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85" r:id="rId4"/>
    <p:sldId id="289" r:id="rId5"/>
    <p:sldId id="296" r:id="rId6"/>
    <p:sldId id="297" r:id="rId7"/>
    <p:sldId id="292" r:id="rId8"/>
    <p:sldId id="298" r:id="rId9"/>
    <p:sldId id="301" r:id="rId10"/>
    <p:sldId id="300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107F-A400-4FD2-9AFC-04204D95BA2C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4D5CD-1058-4C3E-9A58-A52A086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6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4D5CD-1058-4C3E-9A58-A52A08658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3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F0A3-0FAC-450E-9631-530B7786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69983-ABCA-45EA-ACD1-90B8F6A0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33B7-4179-45B6-A0FD-07DD763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4- Introduction to R Programming II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72CF-6172-450B-A2C5-4F475C56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A7B-BDC7-4EFD-A1F9-6F6E857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024F-F2C2-42B6-8781-43B147B4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79B1-8A49-4C39-A662-D158822F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0894-52A6-46C6-B4B0-505B2F0B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4BB-70B0-4A45-B746-A8B9415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1B0A4-1AD3-4DC3-B3CC-319F72A63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FBF9-202B-4D21-8331-84C05791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E0AC-3D57-4F24-ABBD-8C7CD52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A42-313F-4EF5-BB58-6BC1544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1FD2-6191-41D0-B12E-93425C4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5445-2C6E-4D0B-8300-666A0C4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86881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3573-2762-43C4-B1EF-149249A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4111"/>
            <a:ext cx="9852545" cy="4425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49EF-AC47-4D9F-8092-CCFC9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F0A2-9C74-4ADC-8012-54506F6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B215-B9BD-4DB6-8A99-2BBB3BDC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A6CC-E9C7-4A83-894F-37597C60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7621-3CB2-4C08-9E2D-00FADC3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6767-FAF8-4630-AC7D-E5C868C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8496-444F-400D-9076-D5F99C0A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90A7-C1DB-418D-A1C0-3B7092AF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70157-3E71-46F2-B9F9-DE0C3C38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8EC2-F7C3-4191-94B7-676AFEA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8E10-E636-45E2-99D1-F2E8947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FE0-BC2B-47AA-84E5-75E2FF7C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2CA1-0B2A-459E-B62F-754996BE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7876-B764-4574-BE76-3C4C6AEE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E990E-5BDD-469E-842A-B3EE6521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BA13A-586F-4744-AA02-D2CB7817A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591FA-73CB-471A-9B70-4B502F6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1B140-E3CA-4088-BDE5-303DF187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0727-2B75-4A47-BF8A-7B634B83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D50-0B5B-42F6-B62D-369AA3FD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F5FC9-568B-47F3-BB96-2BCBECD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08CC1-F0C9-4432-9BBE-74E77D5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6A7B6-1F0B-408B-9561-7352AF75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400E-AC2E-4182-B8A4-D03A5C1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66EB-8023-4FFD-9402-CECB5D76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85B0-C652-489E-A6AC-63C629EC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44B-2EB0-4DB2-99C2-AB3F7FAB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6240-8047-482C-8286-FE39E8E2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7DC2-2611-4121-AC5C-DEE5601A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A136-61BE-4CE4-986C-4D5C9E32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D617-093F-4C24-98C0-944433C6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D35C-E4A6-4CF0-BC4B-7AEA0B0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1BA8-81E7-4215-843C-33D9676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DC364-1B3B-4C5E-93BD-5C42E806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B6D3-4DAD-42ED-A477-8C70131E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C79F-4C64-4A34-B922-E1E8F72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14E-61DC-4C86-8950-DCCD3C3B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9DC8-A7DE-45E5-8C3C-880B45F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C926-269C-490C-94DC-961D3F50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89" y="0"/>
            <a:ext cx="10070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3D83-9216-4184-82C0-9E28E0DC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890" y="1464286"/>
            <a:ext cx="10070910" cy="416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28D7-B847-468F-A775-783B5F3D3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4- Introduction to R Programming II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6ED-BD54-4C46-8D19-3757586F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2EF2-CB2B-4084-BC01-DB6798D023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E2D28A-013A-DC43-94C4-3730916975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45C-F912-4A9D-964A-87BA0B5D0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BUSQOM 1080: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Analysis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D83C-00E4-455C-8488-E177E83D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Fall 2020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4 (9/1)</a:t>
            </a:r>
          </a:p>
          <a:p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Professor: Michael Hamilton</a:t>
            </a:r>
          </a:p>
        </p:txBody>
      </p:sp>
    </p:spTree>
    <p:extLst>
      <p:ext uri="{BB962C8B-B14F-4D97-AF65-F5344CB8AC3E}">
        <p14:creationId xmlns:p14="http://schemas.microsoft.com/office/powerpoint/2010/main" val="283637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80782"/>
            <a:ext cx="10454569" cy="4986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That completes the Introduction to R “Bootcamp”</a:t>
            </a:r>
          </a:p>
          <a:p>
            <a:r>
              <a:rPr lang="en-US" dirty="0"/>
              <a:t>Topics covered: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Interacting with R, R Notebooks – Lecture 2 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Types – Lecture 2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Logical Operations – Lecture 2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Vectors – Lecture 2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Subsetting</a:t>
            </a:r>
            <a:r>
              <a:rPr lang="en-US" dirty="0"/>
              <a:t> Vectors – Lecture 2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Lists + Matrices – Lecture 3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DataFrames</a:t>
            </a:r>
            <a:r>
              <a:rPr lang="en-US" dirty="0"/>
              <a:t> – Lecture 3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Writing Functions – Lecture 3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loops – Lecture 4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If/Else Statements – Lecture 4 </a:t>
            </a:r>
          </a:p>
          <a:p>
            <a:r>
              <a:rPr lang="en-US" dirty="0"/>
              <a:t>These are the fundamentals; we will practice with these concepts extensively to reinforce them! Lots more to learn!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</p:spTree>
    <p:extLst>
      <p:ext uri="{BB962C8B-B14F-4D97-AF65-F5344CB8AC3E}">
        <p14:creationId xmlns:p14="http://schemas.microsoft.com/office/powerpoint/2010/main" val="305105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06811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/>
              <a:t>In the zoom session we will do many more examples for loops and if statements, especially with Dataframes!</a:t>
            </a:r>
          </a:p>
          <a:p>
            <a:r>
              <a:rPr lang="en-US" dirty="0"/>
              <a:t>Assignment 2 is due on Friday (9/4)</a:t>
            </a:r>
          </a:p>
          <a:p>
            <a:r>
              <a:rPr lang="en-US" dirty="0"/>
              <a:t>Assignment 3 will be posted shortly, due the Friday after (9/11)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EB4752-5652-E945-9361-BA183E0D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93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Specifics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8F757-7E52-2A43-9EB9-77681EE2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for today: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For Loops [15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Topic: If/Else Statements [15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Recap of what we’ve learned so far [15 Mins]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Misc. Course Updates</a:t>
            </a:r>
          </a:p>
        </p:txBody>
      </p:sp>
    </p:spTree>
    <p:extLst>
      <p:ext uri="{BB962C8B-B14F-4D97-AF65-F5344CB8AC3E}">
        <p14:creationId xmlns:p14="http://schemas.microsoft.com/office/powerpoint/2010/main" val="5282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88079"/>
            <a:ext cx="7631242" cy="4933036"/>
          </a:xfrm>
        </p:spPr>
        <p:txBody>
          <a:bodyPr>
            <a:normAutofit/>
          </a:bodyPr>
          <a:lstStyle/>
          <a:p>
            <a:r>
              <a:rPr lang="en-US" b="1" dirty="0"/>
              <a:t>Looping</a:t>
            </a:r>
            <a:r>
              <a:rPr lang="en-US" dirty="0"/>
              <a:t> (also known as cycling, iterating) is simply automating a multi-step process by </a:t>
            </a:r>
            <a:r>
              <a:rPr lang="en-US" i="1" dirty="0"/>
              <a:t>organizing sequences of actions  </a:t>
            </a:r>
            <a:r>
              <a:rPr lang="en-US" dirty="0"/>
              <a:t>and </a:t>
            </a:r>
            <a:r>
              <a:rPr lang="en-US" i="1" dirty="0"/>
              <a:t>grouping the parts that need to be repeated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Loop types: </a:t>
            </a:r>
            <a:r>
              <a:rPr lang="en-US" b="1" dirty="0"/>
              <a:t>For</a:t>
            </a:r>
            <a:r>
              <a:rPr lang="en-US" dirty="0"/>
              <a:t>, While, </a:t>
            </a:r>
            <a:r>
              <a:rPr lang="en-US" dirty="0" err="1"/>
              <a:t>doWhile</a:t>
            </a:r>
            <a:r>
              <a:rPr lang="en-US" dirty="0"/>
              <a:t> etc.</a:t>
            </a:r>
          </a:p>
          <a:p>
            <a:r>
              <a:rPr lang="en-US" b="1" dirty="0"/>
              <a:t>General Advice</a:t>
            </a:r>
            <a:r>
              <a:rPr lang="en-US" dirty="0"/>
              <a:t>: Learning about loops gives you a detailed view of what it is supposed to happen at the elementary level as well as they provide you with an understanding of the data that you’re manipulating.</a:t>
            </a:r>
          </a:p>
          <a:p>
            <a:pPr lvl="1"/>
            <a:r>
              <a:rPr lang="en-US" dirty="0"/>
              <a:t>After you have gotten a clear understanding of loops, work to get rid of them!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00F796D-486D-E746-B290-52CFE8E0F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23"/>
          <a:stretch/>
        </p:blipFill>
        <p:spPr>
          <a:xfrm>
            <a:off x="8709285" y="662781"/>
            <a:ext cx="3102964" cy="4956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4FF611-47E1-6742-BFFF-86C2ADED09D9}"/>
              </a:ext>
            </a:extLst>
          </p:cNvPr>
          <p:cNvSpPr txBox="1"/>
          <p:nvPr/>
        </p:nvSpPr>
        <p:spPr>
          <a:xfrm>
            <a:off x="9088715" y="5411449"/>
            <a:ext cx="2344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</a:t>
            </a:r>
          </a:p>
          <a:p>
            <a:r>
              <a:rPr lang="en-US" dirty="0"/>
              <a:t>Structure of a for loop</a:t>
            </a:r>
          </a:p>
        </p:txBody>
      </p:sp>
    </p:spTree>
    <p:extLst>
      <p:ext uri="{BB962C8B-B14F-4D97-AF65-F5344CB8AC3E}">
        <p14:creationId xmlns:p14="http://schemas.microsoft.com/office/powerpoint/2010/main" val="373846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142458"/>
            <a:ext cx="8435573" cy="5213892"/>
          </a:xfrm>
        </p:spPr>
        <p:txBody>
          <a:bodyPr>
            <a:normAutofit/>
          </a:bodyPr>
          <a:lstStyle/>
          <a:p>
            <a:r>
              <a:rPr lang="en-US" dirty="0"/>
              <a:t>A for loop repeats a block of code a set number of times. Very useful for looking </a:t>
            </a:r>
            <a:r>
              <a:rPr lang="en-US" i="1" dirty="0"/>
              <a:t>through </a:t>
            </a:r>
            <a:r>
              <a:rPr lang="en-US" dirty="0"/>
              <a:t> data programmatically (examples to follow!)</a:t>
            </a:r>
            <a:endParaRPr lang="en-US" i="1" dirty="0"/>
          </a:p>
          <a:p>
            <a:r>
              <a:rPr lang="en-US" dirty="0"/>
              <a:t>Anatomy of a for loop:</a:t>
            </a:r>
          </a:p>
          <a:p>
            <a:pPr lvl="1"/>
            <a:r>
              <a:rPr lang="en-US" u="sng" dirty="0"/>
              <a:t>Initialization</a:t>
            </a:r>
            <a:r>
              <a:rPr lang="en-US" dirty="0"/>
              <a:t>: The state of things before the loop executes</a:t>
            </a:r>
          </a:p>
          <a:p>
            <a:pPr lvl="1"/>
            <a:r>
              <a:rPr lang="en-US" u="sng" dirty="0"/>
              <a:t>Loop Variable &amp; Loop Vector:</a:t>
            </a:r>
            <a:r>
              <a:rPr lang="en-US" dirty="0"/>
              <a:t> R keeps track of the number of </a:t>
            </a:r>
            <a:r>
              <a:rPr lang="en-US" i="1" dirty="0"/>
              <a:t>loop iterations </a:t>
            </a:r>
            <a:r>
              <a:rPr lang="en-US" dirty="0"/>
              <a:t>(block code executions) with a loop variable. After each iteration, R updates the Loop Variable by looking into the Loop Vector. When the iteration reaches the end of the vector the loop terminates.</a:t>
            </a:r>
          </a:p>
          <a:p>
            <a:pPr lvl="1"/>
            <a:r>
              <a:rPr lang="en-US" u="sng" dirty="0"/>
              <a:t>Body of Loop:</a:t>
            </a:r>
            <a:r>
              <a:rPr lang="en-US" dirty="0"/>
              <a:t> This is the code that is executed at each loop iteration</a:t>
            </a:r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79D0840A-82D8-3A41-BA61-FF602E59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r="66923"/>
          <a:stretch/>
        </p:blipFill>
        <p:spPr>
          <a:xfrm>
            <a:off x="9088715" y="662781"/>
            <a:ext cx="2723534" cy="49563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BCE000-7868-6C43-98D0-D79166A66046}"/>
              </a:ext>
            </a:extLst>
          </p:cNvPr>
          <p:cNvSpPr txBox="1"/>
          <p:nvPr/>
        </p:nvSpPr>
        <p:spPr>
          <a:xfrm>
            <a:off x="9088715" y="5411449"/>
            <a:ext cx="2344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</a:t>
            </a:r>
          </a:p>
          <a:p>
            <a:r>
              <a:rPr lang="en-US" dirty="0"/>
              <a:t>Structure of a for loop</a:t>
            </a:r>
          </a:p>
        </p:txBody>
      </p:sp>
    </p:spTree>
    <p:extLst>
      <p:ext uri="{BB962C8B-B14F-4D97-AF65-F5344CB8AC3E}">
        <p14:creationId xmlns:p14="http://schemas.microsoft.com/office/powerpoint/2010/main" val="313208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1D08C4-C87E-D64E-819D-381984F40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2" b="14294"/>
          <a:stretch/>
        </p:blipFill>
        <p:spPr>
          <a:xfrm>
            <a:off x="759740" y="1689678"/>
            <a:ext cx="6557720" cy="2432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87" y="1098662"/>
            <a:ext cx="7727227" cy="49219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Syntax of the a for loop, bolded in blue are the special ingredients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  <a:p>
            <a:r>
              <a:rPr lang="en-US" dirty="0"/>
              <a:t>Example break down</a:t>
            </a:r>
          </a:p>
          <a:p>
            <a:pPr lvl="1"/>
            <a:r>
              <a:rPr lang="en-US" u="sng" dirty="0"/>
              <a:t>Initialization</a:t>
            </a:r>
            <a:r>
              <a:rPr lang="en-US" dirty="0"/>
              <a:t>: Nothing here, there’s nothing defined before the execution of the for loop.</a:t>
            </a:r>
          </a:p>
          <a:p>
            <a:pPr lvl="1"/>
            <a:r>
              <a:rPr lang="en-US" u="sng" dirty="0"/>
              <a:t>Loop Variable &amp; Loop Vector:</a:t>
            </a:r>
            <a:r>
              <a:rPr lang="en-US" dirty="0"/>
              <a:t> The loop variable here is “</a:t>
            </a:r>
            <a:r>
              <a:rPr lang="en-US" dirty="0" err="1"/>
              <a:t>i</a:t>
            </a:r>
            <a:r>
              <a:rPr lang="en-US" dirty="0"/>
              <a:t>” and the loop vector is 1:5 (equiv. to c(1,2,3,4,5)).</a:t>
            </a:r>
          </a:p>
          <a:p>
            <a:pPr lvl="1"/>
            <a:r>
              <a:rPr lang="en-US" u="sng" dirty="0"/>
              <a:t>Body of Loop:</a:t>
            </a:r>
            <a:r>
              <a:rPr lang="en-US" dirty="0"/>
              <a:t> The code that’s being repeated at each iteration is the statement print(</a:t>
            </a:r>
            <a:r>
              <a:rPr lang="en-US" dirty="0" err="1"/>
              <a:t>i</a:t>
            </a:r>
            <a:r>
              <a:rPr lang="en-US" dirty="0"/>
              <a:t>) which prints out the value of </a:t>
            </a:r>
            <a:r>
              <a:rPr lang="en-US" dirty="0" err="1"/>
              <a:t>i</a:t>
            </a:r>
            <a:r>
              <a:rPr lang="en-US" dirty="0"/>
              <a:t>.</a:t>
            </a:r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F87FF0-EDED-D74F-BF78-8644EBD23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29" y="1128815"/>
            <a:ext cx="3327400" cy="527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81D8A-9C1A-504A-8896-E33801E06D37}"/>
              </a:ext>
            </a:extLst>
          </p:cNvPr>
          <p:cNvSpPr txBox="1"/>
          <p:nvPr/>
        </p:nvSpPr>
        <p:spPr>
          <a:xfrm>
            <a:off x="8323439" y="687188"/>
            <a:ext cx="3614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 1: Basic Loop</a:t>
            </a:r>
          </a:p>
        </p:txBody>
      </p:sp>
    </p:spTree>
    <p:extLst>
      <p:ext uri="{BB962C8B-B14F-4D97-AF65-F5344CB8AC3E}">
        <p14:creationId xmlns:p14="http://schemas.microsoft.com/office/powerpoint/2010/main" val="21965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73" y="1164096"/>
            <a:ext cx="6739125" cy="50118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 break down</a:t>
            </a:r>
          </a:p>
          <a:p>
            <a:pPr lvl="1"/>
            <a:r>
              <a:rPr lang="en-US" u="sng" dirty="0"/>
              <a:t>Initialization</a:t>
            </a:r>
            <a:r>
              <a:rPr lang="en-US" dirty="0"/>
              <a:t>: The vector data is set to a vector of six elements, drawn according to a Norm(0,1).</a:t>
            </a:r>
          </a:p>
          <a:p>
            <a:pPr lvl="1"/>
            <a:r>
              <a:rPr lang="en-US" u="sng" dirty="0"/>
              <a:t>Loop Variable &amp; Loop Vector:</a:t>
            </a:r>
            <a:r>
              <a:rPr lang="en-US" dirty="0"/>
              <a:t> The loop variable here is again “</a:t>
            </a:r>
            <a:r>
              <a:rPr lang="en-US" dirty="0" err="1"/>
              <a:t>i</a:t>
            </a:r>
            <a:r>
              <a:rPr lang="en-US" dirty="0"/>
              <a:t>” and the loop vector is 1:length(data) (equiv. to c(1,2,3,…, length(data)).</a:t>
            </a:r>
          </a:p>
          <a:p>
            <a:pPr lvl="1"/>
            <a:r>
              <a:rPr lang="en-US" u="sng" dirty="0"/>
              <a:t>Body of Loop:</a:t>
            </a:r>
            <a:r>
              <a:rPr lang="en-US" dirty="0"/>
              <a:t> The code that’s being repeated at each iteration is the statement</a:t>
            </a:r>
          </a:p>
          <a:p>
            <a:pPr marL="914400" lvl="2" indent="0">
              <a:buNone/>
            </a:pPr>
            <a:r>
              <a:rPr lang="en-US" dirty="0"/>
              <a:t>data[</a:t>
            </a:r>
            <a:r>
              <a:rPr lang="en-US" dirty="0" err="1"/>
              <a:t>i</a:t>
            </a:r>
            <a:r>
              <a:rPr lang="en-US" dirty="0"/>
              <a:t>] &lt;- data[</a:t>
            </a:r>
            <a:r>
              <a:rPr lang="en-US" dirty="0" err="1"/>
              <a:t>i</a:t>
            </a:r>
            <a:r>
              <a:rPr lang="en-US" dirty="0"/>
              <a:t>]^2</a:t>
            </a:r>
          </a:p>
          <a:p>
            <a:pPr lvl="1"/>
            <a:r>
              <a:rPr lang="en-US" dirty="0"/>
              <a:t>which at each loop iteration, accesses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of data (NOTE </a:t>
            </a:r>
            <a:r>
              <a:rPr lang="en-US" dirty="0" err="1"/>
              <a:t>i</a:t>
            </a:r>
            <a:r>
              <a:rPr lang="en-US" dirty="0"/>
              <a:t> changing!), squares it and overwrites the previous value of data[</a:t>
            </a:r>
            <a:r>
              <a:rPr lang="en-US" dirty="0" err="1"/>
              <a:t>i</a:t>
            </a:r>
            <a:r>
              <a:rPr lang="en-US" dirty="0"/>
              <a:t>] with it.</a:t>
            </a:r>
          </a:p>
          <a:p>
            <a:r>
              <a:rPr lang="en-US" dirty="0"/>
              <a:t>In the Zoom session + Group Activity + Assignment 3 we will practice with for loops.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F8DED3-8BD2-5F4E-8BFB-EE8FAF979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36"/>
          <a:stretch/>
        </p:blipFill>
        <p:spPr>
          <a:xfrm>
            <a:off x="7285227" y="1125554"/>
            <a:ext cx="4906773" cy="3897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585B3D-997E-8841-AF0F-46C86AFCDC39}"/>
              </a:ext>
            </a:extLst>
          </p:cNvPr>
          <p:cNvSpPr txBox="1"/>
          <p:nvPr/>
        </p:nvSpPr>
        <p:spPr>
          <a:xfrm>
            <a:off x="7795035" y="294557"/>
            <a:ext cx="346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2: Manipulating vectors using loops</a:t>
            </a:r>
          </a:p>
        </p:txBody>
      </p:sp>
    </p:spTree>
    <p:extLst>
      <p:ext uri="{BB962C8B-B14F-4D97-AF65-F5344CB8AC3E}">
        <p14:creationId xmlns:p14="http://schemas.microsoft.com/office/powerpoint/2010/main" val="345956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5D2F32-4418-8446-827D-6043B2BE74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8"/>
          <a:stretch/>
        </p:blipFill>
        <p:spPr>
          <a:xfrm>
            <a:off x="1200524" y="3172274"/>
            <a:ext cx="6669311" cy="3254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142458"/>
            <a:ext cx="7051802" cy="2415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Often, you need to execute some statements only when some condition is met (especially in conjunction with functions and for loops!). The If/Else is the way to conditionally run code in R</a:t>
            </a:r>
          </a:p>
          <a:p>
            <a:r>
              <a:rPr lang="en-US" dirty="0"/>
              <a:t>Syntax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CA845AA-C583-3F47-8ECE-7BBAF9F0F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325563"/>
            <a:ext cx="3874574" cy="3790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1EB46C-B1BB-4547-9D04-190F64B70767}"/>
              </a:ext>
            </a:extLst>
          </p:cNvPr>
          <p:cNvSpPr txBox="1"/>
          <p:nvPr/>
        </p:nvSpPr>
        <p:spPr>
          <a:xfrm>
            <a:off x="8490588" y="745596"/>
            <a:ext cx="360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Logical Flow of If/Else</a:t>
            </a:r>
          </a:p>
        </p:txBody>
      </p:sp>
    </p:spTree>
    <p:extLst>
      <p:ext uri="{BB962C8B-B14F-4D97-AF65-F5344CB8AC3E}">
        <p14:creationId xmlns:p14="http://schemas.microsoft.com/office/powerpoint/2010/main" val="427093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3D7E70-6D5D-4E46-AF89-724C0C4AE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7" y="1559450"/>
            <a:ext cx="4362369" cy="2415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142458"/>
            <a:ext cx="7051802" cy="2415592"/>
          </a:xfrm>
        </p:spPr>
        <p:txBody>
          <a:bodyPr>
            <a:normAutofit/>
          </a:bodyPr>
          <a:lstStyle/>
          <a:p>
            <a:r>
              <a:rPr lang="en-US" dirty="0"/>
              <a:t>Let’s look at some examples!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1BA33-3B9A-7142-BC7E-DE5DBB82F8F4}"/>
              </a:ext>
            </a:extLst>
          </p:cNvPr>
          <p:cNvSpPr txBox="1"/>
          <p:nvPr/>
        </p:nvSpPr>
        <p:spPr>
          <a:xfrm>
            <a:off x="6870494" y="1115692"/>
            <a:ext cx="51666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Things to note: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if(…) takes in a boolean, here that boolean is named “condition”. The code between the braces {…} only evaluates if that boolean is TRUE, else it skips that code!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programmatic! We never peak inside the variable data, R does it for us!</a:t>
            </a:r>
          </a:p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71A65-0E27-5843-B98B-5F7FA3B62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58" y="3964145"/>
            <a:ext cx="4516751" cy="23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6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B516-FE91-4FBD-9714-3ABA8A7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Topic: 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4D62-BC71-4DBF-940F-BA37E9D7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1142458"/>
            <a:ext cx="7051802" cy="2415592"/>
          </a:xfrm>
        </p:spPr>
        <p:txBody>
          <a:bodyPr>
            <a:normAutofit/>
          </a:bodyPr>
          <a:lstStyle/>
          <a:p>
            <a:r>
              <a:rPr lang="en-US" dirty="0"/>
              <a:t>Let’s combine this with loops</a:t>
            </a:r>
          </a:p>
          <a:p>
            <a:pPr lvl="1"/>
            <a:r>
              <a:rPr lang="en-US" dirty="0"/>
              <a:t>Loops let us look through a vector</a:t>
            </a:r>
          </a:p>
          <a:p>
            <a:pPr lvl="1"/>
            <a:r>
              <a:rPr lang="en-US" dirty="0"/>
              <a:t>The if/else statements lets us make decisions on each element of the vector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EDD88-99D6-49CD-83AD-04A1C9B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4- Introduction to R Programming II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7E4E27-6942-1D4B-AB53-A148C4E6A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07932"/>
            <a:ext cx="6921500" cy="302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31BA33-3B9A-7142-BC7E-DE5DBB82F8F4}"/>
              </a:ext>
            </a:extLst>
          </p:cNvPr>
          <p:cNvSpPr txBox="1"/>
          <p:nvPr/>
        </p:nvSpPr>
        <p:spPr>
          <a:xfrm>
            <a:off x="6870494" y="1115692"/>
            <a:ext cx="516660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Things to note: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for loop repeats the if statement once for each element of the vector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if statement checks if the element of data is less than 0, if it is then the code inside the braces runs. That code sets the element of data[</a:t>
            </a:r>
            <a:r>
              <a:rPr lang="en-US" sz="2800" dirty="0" err="1"/>
              <a:t>i</a:t>
            </a:r>
            <a:r>
              <a:rPr lang="en-US" sz="2800" dirty="0"/>
              <a:t>] to 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End result: This code sets all the negative values of data to 0.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7EEF5-9294-F546-857D-9EEB01FED180}"/>
              </a:ext>
            </a:extLst>
          </p:cNvPr>
          <p:cNvSpPr txBox="1"/>
          <p:nvPr/>
        </p:nvSpPr>
        <p:spPr>
          <a:xfrm>
            <a:off x="2105141" y="5707915"/>
            <a:ext cx="559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Note: There’s equivalent vectorized code!</a:t>
            </a:r>
          </a:p>
          <a:p>
            <a:r>
              <a:rPr lang="en-US" sz="2400" dirty="0"/>
              <a:t>&gt; data[data &lt; 0] = 0</a:t>
            </a:r>
          </a:p>
        </p:txBody>
      </p:sp>
    </p:spTree>
    <p:extLst>
      <p:ext uri="{BB962C8B-B14F-4D97-AF65-F5344CB8AC3E}">
        <p14:creationId xmlns:p14="http://schemas.microsoft.com/office/powerpoint/2010/main" val="150281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7993</TotalTime>
  <Words>994</Words>
  <Application>Microsoft Macintosh PowerPoint</Application>
  <PresentationFormat>Widescreen</PresentationFormat>
  <Paragraphs>113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BUSQOM 1080: Data Analysis for Business</vt:lpstr>
      <vt:lpstr>Course Specifics</vt:lpstr>
      <vt:lpstr>Topic: For Loops</vt:lpstr>
      <vt:lpstr>Topic: For Loops</vt:lpstr>
      <vt:lpstr>Topic: For Loops</vt:lpstr>
      <vt:lpstr>Topic: For Loops</vt:lpstr>
      <vt:lpstr>Topic: If/Else Statements</vt:lpstr>
      <vt:lpstr>Topic: If/Else Statements</vt:lpstr>
      <vt:lpstr>Topic: If/Else Statements</vt:lpstr>
      <vt:lpstr>Summary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BUSQOM 1080 Data Analysis for Business</dc:title>
  <dc:creator>Foster, Krista M;Hamilton, Michael</dc:creator>
  <cp:lastModifiedBy>Hamilton, Michael</cp:lastModifiedBy>
  <cp:revision>93</cp:revision>
  <dcterms:created xsi:type="dcterms:W3CDTF">2017-08-28T15:13:23Z</dcterms:created>
  <dcterms:modified xsi:type="dcterms:W3CDTF">2020-11-15T14:38:39Z</dcterms:modified>
</cp:coreProperties>
</file>