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301" r:id="rId4"/>
    <p:sldId id="285" r:id="rId5"/>
    <p:sldId id="302" r:id="rId6"/>
    <p:sldId id="304" r:id="rId7"/>
    <p:sldId id="305" r:id="rId8"/>
    <p:sldId id="303" r:id="rId9"/>
    <p:sldId id="306" r:id="rId10"/>
    <p:sldId id="30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107F-A400-4FD2-9AFC-04204D95BA2C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4D5CD-1058-4C3E-9A58-A52A086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9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9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5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4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7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0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8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45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1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F0A3-0FAC-450E-9631-530B77868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69983-ABCA-45EA-ACD1-90B8F6A0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33B7-4179-45B6-A0FD-07DD7637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72CF-6172-450B-A2C5-4F475C56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CA7B-BDC7-4EFD-A1F9-6F6E857C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2024F-F2C2-42B6-8781-43B147B4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79B1-8A49-4C39-A662-D158822F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0894-52A6-46C6-B4B0-505B2F0B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64BB-70B0-4A45-B746-A8B9415B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1B0A4-1AD3-4DC3-B3CC-319F72A63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6FBF9-202B-4D21-8331-84C05791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E0AC-3D57-4F24-ABBD-8C7CD52B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A42-313F-4EF5-BB58-6BC15443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1FD2-6191-41D0-B12E-93425C42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5445-2C6E-4D0B-8300-666A0C49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86881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3573-2762-43C4-B1EF-149249A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4111"/>
            <a:ext cx="9852545" cy="4425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49EF-AC47-4D9F-8092-CCFC981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F0A2-9C74-4ADC-8012-54506F66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B215-B9BD-4DB6-8A99-2BBB3BDC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A6CC-E9C7-4A83-894F-37597C60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7621-3CB2-4C08-9E2D-00FADC39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46767-FAF8-4630-AC7D-E5C868C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1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8496-444F-400D-9076-D5F99C0A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90A7-C1DB-418D-A1C0-3B7092AFD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0157-3E71-46F2-B9F9-DE0C3C38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8EC2-F7C3-4191-94B7-676AFEAA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08E10-E636-45E2-99D1-F2E8947D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6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EFE0-BC2B-47AA-84E5-75E2FF7C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2CA1-0B2A-459E-B62F-754996BE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57876-B764-4574-BE76-3C4C6AEEC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E990E-5BDD-469E-842A-B3EE65219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BA13A-586F-4744-AA02-D2CB7817A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591FA-73CB-471A-9B70-4B502F65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1B140-E3CA-4088-BDE5-303DF187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30727-2B75-4A47-BF8A-7B634B83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7D50-0B5B-42F6-B62D-369AA3FD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F5FC9-568B-47F3-BB96-2BCBECD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08CC1-F0C9-4432-9BBE-74E77D5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6A7B6-1F0B-408B-9561-7352AF75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400E-AC2E-4182-B8A4-D03A5C13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466EB-8023-4FFD-9402-CECB5D76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185B0-C652-489E-A6AC-63C629EC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F44B-2EB0-4DB2-99C2-AB3F7FAB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6240-8047-482C-8286-FE39E8E2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7DC2-2611-4121-AC5C-DEE5601A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7A136-61BE-4CE4-986C-4D5C9E32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AD617-093F-4C24-98C0-944433C6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D35C-E4A6-4CF0-BC4B-7AEA0B0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1BA8-81E7-4215-843C-33D9676A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DC364-1B3B-4C5E-93BD-5C42E806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B6D3-4DAD-42ED-A477-8C70131E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C79F-4C64-4A34-B922-E1E8F72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E14E-61DC-4C86-8950-DCCD3C3B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19DC8-A7DE-45E5-8C3C-880B45FB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1C926-269C-490C-94DC-961D3F50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89" y="0"/>
            <a:ext cx="10070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3D83-9216-4184-82C0-9E28E0DC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2890" y="1464286"/>
            <a:ext cx="10070910" cy="416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28D7-B847-468F-A775-783B5F3D3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5- Working with Data, Plotting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6ED-BD54-4C46-8D19-3757586F7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E2D28A-013A-DC43-94C4-3730916975A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2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C45C-F912-4A9D-964A-87BA0B5D0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BUSQOM 1080: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Data Analysis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DD83C-00E4-455C-8488-E177E83D5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Fall 2020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5 (9/3)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Professor: Michael Hamilton</a:t>
            </a:r>
          </a:p>
        </p:txBody>
      </p:sp>
    </p:spTree>
    <p:extLst>
      <p:ext uri="{BB962C8B-B14F-4D97-AF65-F5344CB8AC3E}">
        <p14:creationId xmlns:p14="http://schemas.microsoft.com/office/powerpoint/2010/main" val="283637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Special Plotting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078"/>
            <a:ext cx="10619509" cy="2835777"/>
          </a:xfrm>
        </p:spPr>
        <p:txBody>
          <a:bodyPr>
            <a:normAutofit/>
          </a:bodyPr>
          <a:lstStyle/>
          <a:p>
            <a:r>
              <a:rPr lang="en-US" dirty="0"/>
              <a:t>Multiple </a:t>
            </a:r>
            <a:r>
              <a:rPr lang="en-US" dirty="0" err="1"/>
              <a:t>BoxPlots</a:t>
            </a:r>
            <a:r>
              <a:rPr lang="en-US" dirty="0"/>
              <a:t>! We can “factor” numeric data with the command: </a:t>
            </a:r>
            <a:r>
              <a:rPr lang="en-US" dirty="0" err="1"/>
              <a:t>numeric_vector</a:t>
            </a:r>
            <a:r>
              <a:rPr lang="en-US" dirty="0"/>
              <a:t> ~ </a:t>
            </a:r>
            <a:r>
              <a:rPr lang="en-US" dirty="0" err="1"/>
              <a:t>categorical_data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dirty="0"/>
              <a:t>boxplot(</a:t>
            </a:r>
            <a:r>
              <a:rPr lang="en-US" dirty="0" err="1"/>
              <a:t>Arrival.delay.in.minutes</a:t>
            </a:r>
            <a:r>
              <a:rPr lang="en-US" dirty="0"/>
              <a:t> ~ Airline, data = </a:t>
            </a:r>
            <a:r>
              <a:rPr lang="en-US" dirty="0" err="1"/>
              <a:t>flight_data</a:t>
            </a:r>
            <a:r>
              <a:rPr lang="en-US" dirty="0"/>
              <a:t>,  col = "grey", </a:t>
            </a:r>
            <a:r>
              <a:rPr lang="en-US" dirty="0" err="1"/>
              <a:t>pch</a:t>
            </a:r>
            <a:r>
              <a:rPr lang="en-US" dirty="0"/>
              <a:t> = 20, </a:t>
            </a:r>
            <a:r>
              <a:rPr lang="en-US" dirty="0" err="1"/>
              <a:t>xlab</a:t>
            </a:r>
            <a:r>
              <a:rPr lang="en-US" dirty="0"/>
              <a:t> = "Day of the Week",  </a:t>
            </a:r>
            <a:r>
              <a:rPr lang="en-US" dirty="0" err="1"/>
              <a:t>ylab</a:t>
            </a:r>
            <a:r>
              <a:rPr lang="en-US" dirty="0"/>
              <a:t> = "Arrival Delay (minutes)") 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FC775A-9442-2A4C-8B9B-AF7A6BE0F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26" y="2940447"/>
            <a:ext cx="6838618" cy="34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8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06811"/>
            <a:ext cx="10515600" cy="4644377"/>
          </a:xfrm>
        </p:spPr>
        <p:txBody>
          <a:bodyPr>
            <a:normAutofit/>
          </a:bodyPr>
          <a:lstStyle/>
          <a:p>
            <a:r>
              <a:rPr lang="en-US" dirty="0"/>
              <a:t>In the zoom session we will analyze our first dataset together and make some more beautiful plots!</a:t>
            </a:r>
          </a:p>
          <a:p>
            <a:r>
              <a:rPr lang="en-US" dirty="0"/>
              <a:t>Assignment 2 is due on Friday!</a:t>
            </a:r>
          </a:p>
          <a:p>
            <a:r>
              <a:rPr lang="en-US" dirty="0"/>
              <a:t>Assignment 3 is due the Friday after (9/11)</a:t>
            </a:r>
          </a:p>
          <a:p>
            <a:r>
              <a:rPr lang="en-US" dirty="0"/>
              <a:t>Assignment 4 will be posted this weekend, due (9/18)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Thanks! Have a nice weekend!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EB4752-5652-E945-9361-BA183E0D7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93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98F757-7E52-2A43-9EB9-77681EE2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Outline for today: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Reading Data into R [5-10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More on </a:t>
            </a:r>
            <a:r>
              <a:rPr lang="en-US" dirty="0" err="1"/>
              <a:t>DataFrames</a:t>
            </a:r>
            <a:r>
              <a:rPr lang="en-US" dirty="0"/>
              <a:t> [5-10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Basic Plotting in R [10-15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Misc. Course Updates</a:t>
            </a:r>
          </a:p>
        </p:txBody>
      </p:sp>
    </p:spTree>
    <p:extLst>
      <p:ext uri="{BB962C8B-B14F-4D97-AF65-F5344CB8AC3E}">
        <p14:creationId xmlns:p14="http://schemas.microsoft.com/office/powerpoint/2010/main" val="52824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D0A6DA-7904-6F4D-BAE6-C307A9039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74" y="3746781"/>
            <a:ext cx="10194372" cy="2715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Reading Data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079"/>
            <a:ext cx="10633363" cy="30212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Setting your file path</a:t>
            </a:r>
          </a:p>
          <a:p>
            <a:pPr lvl="1"/>
            <a:r>
              <a:rPr lang="en-US" dirty="0"/>
              <a:t>Your working directory is the files R can currently access (i.e. the data you can access!)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err="1"/>
              <a:t>getwd</a:t>
            </a:r>
            <a:r>
              <a:rPr lang="en-US" dirty="0"/>
              <a:t>() # gets your current working directory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err="1"/>
              <a:t>setwd</a:t>
            </a:r>
            <a:r>
              <a:rPr lang="en-US" dirty="0"/>
              <a:t>(“</a:t>
            </a:r>
            <a:r>
              <a:rPr lang="en-US" dirty="0" err="1"/>
              <a:t>file_path</a:t>
            </a:r>
            <a:r>
              <a:rPr lang="en-US" dirty="0"/>
              <a:t>”) changes your working directory to the input file path</a:t>
            </a:r>
          </a:p>
          <a:p>
            <a:r>
              <a:rPr lang="en-US" dirty="0"/>
              <a:t>Reading data into R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err="1"/>
              <a:t>read.table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err="1"/>
              <a:t>read.csv</a:t>
            </a:r>
            <a:r>
              <a:rPr lang="en-US" dirty="0"/>
              <a:t>()</a:t>
            </a:r>
          </a:p>
          <a:p>
            <a:r>
              <a:rPr lang="en-US" dirty="0"/>
              <a:t>Example (</a:t>
            </a:r>
            <a:r>
              <a:rPr lang="en-US" dirty="0" err="1"/>
              <a:t>RegionEx_Data.txt</a:t>
            </a:r>
            <a:r>
              <a:rPr lang="en-US" dirty="0"/>
              <a:t> can be found in the file folder for Lecture 5!)</a:t>
            </a:r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</a:p>
        </p:txBody>
      </p:sp>
    </p:spTree>
    <p:extLst>
      <p:ext uri="{BB962C8B-B14F-4D97-AF65-F5344CB8AC3E}">
        <p14:creationId xmlns:p14="http://schemas.microsoft.com/office/powerpoint/2010/main" val="125644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C0F410-98CC-1745-A836-98FA6CE72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67" y="5028131"/>
            <a:ext cx="10324884" cy="841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Accessing </a:t>
            </a:r>
            <a:r>
              <a:rPr lang="en-US" u="sng" dirty="0" err="1"/>
              <a:t>DataFrames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88079"/>
            <a:ext cx="9888414" cy="44865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Logical Indexing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DataFrames</a:t>
            </a:r>
            <a:r>
              <a:rPr lang="en-US" dirty="0"/>
              <a:t>, a common way to access certain relevant information is using logical indexing i.e. passing a vector of T/F that is T for rows you want to select and false otherwise.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 do the same thing with the subset function.</a:t>
            </a:r>
          </a:p>
          <a:p>
            <a:pPr lvl="1"/>
            <a:r>
              <a:rPr lang="en-US" dirty="0"/>
              <a:t>Syntax: subset(df, </a:t>
            </a:r>
            <a:r>
              <a:rPr lang="en-US" dirty="0" err="1"/>
              <a:t>logical_condition</a:t>
            </a:r>
            <a:r>
              <a:rPr lang="en-US" dirty="0"/>
              <a:t>, select = c(Columns))</a:t>
            </a:r>
          </a:p>
          <a:p>
            <a:r>
              <a:rPr lang="en-US" dirty="0"/>
              <a:t>Example:</a:t>
            </a:r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</a:p>
        </p:txBody>
      </p:sp>
      <p:pic>
        <p:nvPicPr>
          <p:cNvPr id="9" name="Picture 8" descr="A picture containing knife&#10;&#10;Description automatically generated">
            <a:extLst>
              <a:ext uri="{FF2B5EF4-FFF2-40B4-BE49-F238E27FC236}">
                <a16:creationId xmlns:a16="http://schemas.microsoft.com/office/drawing/2014/main" id="{FBE9832E-47E4-8C48-BB2A-B3246B455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67" y="2301020"/>
            <a:ext cx="9240576" cy="15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6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E860839-4A9B-C142-8317-2ACCEB551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2" y="2127871"/>
            <a:ext cx="5417126" cy="27408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Basic Plotting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079"/>
            <a:ext cx="10328563" cy="5024794"/>
          </a:xfrm>
        </p:spPr>
        <p:txBody>
          <a:bodyPr>
            <a:normAutofit/>
          </a:bodyPr>
          <a:lstStyle/>
          <a:p>
            <a:r>
              <a:rPr lang="en-US" dirty="0"/>
              <a:t>The plot() function is a simple and flexible tool for quickly generating plots in R.</a:t>
            </a:r>
          </a:p>
          <a:p>
            <a:pPr marL="0" indent="0">
              <a:buNone/>
            </a:pPr>
            <a:r>
              <a:rPr lang="en-US" dirty="0"/>
              <a:t>&gt; plot(</a:t>
            </a:r>
            <a:r>
              <a:rPr lang="en-US" dirty="0" err="1"/>
              <a:t>RegionEx_data$Arrival.delay.in.minutes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FCD7A-3E77-CD45-8A01-C25E57E4E722}"/>
              </a:ext>
            </a:extLst>
          </p:cNvPr>
          <p:cNvSpPr txBox="1"/>
          <p:nvPr/>
        </p:nvSpPr>
        <p:spPr>
          <a:xfrm>
            <a:off x="1569356" y="4563613"/>
            <a:ext cx="106226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can improve the plot by specifying more features about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ylab</a:t>
            </a:r>
            <a:r>
              <a:rPr lang="en-US" sz="2400" dirty="0"/>
              <a:t> = char, changes the y-axis label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xlab</a:t>
            </a:r>
            <a:r>
              <a:rPr lang="en-US" sz="2400" dirty="0"/>
              <a:t> = char, changes the x-axis label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main = char,  adds a title above the plot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015D395-86CB-A040-A49C-713147ABD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2493953"/>
            <a:ext cx="5735782" cy="29020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18" y="932662"/>
            <a:ext cx="10328563" cy="4463324"/>
          </a:xfrm>
        </p:spPr>
        <p:txBody>
          <a:bodyPr>
            <a:normAutofit/>
          </a:bodyPr>
          <a:lstStyle/>
          <a:p>
            <a:r>
              <a:rPr lang="en-US" dirty="0"/>
              <a:t>The plot() function is a simple and flexible tool for quickly generating plots in R.</a:t>
            </a:r>
          </a:p>
          <a:p>
            <a:pPr marL="0" indent="0">
              <a:buNone/>
            </a:pPr>
            <a:r>
              <a:rPr lang="en-US" dirty="0"/>
              <a:t>&gt; plot(</a:t>
            </a:r>
            <a:r>
              <a:rPr lang="en-US" dirty="0" err="1"/>
              <a:t>RegionEx_data$Arrival.delay.in.minutes</a:t>
            </a:r>
            <a:r>
              <a:rPr lang="en-US" dirty="0"/>
              <a:t>, </a:t>
            </a:r>
            <a:r>
              <a:rPr lang="en-US" dirty="0" err="1"/>
              <a:t>xlab</a:t>
            </a:r>
            <a:r>
              <a:rPr lang="en-US" dirty="0"/>
              <a:t> = ”Flights”, </a:t>
            </a:r>
            <a:r>
              <a:rPr lang="en-US" dirty="0" err="1"/>
              <a:t>ylab</a:t>
            </a:r>
            <a:r>
              <a:rPr lang="en-US" dirty="0"/>
              <a:t> = ”Arrival Delay in Minutes”, main = “Region Ex Delays”)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Basic Plotting in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5- Working with Data, Plotting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5D2B7-3F11-5F46-99E4-12927F93E45A}"/>
              </a:ext>
            </a:extLst>
          </p:cNvPr>
          <p:cNvSpPr txBox="1"/>
          <p:nvPr/>
        </p:nvSpPr>
        <p:spPr>
          <a:xfrm>
            <a:off x="1454729" y="5230292"/>
            <a:ext cx="1021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can improve the plot by specifying more features about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pch</a:t>
            </a:r>
            <a:r>
              <a:rPr lang="en-US" sz="2400" dirty="0"/>
              <a:t>  = num, changes the symbol of the plotted points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col = char, changes the color of the plotted points and/or lines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18" y="932662"/>
            <a:ext cx="10328563" cy="3805593"/>
          </a:xfrm>
        </p:spPr>
        <p:txBody>
          <a:bodyPr>
            <a:normAutofit/>
          </a:bodyPr>
          <a:lstStyle/>
          <a:p>
            <a:r>
              <a:rPr lang="en-US" dirty="0"/>
              <a:t>The plot() function is a simple and flexible tool for quickly generating plots in R.</a:t>
            </a:r>
          </a:p>
          <a:p>
            <a:pPr marL="0" indent="0">
              <a:buNone/>
            </a:pPr>
            <a:r>
              <a:rPr lang="en-US" dirty="0"/>
              <a:t>&gt; plot(</a:t>
            </a:r>
            <a:r>
              <a:rPr lang="en-US" dirty="0" err="1"/>
              <a:t>RegionEx_data$Arrival.delay.in.minutes</a:t>
            </a:r>
            <a:r>
              <a:rPr lang="en-US" dirty="0"/>
              <a:t>, </a:t>
            </a:r>
            <a:r>
              <a:rPr lang="en-US" dirty="0" err="1"/>
              <a:t>xlab</a:t>
            </a:r>
            <a:r>
              <a:rPr lang="en-US" dirty="0"/>
              <a:t> = ”Flights”, </a:t>
            </a:r>
            <a:r>
              <a:rPr lang="en-US" dirty="0" err="1"/>
              <a:t>ylab</a:t>
            </a:r>
            <a:r>
              <a:rPr lang="en-US" dirty="0"/>
              <a:t> = ”Arrival Delay in Minutes”, main = “Region Ex Delays”, </a:t>
            </a:r>
            <a:r>
              <a:rPr lang="en-US" dirty="0" err="1"/>
              <a:t>pch</a:t>
            </a:r>
            <a:r>
              <a:rPr lang="en-US" dirty="0"/>
              <a:t> = 0, col = “blue”)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Basic Plotting in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5- Working with Data, Plotting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A117D9-3782-DE4D-A3D0-9DECF241C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82" y="2657970"/>
            <a:ext cx="6442364" cy="3259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2780B1-AAD0-224C-97A8-D28EF6FF6346}"/>
              </a:ext>
            </a:extLst>
          </p:cNvPr>
          <p:cNvSpPr txBox="1"/>
          <p:nvPr/>
        </p:nvSpPr>
        <p:spPr>
          <a:xfrm>
            <a:off x="1731819" y="5767593"/>
            <a:ext cx="1021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Lots of other parameters to explore!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8BAA06-DA5C-9B47-8013-019BC84A9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04" y="4793673"/>
            <a:ext cx="3902089" cy="197427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DC9A23-47E1-884A-B913-FC3C52E38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18" y="2167277"/>
            <a:ext cx="4475018" cy="22641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Special Plotting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88079"/>
            <a:ext cx="10300854" cy="4933036"/>
          </a:xfrm>
        </p:spPr>
        <p:txBody>
          <a:bodyPr>
            <a:normAutofit/>
          </a:bodyPr>
          <a:lstStyle/>
          <a:p>
            <a:r>
              <a:rPr lang="en-US" dirty="0"/>
              <a:t>To make </a:t>
            </a:r>
            <a:r>
              <a:rPr lang="en-US" dirty="0" err="1"/>
              <a:t>barcharts</a:t>
            </a:r>
            <a:r>
              <a:rPr lang="en-US" dirty="0"/>
              <a:t>, try calling plot() on </a:t>
            </a:r>
            <a:r>
              <a:rPr lang="en-US" u="sng" dirty="0"/>
              <a:t>categorical vector</a:t>
            </a:r>
            <a:r>
              <a:rPr lang="en-US" dirty="0"/>
              <a:t> (also known as factor data! Make factors by calling </a:t>
            </a:r>
            <a:r>
              <a:rPr lang="en-US" dirty="0" err="1"/>
              <a:t>as.factor</a:t>
            </a:r>
            <a:r>
              <a:rPr lang="en-US" dirty="0"/>
              <a:t>() )</a:t>
            </a:r>
          </a:p>
          <a:p>
            <a:pPr lvl="1"/>
            <a:r>
              <a:rPr lang="en-US" dirty="0"/>
              <a:t>Example: plot(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flight_data$Origin.airport</a:t>
            </a:r>
            <a:r>
              <a:rPr lang="en-US" dirty="0"/>
              <a:t>), main = "Airports of Origin")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To make histograms try using the function hist() on numeric data</a:t>
            </a:r>
          </a:p>
          <a:p>
            <a:pPr lvl="1"/>
            <a:r>
              <a:rPr lang="en-US" dirty="0"/>
              <a:t>Example: hist(</a:t>
            </a:r>
            <a:r>
              <a:rPr lang="en-US" dirty="0" err="1"/>
              <a:t>flight_data$Arrival.delay.in.minutes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</a:p>
        </p:txBody>
      </p:sp>
    </p:spTree>
    <p:extLst>
      <p:ext uri="{BB962C8B-B14F-4D97-AF65-F5344CB8AC3E}">
        <p14:creationId xmlns:p14="http://schemas.microsoft.com/office/powerpoint/2010/main" val="355411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8F6003-25CD-854E-999D-EC84079E7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234" y="2544185"/>
            <a:ext cx="4433455" cy="2243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Special Plotting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079"/>
            <a:ext cx="10619509" cy="1768976"/>
          </a:xfrm>
        </p:spPr>
        <p:txBody>
          <a:bodyPr>
            <a:normAutofit/>
          </a:bodyPr>
          <a:lstStyle/>
          <a:p>
            <a:r>
              <a:rPr lang="en-US" dirty="0"/>
              <a:t>We can make better histograms by calling their internal parameters</a:t>
            </a:r>
          </a:p>
          <a:p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/>
              <a:t>hist(</a:t>
            </a:r>
            <a:r>
              <a:rPr lang="en-US" dirty="0" err="1"/>
              <a:t>flight_data$Number.of.passengers</a:t>
            </a:r>
            <a:r>
              <a:rPr lang="en-US" dirty="0"/>
              <a:t>, breaks = seq(0, 300, 25), col = "grey", </a:t>
            </a:r>
            <a:r>
              <a:rPr lang="en-US" dirty="0" err="1"/>
              <a:t>xlab</a:t>
            </a:r>
            <a:r>
              <a:rPr lang="en-US" dirty="0"/>
              <a:t> = "Passengers",  main = "Number of Passengers") 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5- Working with Data, Plotting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2C5FEA-54FD-2F4E-866A-84B95D417884}"/>
              </a:ext>
            </a:extLst>
          </p:cNvPr>
          <p:cNvSpPr txBox="1">
            <a:spLocks/>
          </p:cNvSpPr>
          <p:nvPr/>
        </p:nvSpPr>
        <p:spPr>
          <a:xfrm>
            <a:off x="218206" y="4558676"/>
            <a:ext cx="10619509" cy="176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also make boxplots!</a:t>
            </a:r>
          </a:p>
          <a:p>
            <a:r>
              <a:rPr lang="en-US" dirty="0"/>
              <a:t>A box plot shows the quantiles and outliers</a:t>
            </a:r>
          </a:p>
          <a:p>
            <a:pPr lvl="2"/>
            <a:r>
              <a:rPr lang="en-US" dirty="0"/>
              <a:t>Example:</a:t>
            </a:r>
          </a:p>
          <a:p>
            <a:pPr marL="1371600" lvl="3" indent="0">
              <a:buNone/>
            </a:pPr>
            <a:r>
              <a:rPr lang="en-US" dirty="0"/>
              <a:t>boxplot(</a:t>
            </a:r>
            <a:r>
              <a:rPr lang="en-US" dirty="0" err="1"/>
              <a:t>flight_data$Number.of.passengers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06830C-61DC-1A4E-A9C8-1AEEBA618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163" y="3975677"/>
            <a:ext cx="4738420" cy="26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7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10897</TotalTime>
  <Words>839</Words>
  <Application>Microsoft Macintosh PowerPoint</Application>
  <PresentationFormat>Widescreen</PresentationFormat>
  <Paragraphs>110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BUSQOM 1080: Data Analysis for Business</vt:lpstr>
      <vt:lpstr>Lecture Summary</vt:lpstr>
      <vt:lpstr>Topic: Reading Data into R</vt:lpstr>
      <vt:lpstr>Topic: Accessing DataFrames</vt:lpstr>
      <vt:lpstr>Topic: Basic Plotting in R</vt:lpstr>
      <vt:lpstr>Topic: Basic Plotting in R</vt:lpstr>
      <vt:lpstr>Topic: Basic Plotting in R</vt:lpstr>
      <vt:lpstr>Topic: Special Plotting Functions</vt:lpstr>
      <vt:lpstr>Topic: Special Plotting Functions</vt:lpstr>
      <vt:lpstr>Topic: Special Plotting Functions</vt:lpstr>
      <vt:lpstr>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BUSQOM 1080 Data Analysis for Business</dc:title>
  <dc:creator>Foster, Krista M;Hamilton, Michael</dc:creator>
  <cp:lastModifiedBy>Hamilton, Michael</cp:lastModifiedBy>
  <cp:revision>107</cp:revision>
  <dcterms:created xsi:type="dcterms:W3CDTF">2017-08-28T15:13:23Z</dcterms:created>
  <dcterms:modified xsi:type="dcterms:W3CDTF">2020-11-15T14:39:17Z</dcterms:modified>
</cp:coreProperties>
</file>