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12"/>
  </p:notesMasterIdLst>
  <p:sldIdLst>
    <p:sldId id="278" r:id="rId5"/>
    <p:sldId id="286" r:id="rId6"/>
    <p:sldId id="281" r:id="rId7"/>
    <p:sldId id="285" r:id="rId8"/>
    <p:sldId id="280" r:id="rId9"/>
    <p:sldId id="287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C7ECC-4E1B-4375-9C39-42FDD4E3AC1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4E8D33-06AE-4A91-86A0-013809F5C4E6}">
      <dgm:prSet/>
      <dgm:spPr/>
      <dgm:t>
        <a:bodyPr/>
        <a:lstStyle/>
        <a:p>
          <a:r>
            <a:rPr lang="en-US"/>
            <a:t>Offering help in finding the estate you need in fastest time and easiest way</a:t>
          </a:r>
        </a:p>
      </dgm:t>
    </dgm:pt>
    <dgm:pt modelId="{31203D5D-B70F-469C-9DEB-3FBB46F0F951}" type="parTrans" cxnId="{FF2047AD-49C5-4DF1-A69C-3D7FB6AF8333}">
      <dgm:prSet/>
      <dgm:spPr/>
      <dgm:t>
        <a:bodyPr/>
        <a:lstStyle/>
        <a:p>
          <a:endParaRPr lang="en-US"/>
        </a:p>
      </dgm:t>
    </dgm:pt>
    <dgm:pt modelId="{7D9AD7F7-EE06-4B38-A95E-5524417BCB1D}" type="sibTrans" cxnId="{FF2047AD-49C5-4DF1-A69C-3D7FB6AF8333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6ACC36-79CB-4BC6-87F5-F35EA3B68846}">
      <dgm:prSet/>
      <dgm:spPr/>
      <dgm:t>
        <a:bodyPr/>
        <a:lstStyle/>
        <a:p>
          <a:r>
            <a:rPr lang="en-US"/>
            <a:t>Help you to sell your estate</a:t>
          </a:r>
        </a:p>
      </dgm:t>
    </dgm:pt>
    <dgm:pt modelId="{FD3C9AF9-E2CB-425A-AB6A-E1C742787688}" type="parTrans" cxnId="{8E66A908-EDD2-49E4-9BD4-97C4C217A2C9}">
      <dgm:prSet/>
      <dgm:spPr/>
      <dgm:t>
        <a:bodyPr/>
        <a:lstStyle/>
        <a:p>
          <a:endParaRPr lang="en-US"/>
        </a:p>
      </dgm:t>
    </dgm:pt>
    <dgm:pt modelId="{6B96BDCA-34DC-40AC-8533-C6450EB25477}" type="sibTrans" cxnId="{8E66A908-EDD2-49E4-9BD4-97C4C217A2C9}">
      <dgm:prSet phldrT="2" phldr="0"/>
      <dgm:spPr/>
      <dgm:t>
        <a:bodyPr/>
        <a:lstStyle/>
        <a:p>
          <a:endParaRPr lang="en-US"/>
        </a:p>
      </dgm:t>
    </dgm:pt>
    <dgm:pt modelId="{1DC88DE1-68A1-4813-B819-756317C3A771}" type="pres">
      <dgm:prSet presAssocID="{6D2C7ECC-4E1B-4375-9C39-42FDD4E3AC1A}" presName="outerComposite" presStyleCnt="0">
        <dgm:presLayoutVars>
          <dgm:chMax val="5"/>
          <dgm:dir/>
          <dgm:resizeHandles val="exact"/>
        </dgm:presLayoutVars>
      </dgm:prSet>
      <dgm:spPr/>
    </dgm:pt>
    <dgm:pt modelId="{F333DCE5-216D-4F83-9FA2-8D6994D36B4B}" type="pres">
      <dgm:prSet presAssocID="{6D2C7ECC-4E1B-4375-9C39-42FDD4E3AC1A}" presName="dummyMaxCanvas" presStyleCnt="0">
        <dgm:presLayoutVars/>
      </dgm:prSet>
      <dgm:spPr/>
    </dgm:pt>
    <dgm:pt modelId="{902F15E6-1824-41E2-A448-E38908590227}" type="pres">
      <dgm:prSet presAssocID="{6D2C7ECC-4E1B-4375-9C39-42FDD4E3AC1A}" presName="TwoNodes_1" presStyleLbl="node1" presStyleIdx="0" presStyleCnt="2">
        <dgm:presLayoutVars>
          <dgm:bulletEnabled val="1"/>
        </dgm:presLayoutVars>
      </dgm:prSet>
      <dgm:spPr/>
    </dgm:pt>
    <dgm:pt modelId="{6162638E-8775-4ED4-A27E-D5C979C6FE82}" type="pres">
      <dgm:prSet presAssocID="{6D2C7ECC-4E1B-4375-9C39-42FDD4E3AC1A}" presName="TwoNodes_2" presStyleLbl="node1" presStyleIdx="1" presStyleCnt="2">
        <dgm:presLayoutVars>
          <dgm:bulletEnabled val="1"/>
        </dgm:presLayoutVars>
      </dgm:prSet>
      <dgm:spPr/>
    </dgm:pt>
    <dgm:pt modelId="{A1D263B9-5B08-4B62-AF92-50A2DF308B00}" type="pres">
      <dgm:prSet presAssocID="{6D2C7ECC-4E1B-4375-9C39-42FDD4E3AC1A}" presName="TwoConn_1-2" presStyleLbl="fgAccFollowNode1" presStyleIdx="0" presStyleCnt="1">
        <dgm:presLayoutVars>
          <dgm:bulletEnabled val="1"/>
        </dgm:presLayoutVars>
      </dgm:prSet>
      <dgm:spPr/>
    </dgm:pt>
    <dgm:pt modelId="{C781276F-A5D2-4108-A751-6AA3C26A1960}" type="pres">
      <dgm:prSet presAssocID="{6D2C7ECC-4E1B-4375-9C39-42FDD4E3AC1A}" presName="TwoNodes_1_text" presStyleLbl="node1" presStyleIdx="1" presStyleCnt="2">
        <dgm:presLayoutVars>
          <dgm:bulletEnabled val="1"/>
        </dgm:presLayoutVars>
      </dgm:prSet>
      <dgm:spPr/>
    </dgm:pt>
    <dgm:pt modelId="{2429C389-79AA-4ABC-8F0E-5F27D8AF7E63}" type="pres">
      <dgm:prSet presAssocID="{6D2C7ECC-4E1B-4375-9C39-42FDD4E3AC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E66A908-EDD2-49E4-9BD4-97C4C217A2C9}" srcId="{6D2C7ECC-4E1B-4375-9C39-42FDD4E3AC1A}" destId="{7A6ACC36-79CB-4BC6-87F5-F35EA3B68846}" srcOrd="1" destOrd="0" parTransId="{FD3C9AF9-E2CB-425A-AB6A-E1C742787688}" sibTransId="{6B96BDCA-34DC-40AC-8533-C6450EB25477}"/>
    <dgm:cxn modelId="{3EFCB20C-D260-4028-9450-747EB06D15C2}" type="presOf" srcId="{7D9AD7F7-EE06-4B38-A95E-5524417BCB1D}" destId="{A1D263B9-5B08-4B62-AF92-50A2DF308B00}" srcOrd="0" destOrd="0" presId="urn:microsoft.com/office/officeart/2005/8/layout/vProcess5"/>
    <dgm:cxn modelId="{AD3C0086-0A64-49FC-B542-0919A185C6C8}" type="presOf" srcId="{004E8D33-06AE-4A91-86A0-013809F5C4E6}" destId="{C781276F-A5D2-4108-A751-6AA3C26A1960}" srcOrd="1" destOrd="0" presId="urn:microsoft.com/office/officeart/2005/8/layout/vProcess5"/>
    <dgm:cxn modelId="{F3909596-764F-44D9-AAD5-82563D70B29B}" type="presOf" srcId="{7A6ACC36-79CB-4BC6-87F5-F35EA3B68846}" destId="{2429C389-79AA-4ABC-8F0E-5F27D8AF7E63}" srcOrd="1" destOrd="0" presId="urn:microsoft.com/office/officeart/2005/8/layout/vProcess5"/>
    <dgm:cxn modelId="{FF2047AD-49C5-4DF1-A69C-3D7FB6AF8333}" srcId="{6D2C7ECC-4E1B-4375-9C39-42FDD4E3AC1A}" destId="{004E8D33-06AE-4A91-86A0-013809F5C4E6}" srcOrd="0" destOrd="0" parTransId="{31203D5D-B70F-469C-9DEB-3FBB46F0F951}" sibTransId="{7D9AD7F7-EE06-4B38-A95E-5524417BCB1D}"/>
    <dgm:cxn modelId="{D8C419C9-541A-46E9-AC7D-17A2AB7A941D}" type="presOf" srcId="{7A6ACC36-79CB-4BC6-87F5-F35EA3B68846}" destId="{6162638E-8775-4ED4-A27E-D5C979C6FE82}" srcOrd="0" destOrd="0" presId="urn:microsoft.com/office/officeart/2005/8/layout/vProcess5"/>
    <dgm:cxn modelId="{62149CED-8EC1-496D-9A61-D845769D815F}" type="presOf" srcId="{6D2C7ECC-4E1B-4375-9C39-42FDD4E3AC1A}" destId="{1DC88DE1-68A1-4813-B819-756317C3A771}" srcOrd="0" destOrd="0" presId="urn:microsoft.com/office/officeart/2005/8/layout/vProcess5"/>
    <dgm:cxn modelId="{394F3BF0-45F7-40C0-9041-16739FD07CA3}" type="presOf" srcId="{004E8D33-06AE-4A91-86A0-013809F5C4E6}" destId="{902F15E6-1824-41E2-A448-E38908590227}" srcOrd="0" destOrd="0" presId="urn:microsoft.com/office/officeart/2005/8/layout/vProcess5"/>
    <dgm:cxn modelId="{AF428E99-20A6-4ED0-918B-EF31A6470B81}" type="presParOf" srcId="{1DC88DE1-68A1-4813-B819-756317C3A771}" destId="{F333DCE5-216D-4F83-9FA2-8D6994D36B4B}" srcOrd="0" destOrd="0" presId="urn:microsoft.com/office/officeart/2005/8/layout/vProcess5"/>
    <dgm:cxn modelId="{E13FE061-F2C3-4C51-8706-A718CA4F3518}" type="presParOf" srcId="{1DC88DE1-68A1-4813-B819-756317C3A771}" destId="{902F15E6-1824-41E2-A448-E38908590227}" srcOrd="1" destOrd="0" presId="urn:microsoft.com/office/officeart/2005/8/layout/vProcess5"/>
    <dgm:cxn modelId="{43D71E15-4A42-4F51-BC01-053601E99CC8}" type="presParOf" srcId="{1DC88DE1-68A1-4813-B819-756317C3A771}" destId="{6162638E-8775-4ED4-A27E-D5C979C6FE82}" srcOrd="2" destOrd="0" presId="urn:microsoft.com/office/officeart/2005/8/layout/vProcess5"/>
    <dgm:cxn modelId="{A48594DB-6299-4369-9A2C-2809B265B593}" type="presParOf" srcId="{1DC88DE1-68A1-4813-B819-756317C3A771}" destId="{A1D263B9-5B08-4B62-AF92-50A2DF308B00}" srcOrd="3" destOrd="0" presId="urn:microsoft.com/office/officeart/2005/8/layout/vProcess5"/>
    <dgm:cxn modelId="{C4B68C17-B54C-4A1A-8D07-2EDF759D10DA}" type="presParOf" srcId="{1DC88DE1-68A1-4813-B819-756317C3A771}" destId="{C781276F-A5D2-4108-A751-6AA3C26A1960}" srcOrd="4" destOrd="0" presId="urn:microsoft.com/office/officeart/2005/8/layout/vProcess5"/>
    <dgm:cxn modelId="{659A61AC-6213-447E-B1CA-AA2D5CE7997F}" type="presParOf" srcId="{1DC88DE1-68A1-4813-B819-756317C3A771}" destId="{2429C389-79AA-4ABC-8F0E-5F27D8AF7E6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2C7ECC-4E1B-4375-9C39-42FDD4E3AC1A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04E8D33-06AE-4A91-86A0-013809F5C4E6}">
      <dgm:prSet/>
      <dgm:spPr/>
      <dgm:t>
        <a:bodyPr/>
        <a:lstStyle/>
        <a:p>
          <a:r>
            <a:rPr lang="en-US"/>
            <a:t>People find difficulties to find the right apartment or office</a:t>
          </a:r>
        </a:p>
      </dgm:t>
    </dgm:pt>
    <dgm:pt modelId="{31203D5D-B70F-469C-9DEB-3FBB46F0F951}" type="parTrans" cxnId="{FF2047AD-49C5-4DF1-A69C-3D7FB6AF8333}">
      <dgm:prSet/>
      <dgm:spPr/>
      <dgm:t>
        <a:bodyPr/>
        <a:lstStyle/>
        <a:p>
          <a:endParaRPr lang="en-US"/>
        </a:p>
      </dgm:t>
    </dgm:pt>
    <dgm:pt modelId="{7D9AD7F7-EE06-4B38-A95E-5524417BCB1D}" type="sibTrans" cxnId="{FF2047AD-49C5-4DF1-A69C-3D7FB6AF833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A6ACC36-79CB-4BC6-87F5-F35EA3B68846}">
      <dgm:prSet/>
      <dgm:spPr/>
      <dgm:t>
        <a:bodyPr/>
        <a:lstStyle/>
        <a:p>
          <a:r>
            <a:rPr lang="en-US"/>
            <a:t>Student having trouble in looking for a roommate</a:t>
          </a:r>
        </a:p>
      </dgm:t>
    </dgm:pt>
    <dgm:pt modelId="{FD3C9AF9-E2CB-425A-AB6A-E1C742787688}" type="parTrans" cxnId="{8E66A908-EDD2-49E4-9BD4-97C4C217A2C9}">
      <dgm:prSet/>
      <dgm:spPr/>
      <dgm:t>
        <a:bodyPr/>
        <a:lstStyle/>
        <a:p>
          <a:endParaRPr lang="en-US"/>
        </a:p>
      </dgm:t>
    </dgm:pt>
    <dgm:pt modelId="{6B96BDCA-34DC-40AC-8533-C6450EB25477}" type="sibTrans" cxnId="{8E66A908-EDD2-49E4-9BD4-97C4C217A2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5ED868C-B9B7-4E49-B7B2-A4DF73EA584D}" type="pres">
      <dgm:prSet presAssocID="{6D2C7ECC-4E1B-4375-9C39-42FDD4E3AC1A}" presName="Name0" presStyleCnt="0">
        <dgm:presLayoutVars>
          <dgm:animLvl val="lvl"/>
          <dgm:resizeHandles val="exact"/>
        </dgm:presLayoutVars>
      </dgm:prSet>
      <dgm:spPr/>
    </dgm:pt>
    <dgm:pt modelId="{4FBD61C5-C9B9-43BF-8D9A-E55DB53CC640}" type="pres">
      <dgm:prSet presAssocID="{004E8D33-06AE-4A91-86A0-013809F5C4E6}" presName="compositeNode" presStyleCnt="0">
        <dgm:presLayoutVars>
          <dgm:bulletEnabled val="1"/>
        </dgm:presLayoutVars>
      </dgm:prSet>
      <dgm:spPr/>
    </dgm:pt>
    <dgm:pt modelId="{31C5A9C9-C5EA-43D0-B22D-F400DD0E40FF}" type="pres">
      <dgm:prSet presAssocID="{004E8D33-06AE-4A91-86A0-013809F5C4E6}" presName="bgRect" presStyleLbl="bgAccFollowNode1" presStyleIdx="0" presStyleCnt="2"/>
      <dgm:spPr/>
    </dgm:pt>
    <dgm:pt modelId="{F9D0747C-B8B3-4986-9143-65B839E6F97B}" type="pres">
      <dgm:prSet presAssocID="{7D9AD7F7-EE06-4B38-A95E-5524417BCB1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1B35BDC-C729-4C09-AC29-3FBFFC376F0C}" type="pres">
      <dgm:prSet presAssocID="{004E8D33-06AE-4A91-86A0-013809F5C4E6}" presName="bottomLine" presStyleLbl="alignNode1" presStyleIdx="1" presStyleCnt="4">
        <dgm:presLayoutVars/>
      </dgm:prSet>
      <dgm:spPr/>
    </dgm:pt>
    <dgm:pt modelId="{57E71CF2-FC98-48F3-9B39-3E75DE249851}" type="pres">
      <dgm:prSet presAssocID="{004E8D33-06AE-4A91-86A0-013809F5C4E6}" presName="nodeText" presStyleLbl="bgAccFollowNode1" presStyleIdx="0" presStyleCnt="2">
        <dgm:presLayoutVars>
          <dgm:bulletEnabled val="1"/>
        </dgm:presLayoutVars>
      </dgm:prSet>
      <dgm:spPr/>
    </dgm:pt>
    <dgm:pt modelId="{20BC91D8-54CE-45BF-88F6-395BA7366414}" type="pres">
      <dgm:prSet presAssocID="{7D9AD7F7-EE06-4B38-A95E-5524417BCB1D}" presName="sibTrans" presStyleCnt="0"/>
      <dgm:spPr/>
    </dgm:pt>
    <dgm:pt modelId="{50A50AB4-276E-4A00-ACBE-EF12F44A3DA6}" type="pres">
      <dgm:prSet presAssocID="{7A6ACC36-79CB-4BC6-87F5-F35EA3B68846}" presName="compositeNode" presStyleCnt="0">
        <dgm:presLayoutVars>
          <dgm:bulletEnabled val="1"/>
        </dgm:presLayoutVars>
      </dgm:prSet>
      <dgm:spPr/>
    </dgm:pt>
    <dgm:pt modelId="{855888C0-401D-426B-AFE5-A1DAD0ADF80C}" type="pres">
      <dgm:prSet presAssocID="{7A6ACC36-79CB-4BC6-87F5-F35EA3B68846}" presName="bgRect" presStyleLbl="bgAccFollowNode1" presStyleIdx="1" presStyleCnt="2"/>
      <dgm:spPr/>
    </dgm:pt>
    <dgm:pt modelId="{AA3EC96B-97C5-45F5-B13C-5BAB868DE1EF}" type="pres">
      <dgm:prSet presAssocID="{6B96BDCA-34DC-40AC-8533-C6450EB2547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11C6FAC-9852-4701-8BCB-60CE73E6CEDF}" type="pres">
      <dgm:prSet presAssocID="{7A6ACC36-79CB-4BC6-87F5-F35EA3B68846}" presName="bottomLine" presStyleLbl="alignNode1" presStyleIdx="3" presStyleCnt="4">
        <dgm:presLayoutVars/>
      </dgm:prSet>
      <dgm:spPr/>
    </dgm:pt>
    <dgm:pt modelId="{01D6D93A-0F41-4C6A-BB7C-9DAE392627BA}" type="pres">
      <dgm:prSet presAssocID="{7A6ACC36-79CB-4BC6-87F5-F35EA3B6884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E66A908-EDD2-49E4-9BD4-97C4C217A2C9}" srcId="{6D2C7ECC-4E1B-4375-9C39-42FDD4E3AC1A}" destId="{7A6ACC36-79CB-4BC6-87F5-F35EA3B68846}" srcOrd="1" destOrd="0" parTransId="{FD3C9AF9-E2CB-425A-AB6A-E1C742787688}" sibTransId="{6B96BDCA-34DC-40AC-8533-C6450EB25477}"/>
    <dgm:cxn modelId="{9343C61C-A219-446A-A2B5-A5A6A0AF4B50}" type="presOf" srcId="{6D2C7ECC-4E1B-4375-9C39-42FDD4E3AC1A}" destId="{D5ED868C-B9B7-4E49-B7B2-A4DF73EA584D}" srcOrd="0" destOrd="0" presId="urn:microsoft.com/office/officeart/2016/7/layout/BasicLinearProcessNumbered#1"/>
    <dgm:cxn modelId="{4C81F83A-5F64-401F-ABEE-94FD7092F8CE}" type="presOf" srcId="{7D9AD7F7-EE06-4B38-A95E-5524417BCB1D}" destId="{F9D0747C-B8B3-4986-9143-65B839E6F97B}" srcOrd="0" destOrd="0" presId="urn:microsoft.com/office/officeart/2016/7/layout/BasicLinearProcessNumbered#1"/>
    <dgm:cxn modelId="{D160034A-769A-421F-B569-42C8A8CECD5A}" type="presOf" srcId="{6B96BDCA-34DC-40AC-8533-C6450EB25477}" destId="{AA3EC96B-97C5-45F5-B13C-5BAB868DE1EF}" srcOrd="0" destOrd="0" presId="urn:microsoft.com/office/officeart/2016/7/layout/BasicLinearProcessNumbered#1"/>
    <dgm:cxn modelId="{1AF57550-1740-4075-918B-EA3AC4224F83}" type="presOf" srcId="{7A6ACC36-79CB-4BC6-87F5-F35EA3B68846}" destId="{01D6D93A-0F41-4C6A-BB7C-9DAE392627BA}" srcOrd="1" destOrd="0" presId="urn:microsoft.com/office/officeart/2016/7/layout/BasicLinearProcessNumbered#1"/>
    <dgm:cxn modelId="{99B60991-1FE0-4DD5-81BD-B314CC2CFD59}" type="presOf" srcId="{004E8D33-06AE-4A91-86A0-013809F5C4E6}" destId="{57E71CF2-FC98-48F3-9B39-3E75DE249851}" srcOrd="1" destOrd="0" presId="urn:microsoft.com/office/officeart/2016/7/layout/BasicLinearProcessNumbered#1"/>
    <dgm:cxn modelId="{3A79A49E-3FDB-4CB3-A8A4-5BD410441AC4}" type="presOf" srcId="{7A6ACC36-79CB-4BC6-87F5-F35EA3B68846}" destId="{855888C0-401D-426B-AFE5-A1DAD0ADF80C}" srcOrd="0" destOrd="0" presId="urn:microsoft.com/office/officeart/2016/7/layout/BasicLinearProcessNumbered#1"/>
    <dgm:cxn modelId="{FF2047AD-49C5-4DF1-A69C-3D7FB6AF8333}" srcId="{6D2C7ECC-4E1B-4375-9C39-42FDD4E3AC1A}" destId="{004E8D33-06AE-4A91-86A0-013809F5C4E6}" srcOrd="0" destOrd="0" parTransId="{31203D5D-B70F-469C-9DEB-3FBB46F0F951}" sibTransId="{7D9AD7F7-EE06-4B38-A95E-5524417BCB1D}"/>
    <dgm:cxn modelId="{4BDD5EDE-A1FB-4ACE-A50E-2233114012B8}" type="presOf" srcId="{004E8D33-06AE-4A91-86A0-013809F5C4E6}" destId="{31C5A9C9-C5EA-43D0-B22D-F400DD0E40FF}" srcOrd="0" destOrd="0" presId="urn:microsoft.com/office/officeart/2016/7/layout/BasicLinearProcessNumbered#1"/>
    <dgm:cxn modelId="{ED5789A1-05AA-4888-8309-3BB1DF177272}" type="presParOf" srcId="{D5ED868C-B9B7-4E49-B7B2-A4DF73EA584D}" destId="{4FBD61C5-C9B9-43BF-8D9A-E55DB53CC640}" srcOrd="0" destOrd="0" presId="urn:microsoft.com/office/officeart/2016/7/layout/BasicLinearProcessNumbered#1"/>
    <dgm:cxn modelId="{AF426176-5063-4457-AE54-BF1AF24F4115}" type="presParOf" srcId="{4FBD61C5-C9B9-43BF-8D9A-E55DB53CC640}" destId="{31C5A9C9-C5EA-43D0-B22D-F400DD0E40FF}" srcOrd="0" destOrd="0" presId="urn:microsoft.com/office/officeart/2016/7/layout/BasicLinearProcessNumbered#1"/>
    <dgm:cxn modelId="{68D78915-0405-4635-A0A4-160F5308F8B7}" type="presParOf" srcId="{4FBD61C5-C9B9-43BF-8D9A-E55DB53CC640}" destId="{F9D0747C-B8B3-4986-9143-65B839E6F97B}" srcOrd="1" destOrd="0" presId="urn:microsoft.com/office/officeart/2016/7/layout/BasicLinearProcessNumbered#1"/>
    <dgm:cxn modelId="{61B6078E-86CD-4A63-BB97-A626071C89BD}" type="presParOf" srcId="{4FBD61C5-C9B9-43BF-8D9A-E55DB53CC640}" destId="{A1B35BDC-C729-4C09-AC29-3FBFFC376F0C}" srcOrd="2" destOrd="0" presId="urn:microsoft.com/office/officeart/2016/7/layout/BasicLinearProcessNumbered#1"/>
    <dgm:cxn modelId="{69235224-3C39-4E3E-A749-BE6E5180F44D}" type="presParOf" srcId="{4FBD61C5-C9B9-43BF-8D9A-E55DB53CC640}" destId="{57E71CF2-FC98-48F3-9B39-3E75DE249851}" srcOrd="3" destOrd="0" presId="urn:microsoft.com/office/officeart/2016/7/layout/BasicLinearProcessNumbered#1"/>
    <dgm:cxn modelId="{9D3752FF-C193-46ED-AAE5-E6F550335738}" type="presParOf" srcId="{D5ED868C-B9B7-4E49-B7B2-A4DF73EA584D}" destId="{20BC91D8-54CE-45BF-88F6-395BA7366414}" srcOrd="1" destOrd="0" presId="urn:microsoft.com/office/officeart/2016/7/layout/BasicLinearProcessNumbered#1"/>
    <dgm:cxn modelId="{48A77435-E2B3-4CB2-8254-C6DC8ECFD359}" type="presParOf" srcId="{D5ED868C-B9B7-4E49-B7B2-A4DF73EA584D}" destId="{50A50AB4-276E-4A00-ACBE-EF12F44A3DA6}" srcOrd="2" destOrd="0" presId="urn:microsoft.com/office/officeart/2016/7/layout/BasicLinearProcessNumbered#1"/>
    <dgm:cxn modelId="{914FA32B-8C97-42BB-9A19-4D1CF501D053}" type="presParOf" srcId="{50A50AB4-276E-4A00-ACBE-EF12F44A3DA6}" destId="{855888C0-401D-426B-AFE5-A1DAD0ADF80C}" srcOrd="0" destOrd="0" presId="urn:microsoft.com/office/officeart/2016/7/layout/BasicLinearProcessNumbered#1"/>
    <dgm:cxn modelId="{005BDB4F-6958-4505-8C2F-7880058D2C0D}" type="presParOf" srcId="{50A50AB4-276E-4A00-ACBE-EF12F44A3DA6}" destId="{AA3EC96B-97C5-45F5-B13C-5BAB868DE1EF}" srcOrd="1" destOrd="0" presId="urn:microsoft.com/office/officeart/2016/7/layout/BasicLinearProcessNumbered#1"/>
    <dgm:cxn modelId="{5AF99D07-0979-4514-ADA8-6C8B69A56A01}" type="presParOf" srcId="{50A50AB4-276E-4A00-ACBE-EF12F44A3DA6}" destId="{911C6FAC-9852-4701-8BCB-60CE73E6CEDF}" srcOrd="2" destOrd="0" presId="urn:microsoft.com/office/officeart/2016/7/layout/BasicLinearProcessNumbered#1"/>
    <dgm:cxn modelId="{7A6E24E5-AB0E-45B3-B4F4-C59341ECBA9C}" type="presParOf" srcId="{50A50AB4-276E-4A00-ACBE-EF12F44A3DA6}" destId="{01D6D93A-0F41-4C6A-BB7C-9DAE392627BA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279E5-1DFD-42B2-B913-05AB33DC07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D8C802-08FB-4A27-B964-025032738B1A}">
      <dgm:prSet/>
      <dgm:spPr/>
      <dgm:t>
        <a:bodyPr/>
        <a:lstStyle/>
        <a:p>
          <a:r>
            <a:rPr lang="en-US"/>
            <a:t>Shehab Adel </a:t>
          </a:r>
        </a:p>
      </dgm:t>
    </dgm:pt>
    <dgm:pt modelId="{8DF9CEDB-24B5-42E0-BB60-E0C2D6BF0E08}" type="parTrans" cxnId="{31116AAE-C501-4FE0-A187-B5EB65A6A430}">
      <dgm:prSet/>
      <dgm:spPr/>
      <dgm:t>
        <a:bodyPr/>
        <a:lstStyle/>
        <a:p>
          <a:endParaRPr lang="en-US"/>
        </a:p>
      </dgm:t>
    </dgm:pt>
    <dgm:pt modelId="{27A17B16-A190-48D6-949F-C2FAAAD07E37}" type="sibTrans" cxnId="{31116AAE-C501-4FE0-A187-B5EB65A6A430}">
      <dgm:prSet/>
      <dgm:spPr/>
      <dgm:t>
        <a:bodyPr/>
        <a:lstStyle/>
        <a:p>
          <a:endParaRPr lang="en-US"/>
        </a:p>
      </dgm:t>
    </dgm:pt>
    <dgm:pt modelId="{984DCE5E-79E2-40D4-AA01-6F5724F905CE}">
      <dgm:prSet/>
      <dgm:spPr/>
      <dgm:t>
        <a:bodyPr/>
        <a:lstStyle/>
        <a:p>
          <a:r>
            <a:rPr lang="en-US"/>
            <a:t>Osama Ahmed</a:t>
          </a:r>
        </a:p>
      </dgm:t>
    </dgm:pt>
    <dgm:pt modelId="{3A7D2914-9876-40B7-9721-9760936E531C}" type="parTrans" cxnId="{D2845337-633D-47EF-A323-C667F56E39DB}">
      <dgm:prSet/>
      <dgm:spPr/>
      <dgm:t>
        <a:bodyPr/>
        <a:lstStyle/>
        <a:p>
          <a:endParaRPr lang="en-US"/>
        </a:p>
      </dgm:t>
    </dgm:pt>
    <dgm:pt modelId="{DAF0D98E-3C19-4403-AE1E-660A7C1B9CB9}" type="sibTrans" cxnId="{D2845337-633D-47EF-A323-C667F56E39DB}">
      <dgm:prSet/>
      <dgm:spPr/>
      <dgm:t>
        <a:bodyPr/>
        <a:lstStyle/>
        <a:p>
          <a:endParaRPr lang="en-US"/>
        </a:p>
      </dgm:t>
    </dgm:pt>
    <dgm:pt modelId="{90289711-2C15-4824-A261-C91CBCD471D1}">
      <dgm:prSet/>
      <dgm:spPr/>
      <dgm:t>
        <a:bodyPr/>
        <a:lstStyle/>
        <a:p>
          <a:r>
            <a:rPr lang="en-US"/>
            <a:t>Abeer Ahmed</a:t>
          </a:r>
        </a:p>
      </dgm:t>
    </dgm:pt>
    <dgm:pt modelId="{3F2BD570-B3A7-422D-B636-394A2661352A}" type="parTrans" cxnId="{CDFD9308-43CB-4D32-8341-603C77047DEB}">
      <dgm:prSet/>
      <dgm:spPr/>
      <dgm:t>
        <a:bodyPr/>
        <a:lstStyle/>
        <a:p>
          <a:endParaRPr lang="en-US"/>
        </a:p>
      </dgm:t>
    </dgm:pt>
    <dgm:pt modelId="{20BC1531-707C-4BFA-B4D6-122278C05307}" type="sibTrans" cxnId="{CDFD9308-43CB-4D32-8341-603C77047DEB}">
      <dgm:prSet/>
      <dgm:spPr/>
      <dgm:t>
        <a:bodyPr/>
        <a:lstStyle/>
        <a:p>
          <a:endParaRPr lang="en-US"/>
        </a:p>
      </dgm:t>
    </dgm:pt>
    <dgm:pt modelId="{E5D6363F-4A1C-4DC3-830B-868EDF3D38D7}">
      <dgm:prSet/>
      <dgm:spPr/>
      <dgm:t>
        <a:bodyPr/>
        <a:lstStyle/>
        <a:p>
          <a:r>
            <a:rPr lang="en-US" dirty="0" err="1"/>
            <a:t>Amany</a:t>
          </a:r>
          <a:r>
            <a:rPr lang="en-US" dirty="0"/>
            <a:t> Adel</a:t>
          </a:r>
        </a:p>
      </dgm:t>
    </dgm:pt>
    <dgm:pt modelId="{96BE7326-A386-49CA-935D-C1B10BF87FC3}" type="parTrans" cxnId="{211C65D5-1F51-42F9-8EEA-4FE42791F49C}">
      <dgm:prSet/>
      <dgm:spPr/>
      <dgm:t>
        <a:bodyPr/>
        <a:lstStyle/>
        <a:p>
          <a:endParaRPr lang="en-US"/>
        </a:p>
      </dgm:t>
    </dgm:pt>
    <dgm:pt modelId="{65A0C0A5-4B05-4969-97F0-085D59C8C004}" type="sibTrans" cxnId="{211C65D5-1F51-42F9-8EEA-4FE42791F49C}">
      <dgm:prSet/>
      <dgm:spPr/>
      <dgm:t>
        <a:bodyPr/>
        <a:lstStyle/>
        <a:p>
          <a:endParaRPr lang="en-US"/>
        </a:p>
      </dgm:t>
    </dgm:pt>
    <dgm:pt modelId="{5034A55A-FC19-4EEE-A8BE-6E0B65DA9BD8}">
      <dgm:prSet/>
      <dgm:spPr/>
      <dgm:t>
        <a:bodyPr/>
        <a:lstStyle/>
        <a:p>
          <a:r>
            <a:rPr lang="en-US"/>
            <a:t>Abdelrahman Mohamed</a:t>
          </a:r>
        </a:p>
      </dgm:t>
    </dgm:pt>
    <dgm:pt modelId="{067C2C73-8EC3-4374-A25A-6CE3088BEAB8}" type="parTrans" cxnId="{79A5DF05-14FA-4057-89AC-E549B23A257E}">
      <dgm:prSet/>
      <dgm:spPr/>
      <dgm:t>
        <a:bodyPr/>
        <a:lstStyle/>
        <a:p>
          <a:endParaRPr lang="en-US"/>
        </a:p>
      </dgm:t>
    </dgm:pt>
    <dgm:pt modelId="{C6383D53-C475-4DAE-82ED-6F37954E579D}" type="sibTrans" cxnId="{79A5DF05-14FA-4057-89AC-E549B23A257E}">
      <dgm:prSet/>
      <dgm:spPr/>
      <dgm:t>
        <a:bodyPr/>
        <a:lstStyle/>
        <a:p>
          <a:endParaRPr lang="en-US"/>
        </a:p>
      </dgm:t>
    </dgm:pt>
    <dgm:pt modelId="{61EADB60-486D-4466-81C5-9A20F6F95A57}" type="pres">
      <dgm:prSet presAssocID="{7E3279E5-1DFD-42B2-B913-05AB33DC07D2}" presName="linear" presStyleCnt="0">
        <dgm:presLayoutVars>
          <dgm:animLvl val="lvl"/>
          <dgm:resizeHandles val="exact"/>
        </dgm:presLayoutVars>
      </dgm:prSet>
      <dgm:spPr/>
    </dgm:pt>
    <dgm:pt modelId="{EA440489-C9A6-4E52-9F90-4C5D242D2331}" type="pres">
      <dgm:prSet presAssocID="{F5D8C802-08FB-4A27-B964-025032738B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583F90-A0CC-45C9-B216-38178AD43D79}" type="pres">
      <dgm:prSet presAssocID="{27A17B16-A190-48D6-949F-C2FAAAD07E37}" presName="spacer" presStyleCnt="0"/>
      <dgm:spPr/>
    </dgm:pt>
    <dgm:pt modelId="{B73901D6-87F8-48CC-B61C-90D6B38DBA3F}" type="pres">
      <dgm:prSet presAssocID="{984DCE5E-79E2-40D4-AA01-6F5724F905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38C0FF-C1DD-49CD-B43D-D88B440DE7F1}" type="pres">
      <dgm:prSet presAssocID="{DAF0D98E-3C19-4403-AE1E-660A7C1B9CB9}" presName="spacer" presStyleCnt="0"/>
      <dgm:spPr/>
    </dgm:pt>
    <dgm:pt modelId="{D0DFDAA6-9C02-4181-AB2B-9917E7929657}" type="pres">
      <dgm:prSet presAssocID="{90289711-2C15-4824-A261-C91CBCD471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150E1C-4102-4267-9EE6-EDC85D610E72}" type="pres">
      <dgm:prSet presAssocID="{20BC1531-707C-4BFA-B4D6-122278C05307}" presName="spacer" presStyleCnt="0"/>
      <dgm:spPr/>
    </dgm:pt>
    <dgm:pt modelId="{AD18C733-75CC-442C-BF11-11646014C9FD}" type="pres">
      <dgm:prSet presAssocID="{E5D6363F-4A1C-4DC3-830B-868EDF3D38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01FA95-D76A-4BDF-B49A-8C664FDF18CC}" type="pres">
      <dgm:prSet presAssocID="{65A0C0A5-4B05-4969-97F0-085D59C8C004}" presName="spacer" presStyleCnt="0"/>
      <dgm:spPr/>
    </dgm:pt>
    <dgm:pt modelId="{E7288E1B-5DF2-46D4-8792-7601294A38B2}" type="pres">
      <dgm:prSet presAssocID="{5034A55A-FC19-4EEE-A8BE-6E0B65DA9B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A5DF05-14FA-4057-89AC-E549B23A257E}" srcId="{7E3279E5-1DFD-42B2-B913-05AB33DC07D2}" destId="{5034A55A-FC19-4EEE-A8BE-6E0B65DA9BD8}" srcOrd="4" destOrd="0" parTransId="{067C2C73-8EC3-4374-A25A-6CE3088BEAB8}" sibTransId="{C6383D53-C475-4DAE-82ED-6F37954E579D}"/>
    <dgm:cxn modelId="{CDFD9308-43CB-4D32-8341-603C77047DEB}" srcId="{7E3279E5-1DFD-42B2-B913-05AB33DC07D2}" destId="{90289711-2C15-4824-A261-C91CBCD471D1}" srcOrd="2" destOrd="0" parTransId="{3F2BD570-B3A7-422D-B636-394A2661352A}" sibTransId="{20BC1531-707C-4BFA-B4D6-122278C05307}"/>
    <dgm:cxn modelId="{D2845337-633D-47EF-A323-C667F56E39DB}" srcId="{7E3279E5-1DFD-42B2-B913-05AB33DC07D2}" destId="{984DCE5E-79E2-40D4-AA01-6F5724F905CE}" srcOrd="1" destOrd="0" parTransId="{3A7D2914-9876-40B7-9721-9760936E531C}" sibTransId="{DAF0D98E-3C19-4403-AE1E-660A7C1B9CB9}"/>
    <dgm:cxn modelId="{F7B04F7C-E05B-417D-A3D0-4FF6741062AD}" type="presOf" srcId="{E5D6363F-4A1C-4DC3-830B-868EDF3D38D7}" destId="{AD18C733-75CC-442C-BF11-11646014C9FD}" srcOrd="0" destOrd="0" presId="urn:microsoft.com/office/officeart/2005/8/layout/vList2"/>
    <dgm:cxn modelId="{D5732087-5A14-4D81-AB1A-3CC3C6F24183}" type="presOf" srcId="{984DCE5E-79E2-40D4-AA01-6F5724F905CE}" destId="{B73901D6-87F8-48CC-B61C-90D6B38DBA3F}" srcOrd="0" destOrd="0" presId="urn:microsoft.com/office/officeart/2005/8/layout/vList2"/>
    <dgm:cxn modelId="{31116AAE-C501-4FE0-A187-B5EB65A6A430}" srcId="{7E3279E5-1DFD-42B2-B913-05AB33DC07D2}" destId="{F5D8C802-08FB-4A27-B964-025032738B1A}" srcOrd="0" destOrd="0" parTransId="{8DF9CEDB-24B5-42E0-BB60-E0C2D6BF0E08}" sibTransId="{27A17B16-A190-48D6-949F-C2FAAAD07E37}"/>
    <dgm:cxn modelId="{FDBC9AC4-12F7-4088-8D31-2BD3ADCD7AC5}" type="presOf" srcId="{5034A55A-FC19-4EEE-A8BE-6E0B65DA9BD8}" destId="{E7288E1B-5DF2-46D4-8792-7601294A38B2}" srcOrd="0" destOrd="0" presId="urn:microsoft.com/office/officeart/2005/8/layout/vList2"/>
    <dgm:cxn modelId="{211C65D5-1F51-42F9-8EEA-4FE42791F49C}" srcId="{7E3279E5-1DFD-42B2-B913-05AB33DC07D2}" destId="{E5D6363F-4A1C-4DC3-830B-868EDF3D38D7}" srcOrd="3" destOrd="0" parTransId="{96BE7326-A386-49CA-935D-C1B10BF87FC3}" sibTransId="{65A0C0A5-4B05-4969-97F0-085D59C8C004}"/>
    <dgm:cxn modelId="{C4E3A3E3-9253-4F9B-9DD4-95AAFAE85AAB}" type="presOf" srcId="{F5D8C802-08FB-4A27-B964-025032738B1A}" destId="{EA440489-C9A6-4E52-9F90-4C5D242D2331}" srcOrd="0" destOrd="0" presId="urn:microsoft.com/office/officeart/2005/8/layout/vList2"/>
    <dgm:cxn modelId="{C77537EF-9FC3-46C7-ABFE-05CD102B28C3}" type="presOf" srcId="{90289711-2C15-4824-A261-C91CBCD471D1}" destId="{D0DFDAA6-9C02-4181-AB2B-9917E7929657}" srcOrd="0" destOrd="0" presId="urn:microsoft.com/office/officeart/2005/8/layout/vList2"/>
    <dgm:cxn modelId="{D6E9B0F6-ABAC-4409-8F0D-9E7411F6460A}" type="presOf" srcId="{7E3279E5-1DFD-42B2-B913-05AB33DC07D2}" destId="{61EADB60-486D-4466-81C5-9A20F6F95A57}" srcOrd="0" destOrd="0" presId="urn:microsoft.com/office/officeart/2005/8/layout/vList2"/>
    <dgm:cxn modelId="{9FFB7AB1-1090-412A-88EE-F52085D96D42}" type="presParOf" srcId="{61EADB60-486D-4466-81C5-9A20F6F95A57}" destId="{EA440489-C9A6-4E52-9F90-4C5D242D2331}" srcOrd="0" destOrd="0" presId="urn:microsoft.com/office/officeart/2005/8/layout/vList2"/>
    <dgm:cxn modelId="{7AE49239-0B23-4496-A48C-50F306F5D0DF}" type="presParOf" srcId="{61EADB60-486D-4466-81C5-9A20F6F95A57}" destId="{C8583F90-A0CC-45C9-B216-38178AD43D79}" srcOrd="1" destOrd="0" presId="urn:microsoft.com/office/officeart/2005/8/layout/vList2"/>
    <dgm:cxn modelId="{556A7ADA-B4F1-457F-AE4E-33701CFFAF28}" type="presParOf" srcId="{61EADB60-486D-4466-81C5-9A20F6F95A57}" destId="{B73901D6-87F8-48CC-B61C-90D6B38DBA3F}" srcOrd="2" destOrd="0" presId="urn:microsoft.com/office/officeart/2005/8/layout/vList2"/>
    <dgm:cxn modelId="{2BB53887-AA7A-448E-8ED0-43F174F3E9C9}" type="presParOf" srcId="{61EADB60-486D-4466-81C5-9A20F6F95A57}" destId="{8738C0FF-C1DD-49CD-B43D-D88B440DE7F1}" srcOrd="3" destOrd="0" presId="urn:microsoft.com/office/officeart/2005/8/layout/vList2"/>
    <dgm:cxn modelId="{A72418A5-F09D-400B-9ECA-EE18B1D031C4}" type="presParOf" srcId="{61EADB60-486D-4466-81C5-9A20F6F95A57}" destId="{D0DFDAA6-9C02-4181-AB2B-9917E7929657}" srcOrd="4" destOrd="0" presId="urn:microsoft.com/office/officeart/2005/8/layout/vList2"/>
    <dgm:cxn modelId="{FA83B7CC-87FA-419A-AB20-D77B950975D0}" type="presParOf" srcId="{61EADB60-486D-4466-81C5-9A20F6F95A57}" destId="{FE150E1C-4102-4267-9EE6-EDC85D610E72}" srcOrd="5" destOrd="0" presId="urn:microsoft.com/office/officeart/2005/8/layout/vList2"/>
    <dgm:cxn modelId="{F1751E00-7473-45D9-86CF-4877D059FCB7}" type="presParOf" srcId="{61EADB60-486D-4466-81C5-9A20F6F95A57}" destId="{AD18C733-75CC-442C-BF11-11646014C9FD}" srcOrd="6" destOrd="0" presId="urn:microsoft.com/office/officeart/2005/8/layout/vList2"/>
    <dgm:cxn modelId="{5CB748DA-990D-4FE9-AA84-300B00CEA794}" type="presParOf" srcId="{61EADB60-486D-4466-81C5-9A20F6F95A57}" destId="{4E01FA95-D76A-4BDF-B49A-8C664FDF18CC}" srcOrd="7" destOrd="0" presId="urn:microsoft.com/office/officeart/2005/8/layout/vList2"/>
    <dgm:cxn modelId="{14C2112A-D157-4952-B54F-EAB4AD7161EC}" type="presParOf" srcId="{61EADB60-486D-4466-81C5-9A20F6F95A57}" destId="{E7288E1B-5DF2-46D4-8792-7601294A38B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F15E6-1824-41E2-A448-E38908590227}">
      <dsp:nvSpPr>
        <dsp:cNvPr id="0" name=""/>
        <dsp:cNvSpPr/>
      </dsp:nvSpPr>
      <dsp:spPr>
        <a:xfrm>
          <a:off x="0" y="0"/>
          <a:ext cx="8800623" cy="1487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Offering help in finding the estate you need in fastest time and easiest way</a:t>
          </a:r>
        </a:p>
      </dsp:txBody>
      <dsp:txXfrm>
        <a:off x="43571" y="43571"/>
        <a:ext cx="7263053" cy="1400477"/>
      </dsp:txXfrm>
    </dsp:sp>
    <dsp:sp modelId="{6162638E-8775-4ED4-A27E-D5C979C6FE82}">
      <dsp:nvSpPr>
        <dsp:cNvPr id="0" name=""/>
        <dsp:cNvSpPr/>
      </dsp:nvSpPr>
      <dsp:spPr>
        <a:xfrm>
          <a:off x="1553051" y="1818201"/>
          <a:ext cx="8800623" cy="1487619"/>
        </a:xfrm>
        <a:prstGeom prst="roundRect">
          <a:avLst>
            <a:gd name="adj" fmla="val 1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Help you to sell your estate</a:t>
          </a:r>
        </a:p>
      </dsp:txBody>
      <dsp:txXfrm>
        <a:off x="1596622" y="1861772"/>
        <a:ext cx="6193478" cy="1400477"/>
      </dsp:txXfrm>
    </dsp:sp>
    <dsp:sp modelId="{A1D263B9-5B08-4B62-AF92-50A2DF308B00}">
      <dsp:nvSpPr>
        <dsp:cNvPr id="0" name=""/>
        <dsp:cNvSpPr/>
      </dsp:nvSpPr>
      <dsp:spPr>
        <a:xfrm>
          <a:off x="7833671" y="1169433"/>
          <a:ext cx="966952" cy="9669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51235" y="1169433"/>
        <a:ext cx="531824" cy="727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5A9C9-C5EA-43D0-B22D-F400DD0E40FF}">
      <dsp:nvSpPr>
        <dsp:cNvPr id="0" name=""/>
        <dsp:cNvSpPr/>
      </dsp:nvSpPr>
      <dsp:spPr>
        <a:xfrm>
          <a:off x="1263" y="0"/>
          <a:ext cx="4929117" cy="33058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293" tIns="330200" rIns="3842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People find difficulties to find the right apartment or office</a:t>
          </a:r>
        </a:p>
      </dsp:txBody>
      <dsp:txXfrm>
        <a:off x="1263" y="1256211"/>
        <a:ext cx="4929117" cy="1983492"/>
      </dsp:txXfrm>
    </dsp:sp>
    <dsp:sp modelId="{F9D0747C-B8B3-4986-9143-65B839E6F97B}">
      <dsp:nvSpPr>
        <dsp:cNvPr id="0" name=""/>
        <dsp:cNvSpPr/>
      </dsp:nvSpPr>
      <dsp:spPr>
        <a:xfrm>
          <a:off x="1969949" y="330581"/>
          <a:ext cx="991746" cy="99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115187" y="475819"/>
        <a:ext cx="701270" cy="701270"/>
      </dsp:txXfrm>
    </dsp:sp>
    <dsp:sp modelId="{A1B35BDC-C729-4C09-AC29-3FBFFC376F0C}">
      <dsp:nvSpPr>
        <dsp:cNvPr id="0" name=""/>
        <dsp:cNvSpPr/>
      </dsp:nvSpPr>
      <dsp:spPr>
        <a:xfrm>
          <a:off x="1263" y="3305748"/>
          <a:ext cx="492911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888C0-401D-426B-AFE5-A1DAD0ADF80C}">
      <dsp:nvSpPr>
        <dsp:cNvPr id="0" name=""/>
        <dsp:cNvSpPr/>
      </dsp:nvSpPr>
      <dsp:spPr>
        <a:xfrm>
          <a:off x="5423293" y="0"/>
          <a:ext cx="4929117" cy="33058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293" tIns="330200" rIns="3842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Student having trouble in looking for a roommate</a:t>
          </a:r>
        </a:p>
      </dsp:txBody>
      <dsp:txXfrm>
        <a:off x="5423293" y="1256211"/>
        <a:ext cx="4929117" cy="1983492"/>
      </dsp:txXfrm>
    </dsp:sp>
    <dsp:sp modelId="{AA3EC96B-97C5-45F5-B13C-5BAB868DE1EF}">
      <dsp:nvSpPr>
        <dsp:cNvPr id="0" name=""/>
        <dsp:cNvSpPr/>
      </dsp:nvSpPr>
      <dsp:spPr>
        <a:xfrm>
          <a:off x="7391979" y="330581"/>
          <a:ext cx="991746" cy="99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37217" y="475819"/>
        <a:ext cx="701270" cy="701270"/>
      </dsp:txXfrm>
    </dsp:sp>
    <dsp:sp modelId="{911C6FAC-9852-4701-8BCB-60CE73E6CEDF}">
      <dsp:nvSpPr>
        <dsp:cNvPr id="0" name=""/>
        <dsp:cNvSpPr/>
      </dsp:nvSpPr>
      <dsp:spPr>
        <a:xfrm>
          <a:off x="5423293" y="3305748"/>
          <a:ext cx="492911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40489-C9A6-4E52-9F90-4C5D242D2331}">
      <dsp:nvSpPr>
        <dsp:cNvPr id="0" name=""/>
        <dsp:cNvSpPr/>
      </dsp:nvSpPr>
      <dsp:spPr>
        <a:xfrm>
          <a:off x="0" y="1214"/>
          <a:ext cx="5924550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Shehab Adel </a:t>
          </a:r>
        </a:p>
      </dsp:txBody>
      <dsp:txXfrm>
        <a:off x="41123" y="42337"/>
        <a:ext cx="5842304" cy="760154"/>
      </dsp:txXfrm>
    </dsp:sp>
    <dsp:sp modelId="{B73901D6-87F8-48CC-B61C-90D6B38DBA3F}">
      <dsp:nvSpPr>
        <dsp:cNvPr id="0" name=""/>
        <dsp:cNvSpPr/>
      </dsp:nvSpPr>
      <dsp:spPr>
        <a:xfrm>
          <a:off x="0" y="947295"/>
          <a:ext cx="5924550" cy="842400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Osama Ahmed</a:t>
          </a:r>
        </a:p>
      </dsp:txBody>
      <dsp:txXfrm>
        <a:off x="41123" y="988418"/>
        <a:ext cx="5842304" cy="760154"/>
      </dsp:txXfrm>
    </dsp:sp>
    <dsp:sp modelId="{D0DFDAA6-9C02-4181-AB2B-9917E7929657}">
      <dsp:nvSpPr>
        <dsp:cNvPr id="0" name=""/>
        <dsp:cNvSpPr/>
      </dsp:nvSpPr>
      <dsp:spPr>
        <a:xfrm>
          <a:off x="0" y="1893375"/>
          <a:ext cx="5924550" cy="842400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Abeer Ahmed</a:t>
          </a:r>
        </a:p>
      </dsp:txBody>
      <dsp:txXfrm>
        <a:off x="41123" y="1934498"/>
        <a:ext cx="5842304" cy="760154"/>
      </dsp:txXfrm>
    </dsp:sp>
    <dsp:sp modelId="{AD18C733-75CC-442C-BF11-11646014C9FD}">
      <dsp:nvSpPr>
        <dsp:cNvPr id="0" name=""/>
        <dsp:cNvSpPr/>
      </dsp:nvSpPr>
      <dsp:spPr>
        <a:xfrm>
          <a:off x="0" y="2839455"/>
          <a:ext cx="5924550" cy="842400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Amany</a:t>
          </a:r>
          <a:r>
            <a:rPr lang="en-US" sz="3600" kern="1200" dirty="0"/>
            <a:t> Adel</a:t>
          </a:r>
        </a:p>
      </dsp:txBody>
      <dsp:txXfrm>
        <a:off x="41123" y="2880578"/>
        <a:ext cx="5842304" cy="760154"/>
      </dsp:txXfrm>
    </dsp:sp>
    <dsp:sp modelId="{E7288E1B-5DF2-46D4-8792-7601294A38B2}">
      <dsp:nvSpPr>
        <dsp:cNvPr id="0" name=""/>
        <dsp:cNvSpPr/>
      </dsp:nvSpPr>
      <dsp:spPr>
        <a:xfrm>
          <a:off x="0" y="3785535"/>
          <a:ext cx="5924550" cy="84240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Abdelrahman Mohamed</a:t>
          </a:r>
        </a:p>
      </dsp:txBody>
      <dsp:txXfrm>
        <a:off x="41123" y="3826658"/>
        <a:ext cx="5842304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0E83F6E-435E-4E67-8A5D-9DAA5584D380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56582613-F212-47C3-9533-9C23708542AC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7AA471C-17E6-4B1E-8B07-2FA543A95130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7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5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34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999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4887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27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9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00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65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19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4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0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3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9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8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7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728592"/>
          </a:xfrm>
        </p:spPr>
        <p:txBody>
          <a:bodyPr>
            <a:normAutofit/>
          </a:bodyPr>
          <a:lstStyle/>
          <a:p>
            <a:r>
              <a:rPr lang="en-US"/>
              <a:t>Real estate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8"/>
            <a:ext cx="8354863" cy="965157"/>
          </a:xfrm>
        </p:spPr>
        <p:txBody>
          <a:bodyPr>
            <a:normAutofit/>
          </a:bodyPr>
          <a:lstStyle/>
          <a:p>
            <a:r>
              <a:rPr lang="en-US"/>
              <a:t>Project proposal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Objective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28F8A9B-9447-709E-1B7B-2A81283FF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1975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123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28F8A9B-9447-709E-1B7B-2A81283FF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724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001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D794F-DC63-A9AE-5DED-8B60F45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EEBEE2B-DE03-4017-EE59-D25D7075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8"/>
            <a:ext cx="7058316" cy="588645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Filtering estates by regions ,rate and price.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Recommending estates that are nearby to the selected location.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Making a wish list of visited items.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User can either rent or offer his estate for rent.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Included messaging system between customers.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Each customer have a profile with public rate.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Rating and reviewing system happens after the completion of the deal.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Previewing the offers and discounts in the top.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Search about estates by typing details about it such as :- car </a:t>
            </a:r>
            <a:r>
              <a:rPr lang="en-US" sz="2200" dirty="0">
                <a:sym typeface="Wingdings" panose="05000000000000000000" pitchFamily="2" charset="2"/>
              </a:rPr>
              <a:t> Toyota and type of car.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ym typeface="Wingdings" panose="05000000000000000000" pitchFamily="2" charset="2"/>
              </a:rPr>
              <a:t>Show top 10 sales &amp; top 10 sellers according to rating and people’s evaluation of them per week.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Users can register &amp; log in.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 marL="3690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545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D794F-DC63-A9AE-5DED-8B60F45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61130C-1F66-BF76-B8DC-A7FB6343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dirty="0"/>
              <a:t>There will be part like auction :</a:t>
            </a:r>
          </a:p>
          <a:p>
            <a:pPr marL="450000" lvl="1" indent="0">
              <a:buNone/>
            </a:pPr>
            <a:r>
              <a:rPr lang="en-US" dirty="0"/>
              <a:t>  1-Seller can add his item and choose date of auction’s starting.</a:t>
            </a:r>
          </a:p>
          <a:p>
            <a:pPr marL="450000" lvl="1" indent="0">
              <a:buNone/>
            </a:pPr>
            <a:r>
              <a:rPr lang="en-US" dirty="0"/>
              <a:t>  2-Buyer can add this item to his wish list and get notification when time before 	starting.</a:t>
            </a:r>
          </a:p>
          <a:p>
            <a:pPr marL="450000" lvl="1" indent="0">
              <a:buNone/>
            </a:pPr>
            <a:r>
              <a:rPr lang="en-US" dirty="0"/>
              <a:t>  3-There’s screen with highest price and name of the owner of the highest price, 	screen update automatic when another buyer enter high price.</a:t>
            </a:r>
          </a:p>
          <a:p>
            <a:pPr marL="450000" lvl="1" indent="0">
              <a:buNone/>
            </a:pPr>
            <a:r>
              <a:rPr lang="en-US" dirty="0"/>
              <a:t>  4-When auction end buyer and seller get message with info. about each others 	included phone number.</a:t>
            </a:r>
          </a:p>
        </p:txBody>
      </p:sp>
    </p:spTree>
    <p:extLst>
      <p:ext uri="{BB962C8B-B14F-4D97-AF65-F5344CB8AC3E}">
        <p14:creationId xmlns:p14="http://schemas.microsoft.com/office/powerpoint/2010/main" val="401503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3" descr="3D rendering of a red roof amidst white houses">
            <a:extLst>
              <a:ext uri="{FF2B5EF4-FFF2-40B4-BE49-F238E27FC236}">
                <a16:creationId xmlns:a16="http://schemas.microsoft.com/office/drawing/2014/main" id="{67865A08-5BB0-0975-F55A-29B35480A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9"/>
          <a:stretch/>
        </p:blipFill>
        <p:spPr>
          <a:xfrm>
            <a:off x="20" y="-38610"/>
            <a:ext cx="12191980" cy="6855970"/>
          </a:xfrm>
          <a:prstGeom prst="rect">
            <a:avLst/>
          </a:prstGeom>
        </p:spPr>
      </p:pic>
      <p:sp>
        <p:nvSpPr>
          <p:cNvPr id="31" name="Rectangle 27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D794F-DC63-A9AE-5DED-8B60F45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DM &amp; AI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EAD539-B942-8602-8B5B-AA859B4AF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096064"/>
            <a:ext cx="10353762" cy="36951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2696" rIns="0" bIns="-12696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1-Prediction for price by space and photos.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ffectLst/>
                <a:latin typeface="inherit"/>
              </a:rPr>
              <a:t>2-Algorithm to find the estate with the highest rate, lowest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ffectLst/>
                <a:latin typeface="inherit"/>
              </a:rPr>
              <a:t>    Price and largest space.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ffectLst/>
                <a:latin typeface="inherit"/>
              </a:rPr>
              <a:t>3-Market risk price accuracy after 10 years(Bays rule):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ffectLst/>
                <a:latin typeface="inherit"/>
              </a:rPr>
              <a:t>    (using some information about the estate, system can tell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ffectLst/>
                <a:latin typeface="inherit"/>
              </a:rPr>
              <a:t>     the user the percentage of risk over the next 10 years).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ffectLst/>
                <a:latin typeface="inherit"/>
              </a:rPr>
              <a:t>4-The higher auction price, the higher the risk.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ar-EG" altLang="en-US" dirty="0">
                <a:effectLst/>
                <a:latin typeface="inherit"/>
              </a:rPr>
              <a:t>5</a:t>
            </a:r>
            <a:r>
              <a:rPr lang="en-US" altLang="en-US" dirty="0">
                <a:effectLst/>
                <a:latin typeface="inherit"/>
              </a:rPr>
              <a:t>-Predict the price range(clustering).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8097-3BEA-0D93-06C4-BD942E9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20DEA1C-F70A-8206-BA12-2D39BF34F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28072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8093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265</TotalTime>
  <Words>352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inherit</vt:lpstr>
      <vt:lpstr>Rockwell</vt:lpstr>
      <vt:lpstr>Damask</vt:lpstr>
      <vt:lpstr>Real estate management system </vt:lpstr>
      <vt:lpstr>Objective </vt:lpstr>
      <vt:lpstr>Problem statement</vt:lpstr>
      <vt:lpstr>Features</vt:lpstr>
      <vt:lpstr>Features</vt:lpstr>
      <vt:lpstr>DM &amp; AI</vt:lpstr>
      <vt:lpstr>Participants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اسامه احمد احمد سيد منصور</dc:creator>
  <cp:lastModifiedBy>اسامه احمد احمد سيد منصور</cp:lastModifiedBy>
  <cp:revision>15</cp:revision>
  <dcterms:created xsi:type="dcterms:W3CDTF">2022-09-24T21:04:10Z</dcterms:created>
  <dcterms:modified xsi:type="dcterms:W3CDTF">2022-10-07T12:45:52Z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