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2" r:id="rId4"/>
    <p:sldId id="260" r:id="rId5"/>
    <p:sldId id="276" r:id="rId6"/>
    <p:sldId id="275" r:id="rId7"/>
    <p:sldId id="259" r:id="rId8"/>
    <p:sldId id="258" r:id="rId9"/>
    <p:sldId id="271" r:id="rId10"/>
    <p:sldId id="261" r:id="rId11"/>
    <p:sldId id="272" r:id="rId12"/>
    <p:sldId id="263" r:id="rId13"/>
    <p:sldId id="27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0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5" d="100"/>
          <a:sy n="35" d="100"/>
        </p:scale>
        <p:origin x="2100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776548"/>
            <a:ext cx="9612971" cy="801416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sz="4000" b="1" u="sng" dirty="0">
                <a:solidFill>
                  <a:srgbClr val="92D050"/>
                </a:solidFill>
                <a:latin typeface="Arial Black" panose="020B0A04020102020204" pitchFamily="34" charset="0"/>
              </a:rPr>
              <a:t> </a:t>
            </a:r>
            <a:r>
              <a:rPr lang="ar-AE" sz="8000" b="1" u="sng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بوابة الاستثمار العقاري</a:t>
            </a:r>
            <a:endParaRPr lang="en-US" sz="8000" b="1" u="sng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717" y="2883915"/>
            <a:ext cx="9612971" cy="274617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ar-SY" sz="3200" b="1" i="1" dirty="0" smtClean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</a:t>
            </a:r>
            <a:r>
              <a:rPr lang="ar-SY" sz="4300" b="1" i="1" dirty="0" smtClean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دكتور </a:t>
            </a:r>
            <a:r>
              <a:rPr lang="ar-SY" sz="4300" b="1" i="1" dirty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المشرف:   </a:t>
            </a:r>
            <a:r>
              <a:rPr lang="ar-AE" sz="4300" b="1" i="1" dirty="0" smtClean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نائب العميد للشؤون العلمية</a:t>
            </a:r>
            <a:r>
              <a:rPr lang="ar-SY" sz="4300" b="1" i="1" dirty="0" smtClean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</a:t>
            </a:r>
            <a:endParaRPr lang="ar-SY" sz="4300" b="1" i="1" dirty="0">
              <a:solidFill>
                <a:srgbClr val="FFFF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/>
            <a:r>
              <a:rPr lang="ar-AE" sz="4300" b="1" i="1" dirty="0" smtClean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د.</a:t>
            </a:r>
            <a:r>
              <a:rPr lang="ar-SY" sz="4300" b="1" i="1" dirty="0" smtClean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عبد </a:t>
            </a:r>
            <a:r>
              <a:rPr lang="ar-SY" sz="4300" b="1" i="1" dirty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السلام قلعه جي </a:t>
            </a:r>
            <a:r>
              <a:rPr lang="ar-SY" sz="3200" b="1" i="1" dirty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endParaRPr lang="ar-AE" sz="3200" b="1" i="1" dirty="0" smtClean="0">
              <a:solidFill>
                <a:srgbClr val="FFFF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/>
            <a:r>
              <a:rPr lang="ar-SY" sz="3200" b="1" i="1" dirty="0" smtClean="0">
                <a:solidFill>
                  <a:srgbClr val="FFFF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Y" dirty="0" smtClean="0"/>
              <a:t>   </a:t>
            </a:r>
            <a:endParaRPr lang="ar-AE" dirty="0" smtClean="0"/>
          </a:p>
          <a:p>
            <a:pPr algn="ctr"/>
            <a:r>
              <a:rPr lang="ar-AE" dirty="0" smtClean="0"/>
              <a:t>إعداد الطلاب المهندسين:</a:t>
            </a:r>
          </a:p>
          <a:p>
            <a:pPr algn="ctr"/>
            <a:endParaRPr lang="ar-AE" dirty="0" smtClean="0"/>
          </a:p>
          <a:p>
            <a:pPr algn="ctr"/>
            <a:r>
              <a:rPr lang="ar-AE" dirty="0" smtClean="0"/>
              <a:t>حسن صفوان حجار     رفعة الجاسم       سارة الدريس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25" y="276260"/>
            <a:ext cx="1416472" cy="12964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520" y="592798"/>
            <a:ext cx="397330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ar-SY" dirty="0" smtClean="0"/>
              <a:t>جامعة حلب            </a:t>
            </a:r>
          </a:p>
          <a:p>
            <a:r>
              <a:rPr lang="ar-SY" dirty="0" smtClean="0"/>
              <a:t>كلية الهندسة المعلوماتية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50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1830" y="532228"/>
            <a:ext cx="2588454" cy="1575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12905" y="858353"/>
            <a:ext cx="1486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en-US" sz="54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2756" y="532228"/>
            <a:ext cx="2588454" cy="1575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5609" y="858353"/>
            <a:ext cx="1908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  <a:endParaRPr lang="en-US" sz="54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03612" y="532228"/>
            <a:ext cx="2588454" cy="1575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95615" y="858353"/>
            <a:ext cx="2204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</a:t>
            </a:r>
            <a:endParaRPr lang="en-US" sz="54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14997" y="2939144"/>
            <a:ext cx="3282117" cy="1419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14998" y="3406983"/>
            <a:ext cx="3282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EStateType</a:t>
            </a:r>
            <a:endParaRPr lang="en-US" sz="54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14997" y="4764740"/>
            <a:ext cx="3282117" cy="105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62351" y="4863747"/>
            <a:ext cx="31874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InvestType</a:t>
            </a:r>
            <a:endParaRPr lang="en-US" sz="54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3744" y="2782868"/>
            <a:ext cx="3282117" cy="105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2590" y="2846310"/>
            <a:ext cx="3283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Neighhood</a:t>
            </a:r>
            <a:endParaRPr lang="en-US" sz="54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4597" y="4667585"/>
            <a:ext cx="3282117" cy="1050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7246" y="4731027"/>
            <a:ext cx="3202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</a:t>
            </a:r>
            <a:r>
              <a:rPr lang="en-US" sz="54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US" sz="54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23206" y="3617111"/>
            <a:ext cx="2588454" cy="1575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0051" y="3833083"/>
            <a:ext cx="1952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EState</a:t>
            </a:r>
            <a:endParaRPr lang="en-US" sz="5400" b="0" cap="none" spc="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252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12606" y="648928"/>
            <a:ext cx="9601200" cy="5663381"/>
          </a:xfrm>
          <a:noFill/>
          <a:ln w="2349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rtl="1"/>
            <a:r>
              <a:rPr lang="ar-AE" sz="16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/>
            </a:r>
            <a:br>
              <a:rPr lang="ar-AE" sz="16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AE" sz="16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قاعدة البيانات</a:t>
            </a:r>
            <a:endParaRPr lang="en-US" sz="16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34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8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998407"/>
          </a:xfrm>
          <a:noFill/>
          <a:ln w="2349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rtl="1"/>
            <a:r>
              <a:rPr lang="ar-AE" sz="115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واجهات من المشروع</a:t>
            </a:r>
            <a:endParaRPr lang="en-US" sz="11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923071"/>
            <a:ext cx="9601200" cy="1745225"/>
          </a:xfrm>
          <a:prstGeom prst="rect">
            <a:avLst/>
          </a:prstGeom>
          <a:ln w="2349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AE" sz="115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قسم الويب</a:t>
            </a:r>
            <a:endParaRPr lang="en-US" sz="11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3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194979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14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47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9141"/>
            <a:ext cx="12192000" cy="27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04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06" y="0"/>
            <a:ext cx="5674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87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52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6465" y="312351"/>
            <a:ext cx="8361229" cy="1255192"/>
          </a:xfrm>
        </p:spPr>
        <p:txBody>
          <a:bodyPr/>
          <a:lstStyle/>
          <a:p>
            <a:r>
              <a:rPr lang="ar-SY" sz="8000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الفكرة العامة للمشروع </a:t>
            </a:r>
            <a:endParaRPr lang="en-US" sz="8000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4229" y="2011680"/>
            <a:ext cx="4741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A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يقدم المشروع حلاً لمشاكل كثيرة في مجال المعاملات التجارية للعقــارات الصـغيرة والمتوسطــة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A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والكبيرة والمتنوعة الأوصاف، وأيضاً يقدم لنا سهولة ومرونة عالية في تسويق العقارات والبحث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A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عنها بنفس الوقت. مما يودي إلى توفير الكثير من الوقت والجهد والكلفة المادية أيضاً.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4" descr="صور عقارات, ملكية, العقارات, إعلانات العقارات PNG وملف PSD للتحميل مجانا in  2020 | Real estate logo design, Luxury real estate logo, Real estate  pictures"/>
          <p:cNvSpPr>
            <a:spLocks noChangeAspect="1" noChangeArrowheads="1"/>
          </p:cNvSpPr>
          <p:nvPr/>
        </p:nvSpPr>
        <p:spPr bwMode="auto">
          <a:xfrm>
            <a:off x="1135289" y="3215856"/>
            <a:ext cx="3214642" cy="32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صور عقارات, ملكية, العقارات, إعلانات العقارات PNG وملف PSD للتحميل مجانا in  2020 | Real estate logo design, Luxury real estate logo, Real estate 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011680"/>
            <a:ext cx="3751432" cy="37514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817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38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998407"/>
          </a:xfrm>
          <a:noFill/>
          <a:ln w="2349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rtl="1"/>
            <a:r>
              <a:rPr lang="ar-AE" sz="115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واجهات من المشروع</a:t>
            </a:r>
            <a:endParaRPr lang="en-US" sz="11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3510118"/>
            <a:ext cx="9601200" cy="2241754"/>
          </a:xfrm>
          <a:prstGeom prst="rect">
            <a:avLst/>
          </a:prstGeom>
          <a:ln w="2349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AE" sz="115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قسم التطبيق</a:t>
            </a:r>
            <a:endParaRPr lang="en-US" sz="115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489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31" y="409531"/>
            <a:ext cx="4142903" cy="59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71" y="496868"/>
            <a:ext cx="3931111" cy="576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63" y="443346"/>
            <a:ext cx="3236010" cy="573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51" y="573127"/>
            <a:ext cx="3921485" cy="60038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554" y="573127"/>
            <a:ext cx="4094991" cy="600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54" y="665018"/>
            <a:ext cx="3076966" cy="545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31" y="260344"/>
            <a:ext cx="3683099" cy="61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009" y="482560"/>
            <a:ext cx="3880200" cy="61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91" y="569148"/>
            <a:ext cx="3216094" cy="569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71438" y="2402408"/>
            <a:ext cx="8361229" cy="125519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scene3d>
              <a:camera prst="isometricOffAxis1Right"/>
              <a:lightRig rig="threePt" dir="t"/>
            </a:scene3d>
          </a:bodyPr>
          <a:lstStyle/>
          <a:p>
            <a:r>
              <a:rPr lang="ar-AE" sz="11500" b="1" cap="non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أهداف المشروع العامة</a:t>
            </a:r>
            <a:endParaRPr lang="en-US" sz="11500" b="1" cap="non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AutoShape 4" descr="صور عقارات, ملكية, العقارات, إعلانات العقارات PNG وملف PSD للتحميل مجانا in  2020 | Real estate logo design, Luxury real estate logo, Real estate  pictures"/>
          <p:cNvSpPr>
            <a:spLocks noChangeAspect="1" noChangeArrowheads="1"/>
          </p:cNvSpPr>
          <p:nvPr/>
        </p:nvSpPr>
        <p:spPr bwMode="auto">
          <a:xfrm>
            <a:off x="1135289" y="3215856"/>
            <a:ext cx="3214642" cy="32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58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86" y="936586"/>
            <a:ext cx="3046138" cy="49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البحث عن العقارات, عقارات, ريال, شقة PNG والمتجهات للتحميل مجان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41" y="353015"/>
            <a:ext cx="6096000" cy="609600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07978" y="613954"/>
            <a:ext cx="3044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AE" sz="3200" b="1" u="sng" dirty="0" smtClean="0">
                <a:solidFill>
                  <a:srgbClr val="FF0000"/>
                </a:solidFill>
              </a:rPr>
              <a:t>البحث عن عقار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4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185737"/>
            <a:ext cx="10974371" cy="625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414" b="24684"/>
          <a:stretch/>
        </p:blipFill>
        <p:spPr>
          <a:xfrm>
            <a:off x="879987" y="496067"/>
            <a:ext cx="10283314" cy="565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0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لماذا يجب ان نستثمر في العقارا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29" y="740909"/>
            <a:ext cx="10242460" cy="568595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5277394" y="1828800"/>
            <a:ext cx="2194560" cy="7707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9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Pie 4"/>
          <p:cNvSpPr/>
          <p:nvPr/>
        </p:nvSpPr>
        <p:spPr>
          <a:xfrm flipV="1">
            <a:off x="3842198" y="2459865"/>
            <a:ext cx="4507605" cy="6117464"/>
          </a:xfrm>
          <a:prstGeom prst="pie">
            <a:avLst>
              <a:gd name="adj1" fmla="val 0"/>
              <a:gd name="adj2" fmla="val 1078970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4520485" y="3361386"/>
            <a:ext cx="1571223" cy="21378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091707" y="2459865"/>
            <a:ext cx="1" cy="303941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091708" y="3361386"/>
            <a:ext cx="1571222" cy="21378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045489" y="2548276"/>
            <a:ext cx="1745088" cy="14939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18455" y="1257430"/>
            <a:ext cx="1746504" cy="14904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45981" y="2551755"/>
            <a:ext cx="1746504" cy="14904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64" y="2857874"/>
            <a:ext cx="2552486" cy="2552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41" y="2639067"/>
            <a:ext cx="1280398" cy="1280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21" y="1441200"/>
            <a:ext cx="1070772" cy="10707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26" y="2639067"/>
            <a:ext cx="1188352" cy="11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8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5508523"/>
          </a:xfrm>
          <a:noFill/>
          <a:ln w="2349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 rtl="1"/>
            <a:r>
              <a:rPr lang="ar-AE" sz="16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  <a:t>كيانات داخل المشروع</a:t>
            </a:r>
            <a:endParaRPr lang="en-US" sz="16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632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193</TotalTime>
  <Words>105</Words>
  <Application>Microsoft Office PowerPoint</Application>
  <PresentationFormat>Widescreen</PresentationFormat>
  <Paragraphs>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Aldhabi</vt:lpstr>
      <vt:lpstr>Arabic Typesetting</vt:lpstr>
      <vt:lpstr>Arial</vt:lpstr>
      <vt:lpstr>Arial Black</vt:lpstr>
      <vt:lpstr>Franklin Gothic Book</vt:lpstr>
      <vt:lpstr>Tahoma</vt:lpstr>
      <vt:lpstr>Crop</vt:lpstr>
      <vt:lpstr> بوابة الاستثمار العقاري</vt:lpstr>
      <vt:lpstr>الفكرة العامة للمشروع </vt:lpstr>
      <vt:lpstr>أهداف المشروع العامة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كيانات داخل المشروع</vt:lpstr>
      <vt:lpstr>PowerPoint Presentation</vt:lpstr>
      <vt:lpstr> قاعدة البيانات</vt:lpstr>
      <vt:lpstr>PowerPoint Presentation</vt:lpstr>
      <vt:lpstr>واجهات من المشروع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واجهات من المشروع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26</cp:revision>
  <dcterms:created xsi:type="dcterms:W3CDTF">2020-09-22T20:43:37Z</dcterms:created>
  <dcterms:modified xsi:type="dcterms:W3CDTF">2020-09-23T00:29:28Z</dcterms:modified>
</cp:coreProperties>
</file>