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68A7-22DD-4BA8-8BDE-58B24914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6EFF3-C6C3-430F-A9DD-52484927A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990A-3C92-496E-AF6F-C214277C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8A0B-2D5A-412F-A51D-C68D28D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81E4-3B37-456F-924C-A4921CD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F7E2-971A-4330-8B3A-80D1DF22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8F25-6906-49A2-B112-BCF4F553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C48F-9F31-4781-B7F8-43161D06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1D8B-D442-4537-BB2E-8E92792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B2B7-95F7-4060-91FF-AA6963E8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2C724-1877-465F-B4C8-239D3F34D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4A12-968D-467D-AA43-1408076D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596-5337-44B6-B9E7-1963A7AC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DC55-B5FA-40BF-BB60-B7C0E9DE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1144-D7EB-4B39-B510-E9C75C7A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3D4D-B53E-447F-90F4-09F909E4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5970-DAC9-458E-AED5-3DEF9A2D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DF0F-0B5C-4D67-BA05-22103B10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7C86-5A67-4FE3-AA04-570CC1CA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F158-D2F1-4104-A98F-6F9C4579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1634-1416-4025-8229-2231521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7FA9A-52B3-483D-A4B5-EC9202C0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C4ED-69B5-4D1B-B343-2EDC02FD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146A-D91B-4C9E-A72F-2620E73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BDD9-3A16-49EC-B8AB-424918EF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37F-3F5B-475B-9CFB-76DC752A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FBF9-92A4-4DC2-9BFB-9502F653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BCB4-A927-4B9C-B10E-B7082282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C2E9-279C-4FB2-9542-9533E6C5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51A-C71C-414C-9A9E-73753997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9B41-ED86-4381-B6EA-234E99C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CD1-E35B-4F84-93D8-ACBE5EE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8E51-15A4-48CE-8CBB-2658525E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3191-EDB7-4093-B6A4-9D9C2C048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8E3A5-BE93-4DB9-A1DA-6A42684D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0D86-5BE8-4C89-B869-B99E4932B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F4CCF-623C-4036-B94F-EF78386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10B8F-CA6E-4737-B73E-7402BB1D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C4B3-34E4-4D24-8D1B-3FBD01C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761B-C51F-47FF-841B-7562F3C1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88EB8-7335-4934-8E24-F0F876FE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6EDF-5B0A-4F8A-8510-426604F1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892C8-DC7E-4DF7-A812-9EF30996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D8362-7D40-4D86-B91B-46BC132E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2C2B0-F54F-4657-89F1-FAF56FCD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80B24-BC9F-400D-BA92-20151F1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673-3F04-4248-912E-F36A2F47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4782-8E84-42B4-BC1C-AF739E40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B8FD-A68B-44CD-B18F-1E26874C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4AB88-2497-4932-B272-0DF19572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E3DC4-756F-4B07-A4B8-46EAB339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A3DCC-93C6-4BC4-B38F-55EEE40F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CA21-DCA0-4A43-A713-50FBC1B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53D8-1301-48F9-AFE7-FC6E4506E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A607-C6AB-4D6E-B3F2-12E1E1C2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8534-CD3A-479F-BB71-61ACBBED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29744-17A5-4961-A7B4-2FA24090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A8B52-2013-4661-8A95-499BF7DF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91220-2F3B-4B53-9DB3-DEDC3467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4C80-6215-4F4C-897C-74D8F8A0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C087-DE2C-40A6-93D9-EA84F53C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B53B-8CF4-4E44-A131-5B67F4F00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8727-B78F-44BD-89DF-358EA2B67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EF6E-1B65-4B4D-9AB4-79630FBB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Reading data from Arduino serial port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64B3-A0FA-45ED-8176-5864E21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Components to be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MQ-135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Arduino uno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USB Cable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Breadboard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Connecting wires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0E1FD-FFC4-432B-B601-8108C953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887" y="3429000"/>
            <a:ext cx="3952369" cy="30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2ECB6-7722-4B8D-B9D8-45F3BA5F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13" y="1945174"/>
            <a:ext cx="4143375" cy="1598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0B6F19-EE9C-4D4D-BA64-55EFC1428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338" y="4760537"/>
            <a:ext cx="220027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DC551-6D6A-43FD-B402-A299B92AC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7" y="2433637"/>
            <a:ext cx="20669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1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CE0-D2E3-4C84-92E0-8CA8FD54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4AE5-7469-43E2-8B19-70BDBF08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474"/>
            <a:ext cx="79533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5E4-F61A-4CA7-B6EC-0CB1C42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E8AB-9C00-4950-AD1F-7F8830A7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1.Connect the circuit as shown by the above circuit diagram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2.Connect microcontroller into your PC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3.Type the Program CODE into computer connected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4.Compile and download the program into microcontroller</a:t>
            </a: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anaconda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python script to read data from MQ-135 gas sensor via Arduino serial port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1D55-D044-4D8F-9CBC-4BAE1F477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LAB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5494-C285-4F25-A4EC-12D446CE9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connect the circuit diagram.</a:t>
            </a:r>
          </a:p>
        </p:txBody>
      </p:sp>
    </p:spTree>
    <p:extLst>
      <p:ext uri="{BB962C8B-B14F-4D97-AF65-F5344CB8AC3E}">
        <p14:creationId xmlns:p14="http://schemas.microsoft.com/office/powerpoint/2010/main" val="333128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Reading data from Arduino serial port with python</vt:lpstr>
      <vt:lpstr>CIRCUIT DIAGRAM</vt:lpstr>
      <vt:lpstr>Experiment procedures</vt:lpstr>
      <vt:lpstr>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NIYITEGEKA Janvier</dc:creator>
  <cp:lastModifiedBy>NIYITEGEKA Janvier</cp:lastModifiedBy>
  <cp:revision>19</cp:revision>
  <dcterms:created xsi:type="dcterms:W3CDTF">2021-10-07T06:15:52Z</dcterms:created>
  <dcterms:modified xsi:type="dcterms:W3CDTF">2021-10-07T14:43:18Z</dcterms:modified>
</cp:coreProperties>
</file>