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68A7-22DD-4BA8-8BDE-58B24914E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6EFF3-C6C3-430F-A9DD-52484927A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5990A-3C92-496E-AF6F-C214277C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08A0B-2D5A-412F-A51D-C68D28DE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081E4-3B37-456F-924C-A4921CDC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9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F7E2-971A-4330-8B3A-80D1DF228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98F25-6906-49A2-B112-BCF4F5534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3C48F-9F31-4781-B7F8-43161D06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51D8B-D442-4537-BB2E-8E927923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0B2B7-95F7-4060-91FF-AA6963E8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62C724-1877-465F-B4C8-239D3F34D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B4A12-968D-467D-AA43-1408076D1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38596-5337-44B6-B9E7-1963A7AC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DDC55-B5FA-40BF-BB60-B7C0E9DE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A1144-D7EB-4B39-B510-E9C75C7A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5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3D4D-B53E-447F-90F4-09F909E4D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B5970-DAC9-458E-AED5-3DEF9A2D7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9DF0F-0B5C-4D67-BA05-22103B10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17C86-5A67-4FE3-AA04-570CC1CA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9F158-D2F1-4104-A98F-6F9C4579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6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31634-1416-4025-8229-22315217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7FA9A-52B3-483D-A4B5-EC9202C0C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FC4ED-69B5-4D1B-B343-2EDC02FD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A146A-D91B-4C9E-A72F-2620E73B7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4BDD9-3A16-49EC-B8AB-424918EF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3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037F-3F5B-475B-9CFB-76DC752A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6FBF9-92A4-4DC2-9BFB-9502F6531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8BCB4-A927-4B9C-B10E-B70822825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8C2E9-279C-4FB2-9542-9533E6C5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7651A-C71C-414C-9A9E-737539971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69B41-ED86-4381-B6EA-234E99CC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3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CCD1-E35B-4F84-93D8-ACBE5EEE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B8E51-15A4-48CE-8CBB-2658525E6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E3191-EDB7-4093-B6A4-9D9C2C048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B8E3A5-BE93-4DB9-A1DA-6A42684D7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50D86-5BE8-4C89-B869-B99E4932B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F4CCF-623C-4036-B94F-EF78386B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B10B8F-CA6E-4737-B73E-7402BB1D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FC4B3-34E4-4D24-8D1B-3FBD01C2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2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761B-C51F-47FF-841B-7562F3C1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88EB8-7335-4934-8E24-F0F876FE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B6EDF-5B0A-4F8A-8510-426604F1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892C8-DC7E-4DF7-A812-9EF30996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1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D8362-7D40-4D86-B91B-46BC132E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2C2B0-F54F-4657-89F1-FAF56FCD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80B24-BC9F-400D-BA92-20151F14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3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7673-3F04-4248-912E-F36A2F47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54782-8E84-42B4-BC1C-AF739E405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BB8FD-A68B-44CD-B18F-1E26874C3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4AB88-2497-4932-B272-0DF19572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E3DC4-756F-4B07-A4B8-46EAB3392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A3DCC-93C6-4BC4-B38F-55EEE40F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7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CA21-DCA0-4A43-A713-50FBC1B97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D53D8-1301-48F9-AFE7-FC6E4506E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1A607-C6AB-4D6E-B3F2-12E1E1C23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48534-CD3A-479F-BB71-61ACBBEDD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29744-17A5-4961-A7B4-2FA24090C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A8B52-2013-4661-8A95-499BF7DF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7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91220-2F3B-4B53-9DB3-DEDC3467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64C80-6215-4F4C-897C-74D8F8A07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6C087-DE2C-40A6-93D9-EA84F53CE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5B53B-8CF4-4E44-A131-5B67F4F00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A8727-B78F-44BD-89DF-358EA2B67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8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EF6E-1B65-4B4D-9AB4-79630FBB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+mn-lt"/>
              </a:rPr>
              <a:t>Objective</a:t>
            </a:r>
            <a:r>
              <a:rPr lang="en-US" sz="2400" b="1" dirty="0">
                <a:latin typeface="+mn-lt"/>
              </a:rPr>
              <a:t>:  Displaying message from </a:t>
            </a:r>
            <a:r>
              <a:rPr lang="en-US" sz="2400" b="1" dirty="0">
                <a:latin typeface="+mn-lt"/>
                <a:cs typeface="Times New Roman" panose="02020603050405020304" pitchFamily="18" charset="0"/>
              </a:rPr>
              <a:t>Arduino microcontroller into Personal Computer</a:t>
            </a:r>
            <a:r>
              <a:rPr lang="en-US" sz="2400" b="1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364B3-A0FA-45ED-8176-5864E21CE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Components to be used: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Arduino uno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USB Cable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D0E1FD-FFC4-432B-B601-8108C953A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594" y="3035644"/>
            <a:ext cx="3952369" cy="302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0B6F19-EE9C-4D4D-BA64-55EFC1428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574" y="3353594"/>
            <a:ext cx="22002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1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B5E4-F61A-4CA7-B6EC-0CB1C423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0E8AB-9C00-4950-AD1F-7F8830A7F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.Connect microcontroller into your PC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.Type the Program CODE into computer connected on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.Compile and download the program into microcontroller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.Open the serial monitor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tabLst>
                <a:tab pos="228600" algn="l"/>
              </a:tabLst>
            </a:pP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1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1D55-D044-4D8F-9CBC-4BAE1F477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LAB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C5494-C285-4F25-A4EC-12D446CE9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 connect the circuit diagram.</a:t>
            </a:r>
          </a:p>
        </p:txBody>
      </p:sp>
    </p:spTree>
    <p:extLst>
      <p:ext uri="{BB962C8B-B14F-4D97-AF65-F5344CB8AC3E}">
        <p14:creationId xmlns:p14="http://schemas.microsoft.com/office/powerpoint/2010/main" val="333128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62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Office Theme</vt:lpstr>
      <vt:lpstr>Objective:  Displaying message from Arduino microcontroller into Personal Computer </vt:lpstr>
      <vt:lpstr>Experiment procedures</vt:lpstr>
      <vt:lpstr>LAB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NIYITEGEKA Janvier</dc:creator>
  <cp:lastModifiedBy>NIYITEGEKA Janvier</cp:lastModifiedBy>
  <cp:revision>19</cp:revision>
  <dcterms:created xsi:type="dcterms:W3CDTF">2021-10-07T06:15:52Z</dcterms:created>
  <dcterms:modified xsi:type="dcterms:W3CDTF">2021-10-07T08:52:03Z</dcterms:modified>
</cp:coreProperties>
</file>