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78D0-EF1B-4C9F-BCEA-120A902145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61CE-64DC-4FED-9AD5-92741DB663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Topic: </a:t>
            </a:r>
            <a:br>
              <a:rPr lang="en-US" b="1" dirty="0" smtClean="0"/>
            </a:br>
            <a:r>
              <a:rPr lang="en-US" b="1" dirty="0" smtClean="0"/>
              <a:t>Bluetooth based Smartphone controlling led </a:t>
            </a:r>
            <a:endParaRPr 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Bluetooth 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Frequency: 2.4GHz ISM band.</a:t>
            </a:r>
          </a:p>
          <a:p>
            <a:r>
              <a:rPr lang="en-US" dirty="0"/>
              <a:t>Modulation: GFSK(Gaussian Frequency Shift Keying)</a:t>
            </a:r>
          </a:p>
          <a:p>
            <a:r>
              <a:rPr lang="en-US" dirty="0"/>
              <a:t>Emission power: ≤4dBm, Class 2.</a:t>
            </a:r>
          </a:p>
          <a:p>
            <a:r>
              <a:rPr lang="en-US" dirty="0"/>
              <a:t>Sensitivity: ≤-84dBm at 0.1% BER.</a:t>
            </a:r>
          </a:p>
          <a:p>
            <a:r>
              <a:rPr lang="en-US" dirty="0"/>
              <a:t>Speed: Asynchronous: 2.1Mbps(Max) / 160 kbps, Synchronous: 1Mbps/1Mbps.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implementation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20390"/>
            <a:ext cx="7696200" cy="552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599"/>
            <a:ext cx="7924799" cy="645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Bluetooth application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playstore</a:t>
            </a:r>
            <a:endParaRPr lang="en-US" dirty="0" smtClean="0"/>
          </a:p>
          <a:p>
            <a:r>
              <a:rPr lang="en-US" dirty="0" smtClean="0"/>
              <a:t>Search for </a:t>
            </a:r>
            <a:r>
              <a:rPr lang="en-US" dirty="0" err="1" smtClean="0"/>
              <a:t>bluetooth</a:t>
            </a:r>
            <a:r>
              <a:rPr lang="en-US" dirty="0" smtClean="0"/>
              <a:t> electronics app</a:t>
            </a:r>
          </a:p>
          <a:p>
            <a:r>
              <a:rPr lang="en-US" dirty="0" smtClean="0"/>
              <a:t>Download and install app</a:t>
            </a:r>
          </a:p>
          <a:p>
            <a:r>
              <a:rPr lang="en-US" dirty="0" smtClean="0"/>
              <a:t>Configure the interface of your project the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10" y="2405063"/>
            <a:ext cx="4593167" cy="344487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72016" y="515287"/>
            <a:ext cx="6995584" cy="105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dirty="0" smtClean="0">
                <a:latin typeface="Baskerville Old Face" panose="02020602080505020303" pitchFamily="18" charset="0"/>
              </a:rPr>
              <a:t>Questions and Discussions</a:t>
            </a:r>
            <a:endParaRPr kumimoji="0" lang="en-US" sz="4000" i="0" u="none" strike="noStrike" kern="1200" cap="none" spc="0" normalizeH="0" baseline="0" noProof="0" dirty="0">
              <a:ln w="3175" cmpd="sng"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14400" y="2524125"/>
            <a:ext cx="1876426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dirty="0" smtClean="0">
                <a:latin typeface="Baskerville Old Face" panose="02020602080505020303" pitchFamily="18" charset="0"/>
              </a:rPr>
              <a:t>Thank you</a:t>
            </a:r>
            <a:endParaRPr kumimoji="0" lang="en-US" sz="4000" i="0" u="none" strike="noStrike" kern="1200" cap="none" spc="0" normalizeH="0" baseline="0" noProof="0" dirty="0">
              <a:ln w="3175" cmpd="sng"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83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Topic:  Bluetooth based Smartphone controlling led </vt:lpstr>
      <vt:lpstr>Bluetooth specifications</vt:lpstr>
      <vt:lpstr>CIRCUIT CONNECTION</vt:lpstr>
      <vt:lpstr>Project implementation</vt:lpstr>
      <vt:lpstr>Slide 5</vt:lpstr>
      <vt:lpstr>Bluetooth application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 Bluetooth based Smartphone controlling led </dc:title>
  <dc:creator>New</dc:creator>
  <cp:lastModifiedBy>New</cp:lastModifiedBy>
  <cp:revision>9</cp:revision>
  <dcterms:created xsi:type="dcterms:W3CDTF">2019-04-26T08:09:13Z</dcterms:created>
  <dcterms:modified xsi:type="dcterms:W3CDTF">2019-04-26T16:03:10Z</dcterms:modified>
</cp:coreProperties>
</file>