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1170C-9D1F-1E66-5895-258518C4C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7FAB2-B534-0714-0EE7-7912DFB97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3F406-DC3E-B7B7-B584-30EF0907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63A6-1A30-4322-AEB9-1482DD75840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33B54-F02F-0DF7-E304-C8CAAAAB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64C36-FF2A-F5C8-CC70-DA344252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AFCF-8910-4F2B-A576-737C833EB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1902-6AD4-FA18-D5E7-047FBB30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4E9C7-E6A1-8AFE-2255-2766CD7C4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36E0C-0661-5A76-FA05-ACAB0CAF0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63A6-1A30-4322-AEB9-1482DD75840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BDAA0-2880-E5B6-DC22-FCA17351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5DCED-24F4-2E92-BB4A-F5D634C6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AFCF-8910-4F2B-A576-737C833EB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BA38A8-E8CC-E4FE-AA31-1A5F12C1D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B4537-BE66-5210-D55E-58E679269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13068-E7C1-DE08-2B2B-81C568CA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63A6-1A30-4322-AEB9-1482DD75840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60BA-7EBE-A54B-A43C-5D82363A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DD14B-B1DD-9B40-6C14-8FF77D01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AFCF-8910-4F2B-A576-737C833EB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1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15F93-66FF-45DA-5C8B-493E2A8F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9664-C592-A540-9A2E-FC2013155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26F0D-05D1-11CE-B23E-EA794D5D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63A6-1A30-4322-AEB9-1482DD75840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1FE02-B146-5188-C0FF-9E05455C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C3AAC-AEC3-186E-3FE6-FE4B099F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AFCF-8910-4F2B-A576-737C833EB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7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7F7A-3735-5EFD-98E5-E0398D0A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50ED1-1131-0A18-0A36-7C1F4FF5D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759B8-6883-EC40-27D7-ECF9D5DB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63A6-1A30-4322-AEB9-1482DD75840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65685-F56F-4A55-1298-48CD4BF5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2F495-EC7F-546B-09F6-D426A96D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AFCF-8910-4F2B-A576-737C833EB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6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5B7F-ADD1-1BE2-8C75-8C9558015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F47F5-CFB6-7464-081F-044ABD2ED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3AB92-D6AB-E661-E098-DA42F8B1A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522BC-E7F1-A7F0-BD08-7F688A3E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63A6-1A30-4322-AEB9-1482DD75840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39F6F-41E9-6D3A-595A-E78BE07B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96B07-9F0A-4B76-FF30-30B94DFF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AFCF-8910-4F2B-A576-737C833EB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9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4EC6-42FB-6C7E-A948-682E878C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D58BF-1ADC-B2A3-8344-7F6F5E8A8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CA082-DEC0-77F6-0625-8293C3C17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34BFF0-D9DD-E9D0-F4E5-78C211D6A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8CE48-0E51-1DE2-E5C6-C441DA527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ADDF42-44BC-97DA-15AE-B65B51D4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63A6-1A30-4322-AEB9-1482DD75840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303442-D88A-D21B-3321-A8DCC574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38C61-92B3-C24F-2820-C5BD38FE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AFCF-8910-4F2B-A576-737C833EB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3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5277-AB4E-4D2E-6356-072A235E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6A1B5-86EE-8479-70EE-12F3B12A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63A6-1A30-4322-AEB9-1482DD75840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4CC5C-1C06-C45A-D268-D4D45E47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940EC-6C83-D239-D79B-99546024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AFCF-8910-4F2B-A576-737C833EB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6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910F17-7D04-EC33-022F-C57F77BB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63A6-1A30-4322-AEB9-1482DD75840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1F3F66-D7FD-2F97-1A54-318A4A3D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6B1C8-B2ED-F842-210E-AED5122E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AFCF-8910-4F2B-A576-737C833EB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6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7EB5-2F1B-685A-D26F-3D6D42A2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79049-E5DE-851C-0C2C-C110E779A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EDC7E-85CD-318F-397E-6AF40724A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71D4-F90F-37FF-2986-D7995519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63A6-1A30-4322-AEB9-1482DD75840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D6B03-0924-B824-F518-4ADBF903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34DBA-DA71-E82A-C45B-2B3C60A1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AFCF-8910-4F2B-A576-737C833EB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4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FC53-633D-837A-5F92-65B044F71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C4084-2A03-AEAD-6C64-AE67AD959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05383-DBD7-E0D4-E5BA-897CE4A9E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A5D5E-067E-15CD-D6A8-85841EC5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63A6-1A30-4322-AEB9-1482DD75840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808B5-11C4-8D31-12B0-B35EDEAC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264E1-9143-47A9-5585-3A73CC48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AFCF-8910-4F2B-A576-737C833EB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1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18A92-2B49-F1DD-6276-4544FEA45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38EB9-0700-D606-0728-12F927276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FEBD3-F296-4FAB-DB02-C5A09F980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A63A6-1A30-4322-AEB9-1482DD75840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9607F-AA68-804E-CEE5-2C7C9B0E2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FD0D7-6EE9-0619-B77F-2F71B3EE1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7AFCF-8910-4F2B-A576-737C833EB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4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จีพีเอส ติดรถ">
            <a:extLst>
              <a:ext uri="{FF2B5EF4-FFF2-40B4-BE49-F238E27FC236}">
                <a16:creationId xmlns:a16="http://schemas.microsoft.com/office/drawing/2014/main" id="{ECDE2787-D297-9F52-5E38-F4B09976A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347" y="3143251"/>
            <a:ext cx="8492653" cy="378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screen shot of a phone&#10;&#10;Description automatically generated with low confidence">
            <a:extLst>
              <a:ext uri="{FF2B5EF4-FFF2-40B4-BE49-F238E27FC236}">
                <a16:creationId xmlns:a16="http://schemas.microsoft.com/office/drawing/2014/main" id="{B1C5E574-D04C-CAE6-31D8-BFADEEB24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860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1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1438705</dc:creator>
  <cp:lastModifiedBy>1438705</cp:lastModifiedBy>
  <cp:revision>1</cp:revision>
  <dcterms:created xsi:type="dcterms:W3CDTF">2023-06-22T11:30:01Z</dcterms:created>
  <dcterms:modified xsi:type="dcterms:W3CDTF">2023-06-22T12:11:14Z</dcterms:modified>
</cp:coreProperties>
</file>