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food </a:t>
            </a:r>
            <a:r>
              <a:rPr lang="en-US" dirty="0"/>
              <a:t>information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Fuzzy logic project</a:t>
            </a:r>
          </a:p>
          <a:p>
            <a:pPr algn="ctr"/>
            <a:r>
              <a:rPr lang="en-US" dirty="0"/>
              <a:t>Students </a:t>
            </a:r>
            <a:r>
              <a:rPr lang="en-US" dirty="0" err="1"/>
              <a:t>name:Mohammad</a:t>
            </a:r>
            <a:r>
              <a:rPr lang="en-US" dirty="0"/>
              <a:t> alshahrour</a:t>
            </a:r>
          </a:p>
          <a:p>
            <a:pPr algn="ctr"/>
            <a:r>
              <a:rPr lang="en-US" dirty="0" err="1"/>
              <a:t>dr:tarek</a:t>
            </a:r>
            <a:r>
              <a:rPr lang="en-US" dirty="0"/>
              <a:t> </a:t>
            </a:r>
            <a:r>
              <a:rPr lang="en-US" dirty="0" err="1"/>
              <a:t>barhoum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 water amounts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008" y="2097088"/>
            <a:ext cx="5704808" cy="27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6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rules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25" y="2382044"/>
            <a:ext cx="87153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4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we have the inputs and match the rule with it the fuzzy system will process it and give the output as a crisp value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1" y="3629025"/>
            <a:ext cx="48768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5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test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423" y="1729724"/>
            <a:ext cx="6489977" cy="45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6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9FB7-0803-48E3-A648-AFD092E9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Simulink of project with 2 input and 1 output:</a:t>
            </a:r>
            <a:endParaRPr lang="ar-SY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C616C-B842-4043-BE0D-FAF70F08F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81" y="1615736"/>
            <a:ext cx="10662081" cy="5051395"/>
          </a:xfrm>
        </p:spPr>
      </p:pic>
    </p:spTree>
    <p:extLst>
      <p:ext uri="{BB962C8B-B14F-4D97-AF65-F5344CB8AC3E}">
        <p14:creationId xmlns:p14="http://schemas.microsoft.com/office/powerpoint/2010/main" val="49875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 fuzzy logic project that takes daily user’s nutrition values as input </a:t>
            </a:r>
          </a:p>
          <a:p>
            <a:pPr marL="0" indent="0">
              <a:buNone/>
            </a:pPr>
            <a:r>
              <a:rPr lang="en-US" dirty="0"/>
              <a:t>and compare it with universal nutrition values </a:t>
            </a:r>
          </a:p>
          <a:p>
            <a:pPr marL="0" indent="0">
              <a:buNone/>
            </a:pPr>
            <a:r>
              <a:rPr lang="en-US" dirty="0"/>
              <a:t>then gives a report of user’s nutrition information as a crisp value of (0-10)</a:t>
            </a:r>
          </a:p>
          <a:p>
            <a:pPr marL="0" indent="0">
              <a:buNone/>
            </a:pPr>
            <a:r>
              <a:rPr lang="en-US" dirty="0"/>
              <a:t>which will be explained later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6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mentioned the system has 5 inputs which are :</a:t>
            </a:r>
          </a:p>
          <a:p>
            <a:pPr marL="0" indent="0">
              <a:buNone/>
            </a:pPr>
            <a:r>
              <a:rPr lang="en-US" dirty="0"/>
              <a:t>1.amount of water that the user had in the day .</a:t>
            </a:r>
          </a:p>
          <a:p>
            <a:pPr marL="0" indent="0">
              <a:buNone/>
            </a:pPr>
            <a:r>
              <a:rPr lang="en-US" dirty="0"/>
              <a:t>2.amount of carbohydrates.</a:t>
            </a:r>
          </a:p>
          <a:p>
            <a:pPr marL="0" indent="0">
              <a:buNone/>
            </a:pPr>
            <a:r>
              <a:rPr lang="en-US" dirty="0"/>
              <a:t>3.amount of iron .</a:t>
            </a:r>
          </a:p>
          <a:p>
            <a:pPr marL="0" indent="0">
              <a:buNone/>
            </a:pPr>
            <a:r>
              <a:rPr lang="en-US" dirty="0"/>
              <a:t>4.amount of vitamin.</a:t>
            </a:r>
          </a:p>
          <a:p>
            <a:pPr marL="0" indent="0">
              <a:buNone/>
            </a:pPr>
            <a:r>
              <a:rPr lang="en-US" dirty="0"/>
              <a:t>5.amount of protein.</a:t>
            </a:r>
          </a:p>
        </p:txBody>
      </p:sp>
    </p:spTree>
    <p:extLst>
      <p:ext uri="{BB962C8B-B14F-4D97-AF65-F5344CB8AC3E}">
        <p14:creationId xmlns:p14="http://schemas.microsoft.com/office/powerpoint/2010/main" val="138003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output and the range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output will be a single crisp value from 5 evaluations of user’s nutrition system .</a:t>
            </a:r>
          </a:p>
          <a:p>
            <a:r>
              <a:rPr lang="en-US" dirty="0"/>
              <a:t>(0-2) is extremely  bad.</a:t>
            </a:r>
          </a:p>
          <a:p>
            <a:r>
              <a:rPr lang="en-US" dirty="0"/>
              <a:t>(2-4) is very bad .</a:t>
            </a:r>
          </a:p>
          <a:p>
            <a:r>
              <a:rPr lang="en-US" dirty="0"/>
              <a:t>(4-6) is bad .</a:t>
            </a:r>
          </a:p>
          <a:p>
            <a:r>
              <a:rPr lang="en-US" dirty="0"/>
              <a:t>(6-8) is good.</a:t>
            </a:r>
          </a:p>
          <a:p>
            <a:r>
              <a:rPr lang="en-US" dirty="0"/>
              <a:t>(8-10) is very good.</a:t>
            </a:r>
          </a:p>
        </p:txBody>
      </p:sp>
    </p:spTree>
    <p:extLst>
      <p:ext uri="{BB962C8B-B14F-4D97-AF65-F5344CB8AC3E}">
        <p14:creationId xmlns:p14="http://schemas.microsoft.com/office/powerpoint/2010/main" val="373967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90" y="45641"/>
            <a:ext cx="9905998" cy="1478570"/>
          </a:xfrm>
        </p:spPr>
        <p:txBody>
          <a:bodyPr/>
          <a:lstStyle/>
          <a:p>
            <a:r>
              <a:rPr lang="en-US" dirty="0"/>
              <a:t>fuzzy system inputs and outputs: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294"/>
            <a:ext cx="12027877" cy="3817279"/>
          </a:xfrm>
        </p:spPr>
      </p:pic>
      <p:sp>
        <p:nvSpPr>
          <p:cNvPr id="8" name="TextBox 7"/>
          <p:cNvSpPr txBox="1"/>
          <p:nvPr/>
        </p:nvSpPr>
        <p:spPr>
          <a:xfrm>
            <a:off x="1145406" y="1597794"/>
            <a:ext cx="162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5 INPUTS: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8497" y="1674796"/>
            <a:ext cx="1482290" cy="36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output</a:t>
            </a:r>
          </a:p>
        </p:txBody>
      </p:sp>
    </p:spTree>
    <p:extLst>
      <p:ext uri="{BB962C8B-B14F-4D97-AF65-F5344CB8AC3E}">
        <p14:creationId xmlns:p14="http://schemas.microsoft.com/office/powerpoint/2010/main" val="245847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 carbs values and it’s evaluation as the universal organizations </a:t>
            </a:r>
          </a:p>
        </p:txBody>
      </p:sp>
      <p:pic>
        <p:nvPicPr>
          <p:cNvPr id="4" name="Content Placeholder 3" descr="C:\Users\Ahmad\AppData\Local\Microsoft\Windows\INetCache\Content.Word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64" y="2097088"/>
            <a:ext cx="6208295" cy="3077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13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 protein values and it’s evaluation as the universal organizations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268" y="2097088"/>
            <a:ext cx="6294287" cy="29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8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 iron values and it’s evaluation as the universal organizations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673" y="2097088"/>
            <a:ext cx="5867477" cy="312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6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 vitamin values and it’s evaluation as the universal organizations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633" y="2249487"/>
            <a:ext cx="5535556" cy="26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94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204</TotalTime>
  <Words>269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food information system </vt:lpstr>
      <vt:lpstr>scope of the project</vt:lpstr>
      <vt:lpstr>inputs of the system</vt:lpstr>
      <vt:lpstr>the output and the range of</vt:lpstr>
      <vt:lpstr>fuzzy system inputs and outputs:</vt:lpstr>
      <vt:lpstr>range of  carbs values and it’s evaluation as the universal organizations </vt:lpstr>
      <vt:lpstr>range of  protein values and it’s evaluation as the universal organizations </vt:lpstr>
      <vt:lpstr>range of  iron values and it’s evaluation as the universal organizations </vt:lpstr>
      <vt:lpstr>range of  vitamin values and it’s evaluation as the universal organizations </vt:lpstr>
      <vt:lpstr>range of  water amounts </vt:lpstr>
      <vt:lpstr>system rules </vt:lpstr>
      <vt:lpstr>system work </vt:lpstr>
      <vt:lpstr>final test :</vt:lpstr>
      <vt:lpstr>Simulink of project with 2 input and 1 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information report</dc:title>
  <dc:creator>Mohammad AlShahrour</dc:creator>
  <cp:lastModifiedBy>محمد شحرور</cp:lastModifiedBy>
  <cp:revision>17</cp:revision>
  <dcterms:created xsi:type="dcterms:W3CDTF">2020-07-13T07:03:57Z</dcterms:created>
  <dcterms:modified xsi:type="dcterms:W3CDTF">2024-01-09T20:01:28Z</dcterms:modified>
</cp:coreProperties>
</file>