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B730AF-CB00-45E5-9FE5-8EA90945749F}">
          <p14:sldIdLst>
            <p14:sldId id="256"/>
            <p14:sldId id="262"/>
            <p14:sldId id="257"/>
            <p14:sldId id="258"/>
            <p14:sldId id="259"/>
            <p14:sldId id="261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1"/>
            <p14:sldId id="275"/>
          </p14:sldIdLst>
        </p14:section>
        <p14:section name="Untitled Section" id="{F16D2F99-81C5-4AE9-9DC4-41459280C95D}">
          <p14:sldIdLst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890" autoAdjust="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5E4267-D6F4-4DF3-ABC6-BC0934055F53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200D633-7042-4056-9CDE-BD534B504BD6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3246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0D633-7042-4056-9CDE-BD534B504BD6}" type="slidenum">
              <a:rPr lang="ar-SY" smtClean="0"/>
              <a:t>5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1247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4764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57321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1314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84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5520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6594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8433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5261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730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0682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813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637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36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344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590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211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59371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492-9366-4C47-9570-4C5548044BE8}" type="datetimeFigureOut">
              <a:rPr lang="ar-SY" smtClean="0"/>
              <a:t>28/06/1445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56DF-0CE0-44DC-9E7D-DEC684E41848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860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kagg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E2A7-925B-49FB-BD30-674DD0C0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56" y="-85000"/>
            <a:ext cx="8791575" cy="1283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Machine learning project</a:t>
            </a:r>
            <a:endParaRPr lang="ar-SY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C600E-D7ED-4E11-8E03-BEC3A5D48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52022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student:</a:t>
            </a:r>
            <a:endParaRPr lang="ar-SY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mOhammad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alshahrour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F791F-0E0C-477D-B7A0-857484DF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1" y="1198485"/>
            <a:ext cx="11523214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4CDE-DAEB-4259-AFC4-CB1F04A8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Screenshot of code:</a:t>
            </a:r>
            <a:endParaRPr lang="ar-S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DF2A9-86E6-4EC2-B316-E2DD20E15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1740023"/>
            <a:ext cx="10688715" cy="4776187"/>
          </a:xfrm>
        </p:spPr>
      </p:pic>
    </p:spTree>
    <p:extLst>
      <p:ext uri="{BB962C8B-B14F-4D97-AF65-F5344CB8AC3E}">
        <p14:creationId xmlns:p14="http://schemas.microsoft.com/office/powerpoint/2010/main" val="77137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51A5FF7-BEAE-476F-9794-F69B4DB5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7396"/>
            <a:ext cx="9905998" cy="147857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Algorithms Supervised: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4E5D736-562E-4AD2-A5FE-7BE2705E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6400" b="1" dirty="0"/>
              <a:t>-Decision Tree</a:t>
            </a:r>
          </a:p>
          <a:p>
            <a:pPr marL="0" indent="0" algn="l">
              <a:buNone/>
            </a:pPr>
            <a:endParaRPr lang="en-US" sz="6400" b="1" dirty="0"/>
          </a:p>
          <a:p>
            <a:pPr marL="0" indent="0" algn="l">
              <a:buNone/>
            </a:pPr>
            <a:r>
              <a:rPr lang="en-US" sz="6400" b="1" dirty="0"/>
              <a:t>-KNN</a:t>
            </a:r>
          </a:p>
          <a:p>
            <a:pPr marL="0" indent="0" algn="l">
              <a:buNone/>
            </a:pPr>
            <a:endParaRPr lang="en-US" sz="6400" b="1" dirty="0"/>
          </a:p>
          <a:p>
            <a:pPr marL="0" indent="0" algn="l">
              <a:buNone/>
            </a:pPr>
            <a:r>
              <a:rPr lang="en-US" sz="6400" b="1" dirty="0"/>
              <a:t>-SVM</a:t>
            </a:r>
          </a:p>
          <a:p>
            <a:pPr marL="0" indent="0" algn="l">
              <a:buNone/>
            </a:pPr>
            <a:endParaRPr lang="en-US" sz="6400" b="1" dirty="0"/>
          </a:p>
          <a:p>
            <a:pPr marL="0" indent="0" algn="l">
              <a:buNone/>
            </a:pPr>
            <a:r>
              <a:rPr lang="en-US" sz="6400" b="1" dirty="0"/>
              <a:t>-</a:t>
            </a:r>
            <a:r>
              <a:rPr lang="en-US" sz="6400" b="1" dirty="0" err="1"/>
              <a:t>RandomForest</a:t>
            </a:r>
            <a:endParaRPr lang="en-US" sz="6400" b="1" dirty="0"/>
          </a:p>
          <a:p>
            <a:pPr marL="0" indent="0" algn="l">
              <a:buNone/>
            </a:pPr>
            <a:endParaRPr lang="en-US" sz="6400" b="1" dirty="0"/>
          </a:p>
          <a:p>
            <a:pPr marL="0" indent="0" algn="l">
              <a:buNone/>
            </a:pPr>
            <a:r>
              <a:rPr lang="en-US" sz="6400" b="1" dirty="0"/>
              <a:t>-Logistic regression</a:t>
            </a:r>
          </a:p>
          <a:p>
            <a:pPr algn="l"/>
            <a:endParaRPr lang="en-US" sz="6400" b="1" dirty="0"/>
          </a:p>
          <a:p>
            <a:pPr marL="0" indent="0" algn="l">
              <a:buNone/>
            </a:pPr>
            <a:endParaRPr lang="en-US" sz="6400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2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A5AFCA6-BE72-418F-B4C4-2B58129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Algorithms UNSupervised:</a:t>
            </a:r>
            <a:endParaRPr lang="tr-TR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1CF82DC-228A-4B7F-8621-FFE5D4A5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/>
              <a:t>-K-MEANS</a:t>
            </a:r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-DBSCAN</a:t>
            </a:r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-Agglomerative</a:t>
            </a:r>
          </a:p>
        </p:txBody>
      </p:sp>
    </p:spTree>
    <p:extLst>
      <p:ext uri="{BB962C8B-B14F-4D97-AF65-F5344CB8AC3E}">
        <p14:creationId xmlns:p14="http://schemas.microsoft.com/office/powerpoint/2010/main" val="211193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0BD3020-D69C-47AF-B0CC-6ABB4192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9286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Decision Tree: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4C28BC8-BA71-4769-BE91-012388612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15231"/>
            <a:ext cx="8791575" cy="474067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-We found the Decision Tree is best Solution that we tried.</a:t>
            </a:r>
            <a:endParaRPr lang="ar-SY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-It scored 89%</a:t>
            </a:r>
          </a:p>
          <a:p>
            <a:endParaRPr lang="ar-SY" dirty="0">
              <a:solidFill>
                <a:schemeClr val="tx1"/>
              </a:solidFill>
            </a:endParaRPr>
          </a:p>
          <a:p>
            <a:endParaRPr lang="ar-SY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ar-SY" dirty="0"/>
          </a:p>
          <a:p>
            <a:endParaRPr lang="tr-TR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0157B60-4DAB-4053-A919-473FAEBE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23" y="4083728"/>
            <a:ext cx="996426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D5BCD8-8166-4EAA-9C19-15B4DA03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Knn: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20953F8-8D0A-4914-B029-BB734B9D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86087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/>
              <a:t>We implemented KNN with faith that it will fail because the data does’nt alike to each other.</a:t>
            </a:r>
          </a:p>
          <a:p>
            <a:pPr algn="l"/>
            <a:r>
              <a:rPr lang="en-US"/>
              <a:t>Indeed, We found a very surprising result, We trained the KNN Regression in neighbors, Then Finally </a:t>
            </a:r>
            <a:br>
              <a:rPr lang="en-US"/>
            </a:br>
            <a:r>
              <a:rPr lang="en-US"/>
              <a:t> </a:t>
            </a:r>
            <a:r>
              <a:rPr lang="en-US" sz="3600" b="1"/>
              <a:t>The Best N Value is 0.7 </a:t>
            </a:r>
          </a:p>
          <a:p>
            <a:endParaRPr lang="tr-TR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7E6C3DF-6D4A-4215-9371-2FC206F0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1" y="4245007"/>
            <a:ext cx="10592718" cy="24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819FA3-1D3E-4CC8-8F66-0E55C14F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SVM algorithm: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7D658-E0BB-4FBD-A507-093A78A01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28084"/>
            <a:ext cx="9067800" cy="36236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805DC-E5D8-46CA-BE3F-09EDE0DAEE5E}"/>
              </a:ext>
            </a:extLst>
          </p:cNvPr>
          <p:cNvSpPr txBox="1"/>
          <p:nvPr/>
        </p:nvSpPr>
        <p:spPr>
          <a:xfrm>
            <a:off x="1063101" y="1727756"/>
            <a:ext cx="6103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Used SVR to implement SVM algorithm</a:t>
            </a:r>
          </a:p>
          <a:p>
            <a:endParaRPr lang="en-US" sz="2400" dirty="0"/>
          </a:p>
          <a:p>
            <a:r>
              <a:rPr lang="en-US" sz="2400" dirty="0"/>
              <a:t>SVR reached 84% as the highest attempt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28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315C-BCC5-4202-A435-0CF33701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forest:</a:t>
            </a: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8B8F-2F55-4100-8422-F4046AFA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-We chosen depth max =6 because we use 6 columns in dataset</a:t>
            </a:r>
          </a:p>
          <a:p>
            <a:pPr marL="0" indent="0" algn="l">
              <a:buNone/>
            </a:pPr>
            <a:r>
              <a:rPr lang="en-US" dirty="0"/>
              <a:t>-</a:t>
            </a:r>
            <a:r>
              <a:rPr lang="en-US" dirty="0">
                <a:solidFill>
                  <a:schemeClr val="tx1"/>
                </a:solidFill>
              </a:rPr>
              <a:t>-It scored 88%</a:t>
            </a:r>
          </a:p>
          <a:p>
            <a:pPr marL="0" indent="0" algn="l">
              <a:buNone/>
            </a:pPr>
            <a:endParaRPr lang="ar-S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37DFA-EFB5-4573-AE59-8C3C61C7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46882"/>
            <a:ext cx="9069388" cy="2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4B44-1A4B-4FCB-9397-5683839D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chemeClr val="bg1"/>
                </a:solidFill>
              </a:rPr>
              <a:t>Logistic regression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1DE5-EE9C-4075-9A92-010F40FD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-we apply </a:t>
            </a:r>
            <a:r>
              <a:rPr lang="en-US" dirty="0" err="1"/>
              <a:t>confiusion</a:t>
            </a:r>
            <a:r>
              <a:rPr lang="en-US" dirty="0"/>
              <a:t> matrix on logistic </a:t>
            </a:r>
            <a:r>
              <a:rPr lang="en-US" dirty="0" err="1"/>
              <a:t>regeression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-we score on train and test is in train 82%,test:74%</a:t>
            </a:r>
            <a:endParaRPr lang="ar-S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5E712-30E2-415E-9C08-958EC4F0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4" y="3574849"/>
            <a:ext cx="9701629" cy="30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04B5-65F4-4678-96A9-717A3FD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unsupervised algorithm:</a:t>
            </a:r>
            <a:endParaRPr lang="ar-SY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6143-2183-4C95-A95F-382AA680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5604"/>
            <a:ext cx="9905999" cy="354171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-we take 3 number of clustering</a:t>
            </a:r>
          </a:p>
          <a:p>
            <a:pPr marL="0" indent="0" algn="l">
              <a:buNone/>
            </a:pPr>
            <a:r>
              <a:rPr lang="en-US" dirty="0"/>
              <a:t>-And we draw 3 clustering c1,c2,c3</a:t>
            </a:r>
            <a:endParaRPr lang="ar-S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A9169-19C0-4F6F-87C6-A9A27389C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3" y="2867487"/>
            <a:ext cx="10171700" cy="3888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759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8DE2-1B9B-4504-92FD-34B38293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Grid search:</a:t>
            </a:r>
            <a:endParaRPr lang="ar-SY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4D809-E7E2-4B9E-AC51-BB85C814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1876626"/>
            <a:ext cx="10955045" cy="4817137"/>
          </a:xfrm>
        </p:spPr>
      </p:pic>
    </p:spTree>
    <p:extLst>
      <p:ext uri="{BB962C8B-B14F-4D97-AF65-F5344CB8AC3E}">
        <p14:creationId xmlns:p14="http://schemas.microsoft.com/office/powerpoint/2010/main" val="24708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38A5-66E1-4E28-828B-F28CB533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6FF95-A576-4A56-B723-3BEFB2F5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7" y="279647"/>
            <a:ext cx="10235954" cy="6578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742025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4BC-2A0A-41A7-9E0B-86F46D48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K-fold:</a:t>
            </a:r>
            <a:endParaRPr lang="ar-SY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C8980-F4A2-438B-80AB-D21B7E13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606858"/>
            <a:ext cx="10248637" cy="5104660"/>
          </a:xfrm>
        </p:spPr>
      </p:pic>
    </p:spTree>
    <p:extLst>
      <p:ext uri="{BB962C8B-B14F-4D97-AF65-F5344CB8AC3E}">
        <p14:creationId xmlns:p14="http://schemas.microsoft.com/office/powerpoint/2010/main" val="214700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26C-70C0-47A8-96A3-00548E98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Comparing:</a:t>
            </a: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41F5-A4DF-4867-AAA4-9404E2C7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After implementing all the above algorithm we found that </a:t>
            </a:r>
            <a:r>
              <a:rPr lang="en-US" dirty="0" err="1"/>
              <a:t>DecisionTree</a:t>
            </a:r>
            <a:r>
              <a:rPr lang="en-US" dirty="0"/>
              <a:t> and random </a:t>
            </a:r>
            <a:r>
              <a:rPr lang="en-US" dirty="0" err="1"/>
              <a:t>forset</a:t>
            </a:r>
            <a:r>
              <a:rPr lang="en-US" dirty="0"/>
              <a:t> are the best for our case because we get best score near to one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14144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C4F7-4397-4B76-8E0C-26A85A18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Dataset:	</a:t>
            </a: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73E5-8053-4C8E-ADD7-DDBF8D55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-We used dataset about Survived on Titanic Ship of 419 people are in ship in 1985, from </a:t>
            </a:r>
            <a:r>
              <a:rPr lang="en-US" dirty="0">
                <a:hlinkClick r:id="rId2" action="ppaction://hlinkfile"/>
              </a:rPr>
              <a:t>kaggle.com</a:t>
            </a:r>
            <a:endParaRPr lang="ar-SY" dirty="0"/>
          </a:p>
          <a:p>
            <a:pPr algn="l"/>
            <a:r>
              <a:rPr lang="en-US" dirty="0"/>
              <a:t>-After we discover the dataset we found that the data have a lot of</a:t>
            </a:r>
          </a:p>
          <a:p>
            <a:pPr algn="l"/>
            <a:r>
              <a:rPr lang="en-US" dirty="0"/>
              <a:t>null value in column cabin.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63918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418E-25AA-417E-B629-41310CF0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set and Cleanup:</a:t>
            </a: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ECE1-D7CC-4617-AFAD-256917B2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/>
              <a:t>-First we choose output columns survived and input is all columns except output</a:t>
            </a:r>
          </a:p>
          <a:p>
            <a:pPr algn="l"/>
            <a:r>
              <a:rPr lang="en-US" dirty="0"/>
              <a:t>-second we calculate missing value and there is NAN in column </a:t>
            </a:r>
            <a:r>
              <a:rPr lang="en-US" dirty="0" err="1"/>
              <a:t>one:Cabin</a:t>
            </a:r>
            <a:r>
              <a:rPr lang="en-US" dirty="0"/>
              <a:t> is 327 null value in column </a:t>
            </a:r>
            <a:r>
              <a:rPr lang="en-US" dirty="0" err="1"/>
              <a:t>two:Age</a:t>
            </a:r>
            <a:r>
              <a:rPr lang="en-US" dirty="0"/>
              <a:t> is 86 null value and fare is 1 null value </a:t>
            </a:r>
            <a:endParaRPr lang="ar-S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72C92-9A2D-4B5E-8C67-7073FAD3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020344"/>
            <a:ext cx="5265683" cy="24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3AC-2932-4227-8A82-3E98E9C3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set and Cleanup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(cont.)pre processing:</a:t>
            </a:r>
            <a:endParaRPr lang="ar-SY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5CE0-0E9C-4FA3-BCD9-E744F2E7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-Third we imputer null value with </a:t>
            </a:r>
            <a:r>
              <a:rPr lang="en-US" dirty="0" err="1"/>
              <a:t>sklearn</a:t>
            </a:r>
            <a:r>
              <a:rPr lang="en-US" dirty="0"/>
              <a:t> library we use simple imputer because </a:t>
            </a:r>
          </a:p>
          <a:p>
            <a:pPr marL="0" indent="0" algn="l">
              <a:buNone/>
            </a:pPr>
            <a:r>
              <a:rPr lang="en-US" dirty="0"/>
              <a:t>Version in google collab run on this and we use column age to imputer it</a:t>
            </a:r>
            <a:endParaRPr lang="ar-SY" dirty="0"/>
          </a:p>
          <a:p>
            <a:pPr marL="0" indent="0" algn="l">
              <a:buNone/>
            </a:pPr>
            <a:r>
              <a:rPr lang="en-US" dirty="0"/>
              <a:t>-fourth we drop row that contains null value in cabin and fare columns</a:t>
            </a:r>
            <a:endParaRPr lang="ar-SY" dirty="0"/>
          </a:p>
          <a:p>
            <a:pPr marL="0" indent="0" algn="l" rtl="0">
              <a:buNone/>
            </a:pPr>
            <a:r>
              <a:rPr lang="en-US" dirty="0"/>
              <a:t>-Fifth we use label encoder from </a:t>
            </a:r>
            <a:r>
              <a:rPr lang="en-US" dirty="0" err="1"/>
              <a:t>sklearn</a:t>
            </a:r>
            <a:r>
              <a:rPr lang="en-US" dirty="0"/>
              <a:t> library to change value of column gender male and female to 0 and 1 </a:t>
            </a:r>
          </a:p>
          <a:p>
            <a:pPr marL="0" indent="0" algn="l" rtl="0">
              <a:buNone/>
            </a:pPr>
            <a:r>
              <a:rPr lang="en-US" dirty="0"/>
              <a:t>-six we use one hot encoder from </a:t>
            </a:r>
            <a:r>
              <a:rPr lang="en-US" dirty="0" err="1"/>
              <a:t>sklearn</a:t>
            </a:r>
            <a:r>
              <a:rPr lang="en-US" dirty="0"/>
              <a:t> library to change value of column </a:t>
            </a:r>
            <a:r>
              <a:rPr lang="de-DE" b="1" dirty="0">
                <a:effectLst/>
                <a:latin typeface="Courier New" panose="02070309020205020404" pitchFamily="49" charset="0"/>
              </a:rPr>
              <a:t>Embarked of (S,Q,C)TO(0,1,0) one represents of each array to choose S OR Q OR C in 0 and 1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41498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73E4-8233-4F2F-970B-67F1E1D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set and Cleanup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(cont.)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visulaization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endParaRPr lang="ar-S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9BB1-EB7A-492C-B901-599668BC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-seventh we plot 10 sketch to visualization the all of dataset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24707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6FC1-0694-44F9-AD88-A56FA2AB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Screenshot of dataset:</a:t>
            </a:r>
            <a:endParaRPr lang="ar-SY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817EF8-BFC7-478E-9B0F-BF31BCDE0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77881"/>
            <a:ext cx="10062206" cy="4740674"/>
          </a:xfrm>
        </p:spPr>
      </p:pic>
    </p:spTree>
    <p:extLst>
      <p:ext uri="{BB962C8B-B14F-4D97-AF65-F5344CB8AC3E}">
        <p14:creationId xmlns:p14="http://schemas.microsoft.com/office/powerpoint/2010/main" val="355175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CC5F-BD09-4932-8CCB-35FEFB7D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Screenshot of code:</a:t>
            </a:r>
            <a:endParaRPr lang="ar-S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8E6D9-E5E8-4F29-9AB5-AD2C7103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1731147"/>
            <a:ext cx="9511790" cy="4705164"/>
          </a:xfrm>
        </p:spPr>
      </p:pic>
    </p:spTree>
    <p:extLst>
      <p:ext uri="{BB962C8B-B14F-4D97-AF65-F5344CB8AC3E}">
        <p14:creationId xmlns:p14="http://schemas.microsoft.com/office/powerpoint/2010/main" val="172968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535-CCCB-4399-AB7D-1AE3C17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Screenshot of code(.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):</a:t>
            </a:r>
            <a:endParaRPr lang="ar-S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8D794-B5D8-4811-BB10-C481E087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82067"/>
            <a:ext cx="9653834" cy="4802818"/>
          </a:xfrm>
        </p:spPr>
      </p:pic>
    </p:spTree>
    <p:extLst>
      <p:ext uri="{BB962C8B-B14F-4D97-AF65-F5344CB8AC3E}">
        <p14:creationId xmlns:p14="http://schemas.microsoft.com/office/powerpoint/2010/main" val="11761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482</Words>
  <Application>Microsoft Office PowerPoint</Application>
  <PresentationFormat>Widescreen</PresentationFormat>
  <Paragraphs>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Tw Cen MT</vt:lpstr>
      <vt:lpstr>Circuit</vt:lpstr>
      <vt:lpstr>Machine learning project</vt:lpstr>
      <vt:lpstr>PowerPoint Presentation</vt:lpstr>
      <vt:lpstr>Dataset: </vt:lpstr>
      <vt:lpstr>Data set and Cleanup:</vt:lpstr>
      <vt:lpstr>Data set and Cleanup(cont.)pre processing:</vt:lpstr>
      <vt:lpstr>Data set and Cleanup(cont.)visulaization:</vt:lpstr>
      <vt:lpstr>Screenshot of dataset:</vt:lpstr>
      <vt:lpstr>Screenshot of code:</vt:lpstr>
      <vt:lpstr>Screenshot of code(.cont):</vt:lpstr>
      <vt:lpstr>Screenshot of code:</vt:lpstr>
      <vt:lpstr>Algorithms Supervised:</vt:lpstr>
      <vt:lpstr>Algorithms UNSupervised:</vt:lpstr>
      <vt:lpstr>Decision Tree:</vt:lpstr>
      <vt:lpstr>Knn:</vt:lpstr>
      <vt:lpstr>SVM algorithm:</vt:lpstr>
      <vt:lpstr>Random forest:</vt:lpstr>
      <vt:lpstr>Logistic regression: </vt:lpstr>
      <vt:lpstr>K-means unsupervised algorithm:</vt:lpstr>
      <vt:lpstr>Grid search:</vt:lpstr>
      <vt:lpstr>K-fold:</vt:lpstr>
      <vt:lpstr>Comparing: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محمد شحرور</dc:creator>
  <cp:lastModifiedBy>محمد شحرور</cp:lastModifiedBy>
  <cp:revision>23</cp:revision>
  <dcterms:created xsi:type="dcterms:W3CDTF">2021-03-30T08:53:17Z</dcterms:created>
  <dcterms:modified xsi:type="dcterms:W3CDTF">2024-01-09T08:40:20Z</dcterms:modified>
</cp:coreProperties>
</file>