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64" y="183951"/>
            <a:ext cx="11597489" cy="12736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Generate noise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sources and simulate with filter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52" y="1457608"/>
            <a:ext cx="10763896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noise source is generated whose tone frequencies are, 12, 36, 60, 84,……MHz</a:t>
            </a:r>
          </a:p>
          <a:p>
            <a:r>
              <a:rPr lang="en-US" dirty="0"/>
              <a:t>The amplitude is measured </a:t>
            </a:r>
            <a:r>
              <a:rPr lang="en-US" dirty="0" smtClean="0"/>
              <a:t>in mV. </a:t>
            </a:r>
          </a:p>
          <a:p>
            <a:r>
              <a:rPr lang="en-US" dirty="0" smtClean="0"/>
              <a:t>In AWR only 7 tones were taken (AWR allows max 8 tones).</a:t>
            </a:r>
          </a:p>
          <a:p>
            <a:r>
              <a:rPr lang="en-US" dirty="0" smtClean="0"/>
              <a:t>The noise source is calibrated in AWR with the designed filter and the result was observed. </a:t>
            </a:r>
          </a:p>
          <a:p>
            <a:r>
              <a:rPr lang="en-US" dirty="0" smtClean="0"/>
              <a:t>At the above frequencies all the output frequencies behaves like stop band. </a:t>
            </a:r>
          </a:p>
          <a:p>
            <a:r>
              <a:rPr lang="en-US" dirty="0" smtClean="0"/>
              <a:t>But additionally I have designed a noise source whose tone frequencies were 120, 360, 600, 840…</a:t>
            </a:r>
            <a:r>
              <a:rPr lang="en-US" dirty="0" err="1" smtClean="0"/>
              <a:t>Khz</a:t>
            </a:r>
            <a:r>
              <a:rPr lang="en-US" dirty="0" smtClean="0"/>
              <a:t>. In the output of the filter, it is seen that only 120Khz is pass band. So I have understand that I have to change the capacitors so that pass band frequency increases. </a:t>
            </a:r>
          </a:p>
        </p:txBody>
      </p:sp>
    </p:spTree>
    <p:extLst>
      <p:ext uri="{BB962C8B-B14F-4D97-AF65-F5344CB8AC3E}">
        <p14:creationId xmlns:p14="http://schemas.microsoft.com/office/powerpoint/2010/main" val="21324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4" t="3820" r="35998" b="4098"/>
          <a:stretch/>
        </p:blipFill>
        <p:spPr>
          <a:xfrm rot="16200000">
            <a:off x="3029302" y="-3029302"/>
            <a:ext cx="3929205" cy="9987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26" y="2893917"/>
            <a:ext cx="6032474" cy="3964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29206"/>
            <a:ext cx="6159526" cy="29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4234"/>
          </a:xfrm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5713"/>
            <a:ext cx="9905999" cy="51061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Filter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Selection (Choke, Capacitors)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mode Designing (both is AWR and Hardware simulation(PCB))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 parameter measurement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filter responses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(frequency and time)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Compare responses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(both is software and Hardware simulation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filter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responses using both single and multi tone sources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noise sources (both in Hardware and AWR)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Simulate the filter with noise source (both in AWR and Lab)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5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EMI filter is designed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reduce high frequency electronic noise that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cause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interference with other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devices where considering the conducted emission produced by the components inside.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have designed the filter work like a low pass filter.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Transmission loss and Insertion loss was measured.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4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5304"/>
          </a:xfrm>
        </p:spPr>
        <p:txBody>
          <a:bodyPr/>
          <a:lstStyle/>
          <a:p>
            <a:r>
              <a:rPr lang="en-US" dirty="0"/>
              <a:t>Component Selection (Choke, Capacitors)</a:t>
            </a:r>
          </a:p>
        </p:txBody>
      </p:sp>
      <p:pic>
        <p:nvPicPr>
          <p:cNvPr id="1026" name="Picture 2" descr="Figure 1 shows a simple single stage power supply fil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96" y="2116035"/>
            <a:ext cx="4800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045" y="22910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passive components, including capacitors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inductors. A common mode choke is used instead of inductors which itself works like a filter.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5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24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mode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0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62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parameter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76" y="500823"/>
            <a:ext cx="11162922" cy="8934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filter responses (frequency and time)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287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23" y="165845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filter responses using both single and multi tone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166</TotalTime>
  <Words>315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PowerPoint Presentation</vt:lpstr>
      <vt:lpstr>Activities</vt:lpstr>
      <vt:lpstr>Filter Design</vt:lpstr>
      <vt:lpstr>Component Selection (Choke, Capacitors)</vt:lpstr>
      <vt:lpstr>Two mode Designing</vt:lpstr>
      <vt:lpstr>S parameter measurement</vt:lpstr>
      <vt:lpstr>Identify filter responses (frequency and time)</vt:lpstr>
      <vt:lpstr>Compare responses</vt:lpstr>
      <vt:lpstr>Identify filter responses using both single and multi tone sources</vt:lpstr>
      <vt:lpstr>Generate noise sources and simulate with filter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 biswas</dc:creator>
  <cp:lastModifiedBy>moin biswas</cp:lastModifiedBy>
  <cp:revision>19</cp:revision>
  <dcterms:created xsi:type="dcterms:W3CDTF">2021-09-28T18:36:48Z</dcterms:created>
  <dcterms:modified xsi:type="dcterms:W3CDTF">2021-09-28T21:23:05Z</dcterms:modified>
</cp:coreProperties>
</file>