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9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F27A-3D7B-4C59-AEDE-A4519F9C9E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E255-4176-4B40-8543-34CF392A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biswas</dc:creator>
  <cp:lastModifiedBy>moin biswas</cp:lastModifiedBy>
  <cp:revision>1</cp:revision>
  <dcterms:created xsi:type="dcterms:W3CDTF">2021-12-06T12:30:17Z</dcterms:created>
  <dcterms:modified xsi:type="dcterms:W3CDTF">2021-12-06T12:30:34Z</dcterms:modified>
</cp:coreProperties>
</file>