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8348-2FAC-4BF7-BCFC-F366ADF35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06BDA-F7CC-4D7E-9661-ADD65F4F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6370-E031-4BA8-9B4E-FABC237F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314-468C-43DC-8538-5BA6E739F39D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A88C-ED89-4A94-A939-1DA08F7F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5F7B-2E62-43DE-A748-13289561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C12-9347-494C-A4F0-2E8B02C6E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26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5ABC-B67D-43CF-B73C-9D020FE6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A418B-DF1D-43F1-A845-50EE42BAC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0F00-0A72-411B-966C-15DC07BE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314-468C-43DC-8538-5BA6E739F39D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C45F-F589-4F85-B0E0-43BE317B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D1B3-0F1E-43D7-BEEC-F8AA907A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C12-9347-494C-A4F0-2E8B02C6E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57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BF7FA-5302-445C-B106-1F7D4C7B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3B6A3-73CA-4DEA-8D97-D69D184DD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193B-E183-4552-A0C6-177DE4B5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314-468C-43DC-8538-5BA6E739F39D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9C26-DBC8-44AF-BC1C-5591D4E8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F156-137A-42E9-A58F-DFD21BB8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C12-9347-494C-A4F0-2E8B02C6E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21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31DC-71E6-4245-9FB5-A1B72F8A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FE28-C4A5-437C-AB0E-611D6D12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AC5E-27AC-4E6B-A5AE-8AEF5C91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314-468C-43DC-8538-5BA6E739F39D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49FF-42AA-4D57-BDB0-B0797683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3A2E-8176-4F7C-96EE-45747967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C12-9347-494C-A4F0-2E8B02C6E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95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2EA9-01E8-4EBE-832D-8F8E37C8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F7196-9A20-42E0-BCD7-60FA7014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752C-5312-42EA-AA57-7AD76090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314-468C-43DC-8538-5BA6E739F39D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55BF-7634-4551-8522-2979D96F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65D3-5454-49AE-82F4-AB7727CF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C12-9347-494C-A4F0-2E8B02C6E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20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E344-B2A3-4BAE-8284-66C8F41B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FD2A-5B58-4563-8871-626A9A8B5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13F8A-1634-4583-87BE-B90377683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C0738-3B89-44A4-9C77-29F7A040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314-468C-43DC-8538-5BA6E739F39D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1220-8FE6-41D9-8090-E8F26712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B4BD9-4987-4382-BE05-3325E067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C12-9347-494C-A4F0-2E8B02C6E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74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3088-C773-4360-A3AF-7954AEE2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B39B-7D39-4CB9-B828-1E6A68E74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71FC8-30D4-4416-92DB-094F27DE2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80358-2E6E-409B-96F8-571C6B6D1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61C4B-7F6C-4B7E-BB30-7D48360A4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B066F-AFCB-483D-AA51-636A82A6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314-468C-43DC-8538-5BA6E739F39D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06EF0-976E-4767-B23A-6DADDA82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74595-FAA8-4B16-9ECF-D4CC011C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C12-9347-494C-A4F0-2E8B02C6E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B847-2672-4506-A9B4-2C9C6B6D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E73AF-7465-4BF7-9DF3-31FE6835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314-468C-43DC-8538-5BA6E739F39D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A14A9-F23E-4D7E-A5E6-1BE35835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A9845-ACDF-4284-B076-10AA44F4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C12-9347-494C-A4F0-2E8B02C6E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06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0E2E4-839D-4F56-AA9F-1CA5D7B7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314-468C-43DC-8538-5BA6E739F39D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43DD4-31CC-4DE6-BFD9-8CB49BB4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8C0F2-A305-4CEC-9A92-F8CF4185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C12-9347-494C-A4F0-2E8B02C6E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67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1160-36E8-46C6-89A2-2812F1D1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4686-7E48-407E-950C-06B7D3992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126BA-8558-4CF9-AEB9-383010F59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5843F-34A8-4635-8AFD-3289C68C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314-468C-43DC-8538-5BA6E739F39D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18420-2C02-4A1D-91E4-1642C26E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33796-521C-4D50-B0A6-FADF2853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C12-9347-494C-A4F0-2E8B02C6E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79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FF49-0F8A-452D-A367-1F97E7F1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65DAC-78FC-4A34-955D-5EBDF6FCC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32FF8-8ABA-486D-9FD7-19CC9DB4E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889B-AE9D-42F0-8B43-B478D353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A314-468C-43DC-8538-5BA6E739F39D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F4D44-1F4D-4D3C-A551-2691F3CC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70ADA-BE21-4CBF-B160-5E4F534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7C12-9347-494C-A4F0-2E8B02C6E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46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78789-EF33-4F1D-B888-2A98DE42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6902-7FE4-45D1-8F07-5200F841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11F2-4606-4BCF-ABFB-D0677CF62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A314-468C-43DC-8538-5BA6E739F39D}" type="datetimeFigureOut">
              <a:rPr lang="en-CA" smtClean="0"/>
              <a:t>2019-06-11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6454-B9B9-4B75-AB21-81BCF4690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2A95-7313-4AA4-8146-6E7C5F26A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7C12-9347-494C-A4F0-2E8B02C6E1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01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CE5E-1FD6-4D83-8D95-2D3395483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Economic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4AA8B-EB83-4EA1-B50E-E7DAB20D5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CO2 storage into oil reservoir</a:t>
            </a:r>
          </a:p>
        </p:txBody>
      </p:sp>
    </p:spTree>
    <p:extLst>
      <p:ext uri="{BB962C8B-B14F-4D97-AF65-F5344CB8AC3E}">
        <p14:creationId xmlns:p14="http://schemas.microsoft.com/office/powerpoint/2010/main" val="116555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13DE7E-B7AA-42F0-A0E1-17DFBE31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2" y="705418"/>
            <a:ext cx="10017381" cy="6152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37D89-F24B-47BB-B90B-34EF2BE7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8" y="-106823"/>
            <a:ext cx="10515600" cy="1325563"/>
          </a:xfrm>
        </p:spPr>
        <p:txBody>
          <a:bodyPr/>
          <a:lstStyle/>
          <a:p>
            <a:r>
              <a:rPr lang="en-CA" dirty="0"/>
              <a:t>Cash flows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91B5D-4A4A-4684-BE72-1B6DEB19DE01}"/>
              </a:ext>
            </a:extLst>
          </p:cNvPr>
          <p:cNvSpPr/>
          <p:nvPr/>
        </p:nvSpPr>
        <p:spPr>
          <a:xfrm>
            <a:off x="4935027" y="4403456"/>
            <a:ext cx="65982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NPV: 3.43 $MM</a:t>
            </a:r>
          </a:p>
          <a:p>
            <a:r>
              <a:rPr lang="en-US" sz="2800" b="1" dirty="0"/>
              <a:t>NPV with CO2 storage credit: 25.14 $MM</a:t>
            </a:r>
          </a:p>
        </p:txBody>
      </p:sp>
    </p:spTree>
    <p:extLst>
      <p:ext uri="{BB962C8B-B14F-4D97-AF65-F5344CB8AC3E}">
        <p14:creationId xmlns:p14="http://schemas.microsoft.com/office/powerpoint/2010/main" val="38405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7">
            <a:extLst>
              <a:ext uri="{FF2B5EF4-FFF2-40B4-BE49-F238E27FC236}">
                <a16:creationId xmlns:a16="http://schemas.microsoft.com/office/drawing/2014/main" id="{6218D994-972A-49E6-8436-0FDF96F7F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1025123"/>
            <a:ext cx="10905066" cy="542527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9AF9273-F61C-4C7B-8BF6-A19936DE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8" y="-106823"/>
            <a:ext cx="10515600" cy="1325563"/>
          </a:xfrm>
        </p:spPr>
        <p:txBody>
          <a:bodyPr/>
          <a:lstStyle/>
          <a:p>
            <a:r>
              <a:rPr lang="en-CA" dirty="0"/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56458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3932-A21E-43AF-94DE-804FD3E4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CA" dirty="0"/>
              <a:t>Uncertainty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3CA6A9E-81CB-49CE-86BC-E788B6C8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DF5C3B-7E2E-494B-879A-2E72806A2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5" y="1076427"/>
            <a:ext cx="7879463" cy="56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8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Economic Analysis</vt:lpstr>
      <vt:lpstr>Cash flows</vt:lpstr>
      <vt:lpstr>Sensitivity analysis</vt:lpstr>
      <vt:lpstr>Uncertainty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Analysis</dc:title>
  <dc:creator>Sara Ghandehari Shandiz</dc:creator>
  <cp:lastModifiedBy>Sara Ghandehari Shandiz</cp:lastModifiedBy>
  <cp:revision>6</cp:revision>
  <dcterms:created xsi:type="dcterms:W3CDTF">2019-06-11T21:57:41Z</dcterms:created>
  <dcterms:modified xsi:type="dcterms:W3CDTF">2019-06-12T05:44:48Z</dcterms:modified>
</cp:coreProperties>
</file>