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B77D-4FA8-497B-932C-36C5F2FE27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E1F6-6CF4-4783-83EA-458CF219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" y="224364"/>
            <a:ext cx="5658572" cy="634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60" y="224364"/>
            <a:ext cx="5852857" cy="47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58" y="418069"/>
            <a:ext cx="12166242" cy="6099135"/>
            <a:chOff x="25758" y="418069"/>
            <a:chExt cx="12166242" cy="60991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58" y="469585"/>
              <a:ext cx="7476190" cy="60476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8667" y="418069"/>
              <a:ext cx="7333333" cy="60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5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79" r="2" b="14216"/>
          <a:stretch/>
        </p:blipFill>
        <p:spPr>
          <a:xfrm>
            <a:off x="296886" y="357939"/>
            <a:ext cx="5647430" cy="5856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" b="11262"/>
          <a:stretch/>
        </p:blipFill>
        <p:spPr>
          <a:xfrm>
            <a:off x="6126733" y="357939"/>
            <a:ext cx="5647430" cy="58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/>
          <p:nvPr/>
        </p:nvGrpSpPr>
        <p:grpSpPr>
          <a:xfrm>
            <a:off x="-95250" y="-51097"/>
            <a:ext cx="13335000" cy="6960193"/>
            <a:chOff x="17062" y="418069"/>
            <a:chExt cx="12174938" cy="609913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-116"/>
            <a:stretch/>
          </p:blipFill>
          <p:spPr>
            <a:xfrm>
              <a:off x="17062" y="469585"/>
              <a:ext cx="7484886" cy="604761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8667" y="418069"/>
              <a:ext cx="7333333" cy="602857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379" r="63019" b="79321"/>
          <a:stretch/>
        </p:blipFill>
        <p:spPr>
          <a:xfrm>
            <a:off x="49295" y="149218"/>
            <a:ext cx="2088505" cy="1172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57685"/>
          <a:stretch/>
        </p:blipFill>
        <p:spPr>
          <a:xfrm>
            <a:off x="6793311" y="383945"/>
            <a:ext cx="5647430" cy="2792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4312" b="18039"/>
          <a:stretch/>
        </p:blipFill>
        <p:spPr>
          <a:xfrm>
            <a:off x="6060272" y="4174327"/>
            <a:ext cx="5647430" cy="248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6485" b="15599"/>
          <a:stretch/>
        </p:blipFill>
        <p:spPr>
          <a:xfrm>
            <a:off x="0" y="1780327"/>
            <a:ext cx="5658572" cy="49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8179" t="26173" r="4867" b="39871"/>
          <a:stretch/>
        </p:blipFill>
        <p:spPr>
          <a:xfrm>
            <a:off x="8504517" y="3176710"/>
            <a:ext cx="4503969" cy="161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3200" r="28734" b="32433"/>
          <a:stretch/>
        </p:blipFill>
        <p:spPr>
          <a:xfrm>
            <a:off x="2465197" y="383945"/>
            <a:ext cx="4024750" cy="2472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312786" y="6577450"/>
            <a:ext cx="325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Code written by Alfonso R. Reyes ©</a:t>
            </a:r>
          </a:p>
        </p:txBody>
      </p:sp>
    </p:spTree>
    <p:extLst>
      <p:ext uri="{BB962C8B-B14F-4D97-AF65-F5344CB8AC3E}">
        <p14:creationId xmlns:p14="http://schemas.microsoft.com/office/powerpoint/2010/main" val="405157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353" r="17742" b="-2"/>
          <a:stretch/>
        </p:blipFill>
        <p:spPr>
          <a:xfrm>
            <a:off x="6141722" y="321732"/>
            <a:ext cx="5728547" cy="6214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3" b="27605"/>
          <a:stretch/>
        </p:blipFill>
        <p:spPr>
          <a:xfrm>
            <a:off x="321731" y="321732"/>
            <a:ext cx="5728548" cy="307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-3" b="29076"/>
          <a:stretch/>
        </p:blipFill>
        <p:spPr>
          <a:xfrm>
            <a:off x="321730" y="3489158"/>
            <a:ext cx="5728548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46"/>
            <a:ext cx="5951049" cy="362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04" y="252805"/>
            <a:ext cx="5314286" cy="52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17" y="2862329"/>
            <a:ext cx="3161905" cy="37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3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46" r="20099" b="3"/>
          <a:stretch/>
        </p:blipFill>
        <p:spPr>
          <a:xfrm>
            <a:off x="8087672" y="321732"/>
            <a:ext cx="3782595" cy="6214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95" r="35100" b="-2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08" r="50880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8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10</cp:revision>
  <dcterms:created xsi:type="dcterms:W3CDTF">2017-04-21T16:49:54Z</dcterms:created>
  <dcterms:modified xsi:type="dcterms:W3CDTF">2017-04-22T15:26:22Z</dcterms:modified>
</cp:coreProperties>
</file>