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67" autoAdjust="0"/>
    <p:restoredTop sz="95033" autoAdjust="0"/>
  </p:normalViewPr>
  <p:slideViewPr>
    <p:cSldViewPr snapToGrid="0" snapToObjects="1" showGuides="1">
      <p:cViewPr varScale="1">
        <p:scale>
          <a:sx n="79" d="100"/>
          <a:sy n="79" d="100"/>
        </p:scale>
        <p:origin x="61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ia Barbary" userId="3002eb66a4ee3d87" providerId="LiveId" clId="{5B1414B9-9C20-47AB-AB89-62CEF3D202F5}"/>
    <pc:docChg chg="undo custSel modSld">
      <pc:chgData name="rania Barbary" userId="3002eb66a4ee3d87" providerId="LiveId" clId="{5B1414B9-9C20-47AB-AB89-62CEF3D202F5}" dt="2024-12-04T08:07:54.805" v="490" actId="113"/>
      <pc:docMkLst>
        <pc:docMk/>
      </pc:docMkLst>
      <pc:sldChg chg="modSp mod">
        <pc:chgData name="rania Barbary" userId="3002eb66a4ee3d87" providerId="LiveId" clId="{5B1414B9-9C20-47AB-AB89-62CEF3D202F5}" dt="2024-12-04T07:50:32.694" v="477" actId="404"/>
        <pc:sldMkLst>
          <pc:docMk/>
          <pc:sldMk cId="3237914124" sldId="256"/>
        </pc:sldMkLst>
        <pc:spChg chg="mod">
          <ac:chgData name="rania Barbary" userId="3002eb66a4ee3d87" providerId="LiveId" clId="{5B1414B9-9C20-47AB-AB89-62CEF3D202F5}" dt="2024-12-04T07:50:32.694" v="477" actId="404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rania Barbary" userId="3002eb66a4ee3d87" providerId="LiveId" clId="{5B1414B9-9C20-47AB-AB89-62CEF3D202F5}" dt="2024-12-04T06:43:16.712" v="94" actId="14100"/>
          <ac:spMkLst>
            <pc:docMk/>
            <pc:sldMk cId="3237914124" sldId="256"/>
            <ac:spMk id="3" creationId="{93383873-F31C-4E31-B4BA-B40D502705CE}"/>
          </ac:spMkLst>
        </pc:spChg>
      </pc:sldChg>
      <pc:sldChg chg="modSp mod">
        <pc:chgData name="rania Barbary" userId="3002eb66a4ee3d87" providerId="LiveId" clId="{5B1414B9-9C20-47AB-AB89-62CEF3D202F5}" dt="2024-12-04T06:43:27.144" v="95" actId="14100"/>
        <pc:sldMkLst>
          <pc:docMk/>
          <pc:sldMk cId="1339210688" sldId="257"/>
        </pc:sldMkLst>
        <pc:spChg chg="mod">
          <ac:chgData name="rania Barbary" userId="3002eb66a4ee3d87" providerId="LiveId" clId="{5B1414B9-9C20-47AB-AB89-62CEF3D202F5}" dt="2024-12-04T06:43:27.144" v="95" actId="14100"/>
          <ac:spMkLst>
            <pc:docMk/>
            <pc:sldMk cId="1339210688" sldId="257"/>
            <ac:spMk id="3" creationId="{902FD5C4-FE5F-46D2-ABC9-49FA4BB8442F}"/>
          </ac:spMkLst>
        </pc:spChg>
      </pc:sldChg>
      <pc:sldChg chg="addSp delSp modSp mod">
        <pc:chgData name="rania Barbary" userId="3002eb66a4ee3d87" providerId="LiveId" clId="{5B1414B9-9C20-47AB-AB89-62CEF3D202F5}" dt="2024-12-04T06:49:25.847" v="134" actId="1076"/>
        <pc:sldMkLst>
          <pc:docMk/>
          <pc:sldMk cId="1957259874" sldId="258"/>
        </pc:sldMkLst>
        <pc:spChg chg="del">
          <ac:chgData name="rania Barbary" userId="3002eb66a4ee3d87" providerId="LiveId" clId="{5B1414B9-9C20-47AB-AB89-62CEF3D202F5}" dt="2024-12-04T06:48:55.367" v="124" actId="478"/>
          <ac:spMkLst>
            <pc:docMk/>
            <pc:sldMk cId="1957259874" sldId="258"/>
            <ac:spMk id="8" creationId="{D13C2F43-A283-4FD4-9C0D-BFF93C50AC01}"/>
          </ac:spMkLst>
        </pc:spChg>
        <pc:spChg chg="del mod">
          <ac:chgData name="rania Barbary" userId="3002eb66a4ee3d87" providerId="LiveId" clId="{5B1414B9-9C20-47AB-AB89-62CEF3D202F5}" dt="2024-12-04T06:48:35.741" v="118" actId="478"/>
          <ac:spMkLst>
            <pc:docMk/>
            <pc:sldMk cId="1957259874" sldId="258"/>
            <ac:spMk id="10" creationId="{AE706D50-7D14-4DB8-BE17-5497AA1715EE}"/>
          </ac:spMkLst>
        </pc:spChg>
        <pc:picChg chg="add mod">
          <ac:chgData name="rania Barbary" userId="3002eb66a4ee3d87" providerId="LiveId" clId="{5B1414B9-9C20-47AB-AB89-62CEF3D202F5}" dt="2024-12-04T06:48:46.790" v="123" actId="14100"/>
          <ac:picMkLst>
            <pc:docMk/>
            <pc:sldMk cId="1957259874" sldId="258"/>
            <ac:picMk id="6" creationId="{D79EE59B-5E6C-D0D9-9F44-0D4198E16A4B}"/>
          </ac:picMkLst>
        </pc:picChg>
        <pc:picChg chg="add mod">
          <ac:chgData name="rania Barbary" userId="3002eb66a4ee3d87" providerId="LiveId" clId="{5B1414B9-9C20-47AB-AB89-62CEF3D202F5}" dt="2024-12-04T06:49:25.847" v="134" actId="1076"/>
          <ac:picMkLst>
            <pc:docMk/>
            <pc:sldMk cId="1957259874" sldId="258"/>
            <ac:picMk id="9" creationId="{0EC59C53-202D-64D6-2207-023A85655586}"/>
          </ac:picMkLst>
        </pc:picChg>
      </pc:sldChg>
      <pc:sldChg chg="addSp modSp mod">
        <pc:chgData name="rania Barbary" userId="3002eb66a4ee3d87" providerId="LiveId" clId="{5B1414B9-9C20-47AB-AB89-62CEF3D202F5}" dt="2024-12-04T06:41:45.678" v="48" actId="14100"/>
        <pc:sldMkLst>
          <pc:docMk/>
          <pc:sldMk cId="3083623366" sldId="260"/>
        </pc:sldMkLst>
        <pc:spChg chg="mod">
          <ac:chgData name="rania Barbary" userId="3002eb66a4ee3d87" providerId="LiveId" clId="{5B1414B9-9C20-47AB-AB89-62CEF3D202F5}" dt="2024-12-04T06:41:45.678" v="48" actId="14100"/>
          <ac:spMkLst>
            <pc:docMk/>
            <pc:sldMk cId="3083623366" sldId="260"/>
            <ac:spMk id="3" creationId="{902FD5C4-FE5F-46D2-ABC9-49FA4BB8442F}"/>
          </ac:spMkLst>
        </pc:spChg>
        <pc:spChg chg="add">
          <ac:chgData name="rania Barbary" userId="3002eb66a4ee3d87" providerId="LiveId" clId="{5B1414B9-9C20-47AB-AB89-62CEF3D202F5}" dt="2024-12-04T06:38:43.101" v="9"/>
          <ac:spMkLst>
            <pc:docMk/>
            <pc:sldMk cId="3083623366" sldId="260"/>
            <ac:spMk id="4" creationId="{62405A13-5C87-E130-DCED-CB32210C13A6}"/>
          </ac:spMkLst>
        </pc:spChg>
      </pc:sldChg>
      <pc:sldChg chg="addSp modSp mod">
        <pc:chgData name="rania Barbary" userId="3002eb66a4ee3d87" providerId="LiveId" clId="{5B1414B9-9C20-47AB-AB89-62CEF3D202F5}" dt="2024-12-04T07:49:37.243" v="473" actId="27636"/>
        <pc:sldMkLst>
          <pc:docMk/>
          <pc:sldMk cId="710623681" sldId="261"/>
        </pc:sldMkLst>
        <pc:spChg chg="add">
          <ac:chgData name="rania Barbary" userId="3002eb66a4ee3d87" providerId="LiveId" clId="{5B1414B9-9C20-47AB-AB89-62CEF3D202F5}" dt="2024-12-04T07:48:22.695" v="443"/>
          <ac:spMkLst>
            <pc:docMk/>
            <pc:sldMk cId="710623681" sldId="261"/>
            <ac:spMk id="3" creationId="{3366BD80-09DB-F583-63BE-5C0045C7D9E5}"/>
          </ac:spMkLst>
        </pc:spChg>
        <pc:spChg chg="mod">
          <ac:chgData name="rania Barbary" userId="3002eb66a4ee3d87" providerId="LiveId" clId="{5B1414B9-9C20-47AB-AB89-62CEF3D202F5}" dt="2024-12-04T07:49:37.243" v="473" actId="27636"/>
          <ac:spMkLst>
            <pc:docMk/>
            <pc:sldMk cId="710623681" sldId="261"/>
            <ac:spMk id="5" creationId="{DC710A13-9821-054D-8648-FB592F1CDDDF}"/>
          </ac:spMkLst>
        </pc:spChg>
      </pc:sldChg>
      <pc:sldChg chg="modSp mod">
        <pc:chgData name="rania Barbary" userId="3002eb66a4ee3d87" providerId="LiveId" clId="{5B1414B9-9C20-47AB-AB89-62CEF3D202F5}" dt="2024-12-04T07:47:26.764" v="442" actId="27636"/>
        <pc:sldMkLst>
          <pc:docMk/>
          <pc:sldMk cId="452859177" sldId="262"/>
        </pc:sldMkLst>
        <pc:spChg chg="mod">
          <ac:chgData name="rania Barbary" userId="3002eb66a4ee3d87" providerId="LiveId" clId="{5B1414B9-9C20-47AB-AB89-62CEF3D202F5}" dt="2024-12-04T07:47:26.764" v="442" actId="27636"/>
          <ac:spMkLst>
            <pc:docMk/>
            <pc:sldMk cId="452859177" sldId="262"/>
            <ac:spMk id="3" creationId="{902FD5C4-FE5F-46D2-ABC9-49FA4BB8442F}"/>
          </ac:spMkLst>
        </pc:spChg>
        <pc:picChg chg="mod">
          <ac:chgData name="rania Barbary" userId="3002eb66a4ee3d87" providerId="LiveId" clId="{5B1414B9-9C20-47AB-AB89-62CEF3D202F5}" dt="2024-12-04T07:47:19.921" v="437" actId="1076"/>
          <ac:picMkLst>
            <pc:docMk/>
            <pc:sldMk cId="452859177" sldId="262"/>
            <ac:picMk id="5" creationId="{33AE176B-DE78-4B75-AC9E-2A422E82D533}"/>
          </ac:picMkLst>
        </pc:picChg>
      </pc:sldChg>
      <pc:sldChg chg="addSp modSp mod">
        <pc:chgData name="rania Barbary" userId="3002eb66a4ee3d87" providerId="LiveId" clId="{5B1414B9-9C20-47AB-AB89-62CEF3D202F5}" dt="2024-12-04T08:07:54.805" v="490" actId="113"/>
        <pc:sldMkLst>
          <pc:docMk/>
          <pc:sldMk cId="1464666480" sldId="263"/>
        </pc:sldMkLst>
        <pc:spChg chg="add mod">
          <ac:chgData name="rania Barbary" userId="3002eb66a4ee3d87" providerId="LiveId" clId="{5B1414B9-9C20-47AB-AB89-62CEF3D202F5}" dt="2024-12-04T08:07:54.805" v="490" actId="113"/>
          <ac:spMkLst>
            <pc:docMk/>
            <pc:sldMk cId="1464666480" sldId="263"/>
            <ac:spMk id="4" creationId="{289B2E8E-E4A7-4E24-6E34-DD399ADFED78}"/>
          </ac:spMkLst>
        </pc:spChg>
      </pc:sldChg>
      <pc:sldChg chg="addSp modSp mod">
        <pc:chgData name="rania Barbary" userId="3002eb66a4ee3d87" providerId="LiveId" clId="{5B1414B9-9C20-47AB-AB89-62CEF3D202F5}" dt="2024-12-04T07:11:48.511" v="244" actId="207"/>
        <pc:sldMkLst>
          <pc:docMk/>
          <pc:sldMk cId="545569246" sldId="264"/>
        </pc:sldMkLst>
        <pc:spChg chg="mod">
          <ac:chgData name="rania Barbary" userId="3002eb66a4ee3d87" providerId="LiveId" clId="{5B1414B9-9C20-47AB-AB89-62CEF3D202F5}" dt="2024-12-04T07:11:45.787" v="243" actId="207"/>
          <ac:spMkLst>
            <pc:docMk/>
            <pc:sldMk cId="545569246" sldId="264"/>
            <ac:spMk id="3" creationId="{E4FC0D20-FACF-4D73-BD27-CF8F6B97546A}"/>
          </ac:spMkLst>
        </pc:spChg>
        <pc:spChg chg="mod">
          <ac:chgData name="rania Barbary" userId="3002eb66a4ee3d87" providerId="LiveId" clId="{5B1414B9-9C20-47AB-AB89-62CEF3D202F5}" dt="2024-12-04T07:11:48.511" v="244" actId="207"/>
          <ac:spMkLst>
            <pc:docMk/>
            <pc:sldMk cId="545569246" sldId="264"/>
            <ac:spMk id="4" creationId="{ACA6A89D-097D-4968-A07A-39A5B4F78A62}"/>
          </ac:spMkLst>
        </pc:spChg>
        <pc:spChg chg="add">
          <ac:chgData name="rania Barbary" userId="3002eb66a4ee3d87" providerId="LiveId" clId="{5B1414B9-9C20-47AB-AB89-62CEF3D202F5}" dt="2024-12-04T06:53:59.729" v="135"/>
          <ac:spMkLst>
            <pc:docMk/>
            <pc:sldMk cId="545569246" sldId="264"/>
            <ac:spMk id="5" creationId="{48DEAFCD-0EC5-BAF3-3D06-738D158F6816}"/>
          </ac:spMkLst>
        </pc:spChg>
      </pc:sldChg>
      <pc:sldChg chg="modSp mod">
        <pc:chgData name="rania Barbary" userId="3002eb66a4ee3d87" providerId="LiveId" clId="{5B1414B9-9C20-47AB-AB89-62CEF3D202F5}" dt="2024-12-04T07:28:07.859" v="250" actId="6549"/>
        <pc:sldMkLst>
          <pc:docMk/>
          <pc:sldMk cId="9691683" sldId="267"/>
        </pc:sldMkLst>
        <pc:spChg chg="mod">
          <ac:chgData name="rania Barbary" userId="3002eb66a4ee3d87" providerId="LiveId" clId="{5B1414B9-9C20-47AB-AB89-62CEF3D202F5}" dt="2024-12-04T07:28:07.859" v="250" actId="6549"/>
          <ac:spMkLst>
            <pc:docMk/>
            <pc:sldMk cId="9691683" sldId="267"/>
            <ac:spMk id="3" creationId="{902FD5C4-FE5F-46D2-ABC9-49FA4BB8442F}"/>
          </ac:spMkLst>
        </pc:spChg>
      </pc:sldChg>
      <pc:sldChg chg="addSp delSp modSp mod">
        <pc:chgData name="rania Barbary" userId="3002eb66a4ee3d87" providerId="LiveId" clId="{5B1414B9-9C20-47AB-AB89-62CEF3D202F5}" dt="2024-12-04T07:31:50.644" v="259" actId="14100"/>
        <pc:sldMkLst>
          <pc:docMk/>
          <pc:sldMk cId="916853615" sldId="268"/>
        </pc:sldMkLst>
        <pc:spChg chg="add del mod">
          <ac:chgData name="rania Barbary" userId="3002eb66a4ee3d87" providerId="LiveId" clId="{5B1414B9-9C20-47AB-AB89-62CEF3D202F5}" dt="2024-12-04T07:31:39.070" v="254" actId="478"/>
          <ac:spMkLst>
            <pc:docMk/>
            <pc:sldMk cId="916853615" sldId="268"/>
            <ac:spMk id="4" creationId="{42FA47B4-0E1E-6142-0F78-A58ECC77D247}"/>
          </ac:spMkLst>
        </pc:spChg>
        <pc:spChg chg="del">
          <ac:chgData name="rania Barbary" userId="3002eb66a4ee3d87" providerId="LiveId" clId="{5B1414B9-9C20-47AB-AB89-62CEF3D202F5}" dt="2024-12-04T07:31:36.387" v="253" actId="478"/>
          <ac:spMkLst>
            <pc:docMk/>
            <pc:sldMk cId="916853615" sldId="268"/>
            <ac:spMk id="8" creationId="{EFCC0E64-0E5B-4BA1-BC72-30FA1DE96F29}"/>
          </ac:spMkLst>
        </pc:spChg>
        <pc:picChg chg="add mod">
          <ac:chgData name="rania Barbary" userId="3002eb66a4ee3d87" providerId="LiveId" clId="{5B1414B9-9C20-47AB-AB89-62CEF3D202F5}" dt="2024-12-04T07:31:50.644" v="259" actId="14100"/>
          <ac:picMkLst>
            <pc:docMk/>
            <pc:sldMk cId="916853615" sldId="268"/>
            <ac:picMk id="6" creationId="{7F0B88C5-9A59-D483-16B3-16FA0FAD233C}"/>
          </ac:picMkLst>
        </pc:picChg>
      </pc:sldChg>
      <pc:sldChg chg="addSp delSp modSp mod">
        <pc:chgData name="rania Barbary" userId="3002eb66a4ee3d87" providerId="LiveId" clId="{5B1414B9-9C20-47AB-AB89-62CEF3D202F5}" dt="2024-12-04T07:33:05.653" v="268" actId="14100"/>
        <pc:sldMkLst>
          <pc:docMk/>
          <pc:sldMk cId="3266127139" sldId="269"/>
        </pc:sldMkLst>
        <pc:spChg chg="add del mod">
          <ac:chgData name="rania Barbary" userId="3002eb66a4ee3d87" providerId="LiveId" clId="{5B1414B9-9C20-47AB-AB89-62CEF3D202F5}" dt="2024-12-04T07:32:51.007" v="261" actId="478"/>
          <ac:spMkLst>
            <pc:docMk/>
            <pc:sldMk cId="3266127139" sldId="269"/>
            <ac:spMk id="4" creationId="{E98B9832-08AC-EF6C-3C2C-FA2C3D2D0FA6}"/>
          </ac:spMkLst>
        </pc:spChg>
        <pc:spChg chg="del">
          <ac:chgData name="rania Barbary" userId="3002eb66a4ee3d87" providerId="LiveId" clId="{5B1414B9-9C20-47AB-AB89-62CEF3D202F5}" dt="2024-12-04T07:32:49.264" v="260" actId="478"/>
          <ac:spMkLst>
            <pc:docMk/>
            <pc:sldMk cId="3266127139" sldId="269"/>
            <ac:spMk id="8" creationId="{EFCC0E64-0E5B-4BA1-BC72-30FA1DE96F29}"/>
          </ac:spMkLst>
        </pc:spChg>
        <pc:picChg chg="add mod">
          <ac:chgData name="rania Barbary" userId="3002eb66a4ee3d87" providerId="LiveId" clId="{5B1414B9-9C20-47AB-AB89-62CEF3D202F5}" dt="2024-12-04T07:33:05.653" v="268" actId="14100"/>
          <ac:picMkLst>
            <pc:docMk/>
            <pc:sldMk cId="3266127139" sldId="269"/>
            <ac:picMk id="6" creationId="{175F7958-1236-C44A-4859-5474A43043D3}"/>
          </ac:picMkLst>
        </pc:picChg>
      </pc:sldChg>
      <pc:sldChg chg="addSp delSp modSp mod">
        <pc:chgData name="rania Barbary" userId="3002eb66a4ee3d87" providerId="LiveId" clId="{5B1414B9-9C20-47AB-AB89-62CEF3D202F5}" dt="2024-12-04T07:33:54.972" v="275" actId="1076"/>
        <pc:sldMkLst>
          <pc:docMk/>
          <pc:sldMk cId="3517973280" sldId="270"/>
        </pc:sldMkLst>
        <pc:spChg chg="add del mod">
          <ac:chgData name="rania Barbary" userId="3002eb66a4ee3d87" providerId="LiveId" clId="{5B1414B9-9C20-47AB-AB89-62CEF3D202F5}" dt="2024-12-04T07:33:18.463" v="270" actId="478"/>
          <ac:spMkLst>
            <pc:docMk/>
            <pc:sldMk cId="3517973280" sldId="270"/>
            <ac:spMk id="4" creationId="{1644F977-672C-2632-E2ED-44BD5617C975}"/>
          </ac:spMkLst>
        </pc:spChg>
        <pc:spChg chg="del">
          <ac:chgData name="rania Barbary" userId="3002eb66a4ee3d87" providerId="LiveId" clId="{5B1414B9-9C20-47AB-AB89-62CEF3D202F5}" dt="2024-12-04T07:33:14.872" v="269" actId="478"/>
          <ac:spMkLst>
            <pc:docMk/>
            <pc:sldMk cId="3517973280" sldId="270"/>
            <ac:spMk id="8" creationId="{EFCC0E64-0E5B-4BA1-BC72-30FA1DE96F29}"/>
          </ac:spMkLst>
        </pc:spChg>
        <pc:picChg chg="add mod">
          <ac:chgData name="rania Barbary" userId="3002eb66a4ee3d87" providerId="LiveId" clId="{5B1414B9-9C20-47AB-AB89-62CEF3D202F5}" dt="2024-12-04T07:33:54.972" v="275" actId="1076"/>
          <ac:picMkLst>
            <pc:docMk/>
            <pc:sldMk cId="3517973280" sldId="270"/>
            <ac:picMk id="6" creationId="{E8A46791-F52F-FFF2-DAC0-364274D24A23}"/>
          </ac:picMkLst>
        </pc:picChg>
      </pc:sldChg>
      <pc:sldChg chg="modSp mod">
        <pc:chgData name="rania Barbary" userId="3002eb66a4ee3d87" providerId="LiveId" clId="{5B1414B9-9C20-47AB-AB89-62CEF3D202F5}" dt="2024-12-04T07:29:22.062" v="252" actId="12"/>
        <pc:sldMkLst>
          <pc:docMk/>
          <pc:sldMk cId="2161130591" sldId="272"/>
        </pc:sldMkLst>
        <pc:spChg chg="mod">
          <ac:chgData name="rania Barbary" userId="3002eb66a4ee3d87" providerId="LiveId" clId="{5B1414B9-9C20-47AB-AB89-62CEF3D202F5}" dt="2024-12-04T07:29:22.062" v="252" actId="12"/>
          <ac:spMkLst>
            <pc:docMk/>
            <pc:sldMk cId="2161130591" sldId="272"/>
            <ac:spMk id="5" creationId="{28684E62-A9F8-4E7A-AB01-78893062A1B4}"/>
          </ac:spMkLst>
        </pc:spChg>
      </pc:sldChg>
      <pc:sldChg chg="addSp modSp mod">
        <pc:chgData name="rania Barbary" userId="3002eb66a4ee3d87" providerId="LiveId" clId="{5B1414B9-9C20-47AB-AB89-62CEF3D202F5}" dt="2024-12-04T07:36:00.355" v="309" actId="207"/>
        <pc:sldMkLst>
          <pc:docMk/>
          <pc:sldMk cId="647271476" sldId="273"/>
        </pc:sldMkLst>
        <pc:spChg chg="mod">
          <ac:chgData name="rania Barbary" userId="3002eb66a4ee3d87" providerId="LiveId" clId="{5B1414B9-9C20-47AB-AB89-62CEF3D202F5}" dt="2024-12-04T07:35:57.546" v="307" actId="113"/>
          <ac:spMkLst>
            <pc:docMk/>
            <pc:sldMk cId="647271476" sldId="273"/>
            <ac:spMk id="3" creationId="{E4FC0D20-FACF-4D73-BD27-CF8F6B97546A}"/>
          </ac:spMkLst>
        </pc:spChg>
        <pc:spChg chg="mod">
          <ac:chgData name="rania Barbary" userId="3002eb66a4ee3d87" providerId="LiveId" clId="{5B1414B9-9C20-47AB-AB89-62CEF3D202F5}" dt="2024-12-04T07:36:00.355" v="309" actId="207"/>
          <ac:spMkLst>
            <pc:docMk/>
            <pc:sldMk cId="647271476" sldId="273"/>
            <ac:spMk id="4" creationId="{ACA6A89D-097D-4968-A07A-39A5B4F78A62}"/>
          </ac:spMkLst>
        </pc:spChg>
        <pc:spChg chg="add">
          <ac:chgData name="rania Barbary" userId="3002eb66a4ee3d87" providerId="LiveId" clId="{5B1414B9-9C20-47AB-AB89-62CEF3D202F5}" dt="2024-12-04T07:34:25.553" v="276"/>
          <ac:spMkLst>
            <pc:docMk/>
            <pc:sldMk cId="647271476" sldId="273"/>
            <ac:spMk id="5" creationId="{577E9001-F61F-461F-0B27-A1A66D4B31BB}"/>
          </ac:spMkLst>
        </pc:spChg>
      </pc:sldChg>
      <pc:sldChg chg="addSp modSp mod">
        <pc:chgData name="rania Barbary" userId="3002eb66a4ee3d87" providerId="LiveId" clId="{5B1414B9-9C20-47AB-AB89-62CEF3D202F5}" dt="2024-12-04T07:39:01.454" v="344" actId="113"/>
        <pc:sldMkLst>
          <pc:docMk/>
          <pc:sldMk cId="1630123617" sldId="274"/>
        </pc:sldMkLst>
        <pc:spChg chg="add">
          <ac:chgData name="rania Barbary" userId="3002eb66a4ee3d87" providerId="LiveId" clId="{5B1414B9-9C20-47AB-AB89-62CEF3D202F5}" dt="2024-12-04T07:37:04.476" v="310"/>
          <ac:spMkLst>
            <pc:docMk/>
            <pc:sldMk cId="1630123617" sldId="274"/>
            <ac:spMk id="3" creationId="{148161B3-756B-E700-4BA9-0756E51A0376}"/>
          </ac:spMkLst>
        </pc:spChg>
        <pc:spChg chg="mod">
          <ac:chgData name="rania Barbary" userId="3002eb66a4ee3d87" providerId="LiveId" clId="{5B1414B9-9C20-47AB-AB89-62CEF3D202F5}" dt="2024-12-04T07:39:01.454" v="344" actId="113"/>
          <ac:spMkLst>
            <pc:docMk/>
            <pc:sldMk cId="1630123617" sldId="274"/>
            <ac:spMk id="5" creationId="{28684E62-A9F8-4E7A-AB01-78893062A1B4}"/>
          </ac:spMkLst>
        </pc:spChg>
      </pc:sldChg>
      <pc:sldChg chg="addSp modSp mod">
        <pc:chgData name="rania Barbary" userId="3002eb66a4ee3d87" providerId="LiveId" clId="{5B1414B9-9C20-47AB-AB89-62CEF3D202F5}" dt="2024-12-04T07:42:48.071" v="385" actId="20577"/>
        <pc:sldMkLst>
          <pc:docMk/>
          <pc:sldMk cId="3410008520" sldId="275"/>
        </pc:sldMkLst>
        <pc:spChg chg="add">
          <ac:chgData name="rania Barbary" userId="3002eb66a4ee3d87" providerId="LiveId" clId="{5B1414B9-9C20-47AB-AB89-62CEF3D202F5}" dt="2024-12-04T07:40:47.097" v="352"/>
          <ac:spMkLst>
            <pc:docMk/>
            <pc:sldMk cId="3410008520" sldId="275"/>
            <ac:spMk id="3" creationId="{1AD2F566-57F9-DE62-F886-BB68E32D2E1E}"/>
          </ac:spMkLst>
        </pc:spChg>
        <pc:spChg chg="mod">
          <ac:chgData name="rania Barbary" userId="3002eb66a4ee3d87" providerId="LiveId" clId="{5B1414B9-9C20-47AB-AB89-62CEF3D202F5}" dt="2024-12-04T07:42:48.071" v="385" actId="20577"/>
          <ac:spMkLst>
            <pc:docMk/>
            <pc:sldMk cId="3410008520" sldId="275"/>
            <ac:spMk id="5" creationId="{28684E62-A9F8-4E7A-AB01-78893062A1B4}"/>
          </ac:spMkLst>
        </pc:spChg>
      </pc:sldChg>
      <pc:sldChg chg="addSp delSp modSp mod">
        <pc:chgData name="rania Barbary" userId="3002eb66a4ee3d87" providerId="LiveId" clId="{5B1414B9-9C20-47AB-AB89-62CEF3D202F5}" dt="2024-12-04T08:06:06.460" v="483" actId="962"/>
        <pc:sldMkLst>
          <pc:docMk/>
          <pc:sldMk cId="3078551498" sldId="276"/>
        </pc:sldMkLst>
        <pc:spChg chg="del">
          <ac:chgData name="rania Barbary" userId="3002eb66a4ee3d87" providerId="LiveId" clId="{5B1414B9-9C20-47AB-AB89-62CEF3D202F5}" dt="2024-12-04T08:05:58.030" v="478" actId="478"/>
          <ac:spMkLst>
            <pc:docMk/>
            <pc:sldMk cId="3078551498" sldId="276"/>
            <ac:spMk id="3" creationId="{902FD5C4-FE5F-46D2-ABC9-49FA4BB8442F}"/>
          </ac:spMkLst>
        </pc:spChg>
        <pc:spChg chg="add del mod">
          <ac:chgData name="rania Barbary" userId="3002eb66a4ee3d87" providerId="LiveId" clId="{5B1414B9-9C20-47AB-AB89-62CEF3D202F5}" dt="2024-12-04T08:06:01.889" v="479" actId="478"/>
          <ac:spMkLst>
            <pc:docMk/>
            <pc:sldMk cId="3078551498" sldId="276"/>
            <ac:spMk id="5" creationId="{95BF6294-6314-C316-FBDC-E7BB230CCBD9}"/>
          </ac:spMkLst>
        </pc:spChg>
        <pc:picChg chg="add mod">
          <ac:chgData name="rania Barbary" userId="3002eb66a4ee3d87" providerId="LiveId" clId="{5B1414B9-9C20-47AB-AB89-62CEF3D202F5}" dt="2024-12-04T08:06:06.460" v="483" actId="962"/>
          <ac:picMkLst>
            <pc:docMk/>
            <pc:sldMk cId="3078551498" sldId="276"/>
            <ac:picMk id="7" creationId="{C502C91C-169D-1A63-4D53-51B6E88F33D3}"/>
          </ac:picMkLst>
        </pc:picChg>
      </pc:sldChg>
      <pc:sldChg chg="addSp delSp modSp mod">
        <pc:chgData name="rania Barbary" userId="3002eb66a4ee3d87" providerId="LiveId" clId="{5B1414B9-9C20-47AB-AB89-62CEF3D202F5}" dt="2024-12-04T08:07:25.345" v="489" actId="14100"/>
        <pc:sldMkLst>
          <pc:docMk/>
          <pc:sldMk cId="1817399028" sldId="277"/>
        </pc:sldMkLst>
        <pc:spChg chg="del">
          <ac:chgData name="rania Barbary" userId="3002eb66a4ee3d87" providerId="LiveId" clId="{5B1414B9-9C20-47AB-AB89-62CEF3D202F5}" dt="2024-12-04T08:07:14.125" v="484" actId="478"/>
          <ac:spMkLst>
            <pc:docMk/>
            <pc:sldMk cId="1817399028" sldId="277"/>
            <ac:spMk id="3" creationId="{902FD5C4-FE5F-46D2-ABC9-49FA4BB8442F}"/>
          </ac:spMkLst>
        </pc:spChg>
        <pc:spChg chg="add del mod">
          <ac:chgData name="rania Barbary" userId="3002eb66a4ee3d87" providerId="LiveId" clId="{5B1414B9-9C20-47AB-AB89-62CEF3D202F5}" dt="2024-12-04T08:07:17.199" v="485" actId="478"/>
          <ac:spMkLst>
            <pc:docMk/>
            <pc:sldMk cId="1817399028" sldId="277"/>
            <ac:spMk id="5" creationId="{4D6E6BC3-3A39-F483-5402-AE8577EDC172}"/>
          </ac:spMkLst>
        </pc:spChg>
        <pc:picChg chg="add mod">
          <ac:chgData name="rania Barbary" userId="3002eb66a4ee3d87" providerId="LiveId" clId="{5B1414B9-9C20-47AB-AB89-62CEF3D202F5}" dt="2024-12-04T08:07:25.345" v="489" actId="14100"/>
          <ac:picMkLst>
            <pc:docMk/>
            <pc:sldMk cId="1817399028" sldId="277"/>
            <ac:picMk id="7" creationId="{47E1C9EB-FCA4-50A5-4C52-12590939BF1E}"/>
          </ac:picMkLst>
        </pc:picChg>
      </pc:sldChg>
      <pc:sldChg chg="addSp delSp modSp mod">
        <pc:chgData name="rania Barbary" userId="3002eb66a4ee3d87" providerId="LiveId" clId="{5B1414B9-9C20-47AB-AB89-62CEF3D202F5}" dt="2024-12-04T07:09:36.056" v="219" actId="14100"/>
        <pc:sldMkLst>
          <pc:docMk/>
          <pc:sldMk cId="1074638838" sldId="278"/>
        </pc:sldMkLst>
        <pc:spChg chg="del">
          <ac:chgData name="rania Barbary" userId="3002eb66a4ee3d87" providerId="LiveId" clId="{5B1414B9-9C20-47AB-AB89-62CEF3D202F5}" dt="2024-12-04T07:08:54.044" v="205" actId="478"/>
          <ac:spMkLst>
            <pc:docMk/>
            <pc:sldMk cId="1074638838" sldId="278"/>
            <ac:spMk id="8" creationId="{D13C2F43-A283-4FD4-9C0D-BFF93C50AC01}"/>
          </ac:spMkLst>
        </pc:spChg>
        <pc:spChg chg="del">
          <ac:chgData name="rania Barbary" userId="3002eb66a4ee3d87" providerId="LiveId" clId="{5B1414B9-9C20-47AB-AB89-62CEF3D202F5}" dt="2024-12-04T07:09:03.763" v="211" actId="478"/>
          <ac:spMkLst>
            <pc:docMk/>
            <pc:sldMk cId="1074638838" sldId="278"/>
            <ac:spMk id="10" creationId="{AE706D50-7D14-4DB8-BE17-5497AA1715EE}"/>
          </ac:spMkLst>
        </pc:spChg>
        <pc:picChg chg="add mod">
          <ac:chgData name="rania Barbary" userId="3002eb66a4ee3d87" providerId="LiveId" clId="{5B1414B9-9C20-47AB-AB89-62CEF3D202F5}" dt="2024-12-04T07:09:07.826" v="212" actId="14100"/>
          <ac:picMkLst>
            <pc:docMk/>
            <pc:sldMk cId="1074638838" sldId="278"/>
            <ac:picMk id="6" creationId="{7CE8CEB3-80E7-9A4D-4A40-456AED36E9BF}"/>
          </ac:picMkLst>
        </pc:picChg>
        <pc:picChg chg="add mod">
          <ac:chgData name="rania Barbary" userId="3002eb66a4ee3d87" providerId="LiveId" clId="{5B1414B9-9C20-47AB-AB89-62CEF3D202F5}" dt="2024-12-04T07:09:36.056" v="219" actId="14100"/>
          <ac:picMkLst>
            <pc:docMk/>
            <pc:sldMk cId="1074638838" sldId="278"/>
            <ac:picMk id="9" creationId="{209BAAFA-B02E-3776-8F49-833734062F12}"/>
          </ac:picMkLst>
        </pc:picChg>
      </pc:sldChg>
      <pc:sldChg chg="modSp mod">
        <pc:chgData name="rania Barbary" userId="3002eb66a4ee3d87" providerId="LiveId" clId="{5B1414B9-9C20-47AB-AB89-62CEF3D202F5}" dt="2024-12-04T07:11:54.371" v="246" actId="113"/>
        <pc:sldMkLst>
          <pc:docMk/>
          <pc:sldMk cId="2659604895" sldId="279"/>
        </pc:sldMkLst>
        <pc:spChg chg="mod">
          <ac:chgData name="rania Barbary" userId="3002eb66a4ee3d87" providerId="LiveId" clId="{5B1414B9-9C20-47AB-AB89-62CEF3D202F5}" dt="2024-12-04T07:10:42.765" v="226" actId="403"/>
          <ac:spMkLst>
            <pc:docMk/>
            <pc:sldMk cId="2659604895" sldId="279"/>
            <ac:spMk id="2" creationId="{65C3525F-7CB4-4C06-B037-C81D2DED9B80}"/>
          </ac:spMkLst>
        </pc:spChg>
        <pc:spChg chg="mod">
          <ac:chgData name="rania Barbary" userId="3002eb66a4ee3d87" providerId="LiveId" clId="{5B1414B9-9C20-47AB-AB89-62CEF3D202F5}" dt="2024-12-04T07:11:52.685" v="245" actId="113"/>
          <ac:spMkLst>
            <pc:docMk/>
            <pc:sldMk cId="2659604895" sldId="279"/>
            <ac:spMk id="3" creationId="{E4FC0D20-FACF-4D73-BD27-CF8F6B97546A}"/>
          </ac:spMkLst>
        </pc:spChg>
        <pc:spChg chg="mod">
          <ac:chgData name="rania Barbary" userId="3002eb66a4ee3d87" providerId="LiveId" clId="{5B1414B9-9C20-47AB-AB89-62CEF3D202F5}" dt="2024-12-04T07:11:54.371" v="246" actId="113"/>
          <ac:spMkLst>
            <pc:docMk/>
            <pc:sldMk cId="2659604895" sldId="279"/>
            <ac:spMk id="4" creationId="{ACA6A89D-097D-4968-A07A-39A5B4F78A6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9801" y="2345719"/>
            <a:ext cx="5808313" cy="1325563"/>
          </a:xfrm>
        </p:spPr>
        <p:txBody>
          <a:bodyPr anchor="ctr">
            <a:noAutofit/>
          </a:bodyPr>
          <a:lstStyle/>
          <a:p>
            <a:r>
              <a:rPr lang="en-US" sz="2000" dirty="0">
                <a:solidFill>
                  <a:srgbClr val="0E659B"/>
                </a:solidFill>
              </a:rPr>
              <a:t>Exploring Global Trends in Programming Languages and Databases: Insights and Implications for the Tech Industry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788179"/>
            <a:ext cx="5181600" cy="2388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Rania </a:t>
            </a:r>
            <a:r>
              <a:rPr lang="en-US" dirty="0" err="1"/>
              <a:t>ElBarbary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December- 04 -2024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456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Findings</a:t>
            </a:r>
          </a:p>
          <a:p>
            <a:r>
              <a:rPr lang="en-US" b="1" dirty="0"/>
              <a:t>Dominance of Relational Databases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MySQL, PostgreSQL, and SQLite are the most widely used databases, reflecting their reliability and performance.</a:t>
            </a:r>
          </a:p>
          <a:p>
            <a:r>
              <a:rPr lang="en-US" b="1" dirty="0"/>
              <a:t>Emergence of NoSQL Databases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MongoDB and Firebase show increasing popularity due to their scalability and suitability for real-time applications.</a:t>
            </a:r>
          </a:p>
          <a:p>
            <a:r>
              <a:rPr lang="en-US" b="1" dirty="0"/>
              <a:t>Shifting Preferences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Developers express growing interest in learning NoSQL and cloud-based database solutions.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Implications</a:t>
            </a:r>
          </a:p>
          <a:p>
            <a:r>
              <a:rPr lang="en-US" b="1" dirty="0"/>
              <a:t>Strategic Focus on Modern Databases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Organizations should consider adopting scalable database solutions to meet the growing demand for real-time applications.</a:t>
            </a:r>
          </a:p>
          <a:p>
            <a:r>
              <a:rPr lang="en-US" b="1" dirty="0"/>
              <a:t>Upskilling Opportunities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Developers need to prioritize learning about NoSQL databases and cloud-native technologies to stay competitive.</a:t>
            </a:r>
          </a:p>
          <a:p>
            <a:r>
              <a:rPr lang="en-US" b="1" dirty="0"/>
              <a:t>Future-Proofing Technology Stacks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Businesses can enhance operational efficiency by incorporating newer database technologies into their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&lt;https://github.com/Eng-Raniabarabary/testrepo&gt;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0B88C5-9A59-D483-16B3-16FA0FAD2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44" y="1527586"/>
            <a:ext cx="10962042" cy="520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5F7958-1236-C44A-4859-5474A4304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7058"/>
            <a:ext cx="10661725" cy="475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A46791-F52F-FFF2-DAC0-364274D24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497" y="1690688"/>
            <a:ext cx="9348282" cy="466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What factors influence programming language preferences?</a:t>
            </a:r>
          </a:p>
          <a:p>
            <a:pPr marL="0" indent="0">
              <a:buNone/>
            </a:pPr>
            <a:r>
              <a:rPr lang="en-US" dirty="0"/>
              <a:t>2. How do industry trends affect database choices?</a:t>
            </a:r>
          </a:p>
          <a:p>
            <a:pPr marL="0" indent="0">
              <a:buNone/>
            </a:pPr>
            <a:r>
              <a:rPr lang="en-US" dirty="0"/>
              <a:t>3. What skills should developers focus on for the future?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Findings</a:t>
            </a:r>
          </a:p>
          <a:p>
            <a:r>
              <a:rPr lang="en-US" b="1" dirty="0"/>
              <a:t>Programming Languages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Python, JavaScript, and Java remain dominant, with increased interest in emerging languages like Go and Rust.</a:t>
            </a:r>
          </a:p>
          <a:p>
            <a:r>
              <a:rPr lang="en-US" b="1" dirty="0"/>
              <a:t>Databases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Relational databases like MySQL and PostgreSQL are widely used, with growing attention to NoSQL options like MongoDB.</a:t>
            </a:r>
          </a:p>
          <a:p>
            <a:r>
              <a:rPr lang="en-US" b="1" dirty="0"/>
              <a:t>Developer Focus:</a:t>
            </a:r>
          </a:p>
          <a:p>
            <a:pPr lvl="1"/>
            <a:r>
              <a:rPr lang="en-US" dirty="0"/>
              <a:t>Clear trends in upskilling indicate a strong focus on cloud-based and scalable technologies.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Implications</a:t>
            </a:r>
          </a:p>
          <a:p>
            <a:r>
              <a:rPr lang="en-US" b="1" dirty="0"/>
              <a:t>Industry Growth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Businesses should invest in modern programming languages and databases to maintain competitive advantages.</a:t>
            </a:r>
          </a:p>
          <a:p>
            <a:r>
              <a:rPr lang="en-US" b="1" dirty="0"/>
              <a:t>Skill Development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Developers need to stay agile, learning in-demand technologies to align with market demands.</a:t>
            </a:r>
          </a:p>
          <a:p>
            <a:r>
              <a:rPr lang="en-US" b="1" dirty="0"/>
              <a:t>Strategic Planning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Organizations can optimize their technology stacks by balancing current tools with emerging trends.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Key Insights:</a:t>
            </a:r>
          </a:p>
          <a:p>
            <a:pPr lvl="1"/>
            <a:r>
              <a:rPr lang="en-US" dirty="0"/>
              <a:t>The analysis highlights significant trends in programming languages and databases, emphasizing the importance of continuous learning and adaptation in the tech industry.</a:t>
            </a:r>
          </a:p>
          <a:p>
            <a:pPr lvl="1"/>
            <a:r>
              <a:rPr lang="en-US" dirty="0"/>
              <a:t>Python, JavaScript, and Java dominate current programming preferences, while emerging languages like Go and Rust gain traction.</a:t>
            </a:r>
          </a:p>
          <a:p>
            <a:r>
              <a:rPr lang="en-US" b="1" dirty="0"/>
              <a:t>Developer and Industry Alignment:</a:t>
            </a:r>
          </a:p>
          <a:p>
            <a:pPr lvl="1"/>
            <a:r>
              <a:rPr lang="en-US" dirty="0"/>
              <a:t>Developers are proactively focusing on upskilling in cloud-based and scalable technologies.</a:t>
            </a:r>
          </a:p>
          <a:p>
            <a:pPr lvl="1"/>
            <a:r>
              <a:rPr lang="en-US" dirty="0"/>
              <a:t>Businesses are shifting toward modern database solutions like NoSQL to meet evolving application demands.</a:t>
            </a:r>
          </a:p>
          <a:p>
            <a:r>
              <a:rPr lang="en-US" b="1" dirty="0"/>
              <a:t>Actionable Recommendations:</a:t>
            </a:r>
          </a:p>
          <a:p>
            <a:pPr lvl="1"/>
            <a:r>
              <a:rPr lang="en-US" dirty="0"/>
              <a:t>Organizations should strategically align training and recruitment efforts to adopt modern technologies.</a:t>
            </a:r>
          </a:p>
          <a:p>
            <a:pPr lvl="1"/>
            <a:r>
              <a:rPr lang="en-US" dirty="0"/>
              <a:t>Developers should prioritize learning in-demand programming languages and database systems to remain competitive.</a:t>
            </a:r>
          </a:p>
          <a:p>
            <a:r>
              <a:rPr lang="en-US" b="1" dirty="0"/>
              <a:t>Closing Thoughts:</a:t>
            </a:r>
          </a:p>
          <a:p>
            <a:pPr lvl="1"/>
            <a:r>
              <a:rPr lang="en-US" dirty="0"/>
              <a:t>The dynamic nature of the tech industry requires adaptability, collaboration, and a forward-looking approach to technology adoption.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6809" y="1706968"/>
            <a:ext cx="6809509" cy="4586828"/>
          </a:xfrm>
        </p:spPr>
        <p:txBody>
          <a:bodyPr>
            <a:normAutofit lnSpcReduction="10000"/>
          </a:bodyPr>
          <a:lstStyle/>
          <a:p>
            <a:r>
              <a:rPr lang="en-US" sz="1600" b="1" dirty="0"/>
              <a:t>Additional Charts:</a:t>
            </a:r>
          </a:p>
          <a:p>
            <a:r>
              <a:rPr lang="en-US" sz="1600" b="1" dirty="0"/>
              <a:t>Include bar charts showcasing:</a:t>
            </a:r>
          </a:p>
          <a:p>
            <a:pPr lvl="1"/>
            <a:r>
              <a:rPr lang="en-US" sz="1400" dirty="0"/>
              <a:t>Full distribution of programming languages used by respondents.</a:t>
            </a:r>
          </a:p>
          <a:p>
            <a:pPr lvl="1"/>
            <a:r>
              <a:rPr lang="en-US" sz="1400" dirty="0"/>
              <a:t>Complete breakdown of desired databases for the next year.</a:t>
            </a:r>
          </a:p>
          <a:p>
            <a:pPr lvl="1"/>
            <a:r>
              <a:rPr lang="en-US" sz="1400" dirty="0"/>
              <a:t>Comparative visualizations of usage trends between current and future technologies.</a:t>
            </a:r>
          </a:p>
          <a:p>
            <a:r>
              <a:rPr lang="en-US" sz="1600" b="1" dirty="0"/>
              <a:t>Tables:</a:t>
            </a:r>
          </a:p>
          <a:p>
            <a:r>
              <a:rPr lang="en-US" sz="1600" b="1" dirty="0"/>
              <a:t>Summarized data tables showing:</a:t>
            </a:r>
          </a:p>
          <a:p>
            <a:pPr lvl="1"/>
            <a:r>
              <a:rPr lang="en-US" sz="1400" dirty="0"/>
              <a:t>Frequency counts of the most popular programming languages and databases.</a:t>
            </a:r>
          </a:p>
          <a:p>
            <a:pPr lvl="1"/>
            <a:r>
              <a:rPr lang="en-US" sz="1400" dirty="0"/>
              <a:t>Regional or demographic-specific trends, if relevant (e.g., preferences by age group or employment status).</a:t>
            </a:r>
          </a:p>
          <a:p>
            <a:r>
              <a:rPr lang="en-US" sz="1600" b="1" dirty="0"/>
              <a:t>Raw Data Insights:</a:t>
            </a:r>
          </a:p>
          <a:p>
            <a:pPr lvl="1"/>
            <a:r>
              <a:rPr lang="en-US" sz="1400" dirty="0"/>
              <a:t>Highlight any interesting outliers or unique findings from the data, such as rare languages or databases with niche but strong followings.</a:t>
            </a:r>
          </a:p>
          <a:p>
            <a:r>
              <a:rPr lang="en-US" sz="1600" b="1" dirty="0"/>
              <a:t>Supplementary Materials:</a:t>
            </a:r>
          </a:p>
          <a:p>
            <a:pPr lvl="1"/>
            <a:r>
              <a:rPr lang="en-US" sz="1400" dirty="0"/>
              <a:t>References to methodology steps, such as cleaning, processing, or visualizing the data.</a:t>
            </a:r>
          </a:p>
          <a:p>
            <a:pPr lvl="1"/>
            <a:r>
              <a:rPr lang="en-US" sz="1400" dirty="0"/>
              <a:t>Links to resources or datasets used in the analysis for further exploration.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7" name="Picture 6" descr="A blue bar graph with white text&#10;&#10;Description automatically generated">
            <a:extLst>
              <a:ext uri="{FF2B5EF4-FFF2-40B4-BE49-F238E27FC236}">
                <a16:creationId xmlns:a16="http://schemas.microsoft.com/office/drawing/2014/main" id="{C502C91C-169D-1A63-4D53-51B6E88F3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1" y="1708614"/>
            <a:ext cx="9144018" cy="446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44766" y="1825625"/>
            <a:ext cx="5809034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7" name="Picture 6" descr="A green graph with white text&#10;&#10;Description automatically generated">
            <a:extLst>
              <a:ext uri="{FF2B5EF4-FFF2-40B4-BE49-F238E27FC236}">
                <a16:creationId xmlns:a16="http://schemas.microsoft.com/office/drawing/2014/main" id="{47E1C9EB-FCA4-50A5-4C52-12590939B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1" y="1602889"/>
            <a:ext cx="8846381" cy="45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468877"/>
            <a:ext cx="7068725" cy="5194570"/>
          </a:xfrm>
        </p:spPr>
        <p:txBody>
          <a:bodyPr>
            <a:normAutofit fontScale="85000" lnSpcReduction="10000"/>
          </a:bodyPr>
          <a:lstStyle/>
          <a:p>
            <a:r>
              <a:rPr lang="en-US" sz="2200" dirty="0"/>
              <a:t>Project Objective:</a:t>
            </a:r>
          </a:p>
          <a:p>
            <a:pPr lvl="1"/>
            <a:r>
              <a:rPr lang="en-US" sz="1800" dirty="0"/>
              <a:t> Analyze programming language and database trends based on global developer survey data.</a:t>
            </a:r>
          </a:p>
          <a:p>
            <a:pPr lvl="1"/>
            <a:r>
              <a:rPr lang="en-US" sz="1800" dirty="0"/>
              <a:t>Provide actionable insights for developers, organizations, and educators.</a:t>
            </a:r>
          </a:p>
          <a:p>
            <a:r>
              <a:rPr lang="en-US" sz="2200" dirty="0"/>
              <a:t>Key Insights:</a:t>
            </a:r>
          </a:p>
          <a:p>
            <a:pPr lvl="1"/>
            <a:r>
              <a:rPr lang="en-US" sz="1800" dirty="0"/>
              <a:t>Programming Languages: Highlighted the most popular languages, such as Python and JavaScript, alongside emerging trends like Go and Rust.</a:t>
            </a:r>
          </a:p>
          <a:p>
            <a:pPr lvl="1"/>
            <a:r>
              <a:rPr lang="en-US" sz="1800" dirty="0"/>
              <a:t>Databases: Identified widespread use of relational databases like MySQL and PostgreSQL and increasing interest in NoSQL solutions like MongoDB.</a:t>
            </a:r>
          </a:p>
          <a:p>
            <a:r>
              <a:rPr lang="en-US" sz="2200" dirty="0"/>
              <a:t>Developer Preferences:</a:t>
            </a:r>
          </a:p>
          <a:p>
            <a:pPr lvl="1"/>
            <a:r>
              <a:rPr lang="en-US" sz="1800" dirty="0"/>
              <a:t>Developers are increasingly drawn to scalable, developer-friendly, and future-proof technologies.</a:t>
            </a:r>
          </a:p>
          <a:p>
            <a:pPr lvl="1"/>
            <a:r>
              <a:rPr lang="en-US" sz="1800" dirty="0"/>
              <a:t>The desire to upskill in modern programming and database systems is evident.</a:t>
            </a:r>
          </a:p>
          <a:p>
            <a:r>
              <a:rPr lang="en-US" sz="2200" dirty="0"/>
              <a:t>Implications for Stakeholders:</a:t>
            </a:r>
          </a:p>
          <a:p>
            <a:pPr lvl="1"/>
            <a:r>
              <a:rPr lang="en-US" sz="1800" dirty="0"/>
              <a:t>Organizations can use these trends to align hiring and training strategies.</a:t>
            </a:r>
          </a:p>
          <a:p>
            <a:pPr lvl="1"/>
            <a:r>
              <a:rPr lang="en-US" sz="1800" dirty="0"/>
              <a:t>Developers can prioritize learning in-demand skills to remain competitive.</a:t>
            </a:r>
          </a:p>
          <a:p>
            <a:r>
              <a:rPr lang="en-US" sz="2200" dirty="0"/>
              <a:t>Conclusions:</a:t>
            </a:r>
          </a:p>
          <a:p>
            <a:pPr lvl="1"/>
            <a:r>
              <a:rPr lang="en-US" sz="1800" dirty="0"/>
              <a:t>The analysis underscores the dynamic nature of technology trends and the importance of continuous learning and adaptation.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Background:</a:t>
            </a:r>
          </a:p>
          <a:p>
            <a:pPr lvl="1"/>
            <a:r>
              <a:rPr lang="en-US" sz="1800" dirty="0"/>
              <a:t>The technology industry is evolving rapidly, with new programming languages, tools, and databases emerging to meet growing demands for scalability and efficiency.</a:t>
            </a:r>
          </a:p>
          <a:p>
            <a:pPr lvl="1"/>
            <a:r>
              <a:rPr lang="en-US" sz="1800" dirty="0"/>
              <a:t>Understanding current trends and future preferences is essential for developers, organizations, and educators to stay competitive.</a:t>
            </a:r>
          </a:p>
          <a:p>
            <a:r>
              <a:rPr lang="en-US" sz="2200" b="1" dirty="0"/>
              <a:t>Purpose of the Analysis:</a:t>
            </a:r>
          </a:p>
          <a:p>
            <a:pPr lvl="1"/>
            <a:r>
              <a:rPr lang="en-US" sz="1800" dirty="0"/>
              <a:t>To explore global trends in programming languages and </a:t>
            </a:r>
            <a:r>
              <a:rPr lang="en-US" sz="1800" dirty="0" err="1"/>
              <a:t>databases.To</a:t>
            </a:r>
            <a:r>
              <a:rPr lang="en-US" sz="1800" dirty="0"/>
              <a:t> identify shifts in developer preferences and highlight areas of growth and opportunity.</a:t>
            </a:r>
          </a:p>
          <a:p>
            <a:r>
              <a:rPr lang="en-US" sz="2200" b="1" dirty="0"/>
              <a:t>Scope:</a:t>
            </a:r>
          </a:p>
          <a:p>
            <a:pPr lvl="1"/>
            <a:r>
              <a:rPr lang="en-US" sz="1800" dirty="0"/>
              <a:t>The analysis covers a wide range of topics, including demographic factors, current technology usage, and future aspirations.</a:t>
            </a:r>
          </a:p>
          <a:p>
            <a:r>
              <a:rPr lang="en-US" sz="2200" b="1" dirty="0"/>
              <a:t>Focused on two datasets: </a:t>
            </a:r>
          </a:p>
          <a:p>
            <a:pPr lvl="1"/>
            <a:r>
              <a:rPr lang="en-US" sz="1800" dirty="0"/>
              <a:t>one capturing developer demographics and the other their technology preferences.</a:t>
            </a:r>
          </a:p>
          <a:p>
            <a:r>
              <a:rPr lang="en-US" sz="2200" b="1" dirty="0"/>
              <a:t>Significance:</a:t>
            </a:r>
          </a:p>
          <a:p>
            <a:pPr lvl="1"/>
            <a:r>
              <a:rPr lang="en-US" sz="1800" dirty="0"/>
              <a:t>Provides actionable insights for stakeholders in the tech industry to align strategies with emerging </a:t>
            </a:r>
            <a:r>
              <a:rPr lang="en-US" sz="1800" dirty="0" err="1"/>
              <a:t>trends.Helps</a:t>
            </a:r>
            <a:r>
              <a:rPr lang="en-US" sz="1800" dirty="0"/>
              <a:t> developers and organizations understand how technological advancements influence skills and tool adoption.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28417" y="1420238"/>
            <a:ext cx="7982762" cy="5272392"/>
          </a:xfrm>
        </p:spPr>
        <p:txBody>
          <a:bodyPr>
            <a:normAutofit fontScale="70000" lnSpcReduction="20000"/>
          </a:bodyPr>
          <a:lstStyle/>
          <a:p>
            <a:r>
              <a:rPr lang="en-US" sz="2200" b="1" dirty="0"/>
              <a:t>Data Collection:</a:t>
            </a:r>
          </a:p>
          <a:p>
            <a:pPr lvl="1"/>
            <a:r>
              <a:rPr lang="en-US" sz="1800" dirty="0"/>
              <a:t>Data was sourced from a global developer survey, capturing responses from diverse demographics and professional backgrounds.</a:t>
            </a:r>
          </a:p>
          <a:p>
            <a:pPr lvl="1"/>
            <a:r>
              <a:rPr lang="en-US" sz="1800" dirty="0"/>
              <a:t>Two key datasets were used: one focusing on demographics and another on technology preferences.</a:t>
            </a:r>
          </a:p>
          <a:p>
            <a:r>
              <a:rPr lang="en-US" sz="2200" b="1" dirty="0"/>
              <a:t>Data Cleaning and Preparation:</a:t>
            </a:r>
          </a:p>
          <a:p>
            <a:pPr lvl="1"/>
            <a:r>
              <a:rPr lang="en-US" sz="1800" dirty="0"/>
              <a:t>Removed incomplete or invalid entries to ensure data quality.</a:t>
            </a:r>
          </a:p>
          <a:p>
            <a:pPr lvl="1"/>
            <a:r>
              <a:rPr lang="en-US" sz="1800" dirty="0"/>
              <a:t>Normalized data formats and consolidated multi-response fields for easier analysis (e.g., combining multiple language preferences).</a:t>
            </a:r>
          </a:p>
          <a:p>
            <a:r>
              <a:rPr lang="en-US" sz="2200" b="1" dirty="0"/>
              <a:t>Analysis Techniques:</a:t>
            </a:r>
          </a:p>
          <a:p>
            <a:pPr lvl="1"/>
            <a:r>
              <a:rPr lang="en-US" sz="1800" b="1" dirty="0"/>
              <a:t>Descriptive Statistics: </a:t>
            </a:r>
          </a:p>
          <a:p>
            <a:pPr lvl="1"/>
            <a:r>
              <a:rPr lang="en-US" sz="1800" dirty="0"/>
              <a:t>Used to summarize the data (e.g., counts, percentages) for programming languages and databases.</a:t>
            </a:r>
          </a:p>
          <a:p>
            <a:pPr lvl="1"/>
            <a:r>
              <a:rPr lang="en-US" sz="1800" b="1" dirty="0"/>
              <a:t>Visualization</a:t>
            </a:r>
            <a:r>
              <a:rPr lang="en-US" sz="1800" dirty="0"/>
              <a:t>: Created bar charts and other graphical representations to illustrate key trends.</a:t>
            </a:r>
          </a:p>
          <a:p>
            <a:r>
              <a:rPr lang="en-US" sz="2200" b="1" dirty="0"/>
              <a:t>Comparative Analysis: </a:t>
            </a:r>
          </a:p>
          <a:p>
            <a:pPr lvl="1"/>
            <a:r>
              <a:rPr lang="en-US" sz="1800" dirty="0"/>
              <a:t>Compared current preferences with future aspirations to identify shifts in trends.</a:t>
            </a:r>
          </a:p>
          <a:p>
            <a:r>
              <a:rPr lang="en-US" sz="2200" b="1" dirty="0"/>
              <a:t>Tools and Technologies:</a:t>
            </a:r>
          </a:p>
          <a:p>
            <a:pPr lvl="1"/>
            <a:r>
              <a:rPr lang="en-US" sz="1800" dirty="0"/>
              <a:t>Python was used for data analysis, leveraging libraries like Pandas and Matplotlib for data manipulation and visualization.</a:t>
            </a:r>
          </a:p>
          <a:p>
            <a:pPr lvl="1"/>
            <a:r>
              <a:rPr lang="en-US" sz="1800" dirty="0"/>
              <a:t>Microsoft Excel was utilized for initial data exploration and validation.</a:t>
            </a:r>
          </a:p>
          <a:p>
            <a:r>
              <a:rPr lang="en-US" sz="2200" b="1" dirty="0"/>
              <a:t>Key Metrics:</a:t>
            </a:r>
          </a:p>
          <a:p>
            <a:pPr lvl="1"/>
            <a:r>
              <a:rPr lang="en-US" sz="1800" dirty="0"/>
              <a:t>Focused on frequency counts for languages and databases, respondent demographics, and cross-tabulations to identify relationships between variables.</a:t>
            </a:r>
          </a:p>
          <a:p>
            <a:r>
              <a:rPr lang="en-US" sz="2200" b="1" dirty="0"/>
              <a:t>Limitations:</a:t>
            </a:r>
          </a:p>
          <a:p>
            <a:pPr lvl="1"/>
            <a:r>
              <a:rPr lang="en-US" sz="1800" dirty="0"/>
              <a:t>Some data entries were incomplete, which may have led to slight variations in overall trends.</a:t>
            </a:r>
          </a:p>
          <a:p>
            <a:pPr lvl="1"/>
            <a:r>
              <a:rPr lang="en-US" sz="1800" dirty="0"/>
              <a:t>Results are based on self-reported data and may reflect personal biases or regional influences.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21" y="1919258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B2E8E-E4A7-4E24-6E34-DD399ADFED78}"/>
              </a:ext>
            </a:extLst>
          </p:cNvPr>
          <p:cNvSpPr txBox="1"/>
          <p:nvPr/>
        </p:nvSpPr>
        <p:spPr>
          <a:xfrm>
            <a:off x="1043114" y="1690688"/>
            <a:ext cx="9968597" cy="2405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2200" b="1" dirty="0">
                <a:solidFill>
                  <a:srgbClr val="0070C0"/>
                </a:solidFill>
                <a:latin typeface="IBM Plex Mono Text" panose="020B0509050203000203" pitchFamily="49" charset="0"/>
              </a:rPr>
              <a:t>Key results include: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pt-BR" sz="2200" dirty="0">
                <a:solidFill>
                  <a:srgbClr val="0070C0"/>
                </a:solidFill>
                <a:latin typeface="IBM Plex Mono Text" panose="020B0509050203000203" pitchFamily="49" charset="0"/>
              </a:rPr>
              <a:t>- Most popular programming languages: JavaScript, HTML/CSS, SQL.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pt-BR" sz="2200" dirty="0">
                <a:solidFill>
                  <a:srgbClr val="0070C0"/>
                </a:solidFill>
                <a:latin typeface="IBM Plex Mono Text" panose="020B0509050203000203" pitchFamily="49" charset="0"/>
              </a:rPr>
              <a:t>- Most desired programming languages: JavaScript, HTML/CSS, Python.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pt-BR" sz="2200" dirty="0">
                <a:solidFill>
                  <a:srgbClr val="0070C0"/>
                </a:solidFill>
                <a:latin typeface="IBM Plex Mono Text" panose="020B0509050203000203" pitchFamily="49" charset="0"/>
              </a:rPr>
              <a:t>- Most popular databases: MySQL, Microsoft SQL Server, PostgreSQL.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pt-BR" sz="2200" dirty="0">
                <a:solidFill>
                  <a:srgbClr val="0070C0"/>
                </a:solidFill>
                <a:latin typeface="IBM Plex Mono Text" panose="020B0509050203000203" pitchFamily="49" charset="0"/>
              </a:rPr>
              <a:t>- Most desired databases: PostgreSQL, MongoDB, Redis.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 descr="A graph of green columns&#10;&#10;Description automatically generated with medium confidence">
            <a:extLst>
              <a:ext uri="{FF2B5EF4-FFF2-40B4-BE49-F238E27FC236}">
                <a16:creationId xmlns:a16="http://schemas.microsoft.com/office/drawing/2014/main" id="{D79EE59B-5E6C-D0D9-9F44-0D4198E16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953" y="2327564"/>
            <a:ext cx="5672846" cy="3844641"/>
          </a:xfrm>
          <a:prstGeom prst="rect">
            <a:avLst/>
          </a:prstGeom>
        </p:spPr>
      </p:pic>
      <p:pic>
        <p:nvPicPr>
          <p:cNvPr id="9" name="Picture 8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0EC59C53-202D-64D6-2207-023A85655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48" y="2327564"/>
            <a:ext cx="5058382" cy="347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C00000"/>
                </a:solidFill>
              </a:rPr>
              <a:t>Findings</a:t>
            </a:r>
            <a:r>
              <a:rPr lang="pt-BR" b="1" dirty="0"/>
              <a:t>:</a:t>
            </a:r>
          </a:p>
          <a:p>
            <a:r>
              <a:rPr lang="en-US" dirty="0"/>
              <a:t>Dominance of Established Languages:</a:t>
            </a:r>
          </a:p>
          <a:p>
            <a:pPr marL="457200" lvl="1" indent="0">
              <a:buNone/>
            </a:pPr>
            <a:r>
              <a:rPr lang="en-US" dirty="0"/>
              <a:t>Languages like Python, JavaScript, and Java continue to dominate due to their versatility and widespread use.</a:t>
            </a:r>
          </a:p>
          <a:p>
            <a:r>
              <a:rPr lang="en-US" dirty="0"/>
              <a:t>Emerging Technologies:</a:t>
            </a:r>
          </a:p>
          <a:p>
            <a:pPr marL="457200" lvl="1" indent="0">
              <a:buNone/>
            </a:pPr>
            <a:r>
              <a:rPr lang="en-US" dirty="0"/>
              <a:t>Newer languages like Go and Rust show steady growth, driven by performance and modern application needs.</a:t>
            </a:r>
          </a:p>
          <a:p>
            <a:r>
              <a:rPr lang="en-US" dirty="0"/>
              <a:t>Developer Transition:</a:t>
            </a:r>
          </a:p>
          <a:p>
            <a:pPr marL="457200" lvl="1" indent="0">
              <a:buNone/>
            </a:pPr>
            <a:r>
              <a:rPr lang="en-US" dirty="0"/>
              <a:t>Many developers express interest in learning new languages, reflecting a focus on staying competitive and adapting to industry shifts.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Implications</a:t>
            </a:r>
            <a:r>
              <a:rPr lang="en-US" b="1" dirty="0"/>
              <a:t>:</a:t>
            </a:r>
          </a:p>
          <a:p>
            <a:r>
              <a:rPr lang="en-US" dirty="0"/>
              <a:t>Industry Adoption:</a:t>
            </a:r>
          </a:p>
          <a:p>
            <a:pPr lvl="1"/>
            <a:r>
              <a:rPr lang="en-US" dirty="0"/>
              <a:t>Organizations should invest in training for emerging languages to future-proof their development teams.</a:t>
            </a:r>
          </a:p>
          <a:p>
            <a:r>
              <a:rPr lang="en-US" dirty="0"/>
              <a:t>Education and Upskilling:</a:t>
            </a:r>
          </a:p>
          <a:p>
            <a:pPr lvl="1"/>
            <a:r>
              <a:rPr lang="en-US" dirty="0"/>
              <a:t>Academic institutions and training providers should prioritize teaching modern languages alongside traditional ones.</a:t>
            </a:r>
          </a:p>
          <a:p>
            <a:r>
              <a:rPr lang="en-US" dirty="0"/>
              <a:t>Tooling and Ecosystem Growth:</a:t>
            </a:r>
          </a:p>
          <a:p>
            <a:pPr lvl="1"/>
            <a:r>
              <a:rPr lang="en-US" dirty="0"/>
              <a:t>Growth in newer languages may lead to an expanded ecosystem of libraries, tools, and community support.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 descr="A graph of a number of orange bars&#10;&#10;Description automatically generated with medium confidence">
            <a:extLst>
              <a:ext uri="{FF2B5EF4-FFF2-40B4-BE49-F238E27FC236}">
                <a16:creationId xmlns:a16="http://schemas.microsoft.com/office/drawing/2014/main" id="{7CE8CEB3-80E7-9A4D-4A40-456AED36E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46" y="2501904"/>
            <a:ext cx="5470197" cy="3670301"/>
          </a:xfrm>
          <a:prstGeom prst="rect">
            <a:avLst/>
          </a:prstGeom>
        </p:spPr>
      </p:pic>
      <p:pic>
        <p:nvPicPr>
          <p:cNvPr id="9" name="Picture 8" descr="A graph of a number of data&#10;&#10;Description automatically generated">
            <a:extLst>
              <a:ext uri="{FF2B5EF4-FFF2-40B4-BE49-F238E27FC236}">
                <a16:creationId xmlns:a16="http://schemas.microsoft.com/office/drawing/2014/main" id="{209BAAFA-B02E-3776-8F49-833734062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423692"/>
            <a:ext cx="5205984" cy="375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1342</Words>
  <Application>Microsoft Office PowerPoint</Application>
  <PresentationFormat>Widescreen</PresentationFormat>
  <Paragraphs>161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Exploring Global Trends in Programming Languages and Databases: Insights and Implications for the Tech Industry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rania Barbary</cp:lastModifiedBy>
  <cp:revision>21</cp:revision>
  <dcterms:created xsi:type="dcterms:W3CDTF">2020-10-28T18:29:43Z</dcterms:created>
  <dcterms:modified xsi:type="dcterms:W3CDTF">2024-12-04T08:08:27Z</dcterms:modified>
</cp:coreProperties>
</file>