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187fc165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187fc165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187fc165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187fc165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187fc165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187fc165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187fc165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187fc165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4187fc16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4187fc16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courses.pauloroncarati.repl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66775" y="1557900"/>
            <a:ext cx="3661800" cy="11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>
                <a:solidFill>
                  <a:srgbClr val="000000"/>
                </a:solidFill>
              </a:rPr>
              <a:t>iCourses</a:t>
            </a:r>
            <a:endParaRPr sz="64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097400" y="4468250"/>
            <a:ext cx="4734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00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© Copyright 2021 - Trabalho interdisciplinar aplicações WEB - ICEI PUC Minas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75" y="1771824"/>
            <a:ext cx="844900" cy="7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1516475" y="2825550"/>
            <a:ext cx="30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Projeto: Plataformas educacionais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6056300" y="1710300"/>
            <a:ext cx="2213400" cy="2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Bruno Vieira Cardoso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Isabela Gontijo de Castro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Lucas Santos Rosa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Mariana Dias Caetano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Paulo Roncarati De Souza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4527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Excesso de conteúdo disponível na internet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Dificuldade de organização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Perda de foco do estudante</a:t>
            </a:r>
            <a:endParaRPr sz="1800"/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Contexto do Problema</a:t>
            </a:r>
            <a:endParaRPr b="1"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284" y="1990724"/>
            <a:ext cx="2978566" cy="24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Proposta de Solução</a:t>
            </a:r>
            <a:endParaRPr b="1"/>
          </a:p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3752225" y="1990725"/>
            <a:ext cx="4572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Plataforma Web para organizar cursos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Possibilidade de visualização macro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Acompanhar e controlar o aprendizado</a:t>
            </a:r>
            <a:endParaRPr sz="18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2" y="1990725"/>
            <a:ext cx="2225458" cy="24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Metodologia</a:t>
            </a:r>
            <a:endParaRPr b="1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301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Design Thinking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Scrum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Git e GitHub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VS Code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WhatsApp e Workspace</a:t>
            </a:r>
            <a:endParaRPr sz="18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75" y="1960475"/>
            <a:ext cx="76770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550" y="2728175"/>
            <a:ext cx="3894249" cy="17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7537" y="1960500"/>
            <a:ext cx="767698" cy="76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0400" y="1958788"/>
            <a:ext cx="767699" cy="77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 de solução</a:t>
            </a:r>
            <a:endParaRPr b="1"/>
          </a:p>
        </p:txBody>
      </p:sp>
      <p:sp>
        <p:nvSpPr>
          <p:cNvPr id="162" name="Google Shape;162;p17"/>
          <p:cNvSpPr/>
          <p:nvPr/>
        </p:nvSpPr>
        <p:spPr>
          <a:xfrm>
            <a:off x="819150" y="1590450"/>
            <a:ext cx="3064800" cy="2917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Navegador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131300" y="2204475"/>
            <a:ext cx="2440500" cy="449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Páginas Web</a:t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(HTML, Bootstrap e JavaScript)</a:t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065600" y="3021575"/>
            <a:ext cx="2571900" cy="1362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Local Storage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550812" y="3557525"/>
            <a:ext cx="678900" cy="290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Cursos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2473385" y="3875250"/>
            <a:ext cx="678900" cy="290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Aulas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7" name="Google Shape;167;p17"/>
          <p:cNvCxnSpPr>
            <a:stCxn id="165" idx="3"/>
            <a:endCxn id="166" idx="2"/>
          </p:cNvCxnSpPr>
          <p:nvPr/>
        </p:nvCxnSpPr>
        <p:spPr>
          <a:xfrm flipH="1" rot="-5400000">
            <a:off x="2095462" y="3642425"/>
            <a:ext cx="172800" cy="58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7"/>
          <p:cNvCxnSpPr>
            <a:stCxn id="163" idx="2"/>
            <a:endCxn id="164" idx="0"/>
          </p:cNvCxnSpPr>
          <p:nvPr/>
        </p:nvCxnSpPr>
        <p:spPr>
          <a:xfrm>
            <a:off x="2351550" y="2654175"/>
            <a:ext cx="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7"/>
          <p:cNvSpPr/>
          <p:nvPr/>
        </p:nvSpPr>
        <p:spPr>
          <a:xfrm>
            <a:off x="4389875" y="2454900"/>
            <a:ext cx="1386072" cy="7660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Internet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281875" y="2255325"/>
            <a:ext cx="1663500" cy="1165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Hospedagem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6662125" y="2792350"/>
            <a:ext cx="903000" cy="449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Replit</a:t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3883950" y="2726325"/>
            <a:ext cx="5058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775950" y="2726325"/>
            <a:ext cx="505800" cy="22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5902350" y="4560350"/>
            <a:ext cx="30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https://icourses.pauloroncarati.repl.co/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