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
      <p:font typeface="Doppio One"/>
      <p:regular r:id="rId39"/>
    </p:embeddedFont>
    <p:embeddedFont>
      <p:font typeface="Encode Sans"/>
      <p:regular r:id="rId40"/>
      <p:bold r:id="rId41"/>
    </p:embeddedFont>
    <p:embeddedFont>
      <p:font typeface="Bebas Neue"/>
      <p:regular r:id="rId42"/>
    </p:embeddedFont>
    <p:embeddedFont>
      <p:font typeface="Proxima Nova Semibold"/>
      <p:regular r:id="rId43"/>
      <p:bold r:id="rId44"/>
      <p:boldItalic r:id="rId45"/>
    </p:embeddedFont>
    <p:embeddedFont>
      <p:font typeface="Fira Sans Extra Condensed"/>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215153-541D-4E32-9591-C273325C25FF}">
  <a:tblStyle styleId="{1F215153-541D-4E32-9591-C273325C25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ncodeSans-regular.fntdata"/><Relationship Id="rId42" Type="http://schemas.openxmlformats.org/officeDocument/2006/relationships/font" Target="fonts/BebasNeue-regular.fntdata"/><Relationship Id="rId41" Type="http://schemas.openxmlformats.org/officeDocument/2006/relationships/font" Target="fonts/EncodeSans-bold.fntdata"/><Relationship Id="rId44" Type="http://schemas.openxmlformats.org/officeDocument/2006/relationships/font" Target="fonts/ProximaNovaSemibold-bold.fntdata"/><Relationship Id="rId43" Type="http://schemas.openxmlformats.org/officeDocument/2006/relationships/font" Target="fonts/ProximaNovaSemibold-regular.fntdata"/><Relationship Id="rId46" Type="http://schemas.openxmlformats.org/officeDocument/2006/relationships/font" Target="fonts/FiraSansExtraCondensed-regular.fntdata"/><Relationship Id="rId45" Type="http://schemas.openxmlformats.org/officeDocument/2006/relationships/font" Target="fonts/ProximaNovaSemibold-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SansExtraCondensed-italic.fntdata"/><Relationship Id="rId47" Type="http://schemas.openxmlformats.org/officeDocument/2006/relationships/font" Target="fonts/FiraSansExtraCondensed-bold.fntdata"/><Relationship Id="rId49" Type="http://schemas.openxmlformats.org/officeDocument/2006/relationships/font" Target="fonts/FiraSansExtraCondense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33" Type="http://schemas.openxmlformats.org/officeDocument/2006/relationships/font" Target="fonts/ProximaNova-italic.fntdata"/><Relationship Id="rId32" Type="http://schemas.openxmlformats.org/officeDocument/2006/relationships/font" Target="fonts/ProximaNova-bold.fntdata"/><Relationship Id="rId35" Type="http://schemas.openxmlformats.org/officeDocument/2006/relationships/font" Target="fonts/Roboto-regular.fntdata"/><Relationship Id="rId34" Type="http://schemas.openxmlformats.org/officeDocument/2006/relationships/font" Target="fonts/ProximaNova-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DoppioOne-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02afc7a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02afc7a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00cf9bf6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00cf9bf6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00cf9bf6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00cf9bf6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00cf9bf6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00cf9bf6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b00cf9bf6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b00cf9bf6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b00cf9bf66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b00cf9bf66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b00cf9bf6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b00cf9bf6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b00cf9bf6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b00cf9bf6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00cf9bf6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b00cf9bf6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b00cf9bf6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b00cf9bf6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b00cf9bf66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b00cf9bf66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91225d7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91225d7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b00cf9bf66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b00cf9bf66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b00cf9bf6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b00cf9bf6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b00cf9bf6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b00cf9bf6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b00cf9bf6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b00cf9bf6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b00cf9bf6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b00cf9bf6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91225d7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91225d7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91225d7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91225d7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91225d7f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91225d7f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91225d7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91225d7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91225d7f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91225d7f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b00cf9bf6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b00cf9bf6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00cf9bf6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00cf9bf6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b="0" l="1308" r="42289" t="0"/>
          <a:stretch/>
        </p:blipFill>
        <p:spPr>
          <a:xfrm>
            <a:off x="0" y="0"/>
            <a:ext cx="5157302" cy="5143376"/>
          </a:xfrm>
          <a:prstGeom prst="rect">
            <a:avLst/>
          </a:prstGeom>
          <a:noFill/>
          <a:ln>
            <a:noFill/>
          </a:ln>
        </p:spPr>
      </p:pic>
      <p:pic>
        <p:nvPicPr>
          <p:cNvPr id="10" name="Google Shape;10;p2"/>
          <p:cNvPicPr preferRelativeResize="0"/>
          <p:nvPr/>
        </p:nvPicPr>
        <p:blipFill rotWithShape="1">
          <a:blip r:embed="rId2">
            <a:alphaModFix amt="28000"/>
          </a:blip>
          <a:srcRect b="6752" l="40405" r="30010" t="33702"/>
          <a:stretch/>
        </p:blipFill>
        <p:spPr>
          <a:xfrm>
            <a:off x="6438900" y="2176200"/>
            <a:ext cx="2705098" cy="3062551"/>
          </a:xfrm>
          <a:prstGeom prst="rect">
            <a:avLst/>
          </a:prstGeom>
          <a:noFill/>
          <a:ln>
            <a:noFill/>
          </a:ln>
        </p:spPr>
      </p:pic>
      <p:sp>
        <p:nvSpPr>
          <p:cNvPr id="11" name="Google Shape;11;p2"/>
          <p:cNvSpPr txBox="1"/>
          <p:nvPr>
            <p:ph type="ctrTitle"/>
          </p:nvPr>
        </p:nvSpPr>
        <p:spPr>
          <a:xfrm>
            <a:off x="713100" y="976688"/>
            <a:ext cx="4444200" cy="2681100"/>
          </a:xfrm>
          <a:prstGeom prst="rect">
            <a:avLst/>
          </a:prstGeom>
          <a:solidFill>
            <a:schemeClr val="dk2"/>
          </a:solidFill>
        </p:spPr>
        <p:txBody>
          <a:bodyPr anchorCtr="0" anchor="b" bIns="91425" lIns="91425" spcFirstLastPara="1" rIns="91425" wrap="square" tIns="91425">
            <a:noAutofit/>
          </a:bodyPr>
          <a:lstStyle>
            <a:lvl1pPr lvl="0">
              <a:spcBef>
                <a:spcPts val="0"/>
              </a:spcBef>
              <a:spcAft>
                <a:spcPts val="0"/>
              </a:spcAft>
              <a:buSzPts val="5200"/>
              <a:buNone/>
              <a:defRPr sz="40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13208" y="3638813"/>
            <a:ext cx="4444200" cy="5280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ph idx="2" type="pic"/>
          </p:nvPr>
        </p:nvSpPr>
        <p:spPr>
          <a:xfrm>
            <a:off x="5157300" y="0"/>
            <a:ext cx="3986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b="5922" l="5619" r="56047" t="33705"/>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b="6752" l="42908" r="27507" t="33702"/>
          <a:stretch/>
        </p:blipFill>
        <p:spPr>
          <a:xfrm flipH="1">
            <a:off x="0" y="2176200"/>
            <a:ext cx="2705098" cy="3062551"/>
          </a:xfrm>
          <a:prstGeom prst="rect">
            <a:avLst/>
          </a:prstGeom>
          <a:noFill/>
          <a:ln>
            <a:noFill/>
          </a:ln>
        </p:spPr>
      </p:pic>
      <p:sp>
        <p:nvSpPr>
          <p:cNvPr id="58" name="Google Shape;58;p11"/>
          <p:cNvSpPr txBox="1"/>
          <p:nvPr>
            <p:ph hasCustomPrompt="1" type="title"/>
          </p:nvPr>
        </p:nvSpPr>
        <p:spPr>
          <a:xfrm>
            <a:off x="1284000" y="2628900"/>
            <a:ext cx="6576000" cy="138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9" name="Google Shape;59;p11"/>
          <p:cNvSpPr txBox="1"/>
          <p:nvPr>
            <p:ph idx="1" type="subTitle"/>
          </p:nvPr>
        </p:nvSpPr>
        <p:spPr>
          <a:xfrm>
            <a:off x="1284000" y="4006725"/>
            <a:ext cx="6576000" cy="4971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0" name="Google Shape;60;p11"/>
          <p:cNvSpPr/>
          <p:nvPr>
            <p:ph idx="2" type="pic"/>
          </p:nvPr>
        </p:nvSpPr>
        <p:spPr>
          <a:xfrm>
            <a:off x="0" y="0"/>
            <a:ext cx="9144000" cy="2176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bg>
      <p:bgPr>
        <a:solidFill>
          <a:schemeClr val="lt1"/>
        </a:solidFill>
      </p:bgPr>
    </p:bg>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b="3400" l="0" r="832" t="0"/>
          <a:stretch/>
        </p:blipFill>
        <p:spPr>
          <a:xfrm rot="10800000">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bg>
      <p:bgPr>
        <a:solidFill>
          <a:schemeClr val="lt1"/>
        </a:solidFill>
      </p:bgPr>
    </p:bg>
    <p:spTree>
      <p:nvGrpSpPr>
        <p:cNvPr id="66" name="Shape 66"/>
        <p:cNvGrpSpPr/>
        <p:nvPr/>
      </p:nvGrpSpPr>
      <p:grpSpPr>
        <a:xfrm>
          <a:off x="0" y="0"/>
          <a:ext cx="0" cy="0"/>
          <a:chOff x="0" y="0"/>
          <a:chExt cx="0" cy="0"/>
        </a:xfrm>
      </p:grpSpPr>
      <p:pic>
        <p:nvPicPr>
          <p:cNvPr id="67" name="Google Shape;67;p14"/>
          <p:cNvPicPr preferRelativeResize="0"/>
          <p:nvPr/>
        </p:nvPicPr>
        <p:blipFill rotWithShape="1">
          <a:blip r:embed="rId2">
            <a:alphaModFix amt="28000"/>
          </a:blip>
          <a:srcRect b="0" l="-10" r="10" t="0"/>
          <a:stretch/>
        </p:blipFill>
        <p:spPr>
          <a:xfrm>
            <a:off x="-975" y="-60220"/>
            <a:ext cx="9144000" cy="5280390"/>
          </a:xfrm>
          <a:prstGeom prst="rect">
            <a:avLst/>
          </a:prstGeom>
          <a:noFill/>
          <a:ln>
            <a:noFill/>
          </a:ln>
        </p:spPr>
      </p:pic>
      <p:sp>
        <p:nvSpPr>
          <p:cNvPr id="68" name="Google Shape;68;p14"/>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b="5923" l="3955" r="57710" t="28334"/>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b="6752" l="43544" r="14163" t="33702"/>
          <a:stretch/>
        </p:blipFill>
        <p:spPr>
          <a:xfrm>
            <a:off x="5276849" y="-109800"/>
            <a:ext cx="3867149" cy="3062551"/>
          </a:xfrm>
          <a:prstGeom prst="rect">
            <a:avLst/>
          </a:prstGeom>
          <a:noFill/>
          <a:ln>
            <a:noFill/>
          </a:ln>
        </p:spPr>
      </p:pic>
      <p:sp>
        <p:nvSpPr>
          <p:cNvPr id="17" name="Google Shape;17;p3"/>
          <p:cNvSpPr txBox="1"/>
          <p:nvPr>
            <p:ph type="title"/>
          </p:nvPr>
        </p:nvSpPr>
        <p:spPr>
          <a:xfrm>
            <a:off x="3403454" y="783554"/>
            <a:ext cx="4383600" cy="1626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hasCustomPrompt="1" idx="2" type="title"/>
          </p:nvPr>
        </p:nvSpPr>
        <p:spPr>
          <a:xfrm>
            <a:off x="1356946" y="783550"/>
            <a:ext cx="2046600" cy="16266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80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p:nvPr>
            <p:ph idx="3" type="pic"/>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720000" y="1789425"/>
            <a:ext cx="7704000" cy="2779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Anaheim"/>
              <a:buChar char="●"/>
              <a:defRPr sz="1200"/>
            </a:lvl1pPr>
            <a:lvl2pPr indent="-304800" lvl="1" marL="914400">
              <a:spcBef>
                <a:spcPts val="0"/>
              </a:spcBef>
              <a:spcAft>
                <a:spcPts val="0"/>
              </a:spcAft>
              <a:buClr>
                <a:srgbClr val="434343"/>
              </a:buClr>
              <a:buSzPts val="1200"/>
              <a:buFont typeface="Roboto Condensed Light"/>
              <a:buChar char="○"/>
              <a:defRPr sz="1200"/>
            </a:lvl2pPr>
            <a:lvl3pPr indent="-304800" lvl="2" marL="1371600">
              <a:spcBef>
                <a:spcPts val="0"/>
              </a:spcBef>
              <a:spcAft>
                <a:spcPts val="0"/>
              </a:spcAft>
              <a:buClr>
                <a:srgbClr val="434343"/>
              </a:buClr>
              <a:buSzPts val="1200"/>
              <a:buFont typeface="Roboto Condensed Light"/>
              <a:buChar char="■"/>
              <a:defRPr sz="1200"/>
            </a:lvl3pPr>
            <a:lvl4pPr indent="-304800" lvl="3" marL="1828800">
              <a:spcBef>
                <a:spcPts val="0"/>
              </a:spcBef>
              <a:spcAft>
                <a:spcPts val="0"/>
              </a:spcAft>
              <a:buClr>
                <a:srgbClr val="434343"/>
              </a:buClr>
              <a:buSzPts val="1200"/>
              <a:buFont typeface="Roboto Condensed Light"/>
              <a:buChar char="●"/>
              <a:defRPr sz="1200"/>
            </a:lvl4pPr>
            <a:lvl5pPr indent="-304800" lvl="4" marL="2286000">
              <a:spcBef>
                <a:spcPts val="0"/>
              </a:spcBef>
              <a:spcAft>
                <a:spcPts val="0"/>
              </a:spcAft>
              <a:buClr>
                <a:srgbClr val="434343"/>
              </a:buClr>
              <a:buSzPts val="1200"/>
              <a:buFont typeface="Roboto Condensed Light"/>
              <a:buChar char="○"/>
              <a:defRPr sz="1200"/>
            </a:lvl5pPr>
            <a:lvl6pPr indent="-304800" lvl="5" marL="2743200">
              <a:spcBef>
                <a:spcPts val="0"/>
              </a:spcBef>
              <a:spcAft>
                <a:spcPts val="0"/>
              </a:spcAft>
              <a:buClr>
                <a:srgbClr val="434343"/>
              </a:buClr>
              <a:buSzPts val="1200"/>
              <a:buFont typeface="Roboto Condensed Light"/>
              <a:buChar char="■"/>
              <a:defRPr sz="1200"/>
            </a:lvl6pPr>
            <a:lvl7pPr indent="-304800" lvl="6" marL="3200400">
              <a:spcBef>
                <a:spcPts val="0"/>
              </a:spcBef>
              <a:spcAft>
                <a:spcPts val="0"/>
              </a:spcAft>
              <a:buClr>
                <a:srgbClr val="434343"/>
              </a:buClr>
              <a:buSzPts val="1200"/>
              <a:buFont typeface="Roboto Condensed Light"/>
              <a:buChar char="●"/>
              <a:defRPr sz="1200"/>
            </a:lvl7pPr>
            <a:lvl8pPr indent="-304800" lvl="7" marL="3657600">
              <a:spcBef>
                <a:spcPts val="0"/>
              </a:spcBef>
              <a:spcAft>
                <a:spcPts val="0"/>
              </a:spcAft>
              <a:buClr>
                <a:srgbClr val="434343"/>
              </a:buClr>
              <a:buSzPts val="1200"/>
              <a:buFont typeface="Roboto Condensed Light"/>
              <a:buChar char="○"/>
              <a:defRPr sz="1200"/>
            </a:lvl8pPr>
            <a:lvl9pPr indent="-304800" lvl="8" marL="4114800">
              <a:spcBef>
                <a:spcPts val="0"/>
              </a:spcBef>
              <a:spcAft>
                <a:spcPts val="0"/>
              </a:spcAft>
              <a:buClr>
                <a:srgbClr val="434343"/>
              </a:buClr>
              <a:buSzPts val="1200"/>
              <a:buFont typeface="Roboto Condensed Light"/>
              <a:buChar char="■"/>
              <a:defRPr sz="1200"/>
            </a:lvl9pPr>
          </a:lstStyle>
          <a:p/>
        </p:txBody>
      </p:sp>
      <p:sp>
        <p:nvSpPr>
          <p:cNvPr id="24" name="Google Shape;24;p4"/>
          <p:cNvSpPr txBox="1"/>
          <p:nvPr/>
        </p:nvSpPr>
        <p:spPr>
          <a:xfrm>
            <a:off x="720000" y="5974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latin typeface="Doppio One"/>
              <a:ea typeface="Doppio One"/>
              <a:cs typeface="Doppio One"/>
              <a:sym typeface="Doppio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idx="1" type="subTitle"/>
          </p:nvPr>
        </p:nvSpPr>
        <p:spPr>
          <a:xfrm>
            <a:off x="5151737" y="2936100"/>
            <a:ext cx="2505600" cy="15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5"/>
          <p:cNvSpPr txBox="1"/>
          <p:nvPr>
            <p:ph idx="2" type="subTitle"/>
          </p:nvPr>
        </p:nvSpPr>
        <p:spPr>
          <a:xfrm>
            <a:off x="1486663" y="2936100"/>
            <a:ext cx="2505600" cy="15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 name="Google Shape;30;p5"/>
          <p:cNvSpPr txBox="1"/>
          <p:nvPr>
            <p:ph idx="3" type="subTitle"/>
          </p:nvPr>
        </p:nvSpPr>
        <p:spPr>
          <a:xfrm>
            <a:off x="1486663" y="2385351"/>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 name="Google Shape;31;p5"/>
          <p:cNvSpPr txBox="1"/>
          <p:nvPr>
            <p:ph idx="4" type="subTitle"/>
          </p:nvPr>
        </p:nvSpPr>
        <p:spPr>
          <a:xfrm>
            <a:off x="5151738" y="2385351"/>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Doppio One"/>
                <a:ea typeface="Doppio One"/>
                <a:cs typeface="Doppio One"/>
                <a:sym typeface="Doppi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 name="Google Shape;32;p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5"/>
          <p:cNvSpPr/>
          <p:nvPr>
            <p:ph idx="5" type="pic"/>
          </p:nvPr>
        </p:nvSpPr>
        <p:spPr>
          <a:xfrm>
            <a:off x="1486663" y="1509050"/>
            <a:ext cx="2505600" cy="876300"/>
          </a:xfrm>
          <a:prstGeom prst="rect">
            <a:avLst/>
          </a:prstGeom>
          <a:noFill/>
          <a:ln>
            <a:noFill/>
          </a:ln>
        </p:spPr>
      </p:sp>
      <p:sp>
        <p:nvSpPr>
          <p:cNvPr id="34" name="Google Shape;34;p5"/>
          <p:cNvSpPr/>
          <p:nvPr>
            <p:ph idx="6" type="pic"/>
          </p:nvPr>
        </p:nvSpPr>
        <p:spPr>
          <a:xfrm>
            <a:off x="5151738" y="1509050"/>
            <a:ext cx="2505600" cy="87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b="3400" l="0" r="832" t="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9"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b="0" l="0" r="0" t="0"/>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096200" y="791250"/>
            <a:ext cx="4294800" cy="12357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7"/>
          <p:cNvSpPr txBox="1"/>
          <p:nvPr>
            <p:ph idx="1" type="subTitle"/>
          </p:nvPr>
        </p:nvSpPr>
        <p:spPr>
          <a:xfrm>
            <a:off x="4096200" y="208650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rtl="0" algn="ctr">
              <a:lnSpc>
                <a:spcPct val="100000"/>
              </a:lnSpc>
              <a:spcBef>
                <a:spcPts val="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44" name="Google Shape;44;p7"/>
          <p:cNvSpPr/>
          <p:nvPr>
            <p:ph idx="2" type="pic"/>
          </p:nvPr>
        </p:nvSpPr>
        <p:spPr>
          <a:xfrm>
            <a:off x="0" y="-2250"/>
            <a:ext cx="34290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45"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b="0" l="-10" r="10" t="0"/>
          <a:stretch/>
        </p:blipFill>
        <p:spPr>
          <a:xfrm flipH="1">
            <a:off x="-975" y="-60220"/>
            <a:ext cx="9144000" cy="5280390"/>
          </a:xfrm>
          <a:prstGeom prst="rect">
            <a:avLst/>
          </a:prstGeom>
          <a:noFill/>
          <a:ln>
            <a:noFill/>
          </a:ln>
        </p:spPr>
      </p:pic>
      <p:sp>
        <p:nvSpPr>
          <p:cNvPr id="47" name="Google Shape;47;p8"/>
          <p:cNvSpPr txBox="1"/>
          <p:nvPr>
            <p:ph type="title"/>
          </p:nvPr>
        </p:nvSpPr>
        <p:spPr>
          <a:xfrm>
            <a:off x="1388100" y="1275900"/>
            <a:ext cx="6367800" cy="25917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8"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b="0" l="-10" r="10" t="0"/>
          <a:stretch/>
        </p:blipFill>
        <p:spPr>
          <a:xfrm>
            <a:off x="-975" y="-60220"/>
            <a:ext cx="9144000" cy="5280390"/>
          </a:xfrm>
          <a:prstGeom prst="rect">
            <a:avLst/>
          </a:prstGeom>
          <a:noFill/>
          <a:ln>
            <a:noFill/>
          </a:ln>
        </p:spPr>
      </p:pic>
      <p:sp>
        <p:nvSpPr>
          <p:cNvPr id="50" name="Google Shape;50;p9"/>
          <p:cNvSpPr txBox="1"/>
          <p:nvPr>
            <p:ph type="title"/>
          </p:nvPr>
        </p:nvSpPr>
        <p:spPr>
          <a:xfrm>
            <a:off x="2549400" y="1219004"/>
            <a:ext cx="4045200" cy="14823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549400" y="2689396"/>
            <a:ext cx="4045200" cy="1235100"/>
          </a:xfrm>
          <a:prstGeom prst="rect">
            <a:avLst/>
          </a:prstGeom>
          <a:solidFill>
            <a:schemeClr val="dk2"/>
          </a:solidFill>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p:nvPr>
            <p:ph idx="2" type="pic"/>
          </p:nvPr>
        </p:nvSpPr>
        <p:spPr>
          <a:xfrm>
            <a:off x="-8500" y="0"/>
            <a:ext cx="9152400" cy="5143500"/>
          </a:xfrm>
          <a:prstGeom prst="rect">
            <a:avLst/>
          </a:prstGeom>
          <a:noFill/>
          <a:ln>
            <a:noFill/>
          </a:ln>
        </p:spPr>
      </p:sp>
      <p:sp>
        <p:nvSpPr>
          <p:cNvPr id="54" name="Google Shape;54;p10"/>
          <p:cNvSpPr txBox="1"/>
          <p:nvPr>
            <p:ph type="title"/>
          </p:nvPr>
        </p:nvSpPr>
        <p:spPr>
          <a:xfrm>
            <a:off x="720000" y="597425"/>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b="1" sz="2800">
                <a:solidFill>
                  <a:schemeClr val="dk1"/>
                </a:solidFill>
                <a:latin typeface="Doppio One"/>
                <a:ea typeface="Doppio One"/>
                <a:cs typeface="Doppio One"/>
                <a:sym typeface="Doppio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indent="-317500" lvl="1" marL="9144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indent="-317500" lvl="2" marL="13716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indent="-317500" lvl="3" marL="18288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indent="-317500" lvl="4" marL="22860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indent="-317500" lvl="5" marL="27432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indent="-317500" lvl="6" marL="32004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indent="-317500" lvl="7" marL="36576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indent="-317500" lvl="8" marL="41148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2" name="Google Shape;72;p1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computer-networking-project-proposal#position-218&amp;results-13262/?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27000">
              <a:schemeClr val="dk2"/>
            </a:gs>
            <a:gs pos="100000">
              <a:schemeClr val="lt1"/>
            </a:gs>
          </a:gsLst>
          <a:lin ang="8100019" scaled="0"/>
        </a:gradFill>
      </p:bgPr>
    </p:bg>
    <p:spTree>
      <p:nvGrpSpPr>
        <p:cNvPr id="77" name="Shape 77"/>
        <p:cNvGrpSpPr/>
        <p:nvPr/>
      </p:nvGrpSpPr>
      <p:grpSpPr>
        <a:xfrm>
          <a:off x="0" y="0"/>
          <a:ext cx="0" cy="0"/>
          <a:chOff x="0" y="0"/>
          <a:chExt cx="0" cy="0"/>
        </a:xfrm>
      </p:grpSpPr>
      <p:sp>
        <p:nvSpPr>
          <p:cNvPr id="78" name="Google Shape;78;p17"/>
          <p:cNvSpPr txBox="1"/>
          <p:nvPr>
            <p:ph type="ctrTitle"/>
          </p:nvPr>
        </p:nvSpPr>
        <p:spPr>
          <a:xfrm>
            <a:off x="713100" y="976688"/>
            <a:ext cx="4444200" cy="268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Computer Networking </a:t>
            </a:r>
            <a:r>
              <a:rPr lang="en">
                <a:solidFill>
                  <a:schemeClr val="accent2"/>
                </a:solidFill>
              </a:rPr>
              <a:t>Project Proposal Infographics</a:t>
            </a:r>
            <a:endParaRPr b="1">
              <a:solidFill>
                <a:schemeClr val="accent2"/>
              </a:solidFill>
            </a:endParaRPr>
          </a:p>
        </p:txBody>
      </p:sp>
      <p:sp>
        <p:nvSpPr>
          <p:cNvPr id="79" name="Google Shape;79;p17"/>
          <p:cNvSpPr txBox="1"/>
          <p:nvPr>
            <p:ph idx="1" type="subTitle"/>
          </p:nvPr>
        </p:nvSpPr>
        <p:spPr>
          <a:xfrm>
            <a:off x="713208" y="3638813"/>
            <a:ext cx="4444200" cy="52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pic>
        <p:nvPicPr>
          <p:cNvPr id="80" name="Google Shape;80;p17"/>
          <p:cNvPicPr preferRelativeResize="0"/>
          <p:nvPr>
            <p:ph idx="2" type="pic"/>
          </p:nvPr>
        </p:nvPicPr>
        <p:blipFill rotWithShape="1">
          <a:blip r:embed="rId3">
            <a:alphaModFix/>
          </a:blip>
          <a:srcRect b="0" l="39906" r="25294" t="32641"/>
          <a:stretch/>
        </p:blipFill>
        <p:spPr>
          <a:xfrm>
            <a:off x="5157300" y="0"/>
            <a:ext cx="3986698" cy="51435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aphicFrame>
        <p:nvGraphicFramePr>
          <p:cNvPr id="379" name="Google Shape;379;p26"/>
          <p:cNvGraphicFramePr/>
          <p:nvPr/>
        </p:nvGraphicFramePr>
        <p:xfrm>
          <a:off x="719525" y="1187845"/>
          <a:ext cx="3000000" cy="3000000"/>
        </p:xfrm>
        <a:graphic>
          <a:graphicData uri="http://schemas.openxmlformats.org/drawingml/2006/table">
            <a:tbl>
              <a:tblPr>
                <a:noFill/>
                <a:tableStyleId>{1F215153-541D-4E32-9591-C273325C25FF}</a:tableStyleId>
              </a:tblPr>
              <a:tblGrid>
                <a:gridCol w="1208375"/>
                <a:gridCol w="927925"/>
                <a:gridCol w="927925"/>
                <a:gridCol w="927925"/>
                <a:gridCol w="927925"/>
                <a:gridCol w="927925"/>
                <a:gridCol w="927925"/>
                <a:gridCol w="927925"/>
              </a:tblGrid>
              <a:tr h="131125">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Phase</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1</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2</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3</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4</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5</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6</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000">
                          <a:solidFill>
                            <a:schemeClr val="dk1"/>
                          </a:solidFill>
                          <a:latin typeface="Encode Sans"/>
                          <a:ea typeface="Encode Sans"/>
                          <a:cs typeface="Encode Sans"/>
                          <a:sym typeface="Encode Sans"/>
                        </a:rPr>
                        <a:t>7</a:t>
                      </a:r>
                      <a:endParaRPr sz="10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26700">
                <a:tc>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Plan</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26700">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3">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smallest planet</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hMerge="1"/>
                <a:tc hMerge="1"/>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26700">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3">
                  <a:txBody>
                    <a:bodyPr/>
                    <a:lstStyle/>
                    <a:p>
                      <a:pPr indent="0" lvl="0" marL="0" marR="0" rtl="0" algn="ctr">
                        <a:lnSpc>
                          <a:spcPct val="115000"/>
                        </a:lnSpc>
                        <a:spcBef>
                          <a:spcPts val="0"/>
                        </a:spcBef>
                        <a:spcAft>
                          <a:spcPts val="1200"/>
                        </a:spcAft>
                        <a:buNone/>
                      </a:pPr>
                      <a:r>
                        <a:rPr lang="en" sz="1200">
                          <a:solidFill>
                            <a:schemeClr val="lt1"/>
                          </a:solidFill>
                          <a:latin typeface="Encode Sans"/>
                          <a:ea typeface="Encode Sans"/>
                          <a:cs typeface="Encode Sans"/>
                          <a:sym typeface="Encode Sans"/>
                        </a:rPr>
                        <a:t>Venus has a beautiful name</a:t>
                      </a:r>
                      <a:endParaRPr sz="1200">
                        <a:solidFill>
                          <a:schemeClr val="lt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26700">
                <a:tc>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Design</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26700">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Mars</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3">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cold</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hMerge="1"/>
                <a:tc hMerge="1"/>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26700">
                <a:tc>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Test</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26700">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Neptune</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4">
                  <a:txBody>
                    <a:bodyPr/>
                    <a:lstStyle/>
                    <a:p>
                      <a:pPr indent="0" lvl="0" marL="0" marR="0" rtl="0" algn="ctr">
                        <a:lnSpc>
                          <a:spcPct val="115000"/>
                        </a:lnSpc>
                        <a:spcBef>
                          <a:spcPts val="0"/>
                        </a:spcBef>
                        <a:spcAft>
                          <a:spcPts val="1200"/>
                        </a:spcAft>
                        <a:buNone/>
                      </a:pPr>
                      <a:r>
                        <a:rPr lang="en" sz="1200">
                          <a:solidFill>
                            <a:schemeClr val="lt1"/>
                          </a:solidFill>
                          <a:latin typeface="Encode Sans"/>
                          <a:ea typeface="Encode Sans"/>
                          <a:cs typeface="Encode Sans"/>
                          <a:sym typeface="Encode Sans"/>
                        </a:rPr>
                        <a:t>Neptune is the farthest one from the Sun</a:t>
                      </a:r>
                      <a:endParaRPr sz="1200">
                        <a:solidFill>
                          <a:schemeClr val="lt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sp>
        <p:nvSpPr>
          <p:cNvPr id="385" name="Google Shape;385;p27"/>
          <p:cNvSpPr/>
          <p:nvPr/>
        </p:nvSpPr>
        <p:spPr>
          <a:xfrm>
            <a:off x="2847274" y="2785598"/>
            <a:ext cx="3448800" cy="3448800"/>
          </a:xfrm>
          <a:prstGeom prst="pie">
            <a:avLst>
              <a:gd fmla="val 10800110" name="adj1"/>
              <a:gd fmla="val 710" name="adj2"/>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2847125" y="2785450"/>
            <a:ext cx="3449100" cy="3449100"/>
          </a:xfrm>
          <a:prstGeom prst="pie">
            <a:avLst>
              <a:gd fmla="val 18579745" name="adj1"/>
              <a:gd fmla="val 710" name="adj2"/>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7"/>
          <p:cNvGrpSpPr/>
          <p:nvPr/>
        </p:nvGrpSpPr>
        <p:grpSpPr>
          <a:xfrm>
            <a:off x="3541500" y="1241975"/>
            <a:ext cx="2061000" cy="961400"/>
            <a:chOff x="3541500" y="1241975"/>
            <a:chExt cx="2061000" cy="961400"/>
          </a:xfrm>
        </p:grpSpPr>
        <p:sp>
          <p:nvSpPr>
            <p:cNvPr id="388" name="Google Shape;388;p27"/>
            <p:cNvSpPr txBox="1"/>
            <p:nvPr/>
          </p:nvSpPr>
          <p:spPr>
            <a:xfrm>
              <a:off x="3541500" y="1241975"/>
              <a:ext cx="2061000" cy="331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Mercury</a:t>
              </a:r>
              <a:endParaRPr b="1" sz="1800">
                <a:solidFill>
                  <a:schemeClr val="dk1"/>
                </a:solidFill>
                <a:latin typeface="Doppio One"/>
                <a:ea typeface="Doppio One"/>
                <a:cs typeface="Doppio One"/>
                <a:sym typeface="Doppio One"/>
              </a:endParaRPr>
            </a:p>
          </p:txBody>
        </p:sp>
        <p:sp>
          <p:nvSpPr>
            <p:cNvPr id="389" name="Google Shape;389;p27"/>
            <p:cNvSpPr txBox="1"/>
            <p:nvPr/>
          </p:nvSpPr>
          <p:spPr>
            <a:xfrm>
              <a:off x="3541500" y="1507375"/>
              <a:ext cx="2061000" cy="69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 and the smallest one</a:t>
              </a:r>
              <a:endParaRPr sz="1200">
                <a:solidFill>
                  <a:schemeClr val="dk1"/>
                </a:solidFill>
                <a:latin typeface="Encode Sans"/>
                <a:ea typeface="Encode Sans"/>
                <a:cs typeface="Encode Sans"/>
                <a:sym typeface="Encode Sans"/>
              </a:endParaRPr>
            </a:p>
          </p:txBody>
        </p:sp>
      </p:grpSp>
      <p:grpSp>
        <p:nvGrpSpPr>
          <p:cNvPr id="390" name="Google Shape;390;p27"/>
          <p:cNvGrpSpPr/>
          <p:nvPr/>
        </p:nvGrpSpPr>
        <p:grpSpPr>
          <a:xfrm>
            <a:off x="709975" y="1985613"/>
            <a:ext cx="2061000" cy="2292288"/>
            <a:chOff x="709975" y="1985613"/>
            <a:chExt cx="2061000" cy="2292288"/>
          </a:xfrm>
        </p:grpSpPr>
        <p:sp>
          <p:nvSpPr>
            <p:cNvPr id="391" name="Google Shape;391;p27"/>
            <p:cNvSpPr txBox="1"/>
            <p:nvPr/>
          </p:nvSpPr>
          <p:spPr>
            <a:xfrm>
              <a:off x="709975" y="1985613"/>
              <a:ext cx="2061000" cy="331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Venus</a:t>
              </a:r>
              <a:endParaRPr b="1" sz="1800">
                <a:solidFill>
                  <a:schemeClr val="dk1"/>
                </a:solidFill>
                <a:latin typeface="Doppio One"/>
                <a:ea typeface="Doppio One"/>
                <a:cs typeface="Doppio One"/>
                <a:sym typeface="Doppio One"/>
              </a:endParaRPr>
            </a:p>
          </p:txBody>
        </p:sp>
        <p:sp>
          <p:nvSpPr>
            <p:cNvPr id="392" name="Google Shape;392;p27"/>
            <p:cNvSpPr txBox="1"/>
            <p:nvPr/>
          </p:nvSpPr>
          <p:spPr>
            <a:xfrm>
              <a:off x="709975" y="2251032"/>
              <a:ext cx="2061000" cy="69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beautiful name and is the second planet from the Sun</a:t>
              </a:r>
              <a:endParaRPr sz="1200">
                <a:solidFill>
                  <a:schemeClr val="dk1"/>
                </a:solidFill>
                <a:latin typeface="Encode Sans"/>
                <a:ea typeface="Encode Sans"/>
                <a:cs typeface="Encode Sans"/>
                <a:sym typeface="Encode Sans"/>
              </a:endParaRPr>
            </a:p>
          </p:txBody>
        </p:sp>
        <p:sp>
          <p:nvSpPr>
            <p:cNvPr id="393" name="Google Shape;393;p27"/>
            <p:cNvSpPr/>
            <p:nvPr/>
          </p:nvSpPr>
          <p:spPr>
            <a:xfrm>
              <a:off x="1219625" y="3237500"/>
              <a:ext cx="1040400" cy="10404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accent1"/>
                  </a:solidFill>
                  <a:latin typeface="Encode Sans"/>
                  <a:ea typeface="Encode Sans"/>
                  <a:cs typeface="Encode Sans"/>
                  <a:sym typeface="Encode Sans"/>
                </a:rPr>
                <a:t>75</a:t>
              </a:r>
              <a:r>
                <a:rPr b="1" lang="en">
                  <a:solidFill>
                    <a:schemeClr val="accent1"/>
                  </a:solidFill>
                  <a:latin typeface="Encode Sans"/>
                  <a:ea typeface="Encode Sans"/>
                  <a:cs typeface="Encode Sans"/>
                  <a:sym typeface="Encode Sans"/>
                </a:rPr>
                <a:t>%</a:t>
              </a:r>
              <a:endParaRPr b="1">
                <a:solidFill>
                  <a:schemeClr val="accent1"/>
                </a:solidFill>
                <a:latin typeface="Encode Sans"/>
                <a:ea typeface="Encode Sans"/>
                <a:cs typeface="Encode Sans"/>
                <a:sym typeface="Encode Sans"/>
              </a:endParaRPr>
            </a:p>
          </p:txBody>
        </p:sp>
      </p:grpSp>
      <p:grpSp>
        <p:nvGrpSpPr>
          <p:cNvPr id="394" name="Google Shape;394;p27"/>
          <p:cNvGrpSpPr/>
          <p:nvPr/>
        </p:nvGrpSpPr>
        <p:grpSpPr>
          <a:xfrm>
            <a:off x="6373025" y="1985613"/>
            <a:ext cx="2061000" cy="2292038"/>
            <a:chOff x="6373025" y="1985613"/>
            <a:chExt cx="2061000" cy="2292038"/>
          </a:xfrm>
        </p:grpSpPr>
        <p:sp>
          <p:nvSpPr>
            <p:cNvPr id="395" name="Google Shape;395;p27"/>
            <p:cNvSpPr txBox="1"/>
            <p:nvPr/>
          </p:nvSpPr>
          <p:spPr>
            <a:xfrm>
              <a:off x="6373025" y="1985613"/>
              <a:ext cx="2061000" cy="331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Neptune</a:t>
              </a:r>
              <a:endParaRPr b="1" sz="1800">
                <a:solidFill>
                  <a:schemeClr val="dk1"/>
                </a:solidFill>
                <a:latin typeface="Doppio One"/>
                <a:ea typeface="Doppio One"/>
                <a:cs typeface="Doppio One"/>
                <a:sym typeface="Doppio One"/>
              </a:endParaRPr>
            </a:p>
          </p:txBody>
        </p:sp>
        <p:sp>
          <p:nvSpPr>
            <p:cNvPr id="396" name="Google Shape;396;p27"/>
            <p:cNvSpPr txBox="1"/>
            <p:nvPr/>
          </p:nvSpPr>
          <p:spPr>
            <a:xfrm>
              <a:off x="6373025" y="2251032"/>
              <a:ext cx="2061000" cy="69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Neptune is the farthest planet from the Sun and is a gas giant</a:t>
              </a:r>
              <a:endParaRPr sz="1200">
                <a:solidFill>
                  <a:schemeClr val="dk1"/>
                </a:solidFill>
                <a:latin typeface="Encode Sans"/>
                <a:ea typeface="Encode Sans"/>
                <a:cs typeface="Encode Sans"/>
                <a:sym typeface="Encode Sans"/>
              </a:endParaRPr>
            </a:p>
          </p:txBody>
        </p:sp>
        <p:sp>
          <p:nvSpPr>
            <p:cNvPr id="397" name="Google Shape;397;p27"/>
            <p:cNvSpPr/>
            <p:nvPr/>
          </p:nvSpPr>
          <p:spPr>
            <a:xfrm>
              <a:off x="6883325" y="3237250"/>
              <a:ext cx="1040400" cy="1040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accent2"/>
                  </a:solidFill>
                  <a:latin typeface="Encode Sans"/>
                  <a:ea typeface="Encode Sans"/>
                  <a:cs typeface="Encode Sans"/>
                  <a:sym typeface="Encode Sans"/>
                </a:rPr>
                <a:t>25%</a:t>
              </a:r>
              <a:endParaRPr b="1">
                <a:solidFill>
                  <a:schemeClr val="accent2"/>
                </a:solidFill>
                <a:latin typeface="Encode Sans"/>
                <a:ea typeface="Encode Sans"/>
                <a:cs typeface="Encode Sans"/>
                <a:sym typeface="Encode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8"/>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pSp>
        <p:nvGrpSpPr>
          <p:cNvPr id="403" name="Google Shape;403;p28"/>
          <p:cNvGrpSpPr/>
          <p:nvPr/>
        </p:nvGrpSpPr>
        <p:grpSpPr>
          <a:xfrm>
            <a:off x="2918032" y="2063347"/>
            <a:ext cx="3307616" cy="1771221"/>
            <a:chOff x="2918032" y="2063347"/>
            <a:chExt cx="3307616" cy="1771221"/>
          </a:xfrm>
        </p:grpSpPr>
        <p:sp>
          <p:nvSpPr>
            <p:cNvPr id="404" name="Google Shape;404;p28"/>
            <p:cNvSpPr txBox="1"/>
            <p:nvPr/>
          </p:nvSpPr>
          <p:spPr>
            <a:xfrm>
              <a:off x="2918032" y="2063347"/>
              <a:ext cx="3307616" cy="380036"/>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Research, design &amp; development</a:t>
              </a:r>
              <a:endParaRPr b="1" sz="1600">
                <a:solidFill>
                  <a:schemeClr val="dk1"/>
                </a:solidFill>
                <a:latin typeface="Doppio One"/>
                <a:ea typeface="Doppio One"/>
                <a:cs typeface="Doppio One"/>
                <a:sym typeface="Doppio One"/>
              </a:endParaRPr>
            </a:p>
          </p:txBody>
        </p:sp>
        <p:sp>
          <p:nvSpPr>
            <p:cNvPr id="405" name="Google Shape;405;p28"/>
            <p:cNvSpPr txBox="1"/>
            <p:nvPr/>
          </p:nvSpPr>
          <p:spPr>
            <a:xfrm>
              <a:off x="2918032" y="2527075"/>
              <a:ext cx="3307616" cy="380036"/>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Product production</a:t>
              </a:r>
              <a:endParaRPr b="1" sz="1600">
                <a:solidFill>
                  <a:schemeClr val="dk1"/>
                </a:solidFill>
                <a:latin typeface="Doppio One"/>
                <a:ea typeface="Doppio One"/>
                <a:cs typeface="Doppio One"/>
                <a:sym typeface="Doppio One"/>
              </a:endParaRPr>
            </a:p>
          </p:txBody>
        </p:sp>
        <p:sp>
          <p:nvSpPr>
            <p:cNvPr id="406" name="Google Shape;406;p28"/>
            <p:cNvSpPr txBox="1"/>
            <p:nvPr/>
          </p:nvSpPr>
          <p:spPr>
            <a:xfrm>
              <a:off x="2918032" y="2990804"/>
              <a:ext cx="3307616" cy="380036"/>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Product manufacturing</a:t>
              </a:r>
              <a:endParaRPr b="1" sz="1600">
                <a:solidFill>
                  <a:schemeClr val="dk1"/>
                </a:solidFill>
                <a:latin typeface="Doppio One"/>
                <a:ea typeface="Doppio One"/>
                <a:cs typeface="Doppio One"/>
                <a:sym typeface="Doppio One"/>
              </a:endParaRPr>
            </a:p>
          </p:txBody>
        </p:sp>
        <p:sp>
          <p:nvSpPr>
            <p:cNvPr id="407" name="Google Shape;407;p28"/>
            <p:cNvSpPr txBox="1"/>
            <p:nvPr/>
          </p:nvSpPr>
          <p:spPr>
            <a:xfrm>
              <a:off x="2918032" y="3454532"/>
              <a:ext cx="3307616" cy="380036"/>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Marketing &amp; total sales</a:t>
              </a:r>
              <a:endParaRPr b="1" sz="1600">
                <a:solidFill>
                  <a:schemeClr val="dk1"/>
                </a:solidFill>
                <a:latin typeface="Doppio One"/>
                <a:ea typeface="Doppio One"/>
                <a:cs typeface="Doppio One"/>
                <a:sym typeface="Doppio One"/>
              </a:endParaRPr>
            </a:p>
          </p:txBody>
        </p:sp>
      </p:grpSp>
      <p:sp>
        <p:nvSpPr>
          <p:cNvPr id="408" name="Google Shape;408;p28"/>
          <p:cNvSpPr txBox="1"/>
          <p:nvPr/>
        </p:nvSpPr>
        <p:spPr>
          <a:xfrm>
            <a:off x="719975" y="2527080"/>
            <a:ext cx="1702672" cy="843822"/>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Idea creation</a:t>
            </a:r>
            <a:endParaRPr b="1" sz="1800">
              <a:solidFill>
                <a:schemeClr val="dk1"/>
              </a:solidFill>
              <a:latin typeface="Doppio One"/>
              <a:ea typeface="Doppio One"/>
              <a:cs typeface="Doppio One"/>
              <a:sym typeface="Doppio One"/>
            </a:endParaRPr>
          </a:p>
        </p:txBody>
      </p:sp>
      <p:sp>
        <p:nvSpPr>
          <p:cNvPr id="409" name="Google Shape;409;p28"/>
          <p:cNvSpPr txBox="1"/>
          <p:nvPr/>
        </p:nvSpPr>
        <p:spPr>
          <a:xfrm>
            <a:off x="6721031" y="2527080"/>
            <a:ext cx="1702672" cy="843822"/>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Marketplace</a:t>
            </a:r>
            <a:endParaRPr b="1" sz="1800">
              <a:solidFill>
                <a:schemeClr val="dk1"/>
              </a:solidFill>
              <a:latin typeface="Doppio One"/>
              <a:ea typeface="Doppio One"/>
              <a:cs typeface="Doppio One"/>
              <a:sym typeface="Doppio One"/>
            </a:endParaRPr>
          </a:p>
        </p:txBody>
      </p:sp>
      <p:grpSp>
        <p:nvGrpSpPr>
          <p:cNvPr id="410" name="Google Shape;410;p28"/>
          <p:cNvGrpSpPr/>
          <p:nvPr/>
        </p:nvGrpSpPr>
        <p:grpSpPr>
          <a:xfrm>
            <a:off x="719975" y="1387900"/>
            <a:ext cx="7703729" cy="313249"/>
            <a:chOff x="719975" y="1387900"/>
            <a:chExt cx="7703729" cy="313249"/>
          </a:xfrm>
        </p:grpSpPr>
        <p:sp>
          <p:nvSpPr>
            <p:cNvPr id="411" name="Google Shape;411;p28"/>
            <p:cNvSpPr txBox="1"/>
            <p:nvPr/>
          </p:nvSpPr>
          <p:spPr>
            <a:xfrm>
              <a:off x="3265726" y="1387900"/>
              <a:ext cx="2612100" cy="313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Need of society &amp; marketplace</a:t>
              </a:r>
              <a:endParaRPr sz="1200">
                <a:solidFill>
                  <a:schemeClr val="dk1"/>
                </a:solidFill>
                <a:latin typeface="Encode Sans"/>
                <a:ea typeface="Encode Sans"/>
                <a:cs typeface="Encode Sans"/>
                <a:sym typeface="Encode Sans"/>
              </a:endParaRPr>
            </a:p>
          </p:txBody>
        </p:sp>
        <p:sp>
          <p:nvSpPr>
            <p:cNvPr id="412" name="Google Shape;412;p28"/>
            <p:cNvSpPr txBox="1"/>
            <p:nvPr/>
          </p:nvSpPr>
          <p:spPr>
            <a:xfrm>
              <a:off x="719975" y="1387910"/>
              <a:ext cx="1702672" cy="31323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New needs</a:t>
              </a:r>
              <a:endParaRPr sz="1200">
                <a:solidFill>
                  <a:schemeClr val="dk1"/>
                </a:solidFill>
                <a:latin typeface="Encode Sans"/>
                <a:ea typeface="Encode Sans"/>
                <a:cs typeface="Encode Sans"/>
                <a:sym typeface="Encode Sans"/>
              </a:endParaRPr>
            </a:p>
          </p:txBody>
        </p:sp>
        <p:sp>
          <p:nvSpPr>
            <p:cNvPr id="413" name="Google Shape;413;p28"/>
            <p:cNvSpPr txBox="1"/>
            <p:nvPr/>
          </p:nvSpPr>
          <p:spPr>
            <a:xfrm>
              <a:off x="6721031" y="1387910"/>
              <a:ext cx="1702672" cy="31323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Tech push</a:t>
              </a:r>
              <a:endParaRPr sz="1200">
                <a:solidFill>
                  <a:schemeClr val="dk1"/>
                </a:solidFill>
                <a:latin typeface="Encode Sans"/>
                <a:ea typeface="Encode Sans"/>
                <a:cs typeface="Encode Sans"/>
                <a:sym typeface="Encode Sans"/>
              </a:endParaRPr>
            </a:p>
          </p:txBody>
        </p:sp>
      </p:grpSp>
      <p:grpSp>
        <p:nvGrpSpPr>
          <p:cNvPr id="414" name="Google Shape;414;p28"/>
          <p:cNvGrpSpPr/>
          <p:nvPr/>
        </p:nvGrpSpPr>
        <p:grpSpPr>
          <a:xfrm>
            <a:off x="719975" y="4196761"/>
            <a:ext cx="7703729" cy="313247"/>
            <a:chOff x="719975" y="4196761"/>
            <a:chExt cx="7703729" cy="313247"/>
          </a:xfrm>
        </p:grpSpPr>
        <p:sp>
          <p:nvSpPr>
            <p:cNvPr id="415" name="Google Shape;415;p28"/>
            <p:cNvSpPr txBox="1"/>
            <p:nvPr/>
          </p:nvSpPr>
          <p:spPr>
            <a:xfrm>
              <a:off x="3265726" y="4196761"/>
              <a:ext cx="2612100" cy="313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State of technology &amp; production</a:t>
              </a:r>
              <a:endParaRPr sz="1200">
                <a:solidFill>
                  <a:schemeClr val="dk1"/>
                </a:solidFill>
                <a:latin typeface="Encode Sans"/>
                <a:ea typeface="Encode Sans"/>
                <a:cs typeface="Encode Sans"/>
                <a:sym typeface="Encode Sans"/>
              </a:endParaRPr>
            </a:p>
          </p:txBody>
        </p:sp>
        <p:sp>
          <p:nvSpPr>
            <p:cNvPr id="416" name="Google Shape;416;p28"/>
            <p:cNvSpPr txBox="1"/>
            <p:nvPr/>
          </p:nvSpPr>
          <p:spPr>
            <a:xfrm>
              <a:off x="719975" y="4196770"/>
              <a:ext cx="1702672" cy="31323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New tech</a:t>
              </a:r>
              <a:endParaRPr sz="1200">
                <a:solidFill>
                  <a:schemeClr val="dk1"/>
                </a:solidFill>
                <a:latin typeface="Encode Sans"/>
                <a:ea typeface="Encode Sans"/>
                <a:cs typeface="Encode Sans"/>
                <a:sym typeface="Encode Sans"/>
              </a:endParaRPr>
            </a:p>
          </p:txBody>
        </p:sp>
        <p:sp>
          <p:nvSpPr>
            <p:cNvPr id="417" name="Google Shape;417;p28"/>
            <p:cNvSpPr txBox="1"/>
            <p:nvPr/>
          </p:nvSpPr>
          <p:spPr>
            <a:xfrm>
              <a:off x="6721031" y="4196770"/>
              <a:ext cx="1702672" cy="31323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Market pull</a:t>
              </a:r>
              <a:endParaRPr sz="1200">
                <a:solidFill>
                  <a:schemeClr val="dk1"/>
                </a:solidFill>
                <a:latin typeface="Encode Sans"/>
                <a:ea typeface="Encode Sans"/>
                <a:cs typeface="Encode Sans"/>
                <a:sym typeface="Encode Sans"/>
              </a:endParaRPr>
            </a:p>
          </p:txBody>
        </p:sp>
      </p:grpSp>
      <p:cxnSp>
        <p:nvCxnSpPr>
          <p:cNvPr id="418" name="Google Shape;418;p28"/>
          <p:cNvCxnSpPr>
            <a:stCxn id="411" idx="2"/>
            <a:endCxn id="404" idx="0"/>
          </p:cNvCxnSpPr>
          <p:nvPr/>
        </p:nvCxnSpPr>
        <p:spPr>
          <a:xfrm>
            <a:off x="4571776" y="1701100"/>
            <a:ext cx="0" cy="362100"/>
          </a:xfrm>
          <a:prstGeom prst="straightConnector1">
            <a:avLst/>
          </a:prstGeom>
          <a:noFill/>
          <a:ln cap="flat" cmpd="sng" w="9525">
            <a:solidFill>
              <a:schemeClr val="lt2"/>
            </a:solidFill>
            <a:prstDash val="solid"/>
            <a:round/>
            <a:headEnd len="med" w="med" type="triangle"/>
            <a:tailEnd len="med" w="med" type="triangle"/>
          </a:ln>
        </p:spPr>
      </p:cxnSp>
      <p:cxnSp>
        <p:nvCxnSpPr>
          <p:cNvPr id="419" name="Google Shape;419;p28"/>
          <p:cNvCxnSpPr>
            <a:stCxn id="407" idx="2"/>
            <a:endCxn id="415" idx="0"/>
          </p:cNvCxnSpPr>
          <p:nvPr/>
        </p:nvCxnSpPr>
        <p:spPr>
          <a:xfrm>
            <a:off x="4571839" y="3834568"/>
            <a:ext cx="0" cy="362100"/>
          </a:xfrm>
          <a:prstGeom prst="straightConnector1">
            <a:avLst/>
          </a:prstGeom>
          <a:noFill/>
          <a:ln cap="flat" cmpd="sng" w="9525">
            <a:solidFill>
              <a:schemeClr val="lt2"/>
            </a:solidFill>
            <a:prstDash val="solid"/>
            <a:round/>
            <a:headEnd len="med" w="med" type="triangle"/>
            <a:tailEnd len="med" w="med" type="triangle"/>
          </a:ln>
        </p:spPr>
      </p:cxnSp>
      <p:cxnSp>
        <p:nvCxnSpPr>
          <p:cNvPr id="420" name="Google Shape;420;p28"/>
          <p:cNvCxnSpPr>
            <a:stCxn id="412" idx="3"/>
            <a:endCxn id="411" idx="1"/>
          </p:cNvCxnSpPr>
          <p:nvPr/>
        </p:nvCxnSpPr>
        <p:spPr>
          <a:xfrm>
            <a:off x="2422647" y="1544530"/>
            <a:ext cx="843000" cy="0"/>
          </a:xfrm>
          <a:prstGeom prst="straightConnector1">
            <a:avLst/>
          </a:prstGeom>
          <a:noFill/>
          <a:ln cap="flat" cmpd="sng" w="9525">
            <a:solidFill>
              <a:schemeClr val="lt2"/>
            </a:solidFill>
            <a:prstDash val="solid"/>
            <a:round/>
            <a:headEnd len="med" w="med" type="triangle"/>
            <a:tailEnd len="med" w="med" type="triangle"/>
          </a:ln>
        </p:spPr>
      </p:cxnSp>
      <p:cxnSp>
        <p:nvCxnSpPr>
          <p:cNvPr id="421" name="Google Shape;421;p28"/>
          <p:cNvCxnSpPr>
            <a:endCxn id="413" idx="1"/>
          </p:cNvCxnSpPr>
          <p:nvPr/>
        </p:nvCxnSpPr>
        <p:spPr>
          <a:xfrm>
            <a:off x="6355031" y="1544530"/>
            <a:ext cx="366000" cy="0"/>
          </a:xfrm>
          <a:prstGeom prst="straightConnector1">
            <a:avLst/>
          </a:prstGeom>
          <a:noFill/>
          <a:ln cap="flat" cmpd="sng" w="9525">
            <a:solidFill>
              <a:schemeClr val="lt2"/>
            </a:solidFill>
            <a:prstDash val="solid"/>
            <a:round/>
            <a:headEnd len="med" w="med" type="triangle"/>
            <a:tailEnd len="med" w="med" type="triangle"/>
          </a:ln>
        </p:spPr>
      </p:cxnSp>
      <p:cxnSp>
        <p:nvCxnSpPr>
          <p:cNvPr id="422" name="Google Shape;422;p28"/>
          <p:cNvCxnSpPr>
            <a:stCxn id="416" idx="3"/>
            <a:endCxn id="415" idx="1"/>
          </p:cNvCxnSpPr>
          <p:nvPr/>
        </p:nvCxnSpPr>
        <p:spPr>
          <a:xfrm>
            <a:off x="2422647" y="4353389"/>
            <a:ext cx="843000" cy="0"/>
          </a:xfrm>
          <a:prstGeom prst="straightConnector1">
            <a:avLst/>
          </a:prstGeom>
          <a:noFill/>
          <a:ln cap="flat" cmpd="sng" w="9525">
            <a:solidFill>
              <a:schemeClr val="lt2"/>
            </a:solidFill>
            <a:prstDash val="solid"/>
            <a:round/>
            <a:headEnd len="med" w="med" type="triangle"/>
            <a:tailEnd len="med" w="med" type="triangle"/>
          </a:ln>
        </p:spPr>
      </p:cxnSp>
      <p:cxnSp>
        <p:nvCxnSpPr>
          <p:cNvPr id="423" name="Google Shape;423;p28"/>
          <p:cNvCxnSpPr>
            <a:stCxn id="415" idx="3"/>
            <a:endCxn id="417" idx="1"/>
          </p:cNvCxnSpPr>
          <p:nvPr/>
        </p:nvCxnSpPr>
        <p:spPr>
          <a:xfrm>
            <a:off x="5877826" y="4353361"/>
            <a:ext cx="843300" cy="0"/>
          </a:xfrm>
          <a:prstGeom prst="straightConnector1">
            <a:avLst/>
          </a:prstGeom>
          <a:noFill/>
          <a:ln cap="flat" cmpd="sng" w="9525">
            <a:solidFill>
              <a:schemeClr val="lt2"/>
            </a:solidFill>
            <a:prstDash val="solid"/>
            <a:round/>
            <a:headEnd len="med" w="med" type="triangle"/>
            <a:tailEnd len="med" w="med" type="triangle"/>
          </a:ln>
        </p:spPr>
      </p:cxnSp>
      <p:cxnSp>
        <p:nvCxnSpPr>
          <p:cNvPr id="424" name="Google Shape;424;p28"/>
          <p:cNvCxnSpPr>
            <a:stCxn id="404" idx="3"/>
            <a:endCxn id="405" idx="3"/>
          </p:cNvCxnSpPr>
          <p:nvPr/>
        </p:nvCxnSpPr>
        <p:spPr>
          <a:xfrm>
            <a:off x="6225647" y="2253365"/>
            <a:ext cx="600" cy="463800"/>
          </a:xfrm>
          <a:prstGeom prst="bentConnector3">
            <a:avLst>
              <a:gd fmla="val 39687500" name="adj1"/>
            </a:avLst>
          </a:prstGeom>
          <a:noFill/>
          <a:ln cap="flat" cmpd="sng" w="9525">
            <a:solidFill>
              <a:schemeClr val="lt2"/>
            </a:solidFill>
            <a:prstDash val="solid"/>
            <a:round/>
            <a:headEnd len="med" w="med" type="triangle"/>
            <a:tailEnd len="med" w="med" type="triangle"/>
          </a:ln>
        </p:spPr>
      </p:cxnSp>
      <p:cxnSp>
        <p:nvCxnSpPr>
          <p:cNvPr id="425" name="Google Shape;425;p28"/>
          <p:cNvCxnSpPr>
            <a:stCxn id="405" idx="1"/>
            <a:endCxn id="406" idx="1"/>
          </p:cNvCxnSpPr>
          <p:nvPr/>
        </p:nvCxnSpPr>
        <p:spPr>
          <a:xfrm>
            <a:off x="2918032" y="2717093"/>
            <a:ext cx="600" cy="463800"/>
          </a:xfrm>
          <a:prstGeom prst="bentConnector3">
            <a:avLst>
              <a:gd fmla="val -39687500" name="adj1"/>
            </a:avLst>
          </a:prstGeom>
          <a:noFill/>
          <a:ln cap="flat" cmpd="sng" w="9525">
            <a:solidFill>
              <a:schemeClr val="lt2"/>
            </a:solidFill>
            <a:prstDash val="solid"/>
            <a:round/>
            <a:headEnd len="med" w="med" type="triangle"/>
            <a:tailEnd len="med" w="med" type="triangle"/>
          </a:ln>
        </p:spPr>
      </p:cxnSp>
      <p:cxnSp>
        <p:nvCxnSpPr>
          <p:cNvPr id="426" name="Google Shape;426;p28"/>
          <p:cNvCxnSpPr>
            <a:stCxn id="406" idx="3"/>
            <a:endCxn id="407" idx="3"/>
          </p:cNvCxnSpPr>
          <p:nvPr/>
        </p:nvCxnSpPr>
        <p:spPr>
          <a:xfrm>
            <a:off x="6225647" y="3180822"/>
            <a:ext cx="600" cy="463800"/>
          </a:xfrm>
          <a:prstGeom prst="bentConnector3">
            <a:avLst>
              <a:gd fmla="val 39687500" name="adj1"/>
            </a:avLst>
          </a:prstGeom>
          <a:noFill/>
          <a:ln cap="flat" cmpd="sng" w="9525">
            <a:solidFill>
              <a:schemeClr val="lt2"/>
            </a:solidFill>
            <a:prstDash val="solid"/>
            <a:round/>
            <a:headEnd len="med" w="med" type="triangle"/>
            <a:tailEnd len="med" w="med" type="triangle"/>
          </a:ln>
        </p:spPr>
      </p:cxnSp>
      <p:cxnSp>
        <p:nvCxnSpPr>
          <p:cNvPr id="427" name="Google Shape;427;p28"/>
          <p:cNvCxnSpPr>
            <a:stCxn id="408" idx="0"/>
            <a:endCxn id="409" idx="0"/>
          </p:cNvCxnSpPr>
          <p:nvPr/>
        </p:nvCxnSpPr>
        <p:spPr>
          <a:xfrm flipH="1" rot="-5400000">
            <a:off x="4571611" y="-473220"/>
            <a:ext cx="600" cy="6001200"/>
          </a:xfrm>
          <a:prstGeom prst="bentConnector3">
            <a:avLst>
              <a:gd fmla="val -108217543" name="adj1"/>
            </a:avLst>
          </a:prstGeom>
          <a:noFill/>
          <a:ln cap="flat" cmpd="sng" w="9525">
            <a:solidFill>
              <a:schemeClr val="lt2"/>
            </a:solidFill>
            <a:prstDash val="solid"/>
            <a:round/>
            <a:headEnd len="med" w="med" type="none"/>
            <a:tailEnd len="med" w="med" type="triangle"/>
          </a:ln>
        </p:spPr>
      </p:cxnSp>
      <p:cxnSp>
        <p:nvCxnSpPr>
          <p:cNvPr id="428" name="Google Shape;428;p28"/>
          <p:cNvCxnSpPr>
            <a:stCxn id="409" idx="2"/>
            <a:endCxn id="408" idx="2"/>
          </p:cNvCxnSpPr>
          <p:nvPr/>
        </p:nvCxnSpPr>
        <p:spPr>
          <a:xfrm rot="5400000">
            <a:off x="4571468" y="370602"/>
            <a:ext cx="600" cy="6001200"/>
          </a:xfrm>
          <a:prstGeom prst="bentConnector3">
            <a:avLst>
              <a:gd fmla="val 107199673" name="adj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9"/>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aphicFrame>
        <p:nvGraphicFramePr>
          <p:cNvPr id="434" name="Google Shape;434;p29"/>
          <p:cNvGraphicFramePr/>
          <p:nvPr/>
        </p:nvGraphicFramePr>
        <p:xfrm>
          <a:off x="719400" y="1283490"/>
          <a:ext cx="3000000" cy="3000000"/>
        </p:xfrm>
        <a:graphic>
          <a:graphicData uri="http://schemas.openxmlformats.org/drawingml/2006/table">
            <a:tbl>
              <a:tblPr>
                <a:noFill/>
                <a:tableStyleId>{1F215153-541D-4E32-9591-C273325C25FF}</a:tableStyleId>
              </a:tblPr>
              <a:tblGrid>
                <a:gridCol w="1284000"/>
                <a:gridCol w="1284000"/>
                <a:gridCol w="1284000"/>
                <a:gridCol w="1284000"/>
                <a:gridCol w="1284000"/>
                <a:gridCol w="1284000"/>
              </a:tblGrid>
              <a:tr h="540475">
                <a:tc gridSpan="6">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Idea evaluation</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c hMerge="1"/>
                <a:tc hMerge="1"/>
                <a:tc hMerge="1"/>
              </a:tr>
              <a:tr h="589625">
                <a:tc>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Idea</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gridSpan="3">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 and the smallest one in the Solar</a:t>
                      </a:r>
                      <a:r>
                        <a:rPr lang="en" sz="1200">
                          <a:solidFill>
                            <a:schemeClr val="dk1"/>
                          </a:solidFill>
                          <a:latin typeface="Encode Sans"/>
                          <a:ea typeface="Encode Sans"/>
                          <a:cs typeface="Encode Sans"/>
                          <a:sym typeface="Encode Sans"/>
                        </a:rPr>
                        <a:t> System</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Innovation</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Improvement</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8575">
                <a:tc>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Benefit 1</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Encode Sans"/>
                          <a:ea typeface="Encode Sans"/>
                          <a:cs typeface="Encode Sans"/>
                          <a:sym typeface="Encode Sans"/>
                        </a:rPr>
                        <a:t>Quality service</a:t>
                      </a:r>
                      <a:endParaRPr sz="1200">
                        <a:solidFill>
                          <a:srgbClr val="000000"/>
                        </a:solidFill>
                        <a:latin typeface="Roboto"/>
                        <a:ea typeface="Roboto"/>
                        <a:cs typeface="Roboto"/>
                        <a:sym typeface="Roboto"/>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Doppio One"/>
                          <a:ea typeface="Doppio One"/>
                          <a:cs typeface="Doppio One"/>
                          <a:sym typeface="Doppio One"/>
                        </a:rPr>
                        <a:t>Benefit 2</a:t>
                      </a:r>
                      <a:endParaRPr b="1" sz="1600">
                        <a:solidFill>
                          <a:srgbClr val="FFFFFF"/>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Encode Sans"/>
                          <a:ea typeface="Encode Sans"/>
                          <a:cs typeface="Encode Sans"/>
                          <a:sym typeface="Encode Sans"/>
                        </a:rPr>
                        <a:t>Time limit</a:t>
                      </a:r>
                      <a:endParaRPr sz="1200">
                        <a:solidFill>
                          <a:srgbClr val="000000"/>
                        </a:solidFill>
                        <a:latin typeface="Roboto"/>
                        <a:ea typeface="Roboto"/>
                        <a:cs typeface="Roboto"/>
                        <a:sym typeface="Roboto"/>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Benefit 3</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Low cost</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89625">
                <a:tc gridSpan="2">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Description</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hMerge="1"/>
                <a:tc gridSpan="4">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Yes, Saturn is a very big gas giant with several rings around it and it's composed for the most part of hydrogen</a:t>
                      </a:r>
                      <a:r>
                        <a:rPr lang="en" sz="1200">
                          <a:solidFill>
                            <a:schemeClr val="dk1"/>
                          </a:solidFill>
                          <a:latin typeface="Encode Sans"/>
                          <a:ea typeface="Encode Sans"/>
                          <a:cs typeface="Encode Sans"/>
                          <a:sym typeface="Encode Sans"/>
                        </a:rPr>
                        <a:t> and heliu</a:t>
                      </a:r>
                      <a:r>
                        <a:rPr lang="en" sz="1200">
                          <a:solidFill>
                            <a:schemeClr val="dk1"/>
                          </a:solidFill>
                          <a:latin typeface="Encode Sans"/>
                          <a:ea typeface="Encode Sans"/>
                          <a:cs typeface="Encode Sans"/>
                          <a:sym typeface="Encode Sans"/>
                        </a:rPr>
                        <a:t>m</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c hMerge="1"/>
              </a:tr>
              <a:tr h="458575">
                <a:tc gridSpan="3">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Objectives</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Risks</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r>
              <a:tr h="589625">
                <a:tc gridSpan="3">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very beautiful name but is actually terribly hot, hotter than Mercury</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c gridSpan="3">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a huge gas giant named after the Roman god of the skies and the lightning</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aphicFrame>
        <p:nvGraphicFramePr>
          <p:cNvPr id="440" name="Google Shape;440;p30"/>
          <p:cNvGraphicFramePr/>
          <p:nvPr/>
        </p:nvGraphicFramePr>
        <p:xfrm>
          <a:off x="720000" y="2233325"/>
          <a:ext cx="3000000" cy="3000000"/>
        </p:xfrm>
        <a:graphic>
          <a:graphicData uri="http://schemas.openxmlformats.org/drawingml/2006/table">
            <a:tbl>
              <a:tblPr>
                <a:noFill/>
                <a:tableStyleId>{1F215153-541D-4E32-9591-C273325C25FF}</a:tableStyleId>
              </a:tblPr>
              <a:tblGrid>
                <a:gridCol w="1926000"/>
                <a:gridCol w="1926000"/>
                <a:gridCol w="1926000"/>
                <a:gridCol w="1926000"/>
              </a:tblGrid>
              <a:tr h="359600">
                <a:tc gridSpan="4">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Key activities</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c hMerge="1"/>
              </a:tr>
              <a:tr h="618550">
                <a:tc>
                  <a:txBody>
                    <a:bodyPr/>
                    <a:lstStyle/>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1</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2</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3</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4</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5</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6</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7</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8</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9</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10</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11</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Activity 12</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441" name="Google Shape;441;p30"/>
          <p:cNvGraphicFramePr/>
          <p:nvPr/>
        </p:nvGraphicFramePr>
        <p:xfrm>
          <a:off x="720000" y="3476825"/>
          <a:ext cx="3000000" cy="3000000"/>
        </p:xfrm>
        <a:graphic>
          <a:graphicData uri="http://schemas.openxmlformats.org/drawingml/2006/table">
            <a:tbl>
              <a:tblPr>
                <a:noFill/>
                <a:tableStyleId>{1F215153-541D-4E32-9591-C273325C25FF}</a:tableStyleId>
              </a:tblPr>
              <a:tblGrid>
                <a:gridCol w="1926000"/>
                <a:gridCol w="1926000"/>
                <a:gridCol w="1926000"/>
                <a:gridCol w="1926000"/>
              </a:tblGrid>
              <a:tr h="303625">
                <a:tc gridSpan="4">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Deliverables</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c hMerge="1"/>
              </a:tr>
              <a:tr h="382575">
                <a:tc gridSpan="2">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 and the smallest one in the entire Solar System</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gridSpan="2">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Mars is a cold place full of iron oxide dust, which gives the planet its reddish cast</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r>
            </a:tbl>
          </a:graphicData>
        </a:graphic>
      </p:graphicFrame>
      <p:grpSp>
        <p:nvGrpSpPr>
          <p:cNvPr id="442" name="Google Shape;442;p30"/>
          <p:cNvGrpSpPr/>
          <p:nvPr/>
        </p:nvGrpSpPr>
        <p:grpSpPr>
          <a:xfrm>
            <a:off x="720150" y="1360775"/>
            <a:ext cx="7704099" cy="681900"/>
            <a:chOff x="720150" y="1360775"/>
            <a:chExt cx="7704099" cy="681900"/>
          </a:xfrm>
        </p:grpSpPr>
        <p:sp>
          <p:nvSpPr>
            <p:cNvPr id="443" name="Google Shape;443;p30"/>
            <p:cNvSpPr/>
            <p:nvPr/>
          </p:nvSpPr>
          <p:spPr>
            <a:xfrm>
              <a:off x="720150" y="1360775"/>
              <a:ext cx="1926300" cy="681900"/>
            </a:xfrm>
            <a:prstGeom prst="homePlate">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Opportunity assessment</a:t>
              </a:r>
              <a:endParaRPr b="1" sz="2000">
                <a:solidFill>
                  <a:schemeClr val="accent2"/>
                </a:solidFill>
                <a:latin typeface="Encode Sans"/>
                <a:ea typeface="Encode Sans"/>
                <a:cs typeface="Encode Sans"/>
                <a:sym typeface="Encode Sans"/>
              </a:endParaRPr>
            </a:p>
          </p:txBody>
        </p:sp>
        <p:sp>
          <p:nvSpPr>
            <p:cNvPr id="444" name="Google Shape;444;p30"/>
            <p:cNvSpPr/>
            <p:nvPr/>
          </p:nvSpPr>
          <p:spPr>
            <a:xfrm>
              <a:off x="2646083" y="1360775"/>
              <a:ext cx="1926300" cy="681900"/>
            </a:xfrm>
            <a:prstGeom prst="homePlate">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Market analysis</a:t>
              </a:r>
              <a:endParaRPr b="1" sz="2000">
                <a:solidFill>
                  <a:schemeClr val="accent2"/>
                </a:solidFill>
                <a:latin typeface="Encode Sans"/>
                <a:ea typeface="Encode Sans"/>
                <a:cs typeface="Encode Sans"/>
                <a:sym typeface="Encode Sans"/>
              </a:endParaRPr>
            </a:p>
          </p:txBody>
        </p:sp>
        <p:sp>
          <p:nvSpPr>
            <p:cNvPr id="445" name="Google Shape;445;p30"/>
            <p:cNvSpPr/>
            <p:nvPr/>
          </p:nvSpPr>
          <p:spPr>
            <a:xfrm>
              <a:off x="4572016" y="1360775"/>
              <a:ext cx="1926300" cy="681900"/>
            </a:xfrm>
            <a:prstGeom prst="homePlate">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Transition management</a:t>
              </a:r>
              <a:endParaRPr b="1" sz="2000">
                <a:solidFill>
                  <a:schemeClr val="accent2"/>
                </a:solidFill>
                <a:latin typeface="Encode Sans"/>
                <a:ea typeface="Encode Sans"/>
                <a:cs typeface="Encode Sans"/>
                <a:sym typeface="Encode Sans"/>
              </a:endParaRPr>
            </a:p>
          </p:txBody>
        </p:sp>
        <p:sp>
          <p:nvSpPr>
            <p:cNvPr id="446" name="Google Shape;446;p30"/>
            <p:cNvSpPr/>
            <p:nvPr/>
          </p:nvSpPr>
          <p:spPr>
            <a:xfrm>
              <a:off x="6497949" y="1360775"/>
              <a:ext cx="1926300" cy="681900"/>
            </a:xfrm>
            <a:prstGeom prst="homePlate">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Ongoing operations</a:t>
              </a:r>
              <a:endParaRPr b="1" sz="2000">
                <a:solidFill>
                  <a:schemeClr val="accent2"/>
                </a:solidFill>
                <a:latin typeface="Encode Sans"/>
                <a:ea typeface="Encode Sans"/>
                <a:cs typeface="Encode Sans"/>
                <a:sym typeface="Encode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1"/>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aphicFrame>
        <p:nvGraphicFramePr>
          <p:cNvPr id="452" name="Google Shape;452;p31"/>
          <p:cNvGraphicFramePr/>
          <p:nvPr/>
        </p:nvGraphicFramePr>
        <p:xfrm>
          <a:off x="720000" y="1288450"/>
          <a:ext cx="3000000" cy="3000000"/>
        </p:xfrm>
        <a:graphic>
          <a:graphicData uri="http://schemas.openxmlformats.org/drawingml/2006/table">
            <a:tbl>
              <a:tblPr>
                <a:noFill/>
                <a:tableStyleId>{1F215153-541D-4E32-9591-C273325C25FF}</a:tableStyleId>
              </a:tblPr>
              <a:tblGrid>
                <a:gridCol w="852925"/>
                <a:gridCol w="2228675"/>
                <a:gridCol w="1540800"/>
                <a:gridCol w="1540800"/>
                <a:gridCol w="1540800"/>
              </a:tblGrid>
              <a:tr h="460225">
                <a:tc gridSpan="2">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Balance</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Assets</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Liabilities</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Equity</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60225">
                <a:tc>
                  <a:txBody>
                    <a:bodyPr/>
                    <a:lstStyle/>
                    <a:p>
                      <a:pPr indent="0" lvl="0" marL="0" marR="0" rtl="0" algn="ctr">
                        <a:lnSpc>
                          <a:spcPct val="100000"/>
                        </a:lnSpc>
                        <a:spcBef>
                          <a:spcPts val="0"/>
                        </a:spcBef>
                        <a:spcAft>
                          <a:spcPts val="0"/>
                        </a:spcAft>
                        <a:buNone/>
                      </a:pPr>
                      <a:r>
                        <a:rPr b="1" lang="en" sz="1800">
                          <a:solidFill>
                            <a:schemeClr val="accent2"/>
                          </a:solidFill>
                          <a:latin typeface="Doppio One"/>
                          <a:ea typeface="Doppio One"/>
                          <a:cs typeface="Doppio One"/>
                          <a:sym typeface="Doppio One"/>
                        </a:rPr>
                        <a:t>01</a:t>
                      </a:r>
                      <a:endParaRPr b="1" sz="1800">
                        <a:solidFill>
                          <a:schemeClr val="accent2"/>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Mars</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3,600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5,550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7,800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60225">
                <a:tc>
                  <a:txBody>
                    <a:bodyPr/>
                    <a:lstStyle/>
                    <a:p>
                      <a:pPr indent="0" lvl="0" marL="0" marR="0" rtl="0" algn="ctr">
                        <a:lnSpc>
                          <a:spcPct val="100000"/>
                        </a:lnSpc>
                        <a:spcBef>
                          <a:spcPts val="0"/>
                        </a:spcBef>
                        <a:spcAft>
                          <a:spcPts val="0"/>
                        </a:spcAft>
                        <a:buNone/>
                      </a:pPr>
                      <a:r>
                        <a:rPr b="1" lang="en" sz="1800">
                          <a:solidFill>
                            <a:schemeClr val="accent2"/>
                          </a:solidFill>
                          <a:latin typeface="Doppio One"/>
                          <a:ea typeface="Doppio One"/>
                          <a:cs typeface="Doppio One"/>
                          <a:sym typeface="Doppio One"/>
                        </a:rPr>
                        <a:t>02</a:t>
                      </a:r>
                      <a:endParaRPr b="1" sz="1800">
                        <a:solidFill>
                          <a:schemeClr val="accent2"/>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Venus</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1,900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3,500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4,100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60225">
                <a:tc>
                  <a:txBody>
                    <a:bodyPr/>
                    <a:lstStyle/>
                    <a:p>
                      <a:pPr indent="0" lvl="0" marL="0" marR="0" rtl="0" algn="ctr">
                        <a:lnSpc>
                          <a:spcPct val="100000"/>
                        </a:lnSpc>
                        <a:spcBef>
                          <a:spcPts val="0"/>
                        </a:spcBef>
                        <a:spcAft>
                          <a:spcPts val="0"/>
                        </a:spcAft>
                        <a:buNone/>
                      </a:pPr>
                      <a:r>
                        <a:rPr b="1" lang="en" sz="1800">
                          <a:solidFill>
                            <a:schemeClr val="accent2"/>
                          </a:solidFill>
                          <a:latin typeface="Doppio One"/>
                          <a:ea typeface="Doppio One"/>
                          <a:cs typeface="Doppio One"/>
                          <a:sym typeface="Doppio One"/>
                        </a:rPr>
                        <a:t>03</a:t>
                      </a:r>
                      <a:endParaRPr b="1" sz="1800">
                        <a:solidFill>
                          <a:schemeClr val="accent2"/>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Mercury</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5,800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2,500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5,800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60225">
                <a:tc>
                  <a:txBody>
                    <a:bodyPr/>
                    <a:lstStyle/>
                    <a:p>
                      <a:pPr indent="0" lvl="0" marL="0" marR="0" rtl="0" algn="ctr">
                        <a:lnSpc>
                          <a:spcPct val="100000"/>
                        </a:lnSpc>
                        <a:spcBef>
                          <a:spcPts val="0"/>
                        </a:spcBef>
                        <a:spcAft>
                          <a:spcPts val="0"/>
                        </a:spcAft>
                        <a:buNone/>
                      </a:pPr>
                      <a:r>
                        <a:rPr b="1" lang="en" sz="1800">
                          <a:solidFill>
                            <a:schemeClr val="accent2"/>
                          </a:solidFill>
                          <a:latin typeface="Doppio One"/>
                          <a:ea typeface="Doppio One"/>
                          <a:cs typeface="Doppio One"/>
                          <a:sym typeface="Doppio One"/>
                        </a:rPr>
                        <a:t>04</a:t>
                      </a:r>
                      <a:endParaRPr b="1" sz="1800">
                        <a:solidFill>
                          <a:schemeClr val="accent2"/>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Jupiter</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3,240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1,320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2,654</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60225">
                <a:tc>
                  <a:txBody>
                    <a:bodyPr/>
                    <a:lstStyle/>
                    <a:p>
                      <a:pPr indent="0" lvl="0" marL="0" marR="0" rtl="0" algn="ctr">
                        <a:lnSpc>
                          <a:spcPct val="100000"/>
                        </a:lnSpc>
                        <a:spcBef>
                          <a:spcPts val="0"/>
                        </a:spcBef>
                        <a:spcAft>
                          <a:spcPts val="0"/>
                        </a:spcAft>
                        <a:buNone/>
                      </a:pPr>
                      <a:r>
                        <a:rPr b="1" lang="en" sz="1800">
                          <a:solidFill>
                            <a:schemeClr val="accent2"/>
                          </a:solidFill>
                          <a:latin typeface="Doppio One"/>
                          <a:ea typeface="Doppio One"/>
                          <a:cs typeface="Doppio One"/>
                          <a:sym typeface="Doppio One"/>
                        </a:rPr>
                        <a:t>05</a:t>
                      </a:r>
                      <a:endParaRPr b="1" sz="1800">
                        <a:solidFill>
                          <a:schemeClr val="accent2"/>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Saturn</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2,234</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3,540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2,430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60225">
                <a:tc>
                  <a:txBody>
                    <a:bodyPr/>
                    <a:lstStyle/>
                    <a:p>
                      <a:pPr indent="0" lvl="0" marL="0" marR="0" rtl="0" algn="ctr">
                        <a:lnSpc>
                          <a:spcPct val="100000"/>
                        </a:lnSpc>
                        <a:spcBef>
                          <a:spcPts val="0"/>
                        </a:spcBef>
                        <a:spcAft>
                          <a:spcPts val="0"/>
                        </a:spcAft>
                        <a:buNone/>
                      </a:pPr>
                      <a:r>
                        <a:rPr b="1" lang="en" sz="1800">
                          <a:solidFill>
                            <a:schemeClr val="accent2"/>
                          </a:solidFill>
                          <a:latin typeface="Doppio One"/>
                          <a:ea typeface="Doppio One"/>
                          <a:cs typeface="Doppio One"/>
                          <a:sym typeface="Doppio One"/>
                        </a:rPr>
                        <a:t>06</a:t>
                      </a:r>
                      <a:endParaRPr b="1" sz="1800">
                        <a:solidFill>
                          <a:schemeClr val="accent2"/>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Neptune</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accen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4,560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2,340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5,125</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cxnSp>
        <p:nvCxnSpPr>
          <p:cNvPr id="458" name="Google Shape;458;p32"/>
          <p:cNvCxnSpPr>
            <a:stCxn id="459" idx="6"/>
            <a:endCxn id="460" idx="2"/>
          </p:cNvCxnSpPr>
          <p:nvPr/>
        </p:nvCxnSpPr>
        <p:spPr>
          <a:xfrm>
            <a:off x="3392838" y="2000175"/>
            <a:ext cx="835200" cy="423600"/>
          </a:xfrm>
          <a:prstGeom prst="bentConnector3">
            <a:avLst>
              <a:gd fmla="val 50001" name="adj1"/>
            </a:avLst>
          </a:prstGeom>
          <a:noFill/>
          <a:ln cap="flat" cmpd="sng" w="9525">
            <a:solidFill>
              <a:schemeClr val="lt2"/>
            </a:solidFill>
            <a:prstDash val="solid"/>
            <a:round/>
            <a:headEnd len="med" w="med" type="none"/>
            <a:tailEnd len="med" w="med" type="none"/>
          </a:ln>
        </p:spPr>
      </p:cxnSp>
      <p:cxnSp>
        <p:nvCxnSpPr>
          <p:cNvPr id="461" name="Google Shape;461;p32"/>
          <p:cNvCxnSpPr>
            <a:stCxn id="462" idx="6"/>
            <a:endCxn id="463" idx="2"/>
          </p:cNvCxnSpPr>
          <p:nvPr/>
        </p:nvCxnSpPr>
        <p:spPr>
          <a:xfrm flipH="1" rot="10800000">
            <a:off x="3392838" y="3757263"/>
            <a:ext cx="412500" cy="264900"/>
          </a:xfrm>
          <a:prstGeom prst="bentConnector3">
            <a:avLst>
              <a:gd fmla="val 50002" name="adj1"/>
            </a:avLst>
          </a:prstGeom>
          <a:noFill/>
          <a:ln cap="flat" cmpd="sng" w="9525">
            <a:solidFill>
              <a:schemeClr val="lt2"/>
            </a:solidFill>
            <a:prstDash val="solid"/>
            <a:round/>
            <a:headEnd len="med" w="med" type="none"/>
            <a:tailEnd len="med" w="med" type="none"/>
          </a:ln>
        </p:spPr>
      </p:cxnSp>
      <p:cxnSp>
        <p:nvCxnSpPr>
          <p:cNvPr id="464" name="Google Shape;464;p32"/>
          <p:cNvCxnSpPr>
            <a:stCxn id="465" idx="7"/>
            <a:endCxn id="466" idx="4"/>
          </p:cNvCxnSpPr>
          <p:nvPr/>
        </p:nvCxnSpPr>
        <p:spPr>
          <a:xfrm rot="-5400000">
            <a:off x="6482151" y="2918874"/>
            <a:ext cx="778500" cy="853200"/>
          </a:xfrm>
          <a:prstGeom prst="bentConnector3">
            <a:avLst>
              <a:gd fmla="val 57642" name="adj1"/>
            </a:avLst>
          </a:prstGeom>
          <a:noFill/>
          <a:ln cap="flat" cmpd="sng" w="9525">
            <a:solidFill>
              <a:schemeClr val="lt2"/>
            </a:solidFill>
            <a:prstDash val="solid"/>
            <a:round/>
            <a:headEnd len="med" w="med" type="none"/>
            <a:tailEnd len="med" w="med" type="none"/>
          </a:ln>
        </p:spPr>
      </p:cxnSp>
      <p:grpSp>
        <p:nvGrpSpPr>
          <p:cNvPr id="467" name="Google Shape;467;p32"/>
          <p:cNvGrpSpPr/>
          <p:nvPr/>
        </p:nvGrpSpPr>
        <p:grpSpPr>
          <a:xfrm>
            <a:off x="709955" y="1293975"/>
            <a:ext cx="5777395" cy="2259300"/>
            <a:chOff x="709955" y="1293975"/>
            <a:chExt cx="5777395" cy="2259300"/>
          </a:xfrm>
        </p:grpSpPr>
        <p:sp>
          <p:nvSpPr>
            <p:cNvPr id="460" name="Google Shape;460;p32"/>
            <p:cNvSpPr/>
            <p:nvPr/>
          </p:nvSpPr>
          <p:spPr>
            <a:xfrm>
              <a:off x="4228050" y="1293975"/>
              <a:ext cx="2259300" cy="22593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accent2"/>
                  </a:solidFill>
                  <a:latin typeface="Encode Sans"/>
                  <a:ea typeface="Encode Sans"/>
                  <a:cs typeface="Encode Sans"/>
                  <a:sym typeface="Encode Sans"/>
                </a:rPr>
                <a:t>60%</a:t>
              </a:r>
              <a:endParaRPr b="1" sz="2000">
                <a:solidFill>
                  <a:schemeClr val="accent2"/>
                </a:solidFill>
                <a:latin typeface="Encode Sans"/>
                <a:ea typeface="Encode Sans"/>
                <a:cs typeface="Encode Sans"/>
                <a:sym typeface="Encode Sans"/>
              </a:endParaRPr>
            </a:p>
          </p:txBody>
        </p:sp>
        <p:grpSp>
          <p:nvGrpSpPr>
            <p:cNvPr id="468" name="Google Shape;468;p32"/>
            <p:cNvGrpSpPr/>
            <p:nvPr/>
          </p:nvGrpSpPr>
          <p:grpSpPr>
            <a:xfrm>
              <a:off x="709955" y="1519478"/>
              <a:ext cx="1793688" cy="961400"/>
              <a:chOff x="3541500" y="1241975"/>
              <a:chExt cx="2061000" cy="961400"/>
            </a:xfrm>
          </p:grpSpPr>
          <p:sp>
            <p:nvSpPr>
              <p:cNvPr id="469" name="Google Shape;469;p32"/>
              <p:cNvSpPr txBox="1"/>
              <p:nvPr/>
            </p:nvSpPr>
            <p:spPr>
              <a:xfrm>
                <a:off x="3541500" y="1241975"/>
                <a:ext cx="2061000" cy="331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Mercury</a:t>
                </a:r>
                <a:endParaRPr b="1" sz="1800">
                  <a:solidFill>
                    <a:schemeClr val="dk1"/>
                  </a:solidFill>
                  <a:latin typeface="Doppio One"/>
                  <a:ea typeface="Doppio One"/>
                  <a:cs typeface="Doppio One"/>
                  <a:sym typeface="Doppio One"/>
                </a:endParaRPr>
              </a:p>
            </p:txBody>
          </p:sp>
          <p:sp>
            <p:nvSpPr>
              <p:cNvPr id="470" name="Google Shape;470;p32"/>
              <p:cNvSpPr txBox="1"/>
              <p:nvPr/>
            </p:nvSpPr>
            <p:spPr>
              <a:xfrm>
                <a:off x="3541500" y="1507375"/>
                <a:ext cx="2061000" cy="6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 and the smallest one</a:t>
                </a:r>
                <a:endParaRPr sz="1200">
                  <a:solidFill>
                    <a:schemeClr val="dk1"/>
                  </a:solidFill>
                  <a:latin typeface="Encode Sans"/>
                  <a:ea typeface="Encode Sans"/>
                  <a:cs typeface="Encode Sans"/>
                  <a:sym typeface="Encode Sans"/>
                </a:endParaRPr>
              </a:p>
            </p:txBody>
          </p:sp>
        </p:grpSp>
      </p:grpSp>
      <p:grpSp>
        <p:nvGrpSpPr>
          <p:cNvPr id="471" name="Google Shape;471;p32"/>
          <p:cNvGrpSpPr/>
          <p:nvPr/>
        </p:nvGrpSpPr>
        <p:grpSpPr>
          <a:xfrm>
            <a:off x="709971" y="3216000"/>
            <a:ext cx="4177779" cy="1286882"/>
            <a:chOff x="709971" y="3216000"/>
            <a:chExt cx="4177779" cy="1286882"/>
          </a:xfrm>
        </p:grpSpPr>
        <p:sp>
          <p:nvSpPr>
            <p:cNvPr id="463" name="Google Shape;463;p32"/>
            <p:cNvSpPr/>
            <p:nvPr/>
          </p:nvSpPr>
          <p:spPr>
            <a:xfrm>
              <a:off x="3805350" y="3216000"/>
              <a:ext cx="1082400" cy="1082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accent2"/>
                  </a:solidFill>
                  <a:latin typeface="Encode Sans"/>
                  <a:ea typeface="Encode Sans"/>
                  <a:cs typeface="Encode Sans"/>
                  <a:sym typeface="Encode Sans"/>
                </a:rPr>
                <a:t>10%</a:t>
              </a:r>
              <a:endParaRPr b="1" sz="2000">
                <a:solidFill>
                  <a:schemeClr val="accent2"/>
                </a:solidFill>
                <a:latin typeface="Encode Sans"/>
                <a:ea typeface="Encode Sans"/>
                <a:cs typeface="Encode Sans"/>
                <a:sym typeface="Encode Sans"/>
              </a:endParaRPr>
            </a:p>
          </p:txBody>
        </p:sp>
        <p:grpSp>
          <p:nvGrpSpPr>
            <p:cNvPr id="472" name="Google Shape;472;p32"/>
            <p:cNvGrpSpPr/>
            <p:nvPr/>
          </p:nvGrpSpPr>
          <p:grpSpPr>
            <a:xfrm>
              <a:off x="709971" y="3541462"/>
              <a:ext cx="1793688" cy="961419"/>
              <a:chOff x="709975" y="1985613"/>
              <a:chExt cx="2061000" cy="961419"/>
            </a:xfrm>
          </p:grpSpPr>
          <p:sp>
            <p:nvSpPr>
              <p:cNvPr id="473" name="Google Shape;473;p32"/>
              <p:cNvSpPr txBox="1"/>
              <p:nvPr/>
            </p:nvSpPr>
            <p:spPr>
              <a:xfrm>
                <a:off x="709975" y="1985613"/>
                <a:ext cx="2061000" cy="331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Venus</a:t>
                </a:r>
                <a:endParaRPr b="1" sz="1800">
                  <a:solidFill>
                    <a:schemeClr val="dk1"/>
                  </a:solidFill>
                  <a:latin typeface="Doppio One"/>
                  <a:ea typeface="Doppio One"/>
                  <a:cs typeface="Doppio One"/>
                  <a:sym typeface="Doppio One"/>
                </a:endParaRPr>
              </a:p>
            </p:txBody>
          </p:sp>
          <p:sp>
            <p:nvSpPr>
              <p:cNvPr id="474" name="Google Shape;474;p32"/>
              <p:cNvSpPr txBox="1"/>
              <p:nvPr/>
            </p:nvSpPr>
            <p:spPr>
              <a:xfrm>
                <a:off x="709975" y="2251032"/>
                <a:ext cx="2061000" cy="69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beautiful name and is the second planet from the Sun</a:t>
                </a:r>
                <a:endParaRPr sz="1200">
                  <a:solidFill>
                    <a:schemeClr val="dk1"/>
                  </a:solidFill>
                  <a:latin typeface="Encode Sans"/>
                  <a:ea typeface="Encode Sans"/>
                  <a:cs typeface="Encode Sans"/>
                  <a:sym typeface="Encode Sans"/>
                </a:endParaRPr>
              </a:p>
            </p:txBody>
          </p:sp>
        </p:grpSp>
      </p:grpSp>
      <p:grpSp>
        <p:nvGrpSpPr>
          <p:cNvPr id="475" name="Google Shape;475;p32"/>
          <p:cNvGrpSpPr/>
          <p:nvPr/>
        </p:nvGrpSpPr>
        <p:grpSpPr>
          <a:xfrm>
            <a:off x="6473743" y="1307800"/>
            <a:ext cx="1960030" cy="3195134"/>
            <a:chOff x="6473743" y="1307800"/>
            <a:chExt cx="1960030" cy="3195134"/>
          </a:xfrm>
        </p:grpSpPr>
        <p:sp>
          <p:nvSpPr>
            <p:cNvPr id="466" name="Google Shape;466;p32"/>
            <p:cNvSpPr/>
            <p:nvPr/>
          </p:nvSpPr>
          <p:spPr>
            <a:xfrm>
              <a:off x="6473743" y="1307800"/>
              <a:ext cx="1648500" cy="1648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accent2"/>
                  </a:solidFill>
                  <a:latin typeface="Encode Sans"/>
                  <a:ea typeface="Encode Sans"/>
                  <a:cs typeface="Encode Sans"/>
                  <a:sym typeface="Encode Sans"/>
                </a:rPr>
                <a:t>30%</a:t>
              </a:r>
              <a:endParaRPr b="1" sz="2000">
                <a:solidFill>
                  <a:schemeClr val="accent2"/>
                </a:solidFill>
                <a:latin typeface="Encode Sans"/>
                <a:ea typeface="Encode Sans"/>
                <a:cs typeface="Encode Sans"/>
                <a:sym typeface="Encode Sans"/>
              </a:endParaRPr>
            </a:p>
          </p:txBody>
        </p:sp>
        <p:grpSp>
          <p:nvGrpSpPr>
            <p:cNvPr id="476" name="Google Shape;476;p32"/>
            <p:cNvGrpSpPr/>
            <p:nvPr/>
          </p:nvGrpSpPr>
          <p:grpSpPr>
            <a:xfrm>
              <a:off x="6640084" y="3541515"/>
              <a:ext cx="1793688" cy="961419"/>
              <a:chOff x="6373025" y="1985613"/>
              <a:chExt cx="2061000" cy="961419"/>
            </a:xfrm>
          </p:grpSpPr>
          <p:sp>
            <p:nvSpPr>
              <p:cNvPr id="477" name="Google Shape;477;p32"/>
              <p:cNvSpPr txBox="1"/>
              <p:nvPr/>
            </p:nvSpPr>
            <p:spPr>
              <a:xfrm>
                <a:off x="6373025" y="1985613"/>
                <a:ext cx="2061000" cy="331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lang="en" sz="1800">
                    <a:solidFill>
                      <a:schemeClr val="dk1"/>
                    </a:solidFill>
                    <a:latin typeface="Doppio One"/>
                    <a:ea typeface="Doppio One"/>
                    <a:cs typeface="Doppio One"/>
                    <a:sym typeface="Doppio One"/>
                  </a:rPr>
                  <a:t>Neptune</a:t>
                </a:r>
                <a:endParaRPr b="1" sz="1800">
                  <a:solidFill>
                    <a:schemeClr val="dk1"/>
                  </a:solidFill>
                  <a:latin typeface="Doppio One"/>
                  <a:ea typeface="Doppio One"/>
                  <a:cs typeface="Doppio One"/>
                  <a:sym typeface="Doppio One"/>
                </a:endParaRPr>
              </a:p>
            </p:txBody>
          </p:sp>
          <p:sp>
            <p:nvSpPr>
              <p:cNvPr id="478" name="Google Shape;478;p32"/>
              <p:cNvSpPr txBox="1"/>
              <p:nvPr/>
            </p:nvSpPr>
            <p:spPr>
              <a:xfrm>
                <a:off x="6373025" y="2251032"/>
                <a:ext cx="2061000" cy="6960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200"/>
                  </a:spcAft>
                  <a:buNone/>
                </a:pPr>
                <a:r>
                  <a:rPr lang="en" sz="1200">
                    <a:solidFill>
                      <a:schemeClr val="dk1"/>
                    </a:solidFill>
                    <a:latin typeface="Encode Sans"/>
                    <a:ea typeface="Encode Sans"/>
                    <a:cs typeface="Encode Sans"/>
                    <a:sym typeface="Encode Sans"/>
                  </a:rPr>
                  <a:t>Neptune is the farthest planet from the Sun and is a gas giant</a:t>
                </a:r>
                <a:endParaRPr sz="1200">
                  <a:solidFill>
                    <a:schemeClr val="dk1"/>
                  </a:solidFill>
                  <a:latin typeface="Encode Sans"/>
                  <a:ea typeface="Encode Sans"/>
                  <a:cs typeface="Encode Sans"/>
                  <a:sym typeface="Encode Sans"/>
                </a:endParaRPr>
              </a:p>
            </p:txBody>
          </p:sp>
        </p:grpSp>
      </p:grpSp>
      <p:sp>
        <p:nvSpPr>
          <p:cNvPr id="459" name="Google Shape;459;p32"/>
          <p:cNvSpPr/>
          <p:nvPr/>
        </p:nvSpPr>
        <p:spPr>
          <a:xfrm>
            <a:off x="2579838" y="159367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462" name="Google Shape;462;p32"/>
          <p:cNvSpPr/>
          <p:nvPr/>
        </p:nvSpPr>
        <p:spPr>
          <a:xfrm>
            <a:off x="2579838" y="3615663"/>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465" name="Google Shape;465;p32"/>
          <p:cNvSpPr/>
          <p:nvPr/>
        </p:nvSpPr>
        <p:spPr>
          <a:xfrm>
            <a:off x="5750863" y="3615663"/>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grpSp>
        <p:nvGrpSpPr>
          <p:cNvPr id="479" name="Google Shape;479;p32"/>
          <p:cNvGrpSpPr/>
          <p:nvPr/>
        </p:nvGrpSpPr>
        <p:grpSpPr>
          <a:xfrm>
            <a:off x="2812630" y="1827401"/>
            <a:ext cx="347435" cy="345534"/>
            <a:chOff x="3527780" y="2885263"/>
            <a:chExt cx="347435" cy="345534"/>
          </a:xfrm>
        </p:grpSpPr>
        <p:sp>
          <p:nvSpPr>
            <p:cNvPr id="480" name="Google Shape;480;p32"/>
            <p:cNvSpPr/>
            <p:nvPr/>
          </p:nvSpPr>
          <p:spPr>
            <a:xfrm>
              <a:off x="3527780" y="2885263"/>
              <a:ext cx="347435" cy="345534"/>
            </a:xfrm>
            <a:custGeom>
              <a:rect b="b" l="l" r="r" t="t"/>
              <a:pathLst>
                <a:path extrusionOk="0" h="10907" w="1096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3599440" y="2956543"/>
              <a:ext cx="204494" cy="204843"/>
            </a:xfrm>
            <a:custGeom>
              <a:rect b="b" l="l" r="r" t="t"/>
              <a:pathLst>
                <a:path extrusionOk="0" h="6466" w="6455">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3661691" y="3018763"/>
              <a:ext cx="79992" cy="80372"/>
            </a:xfrm>
            <a:custGeom>
              <a:rect b="b" l="l" r="r" t="t"/>
              <a:pathLst>
                <a:path extrusionOk="0" h="2537" w="2525">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3625101" y="2982552"/>
              <a:ext cx="18501" cy="18533"/>
            </a:xfrm>
            <a:custGeom>
              <a:rect b="b" l="l" r="r" t="t"/>
              <a:pathLst>
                <a:path extrusionOk="0" h="585" w="584">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3651522" y="2982552"/>
              <a:ext cx="18881" cy="18533"/>
            </a:xfrm>
            <a:custGeom>
              <a:rect b="b" l="l" r="r" t="t"/>
              <a:pathLst>
                <a:path extrusionOk="0" h="585" w="596">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3679052" y="2982552"/>
              <a:ext cx="18501" cy="18533"/>
            </a:xfrm>
            <a:custGeom>
              <a:rect b="b" l="l" r="r" t="t"/>
              <a:pathLst>
                <a:path extrusionOk="0" h="585" w="584">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3705822" y="2982552"/>
              <a:ext cx="18501" cy="18533"/>
            </a:xfrm>
            <a:custGeom>
              <a:rect b="b" l="l" r="r" t="t"/>
              <a:pathLst>
                <a:path extrusionOk="0" h="585" w="584">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3732591" y="2982552"/>
              <a:ext cx="18533" cy="18533"/>
            </a:xfrm>
            <a:custGeom>
              <a:rect b="b" l="l" r="r" t="t"/>
              <a:pathLst>
                <a:path extrusionOk="0" h="585" w="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3759773" y="2982552"/>
              <a:ext cx="18121" cy="18533"/>
            </a:xfrm>
            <a:custGeom>
              <a:rect b="b" l="l" r="r" t="t"/>
              <a:pathLst>
                <a:path extrusionOk="0" h="585" w="572">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3625101" y="3116844"/>
              <a:ext cx="18501" cy="18501"/>
            </a:xfrm>
            <a:custGeom>
              <a:rect b="b" l="l" r="r" t="t"/>
              <a:pathLst>
                <a:path extrusionOk="0" h="584" w="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3651522" y="3116844"/>
              <a:ext cx="18881" cy="18501"/>
            </a:xfrm>
            <a:custGeom>
              <a:rect b="b" l="l" r="r" t="t"/>
              <a:pathLst>
                <a:path extrusionOk="0" h="584" w="596">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3679052" y="3116844"/>
              <a:ext cx="18501" cy="18501"/>
            </a:xfrm>
            <a:custGeom>
              <a:rect b="b" l="l" r="r" t="t"/>
              <a:pathLst>
                <a:path extrusionOk="0" h="584" w="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3705822" y="3116844"/>
              <a:ext cx="18501" cy="18501"/>
            </a:xfrm>
            <a:custGeom>
              <a:rect b="b" l="l" r="r" t="t"/>
              <a:pathLst>
                <a:path extrusionOk="0" h="584" w="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3732591" y="3116844"/>
              <a:ext cx="18533" cy="18501"/>
            </a:xfrm>
            <a:custGeom>
              <a:rect b="b" l="l" r="r" t="t"/>
              <a:pathLst>
                <a:path extrusionOk="0" h="584" w="585">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3759773" y="3116844"/>
              <a:ext cx="18121" cy="18501"/>
            </a:xfrm>
            <a:custGeom>
              <a:rect b="b" l="l" r="r" t="t"/>
              <a:pathLst>
                <a:path extrusionOk="0" h="584" w="572">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3625101" y="3009354"/>
              <a:ext cx="18501" cy="18501"/>
            </a:xfrm>
            <a:custGeom>
              <a:rect b="b" l="l" r="r" t="t"/>
              <a:pathLst>
                <a:path extrusionOk="0" h="584" w="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3625101" y="3036503"/>
              <a:ext cx="18501" cy="18153"/>
            </a:xfrm>
            <a:custGeom>
              <a:rect b="b" l="l" r="r" t="t"/>
              <a:pathLst>
                <a:path extrusionOk="0" h="573" w="584">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3625101" y="3063273"/>
              <a:ext cx="18501" cy="18533"/>
            </a:xfrm>
            <a:custGeom>
              <a:rect b="b" l="l" r="r" t="t"/>
              <a:pathLst>
                <a:path extrusionOk="0" h="585" w="584">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3625101" y="3090074"/>
              <a:ext cx="18501" cy="18501"/>
            </a:xfrm>
            <a:custGeom>
              <a:rect b="b" l="l" r="r" t="t"/>
              <a:pathLst>
                <a:path extrusionOk="0" h="584" w="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3759773" y="3009354"/>
              <a:ext cx="18121" cy="18501"/>
            </a:xfrm>
            <a:custGeom>
              <a:rect b="b" l="l" r="r" t="t"/>
              <a:pathLst>
                <a:path extrusionOk="0" h="584" w="572">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3759773" y="3036503"/>
              <a:ext cx="18121" cy="18153"/>
            </a:xfrm>
            <a:custGeom>
              <a:rect b="b" l="l" r="r" t="t"/>
              <a:pathLst>
                <a:path extrusionOk="0" h="573" w="572">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3759773" y="3063273"/>
              <a:ext cx="18121" cy="18533"/>
            </a:xfrm>
            <a:custGeom>
              <a:rect b="b" l="l" r="r" t="t"/>
              <a:pathLst>
                <a:path extrusionOk="0" h="585" w="572">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3759773" y="3090074"/>
              <a:ext cx="18121" cy="18501"/>
            </a:xfrm>
            <a:custGeom>
              <a:rect b="b" l="l" r="r" t="t"/>
              <a:pathLst>
                <a:path extrusionOk="0" h="584" w="572">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2"/>
          <p:cNvGrpSpPr/>
          <p:nvPr/>
        </p:nvGrpSpPr>
        <p:grpSpPr>
          <a:xfrm>
            <a:off x="2857142" y="3847908"/>
            <a:ext cx="258414" cy="348543"/>
            <a:chOff x="3121167" y="2884883"/>
            <a:chExt cx="258414" cy="348543"/>
          </a:xfrm>
        </p:grpSpPr>
        <p:sp>
          <p:nvSpPr>
            <p:cNvPr id="504" name="Google Shape;504;p32"/>
            <p:cNvSpPr/>
            <p:nvPr/>
          </p:nvSpPr>
          <p:spPr>
            <a:xfrm>
              <a:off x="3196249" y="2932023"/>
              <a:ext cx="37351" cy="10581"/>
            </a:xfrm>
            <a:custGeom>
              <a:rect b="b" l="l" r="r" t="t"/>
              <a:pathLst>
                <a:path extrusionOk="0" h="334" w="1179">
                  <a:moveTo>
                    <a:pt x="167" y="1"/>
                  </a:moveTo>
                  <a:cubicBezTo>
                    <a:pt x="72" y="1"/>
                    <a:pt x="0" y="84"/>
                    <a:pt x="0" y="167"/>
                  </a:cubicBezTo>
                  <a:cubicBezTo>
                    <a:pt x="0" y="262"/>
                    <a:pt x="72" y="334"/>
                    <a:pt x="167" y="334"/>
                  </a:cubicBezTo>
                  <a:lnTo>
                    <a:pt x="1012" y="334"/>
                  </a:lnTo>
                  <a:cubicBezTo>
                    <a:pt x="1096" y="334"/>
                    <a:pt x="1179" y="262"/>
                    <a:pt x="1179" y="167"/>
                  </a:cubicBezTo>
                  <a:cubicBezTo>
                    <a:pt x="1179" y="84"/>
                    <a:pt x="1096" y="1"/>
                    <a:pt x="10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3165297" y="3031593"/>
              <a:ext cx="98873" cy="31332"/>
            </a:xfrm>
            <a:custGeom>
              <a:rect b="b" l="l" r="r" t="t"/>
              <a:pathLst>
                <a:path extrusionOk="0" h="989" w="3121">
                  <a:moveTo>
                    <a:pt x="2787" y="334"/>
                  </a:moveTo>
                  <a:lnTo>
                    <a:pt x="2787" y="656"/>
                  </a:lnTo>
                  <a:lnTo>
                    <a:pt x="334" y="656"/>
                  </a:lnTo>
                  <a:lnTo>
                    <a:pt x="334" y="334"/>
                  </a:lnTo>
                  <a:close/>
                  <a:moveTo>
                    <a:pt x="168" y="1"/>
                  </a:moveTo>
                  <a:cubicBezTo>
                    <a:pt x="84" y="1"/>
                    <a:pt x="1" y="72"/>
                    <a:pt x="1" y="167"/>
                  </a:cubicBezTo>
                  <a:lnTo>
                    <a:pt x="1" y="822"/>
                  </a:lnTo>
                  <a:cubicBezTo>
                    <a:pt x="1" y="906"/>
                    <a:pt x="84" y="989"/>
                    <a:pt x="168" y="989"/>
                  </a:cubicBezTo>
                  <a:lnTo>
                    <a:pt x="2954" y="989"/>
                  </a:lnTo>
                  <a:cubicBezTo>
                    <a:pt x="3049" y="989"/>
                    <a:pt x="3120" y="906"/>
                    <a:pt x="3120" y="822"/>
                  </a:cubicBezTo>
                  <a:lnTo>
                    <a:pt x="3120" y="167"/>
                  </a:lnTo>
                  <a:cubicBezTo>
                    <a:pt x="3120" y="60"/>
                    <a:pt x="3049" y="1"/>
                    <a:pt x="2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3165297" y="3075343"/>
              <a:ext cx="98873" cy="10613"/>
            </a:xfrm>
            <a:custGeom>
              <a:rect b="b" l="l" r="r" t="t"/>
              <a:pathLst>
                <a:path extrusionOk="0" h="335" w="3121">
                  <a:moveTo>
                    <a:pt x="168" y="1"/>
                  </a:moveTo>
                  <a:cubicBezTo>
                    <a:pt x="84" y="1"/>
                    <a:pt x="1" y="84"/>
                    <a:pt x="1" y="168"/>
                  </a:cubicBezTo>
                  <a:cubicBezTo>
                    <a:pt x="1" y="263"/>
                    <a:pt x="84" y="334"/>
                    <a:pt x="168" y="334"/>
                  </a:cubicBezTo>
                  <a:lnTo>
                    <a:pt x="2954" y="334"/>
                  </a:lnTo>
                  <a:cubicBezTo>
                    <a:pt x="3049" y="334"/>
                    <a:pt x="3120" y="263"/>
                    <a:pt x="3120" y="168"/>
                  </a:cubicBezTo>
                  <a:cubicBezTo>
                    <a:pt x="3120" y="84"/>
                    <a:pt x="3049" y="1"/>
                    <a:pt x="2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3165297" y="3099863"/>
              <a:ext cx="98873" cy="10613"/>
            </a:xfrm>
            <a:custGeom>
              <a:rect b="b" l="l" r="r" t="t"/>
              <a:pathLst>
                <a:path extrusionOk="0" h="335" w="3121">
                  <a:moveTo>
                    <a:pt x="168" y="1"/>
                  </a:moveTo>
                  <a:cubicBezTo>
                    <a:pt x="84" y="1"/>
                    <a:pt x="1" y="84"/>
                    <a:pt x="1" y="167"/>
                  </a:cubicBezTo>
                  <a:cubicBezTo>
                    <a:pt x="1" y="263"/>
                    <a:pt x="84" y="334"/>
                    <a:pt x="168" y="334"/>
                  </a:cubicBezTo>
                  <a:lnTo>
                    <a:pt x="2954" y="334"/>
                  </a:lnTo>
                  <a:cubicBezTo>
                    <a:pt x="3049" y="334"/>
                    <a:pt x="3120" y="263"/>
                    <a:pt x="3120" y="167"/>
                  </a:cubicBezTo>
                  <a:cubicBezTo>
                    <a:pt x="3120" y="84"/>
                    <a:pt x="3049" y="1"/>
                    <a:pt x="2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3198498" y="3181725"/>
              <a:ext cx="33232" cy="32852"/>
            </a:xfrm>
            <a:custGeom>
              <a:rect b="b" l="l" r="r" t="t"/>
              <a:pathLst>
                <a:path extrusionOk="0" h="1037" w="1049">
                  <a:moveTo>
                    <a:pt x="525" y="322"/>
                  </a:moveTo>
                  <a:cubicBezTo>
                    <a:pt x="632" y="322"/>
                    <a:pt x="715" y="417"/>
                    <a:pt x="715" y="512"/>
                  </a:cubicBezTo>
                  <a:cubicBezTo>
                    <a:pt x="715" y="620"/>
                    <a:pt x="632" y="715"/>
                    <a:pt x="525" y="715"/>
                  </a:cubicBezTo>
                  <a:cubicBezTo>
                    <a:pt x="417" y="715"/>
                    <a:pt x="334" y="620"/>
                    <a:pt x="334" y="512"/>
                  </a:cubicBezTo>
                  <a:cubicBezTo>
                    <a:pt x="334" y="417"/>
                    <a:pt x="417" y="322"/>
                    <a:pt x="525" y="322"/>
                  </a:cubicBezTo>
                  <a:close/>
                  <a:moveTo>
                    <a:pt x="525" y="0"/>
                  </a:moveTo>
                  <a:cubicBezTo>
                    <a:pt x="239" y="0"/>
                    <a:pt x="1" y="239"/>
                    <a:pt x="1" y="512"/>
                  </a:cubicBezTo>
                  <a:cubicBezTo>
                    <a:pt x="1" y="798"/>
                    <a:pt x="239" y="1036"/>
                    <a:pt x="525" y="1036"/>
                  </a:cubicBezTo>
                  <a:cubicBezTo>
                    <a:pt x="810" y="1036"/>
                    <a:pt x="1048" y="798"/>
                    <a:pt x="1048" y="512"/>
                  </a:cubicBezTo>
                  <a:cubicBezTo>
                    <a:pt x="1048" y="215"/>
                    <a:pt x="810"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3121167" y="2884883"/>
              <a:ext cx="258414" cy="348543"/>
            </a:xfrm>
            <a:custGeom>
              <a:rect b="b" l="l" r="r" t="t"/>
              <a:pathLst>
                <a:path extrusionOk="0" h="11002" w="8157">
                  <a:moveTo>
                    <a:pt x="6014" y="0"/>
                  </a:moveTo>
                  <a:cubicBezTo>
                    <a:pt x="5240" y="0"/>
                    <a:pt x="4573" y="405"/>
                    <a:pt x="4180" y="1024"/>
                  </a:cubicBezTo>
                  <a:lnTo>
                    <a:pt x="168" y="1024"/>
                  </a:lnTo>
                  <a:cubicBezTo>
                    <a:pt x="72" y="1024"/>
                    <a:pt x="1" y="1108"/>
                    <a:pt x="1" y="1191"/>
                  </a:cubicBezTo>
                  <a:lnTo>
                    <a:pt x="1" y="9549"/>
                  </a:lnTo>
                  <a:cubicBezTo>
                    <a:pt x="1" y="9632"/>
                    <a:pt x="72" y="9704"/>
                    <a:pt x="168" y="9704"/>
                  </a:cubicBezTo>
                  <a:cubicBezTo>
                    <a:pt x="251" y="9704"/>
                    <a:pt x="334" y="9632"/>
                    <a:pt x="334" y="9549"/>
                  </a:cubicBezTo>
                  <a:lnTo>
                    <a:pt x="334" y="1358"/>
                  </a:lnTo>
                  <a:lnTo>
                    <a:pt x="4025" y="1358"/>
                  </a:lnTo>
                  <a:cubicBezTo>
                    <a:pt x="3930" y="1560"/>
                    <a:pt x="3882" y="1786"/>
                    <a:pt x="3870" y="2024"/>
                  </a:cubicBezTo>
                  <a:lnTo>
                    <a:pt x="727" y="2024"/>
                  </a:lnTo>
                  <a:cubicBezTo>
                    <a:pt x="644" y="2024"/>
                    <a:pt x="572" y="2096"/>
                    <a:pt x="572" y="2191"/>
                  </a:cubicBezTo>
                  <a:lnTo>
                    <a:pt x="572" y="9132"/>
                  </a:lnTo>
                  <a:cubicBezTo>
                    <a:pt x="572" y="9216"/>
                    <a:pt x="644" y="9287"/>
                    <a:pt x="727" y="9287"/>
                  </a:cubicBezTo>
                  <a:lnTo>
                    <a:pt x="3978" y="9287"/>
                  </a:lnTo>
                  <a:cubicBezTo>
                    <a:pt x="4061" y="9287"/>
                    <a:pt x="4144" y="9216"/>
                    <a:pt x="4144" y="9132"/>
                  </a:cubicBezTo>
                  <a:cubicBezTo>
                    <a:pt x="4144" y="9037"/>
                    <a:pt x="4061" y="8966"/>
                    <a:pt x="3978" y="8966"/>
                  </a:cubicBezTo>
                  <a:lnTo>
                    <a:pt x="894" y="8966"/>
                  </a:lnTo>
                  <a:lnTo>
                    <a:pt x="894" y="2322"/>
                  </a:lnTo>
                  <a:lnTo>
                    <a:pt x="3870" y="2322"/>
                  </a:lnTo>
                  <a:cubicBezTo>
                    <a:pt x="3930" y="3072"/>
                    <a:pt x="4382" y="3703"/>
                    <a:pt x="5013" y="4048"/>
                  </a:cubicBezTo>
                  <a:lnTo>
                    <a:pt x="5013" y="8966"/>
                  </a:lnTo>
                  <a:lnTo>
                    <a:pt x="4620" y="8966"/>
                  </a:lnTo>
                  <a:cubicBezTo>
                    <a:pt x="4525" y="8966"/>
                    <a:pt x="4454" y="9037"/>
                    <a:pt x="4454" y="9132"/>
                  </a:cubicBezTo>
                  <a:cubicBezTo>
                    <a:pt x="4454" y="9216"/>
                    <a:pt x="4525" y="9287"/>
                    <a:pt x="4620" y="9287"/>
                  </a:cubicBezTo>
                  <a:lnTo>
                    <a:pt x="5180" y="9287"/>
                  </a:lnTo>
                  <a:cubicBezTo>
                    <a:pt x="5275" y="9287"/>
                    <a:pt x="5347" y="9216"/>
                    <a:pt x="5347" y="9132"/>
                  </a:cubicBezTo>
                  <a:lnTo>
                    <a:pt x="5347" y="4191"/>
                  </a:lnTo>
                  <a:cubicBezTo>
                    <a:pt x="5418" y="4215"/>
                    <a:pt x="5513" y="4227"/>
                    <a:pt x="5585" y="4251"/>
                  </a:cubicBezTo>
                  <a:lnTo>
                    <a:pt x="5585" y="10680"/>
                  </a:lnTo>
                  <a:lnTo>
                    <a:pt x="346" y="10680"/>
                  </a:lnTo>
                  <a:lnTo>
                    <a:pt x="346" y="10168"/>
                  </a:lnTo>
                  <a:cubicBezTo>
                    <a:pt x="346" y="10085"/>
                    <a:pt x="263" y="10001"/>
                    <a:pt x="179" y="10001"/>
                  </a:cubicBezTo>
                  <a:cubicBezTo>
                    <a:pt x="84" y="10001"/>
                    <a:pt x="13" y="10085"/>
                    <a:pt x="13" y="10168"/>
                  </a:cubicBezTo>
                  <a:lnTo>
                    <a:pt x="13" y="10835"/>
                  </a:lnTo>
                  <a:cubicBezTo>
                    <a:pt x="13" y="10930"/>
                    <a:pt x="84" y="11002"/>
                    <a:pt x="179" y="11002"/>
                  </a:cubicBezTo>
                  <a:lnTo>
                    <a:pt x="5752" y="11002"/>
                  </a:lnTo>
                  <a:cubicBezTo>
                    <a:pt x="5835" y="11002"/>
                    <a:pt x="5906" y="10930"/>
                    <a:pt x="5906" y="10835"/>
                  </a:cubicBezTo>
                  <a:lnTo>
                    <a:pt x="5906" y="4286"/>
                  </a:lnTo>
                  <a:lnTo>
                    <a:pt x="6025" y="4286"/>
                  </a:lnTo>
                  <a:cubicBezTo>
                    <a:pt x="6537" y="4286"/>
                    <a:pt x="7037" y="4108"/>
                    <a:pt x="7430" y="3775"/>
                  </a:cubicBezTo>
                  <a:cubicBezTo>
                    <a:pt x="7811" y="3441"/>
                    <a:pt x="8061" y="2977"/>
                    <a:pt x="8157" y="2489"/>
                  </a:cubicBezTo>
                  <a:cubicBezTo>
                    <a:pt x="8157" y="2417"/>
                    <a:pt x="8097" y="2322"/>
                    <a:pt x="8014" y="2310"/>
                  </a:cubicBezTo>
                  <a:cubicBezTo>
                    <a:pt x="8006" y="2309"/>
                    <a:pt x="7998" y="2309"/>
                    <a:pt x="7990" y="2309"/>
                  </a:cubicBezTo>
                  <a:cubicBezTo>
                    <a:pt x="7907" y="2309"/>
                    <a:pt x="7846" y="2365"/>
                    <a:pt x="7835" y="2441"/>
                  </a:cubicBezTo>
                  <a:cubicBezTo>
                    <a:pt x="7680" y="3322"/>
                    <a:pt x="6918" y="3977"/>
                    <a:pt x="6025" y="3977"/>
                  </a:cubicBezTo>
                  <a:cubicBezTo>
                    <a:pt x="5013" y="3977"/>
                    <a:pt x="4204" y="3155"/>
                    <a:pt x="4204" y="2143"/>
                  </a:cubicBezTo>
                  <a:cubicBezTo>
                    <a:pt x="4204" y="1131"/>
                    <a:pt x="5013" y="322"/>
                    <a:pt x="6025" y="322"/>
                  </a:cubicBezTo>
                  <a:cubicBezTo>
                    <a:pt x="6918" y="322"/>
                    <a:pt x="7692" y="988"/>
                    <a:pt x="7835" y="1870"/>
                  </a:cubicBezTo>
                  <a:cubicBezTo>
                    <a:pt x="7846" y="1946"/>
                    <a:pt x="7907" y="2002"/>
                    <a:pt x="7990" y="2002"/>
                  </a:cubicBezTo>
                  <a:cubicBezTo>
                    <a:pt x="7998" y="2002"/>
                    <a:pt x="8006" y="2002"/>
                    <a:pt x="8014" y="2000"/>
                  </a:cubicBezTo>
                  <a:cubicBezTo>
                    <a:pt x="8097" y="1989"/>
                    <a:pt x="8157" y="1905"/>
                    <a:pt x="8145" y="1822"/>
                  </a:cubicBezTo>
                  <a:cubicBezTo>
                    <a:pt x="8073" y="1310"/>
                    <a:pt x="7811" y="857"/>
                    <a:pt x="7430" y="524"/>
                  </a:cubicBezTo>
                  <a:cubicBezTo>
                    <a:pt x="7037" y="179"/>
                    <a:pt x="6537" y="0"/>
                    <a:pt x="6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3298448" y="2932403"/>
              <a:ext cx="28322" cy="54331"/>
            </a:xfrm>
            <a:custGeom>
              <a:rect b="b" l="l" r="r" t="t"/>
              <a:pathLst>
                <a:path extrusionOk="0" h="1715" w="894">
                  <a:moveTo>
                    <a:pt x="179" y="0"/>
                  </a:moveTo>
                  <a:cubicBezTo>
                    <a:pt x="96" y="0"/>
                    <a:pt x="13" y="84"/>
                    <a:pt x="13" y="167"/>
                  </a:cubicBezTo>
                  <a:cubicBezTo>
                    <a:pt x="13" y="262"/>
                    <a:pt x="96" y="334"/>
                    <a:pt x="179" y="334"/>
                  </a:cubicBezTo>
                  <a:lnTo>
                    <a:pt x="287" y="334"/>
                  </a:lnTo>
                  <a:lnTo>
                    <a:pt x="287" y="1393"/>
                  </a:lnTo>
                  <a:lnTo>
                    <a:pt x="167" y="1393"/>
                  </a:lnTo>
                  <a:cubicBezTo>
                    <a:pt x="72" y="1393"/>
                    <a:pt x="1" y="1465"/>
                    <a:pt x="1" y="1560"/>
                  </a:cubicBezTo>
                  <a:cubicBezTo>
                    <a:pt x="1" y="1643"/>
                    <a:pt x="72" y="1715"/>
                    <a:pt x="167" y="1715"/>
                  </a:cubicBezTo>
                  <a:lnTo>
                    <a:pt x="727" y="1715"/>
                  </a:lnTo>
                  <a:cubicBezTo>
                    <a:pt x="822" y="1715"/>
                    <a:pt x="894" y="1643"/>
                    <a:pt x="894" y="1560"/>
                  </a:cubicBezTo>
                  <a:cubicBezTo>
                    <a:pt x="894" y="1465"/>
                    <a:pt x="822" y="1393"/>
                    <a:pt x="727" y="1393"/>
                  </a:cubicBezTo>
                  <a:lnTo>
                    <a:pt x="608" y="1393"/>
                  </a:lnTo>
                  <a:lnTo>
                    <a:pt x="608" y="167"/>
                  </a:lnTo>
                  <a:cubicBezTo>
                    <a:pt x="608" y="84"/>
                    <a:pt x="537" y="0"/>
                    <a:pt x="4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3302218" y="2916183"/>
              <a:ext cx="15492" cy="15111"/>
            </a:xfrm>
            <a:custGeom>
              <a:rect b="b" l="l" r="r" t="t"/>
              <a:pathLst>
                <a:path extrusionOk="0" h="477" w="489">
                  <a:moveTo>
                    <a:pt x="239" y="0"/>
                  </a:moveTo>
                  <a:cubicBezTo>
                    <a:pt x="108" y="0"/>
                    <a:pt x="1" y="108"/>
                    <a:pt x="1" y="239"/>
                  </a:cubicBezTo>
                  <a:cubicBezTo>
                    <a:pt x="1" y="370"/>
                    <a:pt x="108" y="477"/>
                    <a:pt x="239" y="477"/>
                  </a:cubicBezTo>
                  <a:cubicBezTo>
                    <a:pt x="370" y="477"/>
                    <a:pt x="477" y="370"/>
                    <a:pt x="477" y="239"/>
                  </a:cubicBezTo>
                  <a:cubicBezTo>
                    <a:pt x="489" y="108"/>
                    <a:pt x="370" y="0"/>
                    <a:pt x="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2"/>
          <p:cNvGrpSpPr/>
          <p:nvPr/>
        </p:nvGrpSpPr>
        <p:grpSpPr>
          <a:xfrm>
            <a:off x="5975753" y="3871836"/>
            <a:ext cx="363243" cy="300675"/>
            <a:chOff x="3075928" y="2445798"/>
            <a:chExt cx="363243" cy="300675"/>
          </a:xfrm>
        </p:grpSpPr>
        <p:sp>
          <p:nvSpPr>
            <p:cNvPr id="513" name="Google Shape;513;p32"/>
            <p:cNvSpPr/>
            <p:nvPr/>
          </p:nvSpPr>
          <p:spPr>
            <a:xfrm>
              <a:off x="3227168" y="2675542"/>
              <a:ext cx="37002" cy="10581"/>
            </a:xfrm>
            <a:custGeom>
              <a:rect b="b" l="l" r="r" t="t"/>
              <a:pathLst>
                <a:path extrusionOk="0" h="334" w="1168">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3075928" y="2445798"/>
              <a:ext cx="363243" cy="300675"/>
            </a:xfrm>
            <a:custGeom>
              <a:rect b="b" l="l" r="r" t="t"/>
              <a:pathLst>
                <a:path extrusionOk="0" h="9491" w="11466">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3141537" y="2565390"/>
              <a:ext cx="37763" cy="37382"/>
            </a:xfrm>
            <a:custGeom>
              <a:rect b="b" l="l" r="r" t="t"/>
              <a:pathLst>
                <a:path extrusionOk="0" h="1180" w="1192">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3185287" y="2565390"/>
              <a:ext cx="73593" cy="10233"/>
            </a:xfrm>
            <a:custGeom>
              <a:rect b="b" l="l" r="r" t="t"/>
              <a:pathLst>
                <a:path extrusionOk="0" h="323" w="2323">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3185287" y="2578601"/>
              <a:ext cx="73593" cy="10201"/>
            </a:xfrm>
            <a:custGeom>
              <a:rect b="b" l="l" r="r" t="t"/>
              <a:pathLst>
                <a:path extrusionOk="0" h="322" w="2323">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3185287" y="2591811"/>
              <a:ext cx="73212" cy="10201"/>
            </a:xfrm>
            <a:custGeom>
              <a:rect b="b" l="l" r="r" t="t"/>
              <a:pathLst>
                <a:path extrusionOk="0" h="322" w="2311">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3141537" y="2609520"/>
              <a:ext cx="37763" cy="37382"/>
            </a:xfrm>
            <a:custGeom>
              <a:rect b="b" l="l" r="r" t="t"/>
              <a:pathLst>
                <a:path extrusionOk="0" h="1180" w="1192">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3185287" y="2609520"/>
              <a:ext cx="73212" cy="10613"/>
            </a:xfrm>
            <a:custGeom>
              <a:rect b="b" l="l" r="r" t="t"/>
              <a:pathLst>
                <a:path extrusionOk="0" h="335" w="2311">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3185287" y="2622731"/>
              <a:ext cx="73212" cy="10581"/>
            </a:xfrm>
            <a:custGeom>
              <a:rect b="b" l="l" r="r" t="t"/>
              <a:pathLst>
                <a:path extrusionOk="0" h="334" w="2311">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3185287" y="2636670"/>
              <a:ext cx="73212" cy="10233"/>
            </a:xfrm>
            <a:custGeom>
              <a:rect b="b" l="l" r="r" t="t"/>
              <a:pathLst>
                <a:path extrusionOk="0" h="323" w="2311">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3330509" y="2471839"/>
              <a:ext cx="82653" cy="82653"/>
            </a:xfrm>
            <a:custGeom>
              <a:rect b="b" l="l" r="r" t="t"/>
              <a:pathLst>
                <a:path extrusionOk="0" h="2609" w="2609">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3"/>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sp>
        <p:nvSpPr>
          <p:cNvPr id="529" name="Google Shape;529;p33"/>
          <p:cNvSpPr txBox="1"/>
          <p:nvPr/>
        </p:nvSpPr>
        <p:spPr>
          <a:xfrm>
            <a:off x="5130638" y="3610175"/>
            <a:ext cx="2959200" cy="88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Earth is the third planet from the Sun and the only one that harbors life in the Solar System. This is where we all live on</a:t>
            </a:r>
            <a:endParaRPr sz="1200">
              <a:solidFill>
                <a:schemeClr val="dk1"/>
              </a:solidFill>
              <a:latin typeface="Encode Sans"/>
              <a:ea typeface="Encode Sans"/>
              <a:cs typeface="Encode Sans"/>
              <a:sym typeface="Encode Sans"/>
            </a:endParaRPr>
          </a:p>
        </p:txBody>
      </p:sp>
      <p:grpSp>
        <p:nvGrpSpPr>
          <p:cNvPr id="530" name="Google Shape;530;p33"/>
          <p:cNvGrpSpPr/>
          <p:nvPr/>
        </p:nvGrpSpPr>
        <p:grpSpPr>
          <a:xfrm>
            <a:off x="1053620" y="1361652"/>
            <a:ext cx="3898393" cy="2076816"/>
            <a:chOff x="233350" y="949250"/>
            <a:chExt cx="7137300" cy="3802300"/>
          </a:xfrm>
        </p:grpSpPr>
        <p:sp>
          <p:nvSpPr>
            <p:cNvPr id="531" name="Google Shape;531;p3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33"/>
          <p:cNvSpPr/>
          <p:nvPr/>
        </p:nvSpPr>
        <p:spPr>
          <a:xfrm flipH="1">
            <a:off x="1134234" y="3640594"/>
            <a:ext cx="788700" cy="788700"/>
          </a:xfrm>
          <a:prstGeom prst="donut">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flipH="1">
            <a:off x="1134234" y="3640594"/>
            <a:ext cx="788700" cy="788700"/>
          </a:xfrm>
          <a:prstGeom prst="blockArc">
            <a:avLst>
              <a:gd fmla="val 8482" name="adj1"/>
              <a:gd fmla="val 16168883" name="adj2"/>
              <a:gd fmla="val 2486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2003700" y="3799450"/>
            <a:ext cx="9501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accent2"/>
                </a:solidFill>
                <a:latin typeface="Encode Sans"/>
                <a:ea typeface="Encode Sans"/>
                <a:cs typeface="Encode Sans"/>
                <a:sym typeface="Encode Sans"/>
              </a:rPr>
              <a:t>75%</a:t>
            </a:r>
            <a:endParaRPr b="1" sz="2000">
              <a:solidFill>
                <a:schemeClr val="accent2"/>
              </a:solidFill>
              <a:latin typeface="Encode Sans"/>
              <a:ea typeface="Encode Sans"/>
              <a:cs typeface="Encode Sans"/>
              <a:sym typeface="Encode Sans"/>
            </a:endParaRPr>
          </a:p>
        </p:txBody>
      </p:sp>
      <p:sp>
        <p:nvSpPr>
          <p:cNvPr id="585" name="Google Shape;585;p33"/>
          <p:cNvSpPr/>
          <p:nvPr/>
        </p:nvSpPr>
        <p:spPr>
          <a:xfrm flipH="1">
            <a:off x="3132446" y="3640594"/>
            <a:ext cx="788700" cy="788700"/>
          </a:xfrm>
          <a:prstGeom prst="donut">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flipH="1">
            <a:off x="3132446" y="3640594"/>
            <a:ext cx="788700" cy="788700"/>
          </a:xfrm>
          <a:prstGeom prst="blockArc">
            <a:avLst>
              <a:gd fmla="val 10775573" name="adj1"/>
              <a:gd fmla="val 16168883" name="adj2"/>
              <a:gd fmla="val 24860"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4001913" y="3799450"/>
            <a:ext cx="9501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accent2"/>
                </a:solidFill>
                <a:latin typeface="Encode Sans"/>
                <a:ea typeface="Encode Sans"/>
                <a:cs typeface="Encode Sans"/>
                <a:sym typeface="Encode Sans"/>
              </a:rPr>
              <a:t>25%</a:t>
            </a:r>
            <a:endParaRPr b="1" sz="2000">
              <a:solidFill>
                <a:schemeClr val="accent2"/>
              </a:solidFill>
              <a:latin typeface="Encode Sans"/>
              <a:ea typeface="Encode Sans"/>
              <a:cs typeface="Encode Sans"/>
              <a:sym typeface="Encode Sans"/>
            </a:endParaRPr>
          </a:p>
        </p:txBody>
      </p:sp>
      <p:sp>
        <p:nvSpPr>
          <p:cNvPr id="588" name="Google Shape;588;p33"/>
          <p:cNvSpPr/>
          <p:nvPr/>
        </p:nvSpPr>
        <p:spPr>
          <a:xfrm>
            <a:off x="1530801" y="1750475"/>
            <a:ext cx="170400" cy="170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2953801" y="2197725"/>
            <a:ext cx="170400" cy="17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33"/>
          <p:cNvGrpSpPr/>
          <p:nvPr/>
        </p:nvGrpSpPr>
        <p:grpSpPr>
          <a:xfrm>
            <a:off x="5672176" y="1361638"/>
            <a:ext cx="2417724" cy="965700"/>
            <a:chOff x="5672176" y="1361638"/>
            <a:chExt cx="2417724" cy="965700"/>
          </a:xfrm>
        </p:grpSpPr>
        <p:sp>
          <p:nvSpPr>
            <p:cNvPr id="591" name="Google Shape;591;p33"/>
            <p:cNvSpPr/>
            <p:nvPr/>
          </p:nvSpPr>
          <p:spPr>
            <a:xfrm>
              <a:off x="5918773" y="1361638"/>
              <a:ext cx="2171100" cy="4710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Mercury</a:t>
              </a:r>
              <a:endParaRPr b="1" sz="1800">
                <a:solidFill>
                  <a:schemeClr val="dk1"/>
                </a:solidFill>
                <a:latin typeface="Doppio One"/>
                <a:ea typeface="Doppio One"/>
                <a:cs typeface="Doppio One"/>
                <a:sym typeface="Doppio One"/>
              </a:endParaRPr>
            </a:p>
          </p:txBody>
        </p:sp>
        <p:sp>
          <p:nvSpPr>
            <p:cNvPr id="592" name="Google Shape;592;p33"/>
            <p:cNvSpPr txBox="1"/>
            <p:nvPr/>
          </p:nvSpPr>
          <p:spPr>
            <a:xfrm>
              <a:off x="5918799" y="1756438"/>
              <a:ext cx="2171100" cy="57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a:t>
              </a:r>
              <a:endParaRPr sz="1200">
                <a:solidFill>
                  <a:schemeClr val="dk1"/>
                </a:solidFill>
                <a:latin typeface="Encode Sans"/>
                <a:ea typeface="Encode Sans"/>
                <a:cs typeface="Encode Sans"/>
                <a:sym typeface="Encode Sans"/>
              </a:endParaRPr>
            </a:p>
          </p:txBody>
        </p:sp>
        <p:sp>
          <p:nvSpPr>
            <p:cNvPr id="593" name="Google Shape;593;p33"/>
            <p:cNvSpPr/>
            <p:nvPr/>
          </p:nvSpPr>
          <p:spPr>
            <a:xfrm>
              <a:off x="5672176" y="1522700"/>
              <a:ext cx="170400" cy="170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33"/>
          <p:cNvGrpSpPr/>
          <p:nvPr/>
        </p:nvGrpSpPr>
        <p:grpSpPr>
          <a:xfrm>
            <a:off x="5672176" y="2368113"/>
            <a:ext cx="2418208" cy="965700"/>
            <a:chOff x="5672176" y="2368113"/>
            <a:chExt cx="2418208" cy="965700"/>
          </a:xfrm>
        </p:grpSpPr>
        <p:sp>
          <p:nvSpPr>
            <p:cNvPr id="595" name="Google Shape;595;p33"/>
            <p:cNvSpPr txBox="1"/>
            <p:nvPr/>
          </p:nvSpPr>
          <p:spPr>
            <a:xfrm>
              <a:off x="5918983" y="2762913"/>
              <a:ext cx="2171400" cy="57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 very cold place</a:t>
              </a:r>
              <a:endParaRPr sz="1200">
                <a:solidFill>
                  <a:schemeClr val="dk1"/>
                </a:solidFill>
                <a:latin typeface="Encode Sans"/>
                <a:ea typeface="Encode Sans"/>
                <a:cs typeface="Encode Sans"/>
                <a:sym typeface="Encode Sans"/>
              </a:endParaRPr>
            </a:p>
          </p:txBody>
        </p:sp>
        <p:sp>
          <p:nvSpPr>
            <p:cNvPr id="596" name="Google Shape;596;p33"/>
            <p:cNvSpPr/>
            <p:nvPr/>
          </p:nvSpPr>
          <p:spPr>
            <a:xfrm>
              <a:off x="5918983" y="2368113"/>
              <a:ext cx="2171400" cy="4710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Mars</a:t>
              </a:r>
              <a:endParaRPr b="1" sz="1800">
                <a:solidFill>
                  <a:schemeClr val="dk1"/>
                </a:solidFill>
                <a:latin typeface="Doppio One"/>
                <a:ea typeface="Doppio One"/>
                <a:cs typeface="Doppio One"/>
                <a:sym typeface="Doppio One"/>
              </a:endParaRPr>
            </a:p>
          </p:txBody>
        </p:sp>
        <p:sp>
          <p:nvSpPr>
            <p:cNvPr id="597" name="Google Shape;597;p33"/>
            <p:cNvSpPr/>
            <p:nvPr/>
          </p:nvSpPr>
          <p:spPr>
            <a:xfrm>
              <a:off x="5672176" y="2509813"/>
              <a:ext cx="170400" cy="17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aphicFrame>
        <p:nvGraphicFramePr>
          <p:cNvPr id="603" name="Google Shape;603;p34"/>
          <p:cNvGraphicFramePr/>
          <p:nvPr/>
        </p:nvGraphicFramePr>
        <p:xfrm>
          <a:off x="719450" y="1353500"/>
          <a:ext cx="3000000" cy="3000000"/>
        </p:xfrm>
        <a:graphic>
          <a:graphicData uri="http://schemas.openxmlformats.org/drawingml/2006/table">
            <a:tbl>
              <a:tblPr>
                <a:noFill/>
                <a:tableStyleId>{1F215153-541D-4E32-9591-C273325C25FF}</a:tableStyleId>
              </a:tblPr>
              <a:tblGrid>
                <a:gridCol w="2424500"/>
                <a:gridCol w="1172025"/>
                <a:gridCol w="1172025"/>
                <a:gridCol w="1172025"/>
                <a:gridCol w="1763450"/>
              </a:tblGrid>
              <a:tr h="750175">
                <a:tc>
                  <a:txBody>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Project innovation</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Disagree</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Partially</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Agree</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Activities</a:t>
                      </a:r>
                      <a:endParaRPr b="1" sz="18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0157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a gas giant and it’s the biggest one</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Idea generation</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0157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Cross-platform</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0157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nice name but is a very hot place</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External sourcing</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0157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 very cold place</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Selection</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sp>
        <p:nvSpPr>
          <p:cNvPr id="609" name="Google Shape;609;p35"/>
          <p:cNvSpPr txBox="1"/>
          <p:nvPr/>
        </p:nvSpPr>
        <p:spPr>
          <a:xfrm>
            <a:off x="2900075" y="1349375"/>
            <a:ext cx="3344100" cy="448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Computer networking teams</a:t>
            </a:r>
            <a:endParaRPr b="1" sz="1800">
              <a:solidFill>
                <a:schemeClr val="dk1"/>
              </a:solidFill>
              <a:latin typeface="Doppio One"/>
              <a:ea typeface="Doppio One"/>
              <a:cs typeface="Doppio One"/>
              <a:sym typeface="Doppio One"/>
            </a:endParaRPr>
          </a:p>
        </p:txBody>
      </p:sp>
      <p:grpSp>
        <p:nvGrpSpPr>
          <p:cNvPr id="610" name="Google Shape;610;p35"/>
          <p:cNvGrpSpPr/>
          <p:nvPr/>
        </p:nvGrpSpPr>
        <p:grpSpPr>
          <a:xfrm>
            <a:off x="789450" y="2098175"/>
            <a:ext cx="3465750" cy="2411825"/>
            <a:chOff x="789450" y="2098175"/>
            <a:chExt cx="3465750" cy="2411825"/>
          </a:xfrm>
        </p:grpSpPr>
        <p:sp>
          <p:nvSpPr>
            <p:cNvPr id="611" name="Google Shape;611;p35"/>
            <p:cNvSpPr txBox="1"/>
            <p:nvPr/>
          </p:nvSpPr>
          <p:spPr>
            <a:xfrm>
              <a:off x="1021700" y="2098175"/>
              <a:ext cx="3001200" cy="53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Network operations</a:t>
              </a:r>
              <a:endParaRPr b="1" sz="1800">
                <a:solidFill>
                  <a:schemeClr val="dk1"/>
                </a:solidFill>
                <a:latin typeface="Doppio One"/>
                <a:ea typeface="Doppio One"/>
                <a:cs typeface="Doppio One"/>
                <a:sym typeface="Doppio One"/>
              </a:endParaRPr>
            </a:p>
          </p:txBody>
        </p:sp>
        <p:grpSp>
          <p:nvGrpSpPr>
            <p:cNvPr id="612" name="Google Shape;612;p35"/>
            <p:cNvGrpSpPr/>
            <p:nvPr/>
          </p:nvGrpSpPr>
          <p:grpSpPr>
            <a:xfrm>
              <a:off x="789450" y="2831052"/>
              <a:ext cx="3465750" cy="1678948"/>
              <a:chOff x="789450" y="2831052"/>
              <a:chExt cx="3465750" cy="1678948"/>
            </a:xfrm>
          </p:grpSpPr>
          <p:sp>
            <p:nvSpPr>
              <p:cNvPr id="613" name="Google Shape;613;p35"/>
              <p:cNvSpPr txBox="1"/>
              <p:nvPr/>
            </p:nvSpPr>
            <p:spPr>
              <a:xfrm>
                <a:off x="1021750" y="3682900"/>
                <a:ext cx="3001200" cy="827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200">
                    <a:solidFill>
                      <a:schemeClr val="dk1"/>
                    </a:solidFill>
                    <a:latin typeface="Encode Sans"/>
                    <a:ea typeface="Encode Sans"/>
                    <a:cs typeface="Encode Sans"/>
                    <a:sym typeface="Encode Sans"/>
                  </a:rPr>
                  <a:t>Venus has a beautiful name and is the second planet from the Sun. It’s terribly hot—even hotter than Mercury</a:t>
                </a:r>
                <a:endParaRPr sz="1200">
                  <a:solidFill>
                    <a:schemeClr val="dk1"/>
                  </a:solidFill>
                  <a:latin typeface="Encode Sans"/>
                  <a:ea typeface="Encode Sans"/>
                  <a:cs typeface="Encode Sans"/>
                  <a:sym typeface="Encode Sans"/>
                </a:endParaRPr>
              </a:p>
              <a:p>
                <a:pPr indent="0" lvl="0" marL="0" marR="0" rtl="0" algn="ctr">
                  <a:lnSpc>
                    <a:spcPct val="115000"/>
                  </a:lnSpc>
                  <a:spcBef>
                    <a:spcPts val="1200"/>
                  </a:spcBef>
                  <a:spcAft>
                    <a:spcPts val="1200"/>
                  </a:spcAft>
                  <a:buNone/>
                </a:pPr>
                <a:r>
                  <a:t/>
                </a:r>
                <a:endParaRPr sz="1200">
                  <a:solidFill>
                    <a:schemeClr val="dk1"/>
                  </a:solidFill>
                  <a:latin typeface="Encode Sans"/>
                  <a:ea typeface="Encode Sans"/>
                  <a:cs typeface="Encode Sans"/>
                  <a:sym typeface="Encode Sans"/>
                </a:endParaRPr>
              </a:p>
            </p:txBody>
          </p:sp>
          <p:sp>
            <p:nvSpPr>
              <p:cNvPr id="614" name="Google Shape;614;p35"/>
              <p:cNvSpPr txBox="1"/>
              <p:nvPr/>
            </p:nvSpPr>
            <p:spPr>
              <a:xfrm>
                <a:off x="789450" y="2831052"/>
                <a:ext cx="1437000" cy="654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Network engineer</a:t>
                </a:r>
                <a:endParaRPr b="1" sz="1600">
                  <a:solidFill>
                    <a:schemeClr val="dk1"/>
                  </a:solidFill>
                  <a:latin typeface="Doppio One"/>
                  <a:ea typeface="Doppio One"/>
                  <a:cs typeface="Doppio One"/>
                  <a:sym typeface="Doppio One"/>
                </a:endParaRPr>
              </a:p>
            </p:txBody>
          </p:sp>
          <p:sp>
            <p:nvSpPr>
              <p:cNvPr id="615" name="Google Shape;615;p35"/>
              <p:cNvSpPr txBox="1"/>
              <p:nvPr/>
            </p:nvSpPr>
            <p:spPr>
              <a:xfrm>
                <a:off x="2818200" y="2831057"/>
                <a:ext cx="1437000" cy="654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IT Manager /Director</a:t>
                </a:r>
                <a:endParaRPr b="1" sz="1600">
                  <a:solidFill>
                    <a:schemeClr val="dk1"/>
                  </a:solidFill>
                  <a:latin typeface="Doppio One"/>
                  <a:ea typeface="Doppio One"/>
                  <a:cs typeface="Doppio One"/>
                  <a:sym typeface="Doppio One"/>
                </a:endParaRPr>
              </a:p>
            </p:txBody>
          </p:sp>
        </p:grpSp>
      </p:grpSp>
      <p:grpSp>
        <p:nvGrpSpPr>
          <p:cNvPr id="616" name="Google Shape;616;p35"/>
          <p:cNvGrpSpPr/>
          <p:nvPr/>
        </p:nvGrpSpPr>
        <p:grpSpPr>
          <a:xfrm>
            <a:off x="4888825" y="2098175"/>
            <a:ext cx="3465725" cy="2411825"/>
            <a:chOff x="4888825" y="2098175"/>
            <a:chExt cx="3465725" cy="2411825"/>
          </a:xfrm>
        </p:grpSpPr>
        <p:sp>
          <p:nvSpPr>
            <p:cNvPr id="617" name="Google Shape;617;p35"/>
            <p:cNvSpPr txBox="1"/>
            <p:nvPr/>
          </p:nvSpPr>
          <p:spPr>
            <a:xfrm>
              <a:off x="5121100" y="2098175"/>
              <a:ext cx="3001200" cy="53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Cybersecurity</a:t>
              </a:r>
              <a:endParaRPr b="1" sz="1800">
                <a:solidFill>
                  <a:schemeClr val="dk1"/>
                </a:solidFill>
                <a:latin typeface="Doppio One"/>
                <a:ea typeface="Doppio One"/>
                <a:cs typeface="Doppio One"/>
                <a:sym typeface="Doppio One"/>
              </a:endParaRPr>
            </a:p>
          </p:txBody>
        </p:sp>
        <p:sp>
          <p:nvSpPr>
            <p:cNvPr id="618" name="Google Shape;618;p35"/>
            <p:cNvSpPr txBox="1"/>
            <p:nvPr/>
          </p:nvSpPr>
          <p:spPr>
            <a:xfrm>
              <a:off x="5121111" y="3682900"/>
              <a:ext cx="3001200" cy="827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Planet </a:t>
              </a:r>
              <a:r>
                <a:rPr lang="en" sz="1200">
                  <a:solidFill>
                    <a:schemeClr val="dk1"/>
                  </a:solidFill>
                  <a:latin typeface="Encode Sans"/>
                  <a:ea typeface="Encode Sans"/>
                  <a:cs typeface="Encode Sans"/>
                  <a:sym typeface="Encode Sans"/>
                </a:rPr>
                <a:t>Earth is the third planet from the Sun and the only one that harbors life in the Solar </a:t>
              </a:r>
              <a:r>
                <a:rPr lang="en" sz="1200">
                  <a:solidFill>
                    <a:schemeClr val="dk1"/>
                  </a:solidFill>
                  <a:latin typeface="Encode Sans"/>
                  <a:ea typeface="Encode Sans"/>
                  <a:cs typeface="Encode Sans"/>
                  <a:sym typeface="Encode Sans"/>
                </a:rPr>
                <a:t>System</a:t>
              </a:r>
              <a:endParaRPr sz="1200">
                <a:solidFill>
                  <a:schemeClr val="dk1"/>
                </a:solidFill>
                <a:latin typeface="Encode Sans"/>
                <a:ea typeface="Encode Sans"/>
                <a:cs typeface="Encode Sans"/>
                <a:sym typeface="Encode Sans"/>
              </a:endParaRPr>
            </a:p>
          </p:txBody>
        </p:sp>
        <p:sp>
          <p:nvSpPr>
            <p:cNvPr id="619" name="Google Shape;619;p35"/>
            <p:cNvSpPr txBox="1"/>
            <p:nvPr/>
          </p:nvSpPr>
          <p:spPr>
            <a:xfrm>
              <a:off x="4888825" y="2831057"/>
              <a:ext cx="1437000" cy="654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Help desk support</a:t>
              </a:r>
              <a:endParaRPr b="1" sz="1600">
                <a:solidFill>
                  <a:schemeClr val="dk1"/>
                </a:solidFill>
                <a:latin typeface="Doppio One"/>
                <a:ea typeface="Doppio One"/>
                <a:cs typeface="Doppio One"/>
                <a:sym typeface="Doppio One"/>
              </a:endParaRPr>
            </a:p>
          </p:txBody>
        </p:sp>
        <p:sp>
          <p:nvSpPr>
            <p:cNvPr id="620" name="Google Shape;620;p35"/>
            <p:cNvSpPr txBox="1"/>
            <p:nvPr/>
          </p:nvSpPr>
          <p:spPr>
            <a:xfrm>
              <a:off x="6917550" y="2831052"/>
              <a:ext cx="1437000" cy="654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Doppio One"/>
                  <a:ea typeface="Doppio One"/>
                  <a:cs typeface="Doppio One"/>
                  <a:sym typeface="Doppio One"/>
                </a:rPr>
                <a:t>Network analyst</a:t>
              </a:r>
              <a:endParaRPr b="1" sz="1600">
                <a:solidFill>
                  <a:schemeClr val="dk1"/>
                </a:solidFill>
                <a:latin typeface="Doppio One"/>
                <a:ea typeface="Doppio One"/>
                <a:cs typeface="Doppio One"/>
                <a:sym typeface="Doppio One"/>
              </a:endParaRPr>
            </a:p>
          </p:txBody>
        </p:sp>
      </p:grpSp>
      <p:cxnSp>
        <p:nvCxnSpPr>
          <p:cNvPr id="621" name="Google Shape;621;p35"/>
          <p:cNvCxnSpPr>
            <a:stCxn id="609" idx="1"/>
            <a:endCxn id="611" idx="0"/>
          </p:cNvCxnSpPr>
          <p:nvPr/>
        </p:nvCxnSpPr>
        <p:spPr>
          <a:xfrm flipH="1">
            <a:off x="2522375" y="1573475"/>
            <a:ext cx="377700" cy="524700"/>
          </a:xfrm>
          <a:prstGeom prst="bentConnector2">
            <a:avLst/>
          </a:prstGeom>
          <a:noFill/>
          <a:ln cap="flat" cmpd="sng" w="9525">
            <a:solidFill>
              <a:schemeClr val="lt2"/>
            </a:solidFill>
            <a:prstDash val="solid"/>
            <a:round/>
            <a:headEnd len="med" w="med" type="none"/>
            <a:tailEnd len="med" w="med" type="none"/>
          </a:ln>
        </p:spPr>
      </p:cxnSp>
      <p:cxnSp>
        <p:nvCxnSpPr>
          <p:cNvPr id="622" name="Google Shape;622;p35"/>
          <p:cNvCxnSpPr>
            <a:stCxn id="609" idx="3"/>
            <a:endCxn id="617" idx="0"/>
          </p:cNvCxnSpPr>
          <p:nvPr/>
        </p:nvCxnSpPr>
        <p:spPr>
          <a:xfrm>
            <a:off x="6244175" y="1573475"/>
            <a:ext cx="377400" cy="524700"/>
          </a:xfrm>
          <a:prstGeom prst="bentConnector2">
            <a:avLst/>
          </a:prstGeom>
          <a:noFill/>
          <a:ln cap="flat" cmpd="sng" w="9525">
            <a:solidFill>
              <a:schemeClr val="lt2"/>
            </a:solidFill>
            <a:prstDash val="solid"/>
            <a:round/>
            <a:headEnd len="med" w="med" type="none"/>
            <a:tailEnd len="med" w="med" type="none"/>
          </a:ln>
        </p:spPr>
      </p:cxnSp>
      <p:cxnSp>
        <p:nvCxnSpPr>
          <p:cNvPr id="623" name="Google Shape;623;p35"/>
          <p:cNvCxnSpPr>
            <a:stCxn id="619" idx="2"/>
            <a:endCxn id="618" idx="0"/>
          </p:cNvCxnSpPr>
          <p:nvPr/>
        </p:nvCxnSpPr>
        <p:spPr>
          <a:xfrm flipH="1" rot="-5400000">
            <a:off x="6015775" y="3076907"/>
            <a:ext cx="197400" cy="1014300"/>
          </a:xfrm>
          <a:prstGeom prst="bentConnector3">
            <a:avLst>
              <a:gd fmla="val 50036" name="adj1"/>
            </a:avLst>
          </a:prstGeom>
          <a:noFill/>
          <a:ln cap="flat" cmpd="sng" w="9525">
            <a:solidFill>
              <a:schemeClr val="lt2"/>
            </a:solidFill>
            <a:prstDash val="solid"/>
            <a:round/>
            <a:headEnd len="med" w="med" type="none"/>
            <a:tailEnd len="med" w="med" type="none"/>
          </a:ln>
        </p:spPr>
      </p:cxnSp>
      <p:cxnSp>
        <p:nvCxnSpPr>
          <p:cNvPr id="624" name="Google Shape;624;p35"/>
          <p:cNvCxnSpPr>
            <a:stCxn id="620" idx="2"/>
            <a:endCxn id="618" idx="0"/>
          </p:cNvCxnSpPr>
          <p:nvPr/>
        </p:nvCxnSpPr>
        <p:spPr>
          <a:xfrm rot="5400000">
            <a:off x="7030200" y="3076902"/>
            <a:ext cx="197400" cy="1014300"/>
          </a:xfrm>
          <a:prstGeom prst="bentConnector3">
            <a:avLst>
              <a:gd fmla="val 50037" name="adj1"/>
            </a:avLst>
          </a:prstGeom>
          <a:noFill/>
          <a:ln cap="flat" cmpd="sng" w="9525">
            <a:solidFill>
              <a:schemeClr val="lt2"/>
            </a:solidFill>
            <a:prstDash val="solid"/>
            <a:round/>
            <a:headEnd len="med" w="med" type="none"/>
            <a:tailEnd len="med" w="med" type="none"/>
          </a:ln>
        </p:spPr>
      </p:cxnSp>
      <p:cxnSp>
        <p:nvCxnSpPr>
          <p:cNvPr id="625" name="Google Shape;625;p35"/>
          <p:cNvCxnSpPr>
            <a:stCxn id="617" idx="2"/>
            <a:endCxn id="619" idx="0"/>
          </p:cNvCxnSpPr>
          <p:nvPr/>
        </p:nvCxnSpPr>
        <p:spPr>
          <a:xfrm rot="5400000">
            <a:off x="6015700" y="2225075"/>
            <a:ext cx="197700" cy="1014300"/>
          </a:xfrm>
          <a:prstGeom prst="bentConnector3">
            <a:avLst>
              <a:gd fmla="val 49996" name="adj1"/>
            </a:avLst>
          </a:prstGeom>
          <a:noFill/>
          <a:ln cap="flat" cmpd="sng" w="9525">
            <a:solidFill>
              <a:schemeClr val="lt2"/>
            </a:solidFill>
            <a:prstDash val="solid"/>
            <a:round/>
            <a:headEnd len="med" w="med" type="none"/>
            <a:tailEnd len="med" w="med" type="none"/>
          </a:ln>
        </p:spPr>
      </p:cxnSp>
      <p:cxnSp>
        <p:nvCxnSpPr>
          <p:cNvPr id="626" name="Google Shape;626;p35"/>
          <p:cNvCxnSpPr>
            <a:stCxn id="617" idx="2"/>
            <a:endCxn id="620" idx="0"/>
          </p:cNvCxnSpPr>
          <p:nvPr/>
        </p:nvCxnSpPr>
        <p:spPr>
          <a:xfrm flipH="1" rot="-5400000">
            <a:off x="7030000" y="2225075"/>
            <a:ext cx="197700" cy="1014300"/>
          </a:xfrm>
          <a:prstGeom prst="bentConnector3">
            <a:avLst>
              <a:gd fmla="val 49994" name="adj1"/>
            </a:avLst>
          </a:prstGeom>
          <a:noFill/>
          <a:ln cap="flat" cmpd="sng" w="9525">
            <a:solidFill>
              <a:schemeClr val="lt2"/>
            </a:solidFill>
            <a:prstDash val="solid"/>
            <a:round/>
            <a:headEnd len="med" w="med" type="none"/>
            <a:tailEnd len="med" w="med" type="none"/>
          </a:ln>
        </p:spPr>
      </p:cxnSp>
      <p:cxnSp>
        <p:nvCxnSpPr>
          <p:cNvPr id="627" name="Google Shape;627;p35"/>
          <p:cNvCxnSpPr>
            <a:stCxn id="611" idx="2"/>
            <a:endCxn id="614" idx="0"/>
          </p:cNvCxnSpPr>
          <p:nvPr/>
        </p:nvCxnSpPr>
        <p:spPr>
          <a:xfrm rot="5400000">
            <a:off x="1916300" y="2225075"/>
            <a:ext cx="197700" cy="1014300"/>
          </a:xfrm>
          <a:prstGeom prst="bentConnector3">
            <a:avLst>
              <a:gd fmla="val 49994" name="adj1"/>
            </a:avLst>
          </a:prstGeom>
          <a:noFill/>
          <a:ln cap="flat" cmpd="sng" w="9525">
            <a:solidFill>
              <a:schemeClr val="lt2"/>
            </a:solidFill>
            <a:prstDash val="solid"/>
            <a:round/>
            <a:headEnd len="med" w="med" type="none"/>
            <a:tailEnd len="med" w="med" type="none"/>
          </a:ln>
        </p:spPr>
      </p:cxnSp>
      <p:cxnSp>
        <p:nvCxnSpPr>
          <p:cNvPr id="628" name="Google Shape;628;p35"/>
          <p:cNvCxnSpPr>
            <a:stCxn id="611" idx="2"/>
            <a:endCxn id="615" idx="0"/>
          </p:cNvCxnSpPr>
          <p:nvPr/>
        </p:nvCxnSpPr>
        <p:spPr>
          <a:xfrm flipH="1" rot="-5400000">
            <a:off x="2930600" y="2225075"/>
            <a:ext cx="197700" cy="1014300"/>
          </a:xfrm>
          <a:prstGeom prst="bentConnector3">
            <a:avLst>
              <a:gd fmla="val 49996" name="adj1"/>
            </a:avLst>
          </a:prstGeom>
          <a:noFill/>
          <a:ln cap="flat" cmpd="sng" w="9525">
            <a:solidFill>
              <a:schemeClr val="lt2"/>
            </a:solidFill>
            <a:prstDash val="solid"/>
            <a:round/>
            <a:headEnd len="med" w="med" type="none"/>
            <a:tailEnd len="med" w="med" type="none"/>
          </a:ln>
        </p:spPr>
      </p:cxnSp>
      <p:cxnSp>
        <p:nvCxnSpPr>
          <p:cNvPr id="629" name="Google Shape;629;p35"/>
          <p:cNvCxnSpPr>
            <a:stCxn id="614" idx="2"/>
            <a:endCxn id="613" idx="0"/>
          </p:cNvCxnSpPr>
          <p:nvPr/>
        </p:nvCxnSpPr>
        <p:spPr>
          <a:xfrm flipH="1" rot="-5400000">
            <a:off x="1916400" y="3076902"/>
            <a:ext cx="197400" cy="1014300"/>
          </a:xfrm>
          <a:prstGeom prst="bentConnector3">
            <a:avLst>
              <a:gd fmla="val 50037" name="adj1"/>
            </a:avLst>
          </a:prstGeom>
          <a:noFill/>
          <a:ln cap="flat" cmpd="sng" w="9525">
            <a:solidFill>
              <a:schemeClr val="lt2"/>
            </a:solidFill>
            <a:prstDash val="solid"/>
            <a:round/>
            <a:headEnd len="med" w="med" type="none"/>
            <a:tailEnd len="med" w="med" type="none"/>
          </a:ln>
        </p:spPr>
      </p:cxnSp>
      <p:cxnSp>
        <p:nvCxnSpPr>
          <p:cNvPr id="630" name="Google Shape;630;p35"/>
          <p:cNvCxnSpPr>
            <a:stCxn id="615" idx="2"/>
            <a:endCxn id="613" idx="0"/>
          </p:cNvCxnSpPr>
          <p:nvPr/>
        </p:nvCxnSpPr>
        <p:spPr>
          <a:xfrm rot="5400000">
            <a:off x="2930850" y="3076907"/>
            <a:ext cx="197400" cy="1014300"/>
          </a:xfrm>
          <a:prstGeom prst="bentConnector3">
            <a:avLst>
              <a:gd fmla="val 50036" name="adj1"/>
            </a:avLst>
          </a:prstGeom>
          <a:noFill/>
          <a:ln cap="flat" cmpd="sng" w="9525">
            <a:solidFill>
              <a:schemeClr val="lt2"/>
            </a:solidFill>
            <a:prstDash val="solid"/>
            <a:round/>
            <a:headEnd len="med" w="med" type="none"/>
            <a:tailEnd len="med" w="med" type="none"/>
          </a:ln>
        </p:spPr>
      </p:cxnSp>
      <p:sp>
        <p:nvSpPr>
          <p:cNvPr id="631" name="Google Shape;631;p35"/>
          <p:cNvSpPr/>
          <p:nvPr/>
        </p:nvSpPr>
        <p:spPr>
          <a:xfrm>
            <a:off x="4165613" y="197682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grpSp>
        <p:nvGrpSpPr>
          <p:cNvPr id="632" name="Google Shape;632;p35"/>
          <p:cNvGrpSpPr/>
          <p:nvPr/>
        </p:nvGrpSpPr>
        <p:grpSpPr>
          <a:xfrm>
            <a:off x="4360707" y="2228131"/>
            <a:ext cx="422596" cy="310382"/>
            <a:chOff x="2278533" y="2937377"/>
            <a:chExt cx="346788" cy="254704"/>
          </a:xfrm>
        </p:grpSpPr>
        <p:sp>
          <p:nvSpPr>
            <p:cNvPr id="633" name="Google Shape;633;p35"/>
            <p:cNvSpPr/>
            <p:nvPr/>
          </p:nvSpPr>
          <p:spPr>
            <a:xfrm>
              <a:off x="2317557" y="2958607"/>
              <a:ext cx="270619" cy="184200"/>
            </a:xfrm>
            <a:custGeom>
              <a:rect b="b" l="l" r="r" t="t"/>
              <a:pathLst>
                <a:path extrusionOk="0" h="5787" w="8502">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2278533" y="2937377"/>
              <a:ext cx="346788" cy="254704"/>
            </a:xfrm>
            <a:custGeom>
              <a:rect b="b" l="l" r="r" t="t"/>
              <a:pathLst>
                <a:path extrusionOk="0" h="8002" w="10895">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4294967295" type="title"/>
          </p:nvPr>
        </p:nvSpPr>
        <p:spPr>
          <a:xfrm>
            <a:off x="720000" y="597425"/>
            <a:ext cx="77040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About Computer Networking Infographics</a:t>
            </a:r>
            <a:endParaRPr sz="3000"/>
          </a:p>
        </p:txBody>
      </p:sp>
      <p:sp>
        <p:nvSpPr>
          <p:cNvPr id="86" name="Google Shape;86;p18"/>
          <p:cNvSpPr txBox="1"/>
          <p:nvPr>
            <p:ph idx="1" type="body"/>
          </p:nvPr>
        </p:nvSpPr>
        <p:spPr>
          <a:xfrm>
            <a:off x="720000" y="1789425"/>
            <a:ext cx="7704000" cy="2779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sap"/>
              <a:buChar char="●"/>
            </a:pPr>
            <a:r>
              <a:rPr lang="en"/>
              <a:t>This template contains an assortment of complementary infographic resources for the</a:t>
            </a:r>
            <a:r>
              <a:rPr b="1" lang="en"/>
              <a:t> </a:t>
            </a:r>
            <a:r>
              <a:rPr b="1" lang="en" u="sng">
                <a:hlinkClick r:id="rId3"/>
              </a:rPr>
              <a:t>Computer Networking Project Proposal </a:t>
            </a:r>
            <a:r>
              <a:rPr lang="en"/>
              <a:t> presentation.</a:t>
            </a:r>
            <a:endParaRPr/>
          </a:p>
          <a:p>
            <a:pPr indent="-304800" lvl="0" marL="457200" rtl="0" algn="l">
              <a:lnSpc>
                <a:spcPct val="115000"/>
              </a:lnSpc>
              <a:spcBef>
                <a:spcPts val="1600"/>
              </a:spcBef>
              <a:spcAft>
                <a:spcPts val="0"/>
              </a:spcAft>
              <a:buClr>
                <a:schemeClr val="dk1"/>
              </a:buClr>
              <a:buSzPts val="1200"/>
              <a:buFont typeface="Encode Sans"/>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spcBef>
                <a:spcPts val="1600"/>
              </a:spcBef>
              <a:spcAft>
                <a:spcPts val="0"/>
              </a:spcAft>
              <a:buClr>
                <a:schemeClr val="dk1"/>
              </a:buClr>
              <a:buSzPts val="1200"/>
              <a:buFont typeface="Encode Sans"/>
              <a:buChar char="○"/>
            </a:pPr>
            <a:r>
              <a:rPr lang="en"/>
              <a:t>Select the element that you want to copy</a:t>
            </a:r>
            <a:endParaRPr/>
          </a:p>
          <a:p>
            <a:pPr indent="-304800" lvl="1" marL="914400" rtl="0" algn="l">
              <a:spcBef>
                <a:spcPts val="0"/>
              </a:spcBef>
              <a:spcAft>
                <a:spcPts val="0"/>
              </a:spcAft>
              <a:buClr>
                <a:schemeClr val="dk1"/>
              </a:buClr>
              <a:buSzPts val="1200"/>
              <a:buFont typeface="Encode Sans"/>
              <a:buChar char="○"/>
            </a:pPr>
            <a:r>
              <a:rPr lang="en"/>
              <a:t>Right-click and choose “Copy”</a:t>
            </a:r>
            <a:endParaRPr/>
          </a:p>
          <a:p>
            <a:pPr indent="-304800" lvl="1" marL="914400" rtl="0" algn="l">
              <a:spcBef>
                <a:spcPts val="0"/>
              </a:spcBef>
              <a:spcAft>
                <a:spcPts val="0"/>
              </a:spcAft>
              <a:buClr>
                <a:schemeClr val="dk1"/>
              </a:buClr>
              <a:buSzPts val="1200"/>
              <a:buFont typeface="Encode Sans"/>
              <a:buChar char="○"/>
            </a:pPr>
            <a:r>
              <a:rPr lang="en"/>
              <a:t>Go to the slide where you want the element to appear</a:t>
            </a:r>
            <a:endParaRPr/>
          </a:p>
          <a:p>
            <a:pPr indent="-304800" lvl="1" marL="914400" rtl="0" algn="l">
              <a:spcBef>
                <a:spcPts val="0"/>
              </a:spcBef>
              <a:spcAft>
                <a:spcPts val="0"/>
              </a:spcAft>
              <a:buClr>
                <a:schemeClr val="dk1"/>
              </a:buClr>
              <a:buSzPts val="1200"/>
              <a:buFont typeface="Encode Sans"/>
              <a:buChar char="○"/>
            </a:pPr>
            <a:r>
              <a:rPr lang="en"/>
              <a:t>Right-click and choose “Paste”</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6"/>
          <p:cNvSpPr/>
          <p:nvPr/>
        </p:nvSpPr>
        <p:spPr>
          <a:xfrm>
            <a:off x="3170113" y="1460238"/>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640" name="Google Shape;640;p36"/>
          <p:cNvSpPr/>
          <p:nvPr/>
        </p:nvSpPr>
        <p:spPr>
          <a:xfrm>
            <a:off x="7337713" y="1460238"/>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641" name="Google Shape;641;p3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pSp>
        <p:nvGrpSpPr>
          <p:cNvPr id="642" name="Google Shape;642;p36"/>
          <p:cNvGrpSpPr/>
          <p:nvPr/>
        </p:nvGrpSpPr>
        <p:grpSpPr>
          <a:xfrm>
            <a:off x="719450" y="1652938"/>
            <a:ext cx="3536400" cy="2857063"/>
            <a:chOff x="719450" y="1652938"/>
            <a:chExt cx="3536400" cy="2857063"/>
          </a:xfrm>
        </p:grpSpPr>
        <p:sp>
          <p:nvSpPr>
            <p:cNvPr id="643" name="Google Shape;643;p36"/>
            <p:cNvSpPr txBox="1"/>
            <p:nvPr/>
          </p:nvSpPr>
          <p:spPr>
            <a:xfrm>
              <a:off x="719450" y="3327700"/>
              <a:ext cx="3536400" cy="1182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304800" lvl="0" marL="457200" marR="0" rtl="0" algn="l">
                <a:lnSpc>
                  <a:spcPct val="115000"/>
                </a:lnSpc>
                <a:spcBef>
                  <a:spcPts val="0"/>
                </a:spcBef>
                <a:spcAft>
                  <a:spcPts val="0"/>
                </a:spcAft>
                <a:buClr>
                  <a:schemeClr val="accent2"/>
                </a:buClr>
                <a:buSzPts val="1200"/>
                <a:buFont typeface="Encode Sans"/>
                <a:buChar char="●"/>
              </a:pPr>
              <a:r>
                <a:rPr lang="en" sz="1200">
                  <a:solidFill>
                    <a:schemeClr val="dk1"/>
                  </a:solidFill>
                  <a:latin typeface="Encode Sans"/>
                  <a:ea typeface="Encode Sans"/>
                  <a:cs typeface="Encode Sans"/>
                  <a:sym typeface="Encode Sans"/>
                </a:rPr>
                <a:t>Date: January 05-10, 2xxx</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accent2"/>
                </a:buClr>
                <a:buSzPts val="1200"/>
                <a:buFont typeface="Encode Sans"/>
                <a:buChar char="●"/>
              </a:pPr>
              <a:r>
                <a:rPr lang="en" sz="1200">
                  <a:solidFill>
                    <a:schemeClr val="dk1"/>
                  </a:solidFill>
                  <a:latin typeface="Encode Sans"/>
                  <a:ea typeface="Encode Sans"/>
                  <a:cs typeface="Encode Sans"/>
                  <a:sym typeface="Encode Sans"/>
                </a:rPr>
                <a:t>Where: London, UK</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accent2"/>
                </a:buClr>
                <a:buSzPts val="1200"/>
                <a:buFont typeface="Encode Sans"/>
                <a:buChar char="●"/>
              </a:pPr>
              <a:r>
                <a:rPr lang="en" sz="1200">
                  <a:solidFill>
                    <a:schemeClr val="dk1"/>
                  </a:solidFill>
                  <a:latin typeface="Encode Sans"/>
                  <a:ea typeface="Encode Sans"/>
                  <a:cs typeface="Encode Sans"/>
                  <a:sym typeface="Encode Sans"/>
                </a:rPr>
                <a:t>Price: $2,570</a:t>
              </a:r>
              <a:endParaRPr sz="1200">
                <a:solidFill>
                  <a:schemeClr val="dk1"/>
                </a:solidFill>
                <a:latin typeface="Encode Sans"/>
                <a:ea typeface="Encode Sans"/>
                <a:cs typeface="Encode Sans"/>
                <a:sym typeface="Encode Sans"/>
              </a:endParaRPr>
            </a:p>
          </p:txBody>
        </p:sp>
        <p:sp>
          <p:nvSpPr>
            <p:cNvPr id="644" name="Google Shape;644;p36"/>
            <p:cNvSpPr txBox="1"/>
            <p:nvPr/>
          </p:nvSpPr>
          <p:spPr>
            <a:xfrm>
              <a:off x="719450" y="1652938"/>
              <a:ext cx="2178000" cy="428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Event </a:t>
              </a:r>
              <a:r>
                <a:rPr b="1" lang="en" sz="1800">
                  <a:solidFill>
                    <a:schemeClr val="dk1"/>
                  </a:solidFill>
                  <a:latin typeface="Doppio One"/>
                  <a:ea typeface="Doppio One"/>
                  <a:cs typeface="Doppio One"/>
                  <a:sym typeface="Doppio One"/>
                </a:rPr>
                <a:t>1</a:t>
              </a:r>
              <a:endParaRPr b="1" sz="1800">
                <a:solidFill>
                  <a:schemeClr val="dk1"/>
                </a:solidFill>
                <a:latin typeface="Doppio One"/>
                <a:ea typeface="Doppio One"/>
                <a:cs typeface="Doppio One"/>
                <a:sym typeface="Doppio One"/>
              </a:endParaRPr>
            </a:p>
          </p:txBody>
        </p:sp>
        <p:sp>
          <p:nvSpPr>
            <p:cNvPr id="645" name="Google Shape;645;p36"/>
            <p:cNvSpPr txBox="1"/>
            <p:nvPr/>
          </p:nvSpPr>
          <p:spPr>
            <a:xfrm>
              <a:off x="719450" y="2393973"/>
              <a:ext cx="3536400" cy="81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 and the smallest one in the Solar System. This planet’s name has nothing to do with the liquid metal</a:t>
              </a:r>
              <a:endParaRPr sz="1200">
                <a:solidFill>
                  <a:schemeClr val="dk1"/>
                </a:solidFill>
                <a:latin typeface="Encode Sans"/>
                <a:ea typeface="Encode Sans"/>
                <a:cs typeface="Encode Sans"/>
                <a:sym typeface="Encode Sans"/>
              </a:endParaRPr>
            </a:p>
          </p:txBody>
        </p:sp>
      </p:grpSp>
      <p:grpSp>
        <p:nvGrpSpPr>
          <p:cNvPr id="646" name="Google Shape;646;p36"/>
          <p:cNvGrpSpPr/>
          <p:nvPr/>
        </p:nvGrpSpPr>
        <p:grpSpPr>
          <a:xfrm>
            <a:off x="4887050" y="1652938"/>
            <a:ext cx="3536400" cy="2857063"/>
            <a:chOff x="4887050" y="1652938"/>
            <a:chExt cx="3536400" cy="2857063"/>
          </a:xfrm>
        </p:grpSpPr>
        <p:sp>
          <p:nvSpPr>
            <p:cNvPr id="647" name="Google Shape;647;p36"/>
            <p:cNvSpPr txBox="1"/>
            <p:nvPr/>
          </p:nvSpPr>
          <p:spPr>
            <a:xfrm>
              <a:off x="4887050" y="3327700"/>
              <a:ext cx="3536400" cy="1182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304800" lvl="0" marL="457200" marR="0" rtl="0" algn="l">
                <a:lnSpc>
                  <a:spcPct val="115000"/>
                </a:lnSpc>
                <a:spcBef>
                  <a:spcPts val="0"/>
                </a:spcBef>
                <a:spcAft>
                  <a:spcPts val="0"/>
                </a:spcAft>
                <a:buClr>
                  <a:schemeClr val="accent2"/>
                </a:buClr>
                <a:buSzPts val="1200"/>
                <a:buFont typeface="Encode Sans"/>
                <a:buChar char="●"/>
              </a:pPr>
              <a:r>
                <a:rPr lang="en" sz="1200">
                  <a:solidFill>
                    <a:schemeClr val="dk1"/>
                  </a:solidFill>
                  <a:latin typeface="Encode Sans"/>
                  <a:ea typeface="Encode Sans"/>
                  <a:cs typeface="Encode Sans"/>
                  <a:sym typeface="Encode Sans"/>
                </a:rPr>
                <a:t>Date: February 10-17, 2xxx</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accent2"/>
                </a:buClr>
                <a:buSzPts val="1200"/>
                <a:buFont typeface="Encode Sans"/>
                <a:buChar char="●"/>
              </a:pPr>
              <a:r>
                <a:rPr lang="en" sz="1200">
                  <a:solidFill>
                    <a:schemeClr val="dk1"/>
                  </a:solidFill>
                  <a:latin typeface="Encode Sans"/>
                  <a:ea typeface="Encode Sans"/>
                  <a:cs typeface="Encode Sans"/>
                  <a:sym typeface="Encode Sans"/>
                </a:rPr>
                <a:t>Where: Barcelona, Spain</a:t>
              </a:r>
              <a:endParaRPr sz="1200">
                <a:solidFill>
                  <a:schemeClr val="dk1"/>
                </a:solidFill>
                <a:latin typeface="Encode Sans"/>
                <a:ea typeface="Encode Sans"/>
                <a:cs typeface="Encode Sans"/>
                <a:sym typeface="Encode Sans"/>
              </a:endParaRPr>
            </a:p>
            <a:p>
              <a:pPr indent="-304800" lvl="0" marL="457200" marR="0" rtl="0" algn="l">
                <a:lnSpc>
                  <a:spcPct val="115000"/>
                </a:lnSpc>
                <a:spcBef>
                  <a:spcPts val="0"/>
                </a:spcBef>
                <a:spcAft>
                  <a:spcPts val="0"/>
                </a:spcAft>
                <a:buClr>
                  <a:schemeClr val="accent2"/>
                </a:buClr>
                <a:buSzPts val="1200"/>
                <a:buFont typeface="Encode Sans"/>
                <a:buChar char="●"/>
              </a:pPr>
              <a:r>
                <a:rPr lang="en" sz="1200">
                  <a:solidFill>
                    <a:schemeClr val="dk1"/>
                  </a:solidFill>
                  <a:latin typeface="Encode Sans"/>
                  <a:ea typeface="Encode Sans"/>
                  <a:cs typeface="Encode Sans"/>
                  <a:sym typeface="Encode Sans"/>
                </a:rPr>
                <a:t>Price: $3,765</a:t>
              </a:r>
              <a:endParaRPr sz="1200">
                <a:solidFill>
                  <a:schemeClr val="dk1"/>
                </a:solidFill>
                <a:latin typeface="Encode Sans"/>
                <a:ea typeface="Encode Sans"/>
                <a:cs typeface="Encode Sans"/>
                <a:sym typeface="Encode Sans"/>
              </a:endParaRPr>
            </a:p>
          </p:txBody>
        </p:sp>
        <p:sp>
          <p:nvSpPr>
            <p:cNvPr id="648" name="Google Shape;648;p36"/>
            <p:cNvSpPr txBox="1"/>
            <p:nvPr/>
          </p:nvSpPr>
          <p:spPr>
            <a:xfrm>
              <a:off x="4887050" y="1652938"/>
              <a:ext cx="2178000" cy="428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Doppio One"/>
                  <a:ea typeface="Doppio One"/>
                  <a:cs typeface="Doppio One"/>
                  <a:sym typeface="Doppio One"/>
                </a:rPr>
                <a:t>Event</a:t>
              </a:r>
              <a:r>
                <a:rPr b="1" lang="en" sz="1800">
                  <a:solidFill>
                    <a:schemeClr val="dk1"/>
                  </a:solidFill>
                  <a:latin typeface="Doppio One"/>
                  <a:ea typeface="Doppio One"/>
                  <a:cs typeface="Doppio One"/>
                  <a:sym typeface="Doppio One"/>
                </a:rPr>
                <a:t> 2</a:t>
              </a:r>
              <a:endParaRPr b="1" sz="1800">
                <a:solidFill>
                  <a:schemeClr val="dk1"/>
                </a:solidFill>
                <a:latin typeface="Doppio One"/>
                <a:ea typeface="Doppio One"/>
                <a:cs typeface="Doppio One"/>
                <a:sym typeface="Doppio One"/>
              </a:endParaRPr>
            </a:p>
          </p:txBody>
        </p:sp>
        <p:sp>
          <p:nvSpPr>
            <p:cNvPr id="649" name="Google Shape;649;p36"/>
            <p:cNvSpPr txBox="1"/>
            <p:nvPr/>
          </p:nvSpPr>
          <p:spPr>
            <a:xfrm>
              <a:off x="4887050" y="2393973"/>
              <a:ext cx="3536400" cy="81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beautiful name and is the second planet from the Sun. It’s terribly hot, even hotter than Mercury, and its atmosphere is poisonous</a:t>
              </a:r>
              <a:endParaRPr sz="1200">
                <a:solidFill>
                  <a:schemeClr val="dk1"/>
                </a:solidFill>
                <a:latin typeface="Encode Sans"/>
                <a:ea typeface="Encode Sans"/>
                <a:cs typeface="Encode Sans"/>
                <a:sym typeface="Encode Sans"/>
              </a:endParaRPr>
            </a:p>
          </p:txBody>
        </p:sp>
      </p:grpSp>
      <p:cxnSp>
        <p:nvCxnSpPr>
          <p:cNvPr id="650" name="Google Shape;650;p36"/>
          <p:cNvCxnSpPr/>
          <p:nvPr/>
        </p:nvCxnSpPr>
        <p:spPr>
          <a:xfrm>
            <a:off x="4572000" y="1301075"/>
            <a:ext cx="0" cy="3222300"/>
          </a:xfrm>
          <a:prstGeom prst="straightConnector1">
            <a:avLst/>
          </a:prstGeom>
          <a:noFill/>
          <a:ln cap="flat" cmpd="sng" w="9525">
            <a:solidFill>
              <a:schemeClr val="lt2"/>
            </a:solidFill>
            <a:prstDash val="solid"/>
            <a:round/>
            <a:headEnd len="med" w="med" type="none"/>
            <a:tailEnd len="med" w="med" type="none"/>
          </a:ln>
        </p:spPr>
      </p:cxnSp>
      <p:grpSp>
        <p:nvGrpSpPr>
          <p:cNvPr id="651" name="Google Shape;651;p36"/>
          <p:cNvGrpSpPr/>
          <p:nvPr/>
        </p:nvGrpSpPr>
        <p:grpSpPr>
          <a:xfrm>
            <a:off x="7560607" y="1725800"/>
            <a:ext cx="367255" cy="282364"/>
            <a:chOff x="1781317" y="3391400"/>
            <a:chExt cx="367255" cy="282364"/>
          </a:xfrm>
        </p:grpSpPr>
        <p:sp>
          <p:nvSpPr>
            <p:cNvPr id="652" name="Google Shape;652;p36"/>
            <p:cNvSpPr/>
            <p:nvPr/>
          </p:nvSpPr>
          <p:spPr>
            <a:xfrm>
              <a:off x="1901061" y="3639610"/>
              <a:ext cx="11013" cy="33772"/>
            </a:xfrm>
            <a:custGeom>
              <a:rect b="b" l="l" r="r" t="t"/>
              <a:pathLst>
                <a:path extrusionOk="0" h="1061" w="346">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2016668" y="3639610"/>
              <a:ext cx="10631" cy="33772"/>
            </a:xfrm>
            <a:custGeom>
              <a:rect b="b" l="l" r="r" t="t"/>
              <a:pathLst>
                <a:path extrusionOk="0" h="1061" w="334">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1820340" y="3518720"/>
              <a:ext cx="46281" cy="16329"/>
            </a:xfrm>
            <a:custGeom>
              <a:rect b="b" l="l" r="r" t="t"/>
              <a:pathLst>
                <a:path extrusionOk="0" h="513" w="1454">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1802898" y="3628247"/>
              <a:ext cx="11045" cy="45135"/>
            </a:xfrm>
            <a:custGeom>
              <a:rect b="b" l="l" r="r" t="t"/>
              <a:pathLst>
                <a:path extrusionOk="0" h="1418" w="347">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1781317" y="3391400"/>
              <a:ext cx="367255" cy="282364"/>
            </a:xfrm>
            <a:custGeom>
              <a:rect b="b" l="l" r="r" t="t"/>
              <a:pathLst>
                <a:path extrusionOk="0" h="8871" w="11538">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a:off x="2114800" y="3635440"/>
              <a:ext cx="11045" cy="37941"/>
            </a:xfrm>
            <a:custGeom>
              <a:rect b="b" l="l" r="r" t="t"/>
              <a:pathLst>
                <a:path extrusionOk="0" h="1192" w="347">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6"/>
          <p:cNvGrpSpPr/>
          <p:nvPr/>
        </p:nvGrpSpPr>
        <p:grpSpPr>
          <a:xfrm>
            <a:off x="3420468" y="1682575"/>
            <a:ext cx="312316" cy="368400"/>
            <a:chOff x="859265" y="3348175"/>
            <a:chExt cx="312316" cy="368400"/>
          </a:xfrm>
        </p:grpSpPr>
        <p:sp>
          <p:nvSpPr>
            <p:cNvPr id="659" name="Google Shape;659;p36"/>
            <p:cNvSpPr/>
            <p:nvPr/>
          </p:nvSpPr>
          <p:spPr>
            <a:xfrm>
              <a:off x="968792" y="3507102"/>
              <a:ext cx="92498" cy="30589"/>
            </a:xfrm>
            <a:custGeom>
              <a:rect b="b" l="l" r="r" t="t"/>
              <a:pathLst>
                <a:path extrusionOk="0" h="961" w="2906">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a:off x="911562" y="3458466"/>
              <a:ext cx="206577" cy="258109"/>
            </a:xfrm>
            <a:custGeom>
              <a:rect b="b" l="l" r="r" t="t"/>
              <a:pathLst>
                <a:path extrusionOk="0" h="8109" w="649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p:nvPr/>
          </p:nvSpPr>
          <p:spPr>
            <a:xfrm>
              <a:off x="946034" y="3694580"/>
              <a:ext cx="10663" cy="21613"/>
            </a:xfrm>
            <a:custGeom>
              <a:rect b="b" l="l" r="r" t="t"/>
              <a:pathLst>
                <a:path extrusionOk="0" h="679" w="335">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
            <p:cNvSpPr/>
            <p:nvPr/>
          </p:nvSpPr>
          <p:spPr>
            <a:xfrm>
              <a:off x="1073004" y="3694580"/>
              <a:ext cx="10631" cy="21613"/>
            </a:xfrm>
            <a:custGeom>
              <a:rect b="b" l="l" r="r" t="t"/>
              <a:pathLst>
                <a:path extrusionOk="0" h="679" w="334">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6"/>
            <p:cNvSpPr/>
            <p:nvPr/>
          </p:nvSpPr>
          <p:spPr>
            <a:xfrm>
              <a:off x="859265" y="3348175"/>
              <a:ext cx="312316" cy="293759"/>
            </a:xfrm>
            <a:custGeom>
              <a:rect b="b" l="l" r="r" t="t"/>
              <a:pathLst>
                <a:path extrusionOk="0" h="9229" w="9812">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7"/>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aphicFrame>
        <p:nvGraphicFramePr>
          <p:cNvPr id="669" name="Google Shape;669;p37"/>
          <p:cNvGraphicFramePr/>
          <p:nvPr/>
        </p:nvGraphicFramePr>
        <p:xfrm>
          <a:off x="3696950" y="1469900"/>
          <a:ext cx="3000000" cy="3000000"/>
        </p:xfrm>
        <a:graphic>
          <a:graphicData uri="http://schemas.openxmlformats.org/drawingml/2006/table">
            <a:tbl>
              <a:tblPr>
                <a:noFill/>
                <a:tableStyleId>{1F215153-541D-4E32-9591-C273325C25FF}</a:tableStyleId>
              </a:tblPr>
              <a:tblGrid>
                <a:gridCol w="1181625"/>
                <a:gridCol w="1181625"/>
                <a:gridCol w="1181625"/>
                <a:gridCol w="1181625"/>
              </a:tblGrid>
              <a:tr h="551475">
                <a:tc>
                  <a:txBody>
                    <a:bodyPr/>
                    <a:lstStyle/>
                    <a:p>
                      <a:pPr indent="0" lvl="0" marL="0" marR="0" rtl="0" algn="l">
                        <a:lnSpc>
                          <a:spcPct val="100000"/>
                        </a:lnSpc>
                        <a:spcBef>
                          <a:spcPts val="0"/>
                        </a:spcBef>
                        <a:spcAft>
                          <a:spcPts val="0"/>
                        </a:spcAft>
                        <a:buNone/>
                      </a:pPr>
                      <a:r>
                        <a:rPr b="1" lang="en" sz="1600">
                          <a:solidFill>
                            <a:schemeClr val="dk1"/>
                          </a:solidFill>
                          <a:latin typeface="Doppio One"/>
                          <a:ea typeface="Doppio One"/>
                          <a:cs typeface="Doppio One"/>
                          <a:sym typeface="Doppio One"/>
                        </a:rPr>
                        <a:t>Category</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600">
                          <a:solidFill>
                            <a:schemeClr val="dk1"/>
                          </a:solidFill>
                          <a:latin typeface="Doppio One"/>
                          <a:ea typeface="Doppio One"/>
                          <a:cs typeface="Doppio One"/>
                          <a:sym typeface="Doppio One"/>
                        </a:rPr>
                        <a:t>Estimated</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600">
                          <a:solidFill>
                            <a:schemeClr val="dk1"/>
                          </a:solidFill>
                          <a:latin typeface="Doppio One"/>
                          <a:ea typeface="Doppio One"/>
                          <a:cs typeface="Doppio One"/>
                          <a:sym typeface="Doppio One"/>
                        </a:rPr>
                        <a:t>Scope</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600">
                          <a:solidFill>
                            <a:schemeClr val="dk1"/>
                          </a:solidFill>
                          <a:latin typeface="Doppio One"/>
                          <a:ea typeface="Doppio One"/>
                          <a:cs typeface="Doppio One"/>
                          <a:sym typeface="Doppio One"/>
                        </a:rPr>
                        <a:t>Scale</a:t>
                      </a:r>
                      <a:endParaRPr b="1" sz="1600">
                        <a:solidFill>
                          <a:schemeClr val="dk1"/>
                        </a:solidFill>
                        <a:latin typeface="Doppio One"/>
                        <a:ea typeface="Doppio One"/>
                        <a:cs typeface="Doppio One"/>
                        <a:sym typeface="Doppio One"/>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9772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Hardware</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3,200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1,200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1,000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9772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Software</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5,500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2,300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2,200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9772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Labor</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1,200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4,500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3,300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9772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Consulting</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4,500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2,500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2,000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97725">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Training</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5,650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5,200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450</a:t>
                      </a:r>
                      <a:endParaRPr sz="1200">
                        <a:solidFill>
                          <a:schemeClr val="dk1"/>
                        </a:solidFill>
                        <a:latin typeface="Encode Sans"/>
                        <a:ea typeface="Encode Sans"/>
                        <a:cs typeface="Encode Sans"/>
                        <a:sym typeface="Encod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670" name="Google Shape;670;p37"/>
          <p:cNvSpPr txBox="1"/>
          <p:nvPr/>
        </p:nvSpPr>
        <p:spPr>
          <a:xfrm>
            <a:off x="719408" y="1459450"/>
            <a:ext cx="2164500" cy="506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2100">
                <a:solidFill>
                  <a:schemeClr val="dk1"/>
                </a:solidFill>
                <a:latin typeface="Doppio One"/>
                <a:ea typeface="Doppio One"/>
                <a:cs typeface="Doppio One"/>
                <a:sym typeface="Doppio One"/>
              </a:rPr>
              <a:t>Project budget</a:t>
            </a:r>
            <a:endParaRPr b="1" sz="2100">
              <a:solidFill>
                <a:schemeClr val="dk1"/>
              </a:solidFill>
              <a:latin typeface="Doppio One"/>
              <a:ea typeface="Doppio One"/>
              <a:cs typeface="Doppio One"/>
              <a:sym typeface="Doppio One"/>
            </a:endParaRPr>
          </a:p>
        </p:txBody>
      </p:sp>
      <p:grpSp>
        <p:nvGrpSpPr>
          <p:cNvPr id="671" name="Google Shape;671;p37"/>
          <p:cNvGrpSpPr/>
          <p:nvPr/>
        </p:nvGrpSpPr>
        <p:grpSpPr>
          <a:xfrm>
            <a:off x="719400" y="2084789"/>
            <a:ext cx="2164508" cy="1040150"/>
            <a:chOff x="719400" y="2084789"/>
            <a:chExt cx="2164508" cy="1040150"/>
          </a:xfrm>
        </p:grpSpPr>
        <p:sp>
          <p:nvSpPr>
            <p:cNvPr id="672" name="Google Shape;672;p37"/>
            <p:cNvSpPr txBox="1"/>
            <p:nvPr/>
          </p:nvSpPr>
          <p:spPr>
            <a:xfrm>
              <a:off x="719408" y="2084789"/>
              <a:ext cx="2164500" cy="34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dk1"/>
                  </a:solidFill>
                  <a:latin typeface="Doppio One"/>
                  <a:ea typeface="Doppio One"/>
                  <a:cs typeface="Doppio One"/>
                  <a:sym typeface="Doppio One"/>
                </a:rPr>
                <a:t>Computer network</a:t>
              </a:r>
              <a:endParaRPr b="1" sz="1600">
                <a:solidFill>
                  <a:schemeClr val="dk1"/>
                </a:solidFill>
                <a:latin typeface="Doppio One"/>
                <a:ea typeface="Doppio One"/>
                <a:cs typeface="Doppio One"/>
                <a:sym typeface="Doppio One"/>
              </a:endParaRPr>
            </a:p>
          </p:txBody>
        </p:sp>
        <p:sp>
          <p:nvSpPr>
            <p:cNvPr id="673" name="Google Shape;673;p37"/>
            <p:cNvSpPr txBox="1"/>
            <p:nvPr/>
          </p:nvSpPr>
          <p:spPr>
            <a:xfrm>
              <a:off x="719400" y="2437939"/>
              <a:ext cx="2164500" cy="687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3600">
                  <a:solidFill>
                    <a:schemeClr val="accent2"/>
                  </a:solidFill>
                  <a:latin typeface="Doppio One"/>
                  <a:ea typeface="Doppio One"/>
                  <a:cs typeface="Doppio One"/>
                  <a:sym typeface="Doppio One"/>
                </a:rPr>
                <a:t>$35,750</a:t>
              </a:r>
              <a:endParaRPr b="1" sz="3600">
                <a:solidFill>
                  <a:schemeClr val="accent2"/>
                </a:solidFill>
                <a:latin typeface="Doppio One"/>
                <a:ea typeface="Doppio One"/>
                <a:cs typeface="Doppio One"/>
                <a:sym typeface="Doppio One"/>
              </a:endParaRPr>
            </a:p>
          </p:txBody>
        </p:sp>
      </p:grpSp>
      <p:grpSp>
        <p:nvGrpSpPr>
          <p:cNvPr id="674" name="Google Shape;674;p37"/>
          <p:cNvGrpSpPr/>
          <p:nvPr/>
        </p:nvGrpSpPr>
        <p:grpSpPr>
          <a:xfrm>
            <a:off x="719400" y="3243565"/>
            <a:ext cx="2164508" cy="1040160"/>
            <a:chOff x="719400" y="3243565"/>
            <a:chExt cx="2164508" cy="1040160"/>
          </a:xfrm>
        </p:grpSpPr>
        <p:sp>
          <p:nvSpPr>
            <p:cNvPr id="675" name="Google Shape;675;p37"/>
            <p:cNvSpPr txBox="1"/>
            <p:nvPr/>
          </p:nvSpPr>
          <p:spPr>
            <a:xfrm>
              <a:off x="719408" y="3243565"/>
              <a:ext cx="2164500" cy="34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dk1"/>
                  </a:solidFill>
                  <a:latin typeface="Doppio One"/>
                  <a:ea typeface="Doppio One"/>
                  <a:cs typeface="Doppio One"/>
                  <a:sym typeface="Doppio One"/>
                </a:rPr>
                <a:t>Additional service</a:t>
              </a:r>
              <a:endParaRPr b="1" sz="1600">
                <a:solidFill>
                  <a:schemeClr val="dk1"/>
                </a:solidFill>
                <a:latin typeface="Doppio One"/>
                <a:ea typeface="Doppio One"/>
                <a:cs typeface="Doppio One"/>
                <a:sym typeface="Doppio One"/>
              </a:endParaRPr>
            </a:p>
          </p:txBody>
        </p:sp>
        <p:sp>
          <p:nvSpPr>
            <p:cNvPr id="676" name="Google Shape;676;p37"/>
            <p:cNvSpPr txBox="1"/>
            <p:nvPr/>
          </p:nvSpPr>
          <p:spPr>
            <a:xfrm>
              <a:off x="719400" y="3596725"/>
              <a:ext cx="2164500" cy="687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3600">
                  <a:solidFill>
                    <a:schemeClr val="accent2"/>
                  </a:solidFill>
                  <a:latin typeface="Doppio One"/>
                  <a:ea typeface="Doppio One"/>
                  <a:cs typeface="Doppio One"/>
                  <a:sym typeface="Doppio One"/>
                </a:rPr>
                <a:t>$25,650</a:t>
              </a:r>
              <a:endParaRPr b="1" sz="3600">
                <a:solidFill>
                  <a:schemeClr val="accent2"/>
                </a:solidFill>
                <a:latin typeface="Doppio One"/>
                <a:ea typeface="Doppio One"/>
                <a:cs typeface="Doppio One"/>
                <a:sym typeface="Doppio One"/>
              </a:endParaRPr>
            </a:p>
          </p:txBody>
        </p:sp>
      </p:grpSp>
      <p:sp>
        <p:nvSpPr>
          <p:cNvPr id="677" name="Google Shape;677;p37"/>
          <p:cNvSpPr/>
          <p:nvPr/>
        </p:nvSpPr>
        <p:spPr>
          <a:xfrm>
            <a:off x="2883898" y="2450238"/>
            <a:ext cx="674700" cy="674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678" name="Google Shape;678;p37"/>
          <p:cNvSpPr/>
          <p:nvPr/>
        </p:nvSpPr>
        <p:spPr>
          <a:xfrm>
            <a:off x="2883898" y="3609013"/>
            <a:ext cx="674700" cy="674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grpSp>
        <p:nvGrpSpPr>
          <p:cNvPr id="679" name="Google Shape;679;p37"/>
          <p:cNvGrpSpPr/>
          <p:nvPr/>
        </p:nvGrpSpPr>
        <p:grpSpPr>
          <a:xfrm>
            <a:off x="3049413" y="3764769"/>
            <a:ext cx="343665" cy="363211"/>
            <a:chOff x="4010963" y="3763781"/>
            <a:chExt cx="343665" cy="363211"/>
          </a:xfrm>
        </p:grpSpPr>
        <p:sp>
          <p:nvSpPr>
            <p:cNvPr id="680" name="Google Shape;680;p37"/>
            <p:cNvSpPr/>
            <p:nvPr/>
          </p:nvSpPr>
          <p:spPr>
            <a:xfrm>
              <a:off x="4152415" y="3763781"/>
              <a:ext cx="202213" cy="221760"/>
            </a:xfrm>
            <a:custGeom>
              <a:rect b="b" l="l" r="r" t="t"/>
              <a:pathLst>
                <a:path extrusionOk="0" h="7000" w="6383">
                  <a:moveTo>
                    <a:pt x="3206" y="0"/>
                  </a:moveTo>
                  <a:cubicBezTo>
                    <a:pt x="3000" y="0"/>
                    <a:pt x="2792" y="20"/>
                    <a:pt x="2584" y="58"/>
                  </a:cubicBezTo>
                  <a:cubicBezTo>
                    <a:pt x="1751" y="225"/>
                    <a:pt x="1036" y="701"/>
                    <a:pt x="560" y="1416"/>
                  </a:cubicBezTo>
                  <a:cubicBezTo>
                    <a:pt x="179" y="1987"/>
                    <a:pt x="1" y="2654"/>
                    <a:pt x="24" y="3332"/>
                  </a:cubicBezTo>
                  <a:cubicBezTo>
                    <a:pt x="60" y="3987"/>
                    <a:pt x="274" y="4606"/>
                    <a:pt x="667" y="5107"/>
                  </a:cubicBezTo>
                  <a:lnTo>
                    <a:pt x="596" y="6821"/>
                  </a:lnTo>
                  <a:cubicBezTo>
                    <a:pt x="596" y="6881"/>
                    <a:pt x="620" y="6940"/>
                    <a:pt x="667" y="6964"/>
                  </a:cubicBezTo>
                  <a:cubicBezTo>
                    <a:pt x="691" y="6988"/>
                    <a:pt x="727" y="7000"/>
                    <a:pt x="751" y="7000"/>
                  </a:cubicBezTo>
                  <a:cubicBezTo>
                    <a:pt x="786" y="7000"/>
                    <a:pt x="798" y="7000"/>
                    <a:pt x="834" y="6988"/>
                  </a:cubicBezTo>
                  <a:lnTo>
                    <a:pt x="2382" y="6250"/>
                  </a:lnTo>
                  <a:cubicBezTo>
                    <a:pt x="2653" y="6322"/>
                    <a:pt x="2928" y="6359"/>
                    <a:pt x="3203" y="6359"/>
                  </a:cubicBezTo>
                  <a:cubicBezTo>
                    <a:pt x="3557" y="6359"/>
                    <a:pt x="3910" y="6299"/>
                    <a:pt x="4251" y="6178"/>
                  </a:cubicBezTo>
                  <a:cubicBezTo>
                    <a:pt x="4894" y="5952"/>
                    <a:pt x="5442" y="5523"/>
                    <a:pt x="5811" y="4964"/>
                  </a:cubicBezTo>
                  <a:cubicBezTo>
                    <a:pt x="6132" y="4487"/>
                    <a:pt x="6323" y="3952"/>
                    <a:pt x="6347" y="3380"/>
                  </a:cubicBezTo>
                  <a:cubicBezTo>
                    <a:pt x="6382" y="3249"/>
                    <a:pt x="6311" y="3178"/>
                    <a:pt x="6216" y="3178"/>
                  </a:cubicBezTo>
                  <a:cubicBezTo>
                    <a:pt x="6132" y="3178"/>
                    <a:pt x="6037" y="3237"/>
                    <a:pt x="6037" y="3332"/>
                  </a:cubicBezTo>
                  <a:cubicBezTo>
                    <a:pt x="6013" y="3844"/>
                    <a:pt x="5847" y="4333"/>
                    <a:pt x="5561" y="4749"/>
                  </a:cubicBezTo>
                  <a:cubicBezTo>
                    <a:pt x="5032" y="5547"/>
                    <a:pt x="4142" y="6005"/>
                    <a:pt x="3211" y="6005"/>
                  </a:cubicBezTo>
                  <a:cubicBezTo>
                    <a:pt x="2947" y="6005"/>
                    <a:pt x="2680" y="5969"/>
                    <a:pt x="2418" y="5892"/>
                  </a:cubicBezTo>
                  <a:cubicBezTo>
                    <a:pt x="2404" y="5888"/>
                    <a:pt x="2391" y="5885"/>
                    <a:pt x="2378" y="5885"/>
                  </a:cubicBezTo>
                  <a:cubicBezTo>
                    <a:pt x="2354" y="5885"/>
                    <a:pt x="2329" y="5893"/>
                    <a:pt x="2298" y="5916"/>
                  </a:cubicBezTo>
                  <a:lnTo>
                    <a:pt x="953" y="6547"/>
                  </a:lnTo>
                  <a:lnTo>
                    <a:pt x="1024" y="5047"/>
                  </a:lnTo>
                  <a:cubicBezTo>
                    <a:pt x="1024" y="4999"/>
                    <a:pt x="1013" y="4976"/>
                    <a:pt x="989" y="4928"/>
                  </a:cubicBezTo>
                  <a:cubicBezTo>
                    <a:pt x="215" y="3964"/>
                    <a:pt x="179" y="2618"/>
                    <a:pt x="858" y="1594"/>
                  </a:cubicBezTo>
                  <a:cubicBezTo>
                    <a:pt x="1275" y="975"/>
                    <a:pt x="1917" y="535"/>
                    <a:pt x="2656" y="392"/>
                  </a:cubicBezTo>
                  <a:cubicBezTo>
                    <a:pt x="2846" y="352"/>
                    <a:pt x="3037" y="333"/>
                    <a:pt x="3226" y="333"/>
                  </a:cubicBezTo>
                  <a:cubicBezTo>
                    <a:pt x="3783" y="333"/>
                    <a:pt x="4325" y="500"/>
                    <a:pt x="4787" y="820"/>
                  </a:cubicBezTo>
                  <a:cubicBezTo>
                    <a:pt x="5442" y="1273"/>
                    <a:pt x="5870" y="1939"/>
                    <a:pt x="6013" y="2713"/>
                  </a:cubicBezTo>
                  <a:cubicBezTo>
                    <a:pt x="6024" y="2790"/>
                    <a:pt x="6105" y="2846"/>
                    <a:pt x="6182" y="2846"/>
                  </a:cubicBezTo>
                  <a:cubicBezTo>
                    <a:pt x="6189" y="2846"/>
                    <a:pt x="6197" y="2845"/>
                    <a:pt x="6204" y="2844"/>
                  </a:cubicBezTo>
                  <a:cubicBezTo>
                    <a:pt x="6287" y="2832"/>
                    <a:pt x="6347" y="2737"/>
                    <a:pt x="6335" y="2654"/>
                  </a:cubicBezTo>
                  <a:cubicBezTo>
                    <a:pt x="6192" y="1785"/>
                    <a:pt x="5692" y="1011"/>
                    <a:pt x="4965" y="535"/>
                  </a:cubicBezTo>
                  <a:cubicBezTo>
                    <a:pt x="4438" y="177"/>
                    <a:pt x="3829" y="0"/>
                    <a:pt x="3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4010963" y="3828662"/>
              <a:ext cx="299154" cy="298331"/>
            </a:xfrm>
            <a:custGeom>
              <a:rect b="b" l="l" r="r" t="t"/>
              <a:pathLst>
                <a:path extrusionOk="0" h="9417" w="9443">
                  <a:moveTo>
                    <a:pt x="6752" y="5654"/>
                  </a:moveTo>
                  <a:lnTo>
                    <a:pt x="9038" y="6988"/>
                  </a:lnTo>
                  <a:lnTo>
                    <a:pt x="8597" y="7714"/>
                  </a:lnTo>
                  <a:lnTo>
                    <a:pt x="6323" y="6380"/>
                  </a:lnTo>
                  <a:lnTo>
                    <a:pt x="6752" y="5654"/>
                  </a:lnTo>
                  <a:close/>
                  <a:moveTo>
                    <a:pt x="2516" y="1"/>
                  </a:moveTo>
                  <a:cubicBezTo>
                    <a:pt x="2490" y="1"/>
                    <a:pt x="2464" y="7"/>
                    <a:pt x="2441" y="22"/>
                  </a:cubicBezTo>
                  <a:lnTo>
                    <a:pt x="1429" y="618"/>
                  </a:lnTo>
                  <a:cubicBezTo>
                    <a:pt x="1358" y="665"/>
                    <a:pt x="1322" y="773"/>
                    <a:pt x="1370" y="844"/>
                  </a:cubicBezTo>
                  <a:lnTo>
                    <a:pt x="1477" y="1023"/>
                  </a:lnTo>
                  <a:lnTo>
                    <a:pt x="1060" y="1249"/>
                  </a:lnTo>
                  <a:cubicBezTo>
                    <a:pt x="620" y="1463"/>
                    <a:pt x="298" y="1856"/>
                    <a:pt x="144" y="2320"/>
                  </a:cubicBezTo>
                  <a:cubicBezTo>
                    <a:pt x="1" y="2773"/>
                    <a:pt x="25" y="3273"/>
                    <a:pt x="251" y="3713"/>
                  </a:cubicBezTo>
                  <a:cubicBezTo>
                    <a:pt x="548" y="4297"/>
                    <a:pt x="1668" y="5547"/>
                    <a:pt x="2620" y="6511"/>
                  </a:cubicBezTo>
                  <a:cubicBezTo>
                    <a:pt x="2644" y="6547"/>
                    <a:pt x="2692" y="6559"/>
                    <a:pt x="2739" y="6559"/>
                  </a:cubicBezTo>
                  <a:cubicBezTo>
                    <a:pt x="2787" y="6559"/>
                    <a:pt x="2822" y="6547"/>
                    <a:pt x="2858" y="6511"/>
                  </a:cubicBezTo>
                  <a:cubicBezTo>
                    <a:pt x="2918" y="6452"/>
                    <a:pt x="2918" y="6333"/>
                    <a:pt x="2858" y="6273"/>
                  </a:cubicBezTo>
                  <a:cubicBezTo>
                    <a:pt x="1679" y="5083"/>
                    <a:pt x="775" y="4011"/>
                    <a:pt x="548" y="3570"/>
                  </a:cubicBezTo>
                  <a:cubicBezTo>
                    <a:pt x="191" y="2832"/>
                    <a:pt x="477" y="1927"/>
                    <a:pt x="1203" y="1546"/>
                  </a:cubicBezTo>
                  <a:lnTo>
                    <a:pt x="1632" y="1320"/>
                  </a:lnTo>
                  <a:lnTo>
                    <a:pt x="2572" y="2916"/>
                  </a:lnTo>
                  <a:cubicBezTo>
                    <a:pt x="2477" y="2951"/>
                    <a:pt x="2394" y="2999"/>
                    <a:pt x="2322" y="3070"/>
                  </a:cubicBezTo>
                  <a:cubicBezTo>
                    <a:pt x="1941" y="3404"/>
                    <a:pt x="1882" y="3951"/>
                    <a:pt x="2168" y="4356"/>
                  </a:cubicBezTo>
                  <a:cubicBezTo>
                    <a:pt x="2322" y="4559"/>
                    <a:pt x="4906" y="7154"/>
                    <a:pt x="5120" y="7297"/>
                  </a:cubicBezTo>
                  <a:cubicBezTo>
                    <a:pt x="5275" y="7416"/>
                    <a:pt x="5489" y="7476"/>
                    <a:pt x="5680" y="7476"/>
                  </a:cubicBezTo>
                  <a:cubicBezTo>
                    <a:pt x="5954" y="7476"/>
                    <a:pt x="6204" y="7380"/>
                    <a:pt x="6394" y="7154"/>
                  </a:cubicBezTo>
                  <a:cubicBezTo>
                    <a:pt x="6466" y="7083"/>
                    <a:pt x="6513" y="6988"/>
                    <a:pt x="6561" y="6904"/>
                  </a:cubicBezTo>
                  <a:lnTo>
                    <a:pt x="8156" y="7833"/>
                  </a:lnTo>
                  <a:lnTo>
                    <a:pt x="7930" y="8262"/>
                  </a:lnTo>
                  <a:cubicBezTo>
                    <a:pt x="7654" y="8781"/>
                    <a:pt x="7123" y="9083"/>
                    <a:pt x="6580" y="9083"/>
                  </a:cubicBezTo>
                  <a:cubicBezTo>
                    <a:pt x="6352" y="9083"/>
                    <a:pt x="6121" y="9029"/>
                    <a:pt x="5906" y="8916"/>
                  </a:cubicBezTo>
                  <a:cubicBezTo>
                    <a:pt x="5478" y="8702"/>
                    <a:pt x="4477" y="7869"/>
                    <a:pt x="3334" y="6749"/>
                  </a:cubicBezTo>
                  <a:cubicBezTo>
                    <a:pt x="3305" y="6720"/>
                    <a:pt x="3260" y="6705"/>
                    <a:pt x="3215" y="6705"/>
                  </a:cubicBezTo>
                  <a:cubicBezTo>
                    <a:pt x="3171" y="6705"/>
                    <a:pt x="3126" y="6720"/>
                    <a:pt x="3096" y="6749"/>
                  </a:cubicBezTo>
                  <a:cubicBezTo>
                    <a:pt x="3037" y="6809"/>
                    <a:pt x="3037" y="6928"/>
                    <a:pt x="3096" y="6988"/>
                  </a:cubicBezTo>
                  <a:cubicBezTo>
                    <a:pt x="4287" y="8142"/>
                    <a:pt x="5275" y="8976"/>
                    <a:pt x="5740" y="9214"/>
                  </a:cubicBezTo>
                  <a:cubicBezTo>
                    <a:pt x="5990" y="9357"/>
                    <a:pt x="6275" y="9416"/>
                    <a:pt x="6561" y="9416"/>
                  </a:cubicBezTo>
                  <a:cubicBezTo>
                    <a:pt x="6752" y="9416"/>
                    <a:pt x="6942" y="9381"/>
                    <a:pt x="7144" y="9321"/>
                  </a:cubicBezTo>
                  <a:cubicBezTo>
                    <a:pt x="7597" y="9178"/>
                    <a:pt x="7990" y="8845"/>
                    <a:pt x="8216" y="8416"/>
                  </a:cubicBezTo>
                  <a:lnTo>
                    <a:pt x="8430" y="8000"/>
                  </a:lnTo>
                  <a:lnTo>
                    <a:pt x="8609" y="8107"/>
                  </a:lnTo>
                  <a:cubicBezTo>
                    <a:pt x="8645" y="8119"/>
                    <a:pt x="8668" y="8131"/>
                    <a:pt x="8704" y="8131"/>
                  </a:cubicBezTo>
                  <a:cubicBezTo>
                    <a:pt x="8764" y="8131"/>
                    <a:pt x="8823" y="8107"/>
                    <a:pt x="8847" y="8047"/>
                  </a:cubicBezTo>
                  <a:lnTo>
                    <a:pt x="9442" y="7035"/>
                  </a:lnTo>
                  <a:cubicBezTo>
                    <a:pt x="9419" y="6976"/>
                    <a:pt x="9419" y="6928"/>
                    <a:pt x="9419" y="6880"/>
                  </a:cubicBezTo>
                  <a:cubicBezTo>
                    <a:pt x="9407" y="6845"/>
                    <a:pt x="9371" y="6809"/>
                    <a:pt x="9347" y="6785"/>
                  </a:cubicBezTo>
                  <a:lnTo>
                    <a:pt x="6787" y="5273"/>
                  </a:lnTo>
                  <a:cubicBezTo>
                    <a:pt x="6765" y="5262"/>
                    <a:pt x="6740" y="5257"/>
                    <a:pt x="6713" y="5257"/>
                  </a:cubicBezTo>
                  <a:cubicBezTo>
                    <a:pt x="6655" y="5257"/>
                    <a:pt x="6594" y="5283"/>
                    <a:pt x="6561" y="5333"/>
                  </a:cubicBezTo>
                  <a:lnTo>
                    <a:pt x="5966" y="6345"/>
                  </a:lnTo>
                  <a:cubicBezTo>
                    <a:pt x="5930" y="6392"/>
                    <a:pt x="5930" y="6440"/>
                    <a:pt x="5954" y="6476"/>
                  </a:cubicBezTo>
                  <a:cubicBezTo>
                    <a:pt x="5966" y="6523"/>
                    <a:pt x="5990" y="6559"/>
                    <a:pt x="6025" y="6583"/>
                  </a:cubicBezTo>
                  <a:lnTo>
                    <a:pt x="6251" y="6714"/>
                  </a:lnTo>
                  <a:lnTo>
                    <a:pt x="6228" y="6749"/>
                  </a:lnTo>
                  <a:cubicBezTo>
                    <a:pt x="6204" y="6809"/>
                    <a:pt x="6168" y="6869"/>
                    <a:pt x="6132" y="6928"/>
                  </a:cubicBezTo>
                  <a:cubicBezTo>
                    <a:pt x="6008" y="7067"/>
                    <a:pt x="5834" y="7141"/>
                    <a:pt x="5659" y="7141"/>
                  </a:cubicBezTo>
                  <a:cubicBezTo>
                    <a:pt x="5534" y="7141"/>
                    <a:pt x="5408" y="7103"/>
                    <a:pt x="5299" y="7023"/>
                  </a:cubicBezTo>
                  <a:cubicBezTo>
                    <a:pt x="5120" y="6880"/>
                    <a:pt x="2561" y="4321"/>
                    <a:pt x="2418" y="4142"/>
                  </a:cubicBezTo>
                  <a:cubicBezTo>
                    <a:pt x="2227" y="3892"/>
                    <a:pt x="2275" y="3535"/>
                    <a:pt x="2513" y="3309"/>
                  </a:cubicBezTo>
                  <a:cubicBezTo>
                    <a:pt x="2561" y="3273"/>
                    <a:pt x="2620" y="3237"/>
                    <a:pt x="2692" y="3213"/>
                  </a:cubicBezTo>
                  <a:lnTo>
                    <a:pt x="2727" y="3189"/>
                  </a:lnTo>
                  <a:lnTo>
                    <a:pt x="2858" y="3416"/>
                  </a:lnTo>
                  <a:cubicBezTo>
                    <a:pt x="2882" y="3475"/>
                    <a:pt x="2942" y="3511"/>
                    <a:pt x="3001" y="3511"/>
                  </a:cubicBezTo>
                  <a:cubicBezTo>
                    <a:pt x="3037" y="3511"/>
                    <a:pt x="3061" y="3487"/>
                    <a:pt x="3096" y="3475"/>
                  </a:cubicBezTo>
                  <a:lnTo>
                    <a:pt x="4108" y="2880"/>
                  </a:lnTo>
                  <a:cubicBezTo>
                    <a:pt x="4144" y="2844"/>
                    <a:pt x="4168" y="2820"/>
                    <a:pt x="4180" y="2773"/>
                  </a:cubicBezTo>
                  <a:cubicBezTo>
                    <a:pt x="4192" y="2737"/>
                    <a:pt x="4180" y="2689"/>
                    <a:pt x="4168" y="2642"/>
                  </a:cubicBezTo>
                  <a:lnTo>
                    <a:pt x="3442" y="1404"/>
                  </a:lnTo>
                  <a:cubicBezTo>
                    <a:pt x="3409" y="1355"/>
                    <a:pt x="3348" y="1322"/>
                    <a:pt x="3290" y="1322"/>
                  </a:cubicBezTo>
                  <a:cubicBezTo>
                    <a:pt x="3264" y="1322"/>
                    <a:pt x="3238" y="1329"/>
                    <a:pt x="3215" y="1344"/>
                  </a:cubicBezTo>
                  <a:cubicBezTo>
                    <a:pt x="3144" y="1392"/>
                    <a:pt x="3108" y="1499"/>
                    <a:pt x="3156" y="1570"/>
                  </a:cubicBezTo>
                  <a:lnTo>
                    <a:pt x="3787" y="2654"/>
                  </a:lnTo>
                  <a:lnTo>
                    <a:pt x="3061" y="3082"/>
                  </a:lnTo>
                  <a:lnTo>
                    <a:pt x="1727" y="808"/>
                  </a:lnTo>
                  <a:lnTo>
                    <a:pt x="2453" y="380"/>
                  </a:lnTo>
                  <a:lnTo>
                    <a:pt x="2822" y="1011"/>
                  </a:lnTo>
                  <a:cubicBezTo>
                    <a:pt x="2855" y="1060"/>
                    <a:pt x="2917" y="1087"/>
                    <a:pt x="2975" y="1087"/>
                  </a:cubicBezTo>
                  <a:cubicBezTo>
                    <a:pt x="3001" y="1087"/>
                    <a:pt x="3027" y="1081"/>
                    <a:pt x="3049" y="1070"/>
                  </a:cubicBezTo>
                  <a:cubicBezTo>
                    <a:pt x="3120" y="1023"/>
                    <a:pt x="3156" y="915"/>
                    <a:pt x="3108" y="844"/>
                  </a:cubicBezTo>
                  <a:lnTo>
                    <a:pt x="2656" y="82"/>
                  </a:lnTo>
                  <a:cubicBezTo>
                    <a:pt x="2631" y="33"/>
                    <a:pt x="2573" y="1"/>
                    <a:pt x="2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4187104" y="3787731"/>
              <a:ext cx="133943" cy="146520"/>
            </a:xfrm>
            <a:custGeom>
              <a:rect b="b" l="l" r="r" t="t"/>
              <a:pathLst>
                <a:path extrusionOk="0" h="4625" w="4228">
                  <a:moveTo>
                    <a:pt x="2742" y="0"/>
                  </a:moveTo>
                  <a:cubicBezTo>
                    <a:pt x="2716" y="0"/>
                    <a:pt x="2690" y="6"/>
                    <a:pt x="2668" y="17"/>
                  </a:cubicBezTo>
                  <a:cubicBezTo>
                    <a:pt x="2596" y="64"/>
                    <a:pt x="2561" y="171"/>
                    <a:pt x="2608" y="243"/>
                  </a:cubicBezTo>
                  <a:lnTo>
                    <a:pt x="2763" y="493"/>
                  </a:lnTo>
                  <a:cubicBezTo>
                    <a:pt x="2549" y="433"/>
                    <a:pt x="2346" y="398"/>
                    <a:pt x="2120" y="398"/>
                  </a:cubicBezTo>
                  <a:cubicBezTo>
                    <a:pt x="953" y="398"/>
                    <a:pt x="1" y="1350"/>
                    <a:pt x="1" y="2505"/>
                  </a:cubicBezTo>
                  <a:cubicBezTo>
                    <a:pt x="1" y="3672"/>
                    <a:pt x="953" y="4624"/>
                    <a:pt x="2120" y="4624"/>
                  </a:cubicBezTo>
                  <a:cubicBezTo>
                    <a:pt x="3275" y="4624"/>
                    <a:pt x="4228" y="3672"/>
                    <a:pt x="4228" y="2505"/>
                  </a:cubicBezTo>
                  <a:cubicBezTo>
                    <a:pt x="4228" y="2362"/>
                    <a:pt x="4204" y="2195"/>
                    <a:pt x="4168" y="2029"/>
                  </a:cubicBezTo>
                  <a:cubicBezTo>
                    <a:pt x="4158" y="1958"/>
                    <a:pt x="4096" y="1904"/>
                    <a:pt x="4012" y="1904"/>
                  </a:cubicBezTo>
                  <a:cubicBezTo>
                    <a:pt x="3998" y="1904"/>
                    <a:pt x="3982" y="1906"/>
                    <a:pt x="3966" y="1910"/>
                  </a:cubicBezTo>
                  <a:cubicBezTo>
                    <a:pt x="3870" y="1922"/>
                    <a:pt x="3811" y="2017"/>
                    <a:pt x="3847" y="2124"/>
                  </a:cubicBezTo>
                  <a:cubicBezTo>
                    <a:pt x="3870" y="2255"/>
                    <a:pt x="3894" y="2386"/>
                    <a:pt x="3894" y="2517"/>
                  </a:cubicBezTo>
                  <a:cubicBezTo>
                    <a:pt x="3894" y="3505"/>
                    <a:pt x="3085" y="4303"/>
                    <a:pt x="2108" y="4303"/>
                  </a:cubicBezTo>
                  <a:cubicBezTo>
                    <a:pt x="1120" y="4303"/>
                    <a:pt x="322" y="3505"/>
                    <a:pt x="322" y="2517"/>
                  </a:cubicBezTo>
                  <a:cubicBezTo>
                    <a:pt x="322" y="1541"/>
                    <a:pt x="1120" y="731"/>
                    <a:pt x="2108" y="731"/>
                  </a:cubicBezTo>
                  <a:cubicBezTo>
                    <a:pt x="2299" y="731"/>
                    <a:pt x="2477" y="767"/>
                    <a:pt x="2656" y="826"/>
                  </a:cubicBezTo>
                  <a:lnTo>
                    <a:pt x="2299" y="910"/>
                  </a:lnTo>
                  <a:cubicBezTo>
                    <a:pt x="2204" y="933"/>
                    <a:pt x="2144" y="1017"/>
                    <a:pt x="2180" y="1124"/>
                  </a:cubicBezTo>
                  <a:cubicBezTo>
                    <a:pt x="2190" y="1195"/>
                    <a:pt x="2260" y="1248"/>
                    <a:pt x="2339" y="1248"/>
                  </a:cubicBezTo>
                  <a:cubicBezTo>
                    <a:pt x="2353" y="1248"/>
                    <a:pt x="2368" y="1247"/>
                    <a:pt x="2382" y="1243"/>
                  </a:cubicBezTo>
                  <a:lnTo>
                    <a:pt x="3204" y="1052"/>
                  </a:lnTo>
                  <a:cubicBezTo>
                    <a:pt x="3311" y="1017"/>
                    <a:pt x="3370" y="898"/>
                    <a:pt x="3311" y="791"/>
                  </a:cubicBezTo>
                  <a:lnTo>
                    <a:pt x="2894" y="76"/>
                  </a:lnTo>
                  <a:cubicBezTo>
                    <a:pt x="2861" y="27"/>
                    <a:pt x="2800" y="0"/>
                    <a:pt x="2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4220685" y="3840669"/>
              <a:ext cx="39632" cy="52462"/>
            </a:xfrm>
            <a:custGeom>
              <a:rect b="b" l="l" r="r" t="t"/>
              <a:pathLst>
                <a:path extrusionOk="0" h="1656" w="1251">
                  <a:moveTo>
                    <a:pt x="572" y="1"/>
                  </a:moveTo>
                  <a:cubicBezTo>
                    <a:pt x="274" y="1"/>
                    <a:pt x="12" y="239"/>
                    <a:pt x="12" y="524"/>
                  </a:cubicBezTo>
                  <a:cubicBezTo>
                    <a:pt x="12" y="608"/>
                    <a:pt x="96" y="679"/>
                    <a:pt x="179" y="679"/>
                  </a:cubicBezTo>
                  <a:cubicBezTo>
                    <a:pt x="274" y="679"/>
                    <a:pt x="346" y="608"/>
                    <a:pt x="346" y="524"/>
                  </a:cubicBezTo>
                  <a:cubicBezTo>
                    <a:pt x="346" y="417"/>
                    <a:pt x="429" y="322"/>
                    <a:pt x="548" y="322"/>
                  </a:cubicBezTo>
                  <a:lnTo>
                    <a:pt x="608" y="322"/>
                  </a:lnTo>
                  <a:cubicBezTo>
                    <a:pt x="655" y="322"/>
                    <a:pt x="667" y="358"/>
                    <a:pt x="691" y="370"/>
                  </a:cubicBezTo>
                  <a:cubicBezTo>
                    <a:pt x="703" y="382"/>
                    <a:pt x="703" y="417"/>
                    <a:pt x="691" y="429"/>
                  </a:cubicBezTo>
                  <a:lnTo>
                    <a:pt x="48" y="1382"/>
                  </a:lnTo>
                  <a:cubicBezTo>
                    <a:pt x="12" y="1429"/>
                    <a:pt x="1" y="1501"/>
                    <a:pt x="36" y="1560"/>
                  </a:cubicBezTo>
                  <a:cubicBezTo>
                    <a:pt x="60" y="1620"/>
                    <a:pt x="120" y="1656"/>
                    <a:pt x="179" y="1656"/>
                  </a:cubicBezTo>
                  <a:lnTo>
                    <a:pt x="1072" y="1656"/>
                  </a:lnTo>
                  <a:cubicBezTo>
                    <a:pt x="1167" y="1656"/>
                    <a:pt x="1239" y="1572"/>
                    <a:pt x="1239" y="1489"/>
                  </a:cubicBezTo>
                  <a:cubicBezTo>
                    <a:pt x="1251" y="1406"/>
                    <a:pt x="1179" y="1322"/>
                    <a:pt x="1084" y="1322"/>
                  </a:cubicBezTo>
                  <a:lnTo>
                    <a:pt x="513" y="1322"/>
                  </a:lnTo>
                  <a:lnTo>
                    <a:pt x="989" y="620"/>
                  </a:lnTo>
                  <a:cubicBezTo>
                    <a:pt x="1072" y="513"/>
                    <a:pt x="1072" y="358"/>
                    <a:pt x="1001" y="227"/>
                  </a:cubicBezTo>
                  <a:cubicBezTo>
                    <a:pt x="929" y="84"/>
                    <a:pt x="786" y="1"/>
                    <a:pt x="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4259905" y="3840669"/>
              <a:ext cx="29082" cy="52082"/>
            </a:xfrm>
            <a:custGeom>
              <a:rect b="b" l="l" r="r" t="t"/>
              <a:pathLst>
                <a:path extrusionOk="0" h="1644" w="918">
                  <a:moveTo>
                    <a:pt x="156" y="1"/>
                  </a:moveTo>
                  <a:cubicBezTo>
                    <a:pt x="72" y="1"/>
                    <a:pt x="1" y="72"/>
                    <a:pt x="1" y="167"/>
                  </a:cubicBezTo>
                  <a:lnTo>
                    <a:pt x="1" y="870"/>
                  </a:lnTo>
                  <a:cubicBezTo>
                    <a:pt x="1" y="953"/>
                    <a:pt x="72" y="1025"/>
                    <a:pt x="156" y="1025"/>
                  </a:cubicBezTo>
                  <a:lnTo>
                    <a:pt x="596" y="1025"/>
                  </a:lnTo>
                  <a:lnTo>
                    <a:pt x="596" y="1477"/>
                  </a:lnTo>
                  <a:cubicBezTo>
                    <a:pt x="596" y="1560"/>
                    <a:pt x="668" y="1644"/>
                    <a:pt x="751" y="1644"/>
                  </a:cubicBezTo>
                  <a:cubicBezTo>
                    <a:pt x="846" y="1644"/>
                    <a:pt x="918" y="1560"/>
                    <a:pt x="918" y="1477"/>
                  </a:cubicBezTo>
                  <a:lnTo>
                    <a:pt x="918" y="846"/>
                  </a:lnTo>
                  <a:lnTo>
                    <a:pt x="918" y="155"/>
                  </a:lnTo>
                  <a:cubicBezTo>
                    <a:pt x="918" y="72"/>
                    <a:pt x="846" y="1"/>
                    <a:pt x="739" y="1"/>
                  </a:cubicBezTo>
                  <a:cubicBezTo>
                    <a:pt x="656" y="1"/>
                    <a:pt x="584" y="72"/>
                    <a:pt x="584" y="167"/>
                  </a:cubicBezTo>
                  <a:lnTo>
                    <a:pt x="584" y="703"/>
                  </a:lnTo>
                  <a:lnTo>
                    <a:pt x="322" y="703"/>
                  </a:lnTo>
                  <a:lnTo>
                    <a:pt x="322" y="167"/>
                  </a:lnTo>
                  <a:cubicBezTo>
                    <a:pt x="322" y="72"/>
                    <a:pt x="251" y="1"/>
                    <a:pt x="1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37"/>
          <p:cNvGrpSpPr/>
          <p:nvPr/>
        </p:nvGrpSpPr>
        <p:grpSpPr>
          <a:xfrm>
            <a:off x="3052402" y="2630500"/>
            <a:ext cx="337684" cy="314194"/>
            <a:chOff x="6099375" y="2456075"/>
            <a:chExt cx="337684" cy="314194"/>
          </a:xfrm>
        </p:grpSpPr>
        <p:sp>
          <p:nvSpPr>
            <p:cNvPr id="686" name="Google Shape;686;p37"/>
            <p:cNvSpPr/>
            <p:nvPr/>
          </p:nvSpPr>
          <p:spPr>
            <a:xfrm>
              <a:off x="6099375" y="2456075"/>
              <a:ext cx="337684" cy="314194"/>
            </a:xfrm>
            <a:custGeom>
              <a:rect b="b" l="l" r="r" t="t"/>
              <a:pathLst>
                <a:path extrusionOk="0" h="9871" w="10609">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6306652" y="2638748"/>
              <a:ext cx="59904" cy="59522"/>
            </a:xfrm>
            <a:custGeom>
              <a:rect b="b" l="l" r="r" t="t"/>
              <a:pathLst>
                <a:path extrusionOk="0" h="1870" w="1882">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91" name="Shape 691"/>
        <p:cNvGrpSpPr/>
        <p:nvPr/>
      </p:nvGrpSpPr>
      <p:grpSpPr>
        <a:xfrm>
          <a:off x="0" y="0"/>
          <a:ext cx="0" cy="0"/>
          <a:chOff x="0" y="0"/>
          <a:chExt cx="0" cy="0"/>
        </a:xfrm>
      </p:grpSpPr>
      <p:sp>
        <p:nvSpPr>
          <p:cNvPr id="692" name="Google Shape;692;p3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693" name="Google Shape;693;p3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694" name="Google Shape;694;p38"/>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98" name="Shape 698"/>
        <p:cNvGrpSpPr/>
        <p:nvPr/>
      </p:nvGrpSpPr>
      <p:grpSpPr>
        <a:xfrm>
          <a:off x="0" y="0"/>
          <a:ext cx="0" cy="0"/>
          <a:chOff x="0" y="0"/>
          <a:chExt cx="0" cy="0"/>
        </a:xfrm>
      </p:grpSpPr>
      <p:sp>
        <p:nvSpPr>
          <p:cNvPr id="699" name="Google Shape;699;p39"/>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700" name="Google Shape;700;p39"/>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701" name="Google Shape;701;p39"/>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05" name="Shape 705"/>
        <p:cNvGrpSpPr/>
        <p:nvPr/>
      </p:nvGrpSpPr>
      <p:grpSpPr>
        <a:xfrm>
          <a:off x="0" y="0"/>
          <a:ext cx="0" cy="0"/>
          <a:chOff x="0" y="0"/>
          <a:chExt cx="0" cy="0"/>
        </a:xfrm>
      </p:grpSpPr>
      <p:sp>
        <p:nvSpPr>
          <p:cNvPr id="706" name="Google Shape;706;p40"/>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707" name="Google Shape;707;p40"/>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708" name="Google Shape;708;p40"/>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709" name="Google Shape;709;p40"/>
          <p:cNvGrpSpPr/>
          <p:nvPr/>
        </p:nvGrpSpPr>
        <p:grpSpPr>
          <a:xfrm>
            <a:off x="6874322" y="1571957"/>
            <a:ext cx="1446116" cy="2863897"/>
            <a:chOff x="6529419" y="1724307"/>
            <a:chExt cx="1480463" cy="2931917"/>
          </a:xfrm>
        </p:grpSpPr>
        <p:grpSp>
          <p:nvGrpSpPr>
            <p:cNvPr id="710" name="Google Shape;710;p40"/>
            <p:cNvGrpSpPr/>
            <p:nvPr/>
          </p:nvGrpSpPr>
          <p:grpSpPr>
            <a:xfrm>
              <a:off x="6556827" y="1724307"/>
              <a:ext cx="956596" cy="944294"/>
              <a:chOff x="3800349" y="1238762"/>
              <a:chExt cx="1098904" cy="1084772"/>
            </a:xfrm>
          </p:grpSpPr>
          <p:grpSp>
            <p:nvGrpSpPr>
              <p:cNvPr id="711" name="Google Shape;711;p40"/>
              <p:cNvGrpSpPr/>
              <p:nvPr/>
            </p:nvGrpSpPr>
            <p:grpSpPr>
              <a:xfrm>
                <a:off x="3800349" y="1238762"/>
                <a:ext cx="1098904" cy="1084772"/>
                <a:chOff x="3800349" y="1238762"/>
                <a:chExt cx="1098904" cy="1084772"/>
              </a:xfrm>
            </p:grpSpPr>
            <p:sp>
              <p:nvSpPr>
                <p:cNvPr id="712" name="Google Shape;712;p40"/>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40"/>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40"/>
            <p:cNvGrpSpPr/>
            <p:nvPr/>
          </p:nvGrpSpPr>
          <p:grpSpPr>
            <a:xfrm>
              <a:off x="7053286" y="2227254"/>
              <a:ext cx="956596" cy="944252"/>
              <a:chOff x="4370663" y="1816530"/>
              <a:chExt cx="1098904" cy="1084724"/>
            </a:xfrm>
          </p:grpSpPr>
          <p:grpSp>
            <p:nvGrpSpPr>
              <p:cNvPr id="716" name="Google Shape;716;p40"/>
              <p:cNvGrpSpPr/>
              <p:nvPr/>
            </p:nvGrpSpPr>
            <p:grpSpPr>
              <a:xfrm>
                <a:off x="4370663" y="1816530"/>
                <a:ext cx="1098904" cy="1084724"/>
                <a:chOff x="4370663" y="1816530"/>
                <a:chExt cx="1098904" cy="1084724"/>
              </a:xfrm>
            </p:grpSpPr>
            <p:sp>
              <p:nvSpPr>
                <p:cNvPr id="717" name="Google Shape;717;p40"/>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40"/>
              <p:cNvGrpSpPr/>
              <p:nvPr/>
            </p:nvGrpSpPr>
            <p:grpSpPr>
              <a:xfrm>
                <a:off x="4732628" y="2171596"/>
                <a:ext cx="374986" cy="374572"/>
                <a:chOff x="3303268" y="3817349"/>
                <a:chExt cx="346056" cy="345674"/>
              </a:xfrm>
            </p:grpSpPr>
            <p:sp>
              <p:nvSpPr>
                <p:cNvPr id="720" name="Google Shape;720;p40"/>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4" name="Google Shape;724;p40"/>
            <p:cNvGrpSpPr/>
            <p:nvPr/>
          </p:nvGrpSpPr>
          <p:grpSpPr>
            <a:xfrm>
              <a:off x="6547098" y="2715744"/>
              <a:ext cx="956596" cy="944315"/>
              <a:chOff x="3789173" y="2377690"/>
              <a:chExt cx="1098904" cy="1084796"/>
            </a:xfrm>
          </p:grpSpPr>
          <p:grpSp>
            <p:nvGrpSpPr>
              <p:cNvPr id="725" name="Google Shape;725;p40"/>
              <p:cNvGrpSpPr/>
              <p:nvPr/>
            </p:nvGrpSpPr>
            <p:grpSpPr>
              <a:xfrm>
                <a:off x="3789173" y="2377690"/>
                <a:ext cx="1098904" cy="1084796"/>
                <a:chOff x="3789173" y="2377690"/>
                <a:chExt cx="1098904" cy="1084796"/>
              </a:xfrm>
            </p:grpSpPr>
            <p:sp>
              <p:nvSpPr>
                <p:cNvPr id="726" name="Google Shape;726;p40"/>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40"/>
              <p:cNvGrpSpPr/>
              <p:nvPr/>
            </p:nvGrpSpPr>
            <p:grpSpPr>
              <a:xfrm>
                <a:off x="4151137" y="2732796"/>
                <a:ext cx="374986" cy="374572"/>
                <a:chOff x="3752358" y="3817349"/>
                <a:chExt cx="346056" cy="345674"/>
              </a:xfrm>
            </p:grpSpPr>
            <p:sp>
              <p:nvSpPr>
                <p:cNvPr id="729" name="Google Shape;729;p40"/>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3" name="Google Shape;733;p40"/>
            <p:cNvGrpSpPr/>
            <p:nvPr/>
          </p:nvGrpSpPr>
          <p:grpSpPr>
            <a:xfrm>
              <a:off x="7034853" y="3222917"/>
              <a:ext cx="956596" cy="944252"/>
              <a:chOff x="4349489" y="2960313"/>
              <a:chExt cx="1098904" cy="1084724"/>
            </a:xfrm>
          </p:grpSpPr>
          <p:grpSp>
            <p:nvGrpSpPr>
              <p:cNvPr id="734" name="Google Shape;734;p40"/>
              <p:cNvGrpSpPr/>
              <p:nvPr/>
            </p:nvGrpSpPr>
            <p:grpSpPr>
              <a:xfrm>
                <a:off x="4349489" y="2960313"/>
                <a:ext cx="1098904" cy="1084724"/>
                <a:chOff x="4349489" y="2960313"/>
                <a:chExt cx="1098904" cy="1084724"/>
              </a:xfrm>
            </p:grpSpPr>
            <p:sp>
              <p:nvSpPr>
                <p:cNvPr id="735" name="Google Shape;735;p40"/>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40"/>
              <p:cNvGrpSpPr/>
              <p:nvPr/>
            </p:nvGrpSpPr>
            <p:grpSpPr>
              <a:xfrm>
                <a:off x="4732657" y="3315384"/>
                <a:ext cx="374952" cy="374572"/>
                <a:chOff x="4201447" y="3817349"/>
                <a:chExt cx="346024" cy="345674"/>
              </a:xfrm>
            </p:grpSpPr>
            <p:sp>
              <p:nvSpPr>
                <p:cNvPr id="738" name="Google Shape;738;p40"/>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0" name="Google Shape;740;p40"/>
            <p:cNvGrpSpPr/>
            <p:nvPr/>
          </p:nvGrpSpPr>
          <p:grpSpPr>
            <a:xfrm>
              <a:off x="6529419" y="3711909"/>
              <a:ext cx="956596" cy="944315"/>
              <a:chOff x="3768864" y="3522050"/>
              <a:chExt cx="1098904" cy="1084796"/>
            </a:xfrm>
          </p:grpSpPr>
          <p:grpSp>
            <p:nvGrpSpPr>
              <p:cNvPr id="741" name="Google Shape;741;p40"/>
              <p:cNvGrpSpPr/>
              <p:nvPr/>
            </p:nvGrpSpPr>
            <p:grpSpPr>
              <a:xfrm>
                <a:off x="3768864" y="3522050"/>
                <a:ext cx="1098904" cy="1084796"/>
                <a:chOff x="3768864" y="3522050"/>
                <a:chExt cx="1098904" cy="1084796"/>
              </a:xfrm>
            </p:grpSpPr>
            <p:sp>
              <p:nvSpPr>
                <p:cNvPr id="742" name="Google Shape;742;p40"/>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40"/>
              <p:cNvGrpSpPr/>
              <p:nvPr/>
            </p:nvGrpSpPr>
            <p:grpSpPr>
              <a:xfrm>
                <a:off x="4139616" y="3871555"/>
                <a:ext cx="357419" cy="357005"/>
                <a:chOff x="7482229" y="3351230"/>
                <a:chExt cx="357419" cy="357005"/>
              </a:xfrm>
            </p:grpSpPr>
            <p:sp>
              <p:nvSpPr>
                <p:cNvPr id="745" name="Google Shape;745;p40"/>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9"/>
          <p:cNvGrpSpPr/>
          <p:nvPr/>
        </p:nvGrpSpPr>
        <p:grpSpPr>
          <a:xfrm>
            <a:off x="717888" y="2566601"/>
            <a:ext cx="1813800" cy="1959749"/>
            <a:chOff x="717888" y="2566601"/>
            <a:chExt cx="1813800" cy="1959749"/>
          </a:xfrm>
        </p:grpSpPr>
        <p:sp>
          <p:nvSpPr>
            <p:cNvPr id="92" name="Google Shape;92;p19"/>
            <p:cNvSpPr txBox="1"/>
            <p:nvPr/>
          </p:nvSpPr>
          <p:spPr>
            <a:xfrm>
              <a:off x="717888" y="3409450"/>
              <a:ext cx="18138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b="1" lang="en" sz="1800">
                  <a:solidFill>
                    <a:schemeClr val="dk1"/>
                  </a:solidFill>
                  <a:latin typeface="Doppio One"/>
                  <a:ea typeface="Doppio One"/>
                  <a:cs typeface="Doppio One"/>
                  <a:sym typeface="Doppio One"/>
                </a:rPr>
                <a:t>Venus</a:t>
              </a:r>
              <a:endParaRPr sz="1800">
                <a:solidFill>
                  <a:schemeClr val="dk1"/>
                </a:solidFill>
                <a:latin typeface="Doppio One"/>
                <a:ea typeface="Doppio One"/>
                <a:cs typeface="Doppio One"/>
                <a:sym typeface="Doppio One"/>
              </a:endParaRPr>
            </a:p>
          </p:txBody>
        </p:sp>
        <p:sp>
          <p:nvSpPr>
            <p:cNvPr id="93" name="Google Shape;93;p19"/>
            <p:cNvSpPr txBox="1"/>
            <p:nvPr/>
          </p:nvSpPr>
          <p:spPr>
            <a:xfrm>
              <a:off x="717888" y="3860950"/>
              <a:ext cx="1813800" cy="66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is the second planet from the Sun</a:t>
              </a:r>
              <a:endParaRPr sz="1800">
                <a:solidFill>
                  <a:schemeClr val="dk1"/>
                </a:solidFill>
                <a:latin typeface="Encode Sans"/>
                <a:ea typeface="Encode Sans"/>
                <a:cs typeface="Encode Sans"/>
                <a:sym typeface="Encode Sans"/>
              </a:endParaRPr>
            </a:p>
          </p:txBody>
        </p:sp>
        <p:sp>
          <p:nvSpPr>
            <p:cNvPr id="94" name="Google Shape;94;p19"/>
            <p:cNvSpPr/>
            <p:nvPr/>
          </p:nvSpPr>
          <p:spPr>
            <a:xfrm>
              <a:off x="1396474" y="2566601"/>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01</a:t>
              </a:r>
              <a:endParaRPr b="1">
                <a:solidFill>
                  <a:schemeClr val="accent2"/>
                </a:solidFill>
                <a:latin typeface="Encode Sans"/>
                <a:ea typeface="Encode Sans"/>
                <a:cs typeface="Encode Sans"/>
                <a:sym typeface="Encode Sans"/>
              </a:endParaRPr>
            </a:p>
          </p:txBody>
        </p:sp>
      </p:grpSp>
      <p:sp>
        <p:nvSpPr>
          <p:cNvPr id="95" name="Google Shape;95;p19"/>
          <p:cNvSpPr/>
          <p:nvPr/>
        </p:nvSpPr>
        <p:spPr>
          <a:xfrm>
            <a:off x="1218200" y="1447544"/>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Encode Sans"/>
              <a:ea typeface="Encode Sans"/>
              <a:cs typeface="Encode Sans"/>
              <a:sym typeface="Encode Sans"/>
            </a:endParaRPr>
          </a:p>
        </p:txBody>
      </p:sp>
      <p:sp>
        <p:nvSpPr>
          <p:cNvPr id="96" name="Google Shape;96;p19"/>
          <p:cNvSpPr/>
          <p:nvPr/>
        </p:nvSpPr>
        <p:spPr>
          <a:xfrm>
            <a:off x="3176050" y="1447544"/>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Encode Sans"/>
              <a:ea typeface="Encode Sans"/>
              <a:cs typeface="Encode Sans"/>
              <a:sym typeface="Encode Sans"/>
            </a:endParaRPr>
          </a:p>
        </p:txBody>
      </p:sp>
      <p:sp>
        <p:nvSpPr>
          <p:cNvPr id="97" name="Google Shape;97;p19"/>
          <p:cNvSpPr/>
          <p:nvPr/>
        </p:nvSpPr>
        <p:spPr>
          <a:xfrm>
            <a:off x="5137988" y="1450844"/>
            <a:ext cx="806400" cy="806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Encode Sans"/>
              <a:ea typeface="Encode Sans"/>
              <a:cs typeface="Encode Sans"/>
              <a:sym typeface="Encode Sans"/>
            </a:endParaRPr>
          </a:p>
        </p:txBody>
      </p:sp>
      <p:sp>
        <p:nvSpPr>
          <p:cNvPr id="98" name="Google Shape;98;p19"/>
          <p:cNvSpPr/>
          <p:nvPr/>
        </p:nvSpPr>
        <p:spPr>
          <a:xfrm>
            <a:off x="7114413" y="1447544"/>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Encode Sans"/>
              <a:ea typeface="Encode Sans"/>
              <a:cs typeface="Encode Sans"/>
              <a:sym typeface="Encode Sans"/>
            </a:endParaRPr>
          </a:p>
        </p:txBody>
      </p:sp>
      <p:sp>
        <p:nvSpPr>
          <p:cNvPr id="99" name="Google Shape;99;p19"/>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cxnSp>
        <p:nvCxnSpPr>
          <p:cNvPr id="100" name="Google Shape;100;p19"/>
          <p:cNvCxnSpPr>
            <a:stCxn id="94" idx="4"/>
            <a:endCxn id="92" idx="0"/>
          </p:cNvCxnSpPr>
          <p:nvPr/>
        </p:nvCxnSpPr>
        <p:spPr>
          <a:xfrm>
            <a:off x="1624774" y="3023201"/>
            <a:ext cx="0" cy="386100"/>
          </a:xfrm>
          <a:prstGeom prst="straightConnector1">
            <a:avLst/>
          </a:prstGeom>
          <a:noFill/>
          <a:ln cap="flat" cmpd="sng" w="9525">
            <a:solidFill>
              <a:schemeClr val="lt2"/>
            </a:solidFill>
            <a:prstDash val="solid"/>
            <a:round/>
            <a:headEnd len="med" w="med" type="none"/>
            <a:tailEnd len="med" w="med" type="none"/>
          </a:ln>
        </p:spPr>
      </p:cxnSp>
      <p:cxnSp>
        <p:nvCxnSpPr>
          <p:cNvPr id="101" name="Google Shape;101;p19"/>
          <p:cNvCxnSpPr>
            <a:stCxn id="102" idx="4"/>
            <a:endCxn id="103" idx="0"/>
          </p:cNvCxnSpPr>
          <p:nvPr/>
        </p:nvCxnSpPr>
        <p:spPr>
          <a:xfrm>
            <a:off x="3582527" y="3023196"/>
            <a:ext cx="0" cy="38640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19"/>
          <p:cNvCxnSpPr>
            <a:stCxn id="105" idx="4"/>
            <a:endCxn id="106" idx="0"/>
          </p:cNvCxnSpPr>
          <p:nvPr/>
        </p:nvCxnSpPr>
        <p:spPr>
          <a:xfrm>
            <a:off x="5540302" y="3023196"/>
            <a:ext cx="0" cy="386400"/>
          </a:xfrm>
          <a:prstGeom prst="straightConnector1">
            <a:avLst/>
          </a:prstGeom>
          <a:noFill/>
          <a:ln cap="flat" cmpd="sng" w="9525">
            <a:solidFill>
              <a:schemeClr val="lt2"/>
            </a:solidFill>
            <a:prstDash val="solid"/>
            <a:round/>
            <a:headEnd len="med" w="med" type="none"/>
            <a:tailEnd len="med" w="med" type="none"/>
          </a:ln>
        </p:spPr>
      </p:cxnSp>
      <p:cxnSp>
        <p:nvCxnSpPr>
          <p:cNvPr id="107" name="Google Shape;107;p19"/>
          <p:cNvCxnSpPr>
            <a:stCxn id="108" idx="4"/>
            <a:endCxn id="109" idx="0"/>
          </p:cNvCxnSpPr>
          <p:nvPr/>
        </p:nvCxnSpPr>
        <p:spPr>
          <a:xfrm>
            <a:off x="7519227" y="3023196"/>
            <a:ext cx="0" cy="386400"/>
          </a:xfrm>
          <a:prstGeom prst="straightConnector1">
            <a:avLst/>
          </a:prstGeom>
          <a:noFill/>
          <a:ln cap="flat" cmpd="sng" w="9525">
            <a:solidFill>
              <a:schemeClr val="lt2"/>
            </a:solidFill>
            <a:prstDash val="solid"/>
            <a:round/>
            <a:headEnd len="med" w="med" type="none"/>
            <a:tailEnd len="med" w="med" type="none"/>
          </a:ln>
        </p:spPr>
      </p:cxnSp>
      <p:grpSp>
        <p:nvGrpSpPr>
          <p:cNvPr id="110" name="Google Shape;110;p19"/>
          <p:cNvGrpSpPr/>
          <p:nvPr/>
        </p:nvGrpSpPr>
        <p:grpSpPr>
          <a:xfrm>
            <a:off x="5379909" y="1717297"/>
            <a:ext cx="322508" cy="273494"/>
            <a:chOff x="2661459" y="2015001"/>
            <a:chExt cx="322508" cy="273494"/>
          </a:xfrm>
        </p:grpSpPr>
        <p:sp>
          <p:nvSpPr>
            <p:cNvPr id="111" name="Google Shape;111;p19"/>
            <p:cNvSpPr/>
            <p:nvPr/>
          </p:nvSpPr>
          <p:spPr>
            <a:xfrm>
              <a:off x="2661459" y="2028878"/>
              <a:ext cx="322508" cy="259617"/>
            </a:xfrm>
            <a:custGeom>
              <a:rect b="b" l="l" r="r" t="t"/>
              <a:pathLst>
                <a:path extrusionOk="0" h="8157" w="10133">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2946442" y="2015001"/>
              <a:ext cx="37525" cy="26799"/>
            </a:xfrm>
            <a:custGeom>
              <a:rect b="b" l="l" r="r" t="t"/>
              <a:pathLst>
                <a:path extrusionOk="0" h="842" w="1179">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9"/>
          <p:cNvGrpSpPr/>
          <p:nvPr/>
        </p:nvGrpSpPr>
        <p:grpSpPr>
          <a:xfrm>
            <a:off x="1462052" y="1676303"/>
            <a:ext cx="355099" cy="355481"/>
            <a:chOff x="3539102" y="2427549"/>
            <a:chExt cx="355099" cy="355481"/>
          </a:xfrm>
        </p:grpSpPr>
        <p:sp>
          <p:nvSpPr>
            <p:cNvPr id="114" name="Google Shape;114;p1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9"/>
          <p:cNvGrpSpPr/>
          <p:nvPr/>
        </p:nvGrpSpPr>
        <p:grpSpPr>
          <a:xfrm>
            <a:off x="7343492" y="1681061"/>
            <a:ext cx="351439" cy="345965"/>
            <a:chOff x="1754279" y="4286593"/>
            <a:chExt cx="351439" cy="345965"/>
          </a:xfrm>
        </p:grpSpPr>
        <p:sp>
          <p:nvSpPr>
            <p:cNvPr id="117" name="Google Shape;117;p19"/>
            <p:cNvSpPr/>
            <p:nvPr/>
          </p:nvSpPr>
          <p:spPr>
            <a:xfrm>
              <a:off x="1799379" y="4550857"/>
              <a:ext cx="28422" cy="27117"/>
            </a:xfrm>
            <a:custGeom>
              <a:rect b="b" l="l" r="r" t="t"/>
              <a:pathLst>
                <a:path extrusionOk="0" h="852" w="893">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833084" y="4584594"/>
              <a:ext cx="27690" cy="27117"/>
            </a:xfrm>
            <a:custGeom>
              <a:rect b="b" l="l" r="r" t="t"/>
              <a:pathLst>
                <a:path extrusionOk="0" h="852" w="87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1816407" y="4567917"/>
              <a:ext cx="28072" cy="27117"/>
            </a:xfrm>
            <a:custGeom>
              <a:rect b="b" l="l" r="r" t="t"/>
              <a:pathLst>
                <a:path extrusionOk="0" h="852" w="882">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1754279" y="4286593"/>
              <a:ext cx="351439" cy="345965"/>
            </a:xfrm>
            <a:custGeom>
              <a:rect b="b" l="l" r="r" t="t"/>
              <a:pathLst>
                <a:path extrusionOk="0" h="10870" w="11042">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1951705" y="4367117"/>
              <a:ext cx="86062" cy="65437"/>
            </a:xfrm>
            <a:custGeom>
              <a:rect b="b" l="l" r="r" t="t"/>
              <a:pathLst>
                <a:path extrusionOk="0" h="2056" w="2704">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9"/>
          <p:cNvGrpSpPr/>
          <p:nvPr/>
        </p:nvGrpSpPr>
        <p:grpSpPr>
          <a:xfrm>
            <a:off x="3452330" y="1677433"/>
            <a:ext cx="264550" cy="353222"/>
            <a:chOff x="903530" y="3806125"/>
            <a:chExt cx="264550" cy="353222"/>
          </a:xfrm>
        </p:grpSpPr>
        <p:sp>
          <p:nvSpPr>
            <p:cNvPr id="123" name="Google Shape;123;p19"/>
            <p:cNvSpPr/>
            <p:nvPr/>
          </p:nvSpPr>
          <p:spPr>
            <a:xfrm>
              <a:off x="926637" y="3839321"/>
              <a:ext cx="173237" cy="162002"/>
            </a:xfrm>
            <a:custGeom>
              <a:rect b="b" l="l" r="r" t="t"/>
              <a:pathLst>
                <a:path extrusionOk="0" h="5090" w="5443">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903530" y="3806125"/>
              <a:ext cx="264550" cy="353222"/>
            </a:xfrm>
            <a:custGeom>
              <a:rect b="b" l="l" r="r" t="t"/>
              <a:pathLst>
                <a:path extrusionOk="0" h="11098" w="8312">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1008879" y="3904059"/>
              <a:ext cx="54966" cy="18460"/>
            </a:xfrm>
            <a:custGeom>
              <a:rect b="b" l="l" r="r" t="t"/>
              <a:pathLst>
                <a:path extrusionOk="0" h="580" w="1727">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972118" y="3872072"/>
              <a:ext cx="172473" cy="164866"/>
            </a:xfrm>
            <a:custGeom>
              <a:rect b="b" l="l" r="r" t="t"/>
              <a:pathLst>
                <a:path extrusionOk="0" h="5180" w="5419">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 name="Google Shape;127;p19"/>
          <p:cNvCxnSpPr>
            <a:stCxn id="95" idx="4"/>
            <a:endCxn id="94" idx="0"/>
          </p:cNvCxnSpPr>
          <p:nvPr/>
        </p:nvCxnSpPr>
        <p:spPr>
          <a:xfrm>
            <a:off x="1624700" y="2260544"/>
            <a:ext cx="0" cy="306000"/>
          </a:xfrm>
          <a:prstGeom prst="straightConnector1">
            <a:avLst/>
          </a:prstGeom>
          <a:noFill/>
          <a:ln cap="flat" cmpd="sng" w="9525">
            <a:solidFill>
              <a:schemeClr val="lt2"/>
            </a:solidFill>
            <a:prstDash val="solid"/>
            <a:round/>
            <a:headEnd len="med" w="med" type="none"/>
            <a:tailEnd len="med" w="med" type="none"/>
          </a:ln>
        </p:spPr>
      </p:cxnSp>
      <p:cxnSp>
        <p:nvCxnSpPr>
          <p:cNvPr id="128" name="Google Shape;128;p19"/>
          <p:cNvCxnSpPr>
            <a:stCxn id="96" idx="4"/>
            <a:endCxn id="102" idx="0"/>
          </p:cNvCxnSpPr>
          <p:nvPr/>
        </p:nvCxnSpPr>
        <p:spPr>
          <a:xfrm>
            <a:off x="3582550" y="2260544"/>
            <a:ext cx="0" cy="306000"/>
          </a:xfrm>
          <a:prstGeom prst="straightConnector1">
            <a:avLst/>
          </a:prstGeom>
          <a:noFill/>
          <a:ln cap="flat" cmpd="sng" w="9525">
            <a:solidFill>
              <a:schemeClr val="lt2"/>
            </a:solidFill>
            <a:prstDash val="solid"/>
            <a:round/>
            <a:headEnd len="med" w="med" type="none"/>
            <a:tailEnd len="med" w="med" type="none"/>
          </a:ln>
        </p:spPr>
      </p:cxnSp>
      <p:cxnSp>
        <p:nvCxnSpPr>
          <p:cNvPr id="129" name="Google Shape;129;p19"/>
          <p:cNvCxnSpPr>
            <a:stCxn id="97" idx="4"/>
            <a:endCxn id="105" idx="0"/>
          </p:cNvCxnSpPr>
          <p:nvPr/>
        </p:nvCxnSpPr>
        <p:spPr>
          <a:xfrm flipH="1">
            <a:off x="5540288" y="2257244"/>
            <a:ext cx="900" cy="309300"/>
          </a:xfrm>
          <a:prstGeom prst="straightConnector1">
            <a:avLst/>
          </a:prstGeom>
          <a:noFill/>
          <a:ln cap="flat" cmpd="sng" w="9525">
            <a:solidFill>
              <a:schemeClr val="lt2"/>
            </a:solidFill>
            <a:prstDash val="solid"/>
            <a:round/>
            <a:headEnd len="med" w="med" type="none"/>
            <a:tailEnd len="med" w="med" type="none"/>
          </a:ln>
        </p:spPr>
      </p:cxnSp>
      <p:cxnSp>
        <p:nvCxnSpPr>
          <p:cNvPr id="130" name="Google Shape;130;p19"/>
          <p:cNvCxnSpPr>
            <a:stCxn id="98" idx="4"/>
            <a:endCxn id="108" idx="0"/>
          </p:cNvCxnSpPr>
          <p:nvPr/>
        </p:nvCxnSpPr>
        <p:spPr>
          <a:xfrm flipH="1">
            <a:off x="7519113" y="2260544"/>
            <a:ext cx="1800" cy="306000"/>
          </a:xfrm>
          <a:prstGeom prst="straightConnector1">
            <a:avLst/>
          </a:prstGeom>
          <a:noFill/>
          <a:ln cap="flat" cmpd="sng" w="9525">
            <a:solidFill>
              <a:schemeClr val="lt2"/>
            </a:solidFill>
            <a:prstDash val="solid"/>
            <a:round/>
            <a:headEnd len="med" w="med" type="none"/>
            <a:tailEnd len="med" w="med" type="none"/>
          </a:ln>
        </p:spPr>
      </p:cxnSp>
      <p:cxnSp>
        <p:nvCxnSpPr>
          <p:cNvPr id="131" name="Google Shape;131;p19"/>
          <p:cNvCxnSpPr>
            <a:stCxn id="95" idx="6"/>
            <a:endCxn id="96" idx="2"/>
          </p:cNvCxnSpPr>
          <p:nvPr/>
        </p:nvCxnSpPr>
        <p:spPr>
          <a:xfrm>
            <a:off x="2031200" y="1854044"/>
            <a:ext cx="1144800" cy="0"/>
          </a:xfrm>
          <a:prstGeom prst="straightConnector1">
            <a:avLst/>
          </a:prstGeom>
          <a:noFill/>
          <a:ln cap="flat" cmpd="sng" w="9525">
            <a:solidFill>
              <a:schemeClr val="lt2"/>
            </a:solidFill>
            <a:prstDash val="solid"/>
            <a:round/>
            <a:headEnd len="med" w="med" type="none"/>
            <a:tailEnd len="med" w="med" type="none"/>
          </a:ln>
        </p:spPr>
      </p:cxnSp>
      <p:cxnSp>
        <p:nvCxnSpPr>
          <p:cNvPr id="132" name="Google Shape;132;p19"/>
          <p:cNvCxnSpPr>
            <a:stCxn id="96" idx="6"/>
            <a:endCxn id="97" idx="2"/>
          </p:cNvCxnSpPr>
          <p:nvPr/>
        </p:nvCxnSpPr>
        <p:spPr>
          <a:xfrm>
            <a:off x="3989050" y="1854044"/>
            <a:ext cx="1149000" cy="0"/>
          </a:xfrm>
          <a:prstGeom prst="straightConnector1">
            <a:avLst/>
          </a:prstGeom>
          <a:noFill/>
          <a:ln cap="flat" cmpd="sng" w="9525">
            <a:solidFill>
              <a:schemeClr val="lt2"/>
            </a:solidFill>
            <a:prstDash val="solid"/>
            <a:round/>
            <a:headEnd len="med" w="med" type="none"/>
            <a:tailEnd len="med" w="med" type="none"/>
          </a:ln>
        </p:spPr>
      </p:cxnSp>
      <p:cxnSp>
        <p:nvCxnSpPr>
          <p:cNvPr id="133" name="Google Shape;133;p19"/>
          <p:cNvCxnSpPr>
            <a:stCxn id="97" idx="6"/>
            <a:endCxn id="98" idx="2"/>
          </p:cNvCxnSpPr>
          <p:nvPr/>
        </p:nvCxnSpPr>
        <p:spPr>
          <a:xfrm>
            <a:off x="5944388" y="1854044"/>
            <a:ext cx="1170000" cy="0"/>
          </a:xfrm>
          <a:prstGeom prst="straightConnector1">
            <a:avLst/>
          </a:prstGeom>
          <a:noFill/>
          <a:ln cap="flat" cmpd="sng" w="9525">
            <a:solidFill>
              <a:schemeClr val="lt2"/>
            </a:solidFill>
            <a:prstDash val="solid"/>
            <a:round/>
            <a:headEnd len="med" w="med" type="none"/>
            <a:tailEnd len="med" w="med" type="none"/>
          </a:ln>
        </p:spPr>
      </p:cxnSp>
      <p:cxnSp>
        <p:nvCxnSpPr>
          <p:cNvPr id="134" name="Google Shape;134;p19"/>
          <p:cNvCxnSpPr>
            <a:stCxn id="94" idx="6"/>
            <a:endCxn id="102" idx="2"/>
          </p:cNvCxnSpPr>
          <p:nvPr/>
        </p:nvCxnSpPr>
        <p:spPr>
          <a:xfrm>
            <a:off x="1853074" y="2794901"/>
            <a:ext cx="1501200" cy="0"/>
          </a:xfrm>
          <a:prstGeom prst="straightConnector1">
            <a:avLst/>
          </a:prstGeom>
          <a:noFill/>
          <a:ln cap="flat" cmpd="sng" w="9525">
            <a:solidFill>
              <a:schemeClr val="lt2"/>
            </a:solidFill>
            <a:prstDash val="solid"/>
            <a:round/>
            <a:headEnd len="med" w="med" type="none"/>
            <a:tailEnd len="med" w="med" type="none"/>
          </a:ln>
        </p:spPr>
      </p:cxnSp>
      <p:cxnSp>
        <p:nvCxnSpPr>
          <p:cNvPr id="135" name="Google Shape;135;p19"/>
          <p:cNvCxnSpPr>
            <a:stCxn id="102" idx="6"/>
            <a:endCxn id="105" idx="2"/>
          </p:cNvCxnSpPr>
          <p:nvPr/>
        </p:nvCxnSpPr>
        <p:spPr>
          <a:xfrm>
            <a:off x="3810827" y="2794896"/>
            <a:ext cx="1501200" cy="0"/>
          </a:xfrm>
          <a:prstGeom prst="straightConnector1">
            <a:avLst/>
          </a:prstGeom>
          <a:noFill/>
          <a:ln cap="flat" cmpd="sng" w="9525">
            <a:solidFill>
              <a:schemeClr val="lt2"/>
            </a:solidFill>
            <a:prstDash val="solid"/>
            <a:round/>
            <a:headEnd len="med" w="med" type="none"/>
            <a:tailEnd len="med" w="med" type="none"/>
          </a:ln>
        </p:spPr>
      </p:cxnSp>
      <p:cxnSp>
        <p:nvCxnSpPr>
          <p:cNvPr id="136" name="Google Shape;136;p19"/>
          <p:cNvCxnSpPr>
            <a:endCxn id="108" idx="2"/>
          </p:cNvCxnSpPr>
          <p:nvPr/>
        </p:nvCxnSpPr>
        <p:spPr>
          <a:xfrm>
            <a:off x="5768727" y="2794896"/>
            <a:ext cx="1522200" cy="0"/>
          </a:xfrm>
          <a:prstGeom prst="straightConnector1">
            <a:avLst/>
          </a:prstGeom>
          <a:noFill/>
          <a:ln cap="flat" cmpd="sng" w="9525">
            <a:solidFill>
              <a:schemeClr val="lt2"/>
            </a:solidFill>
            <a:prstDash val="solid"/>
            <a:round/>
            <a:headEnd len="med" w="med" type="none"/>
            <a:tailEnd len="med" w="med" type="none"/>
          </a:ln>
        </p:spPr>
      </p:cxnSp>
      <p:grpSp>
        <p:nvGrpSpPr>
          <p:cNvPr id="137" name="Google Shape;137;p19"/>
          <p:cNvGrpSpPr/>
          <p:nvPr/>
        </p:nvGrpSpPr>
        <p:grpSpPr>
          <a:xfrm>
            <a:off x="2675650" y="2566596"/>
            <a:ext cx="1813800" cy="1959754"/>
            <a:chOff x="2675650" y="2566596"/>
            <a:chExt cx="1813800" cy="1959754"/>
          </a:xfrm>
        </p:grpSpPr>
        <p:sp>
          <p:nvSpPr>
            <p:cNvPr id="103" name="Google Shape;103;p19"/>
            <p:cNvSpPr txBox="1"/>
            <p:nvPr/>
          </p:nvSpPr>
          <p:spPr>
            <a:xfrm>
              <a:off x="2675650" y="3409450"/>
              <a:ext cx="18138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oppio One"/>
                  <a:ea typeface="Doppio One"/>
                  <a:cs typeface="Doppio One"/>
                  <a:sym typeface="Doppio One"/>
                </a:rPr>
                <a:t>Jupiter</a:t>
              </a:r>
              <a:endParaRPr sz="1800">
                <a:solidFill>
                  <a:schemeClr val="dk1"/>
                </a:solidFill>
                <a:latin typeface="Doppio One"/>
                <a:ea typeface="Doppio One"/>
                <a:cs typeface="Doppio One"/>
                <a:sym typeface="Doppio One"/>
              </a:endParaRPr>
            </a:p>
          </p:txBody>
        </p:sp>
        <p:sp>
          <p:nvSpPr>
            <p:cNvPr id="138" name="Google Shape;138;p19"/>
            <p:cNvSpPr txBox="1"/>
            <p:nvPr/>
          </p:nvSpPr>
          <p:spPr>
            <a:xfrm>
              <a:off x="2675650" y="3860950"/>
              <a:ext cx="1813800" cy="66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the </a:t>
              </a:r>
              <a:r>
                <a:rPr lang="en" sz="1200">
                  <a:solidFill>
                    <a:schemeClr val="dk1"/>
                  </a:solidFill>
                  <a:latin typeface="Encode Sans"/>
                  <a:ea typeface="Encode Sans"/>
                  <a:cs typeface="Encode Sans"/>
                  <a:sym typeface="Encode Sans"/>
                </a:rPr>
                <a:t>biggest planet of them all</a:t>
              </a:r>
              <a:endParaRPr sz="1200">
                <a:solidFill>
                  <a:schemeClr val="dk1"/>
                </a:solidFill>
                <a:latin typeface="Encode Sans"/>
                <a:ea typeface="Encode Sans"/>
                <a:cs typeface="Encode Sans"/>
                <a:sym typeface="Encode Sans"/>
              </a:endParaRPr>
            </a:p>
          </p:txBody>
        </p:sp>
        <p:sp>
          <p:nvSpPr>
            <p:cNvPr id="102" name="Google Shape;102;p19"/>
            <p:cNvSpPr/>
            <p:nvPr/>
          </p:nvSpPr>
          <p:spPr>
            <a:xfrm>
              <a:off x="3354227" y="2566596"/>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grpSp>
      <p:grpSp>
        <p:nvGrpSpPr>
          <p:cNvPr id="139" name="Google Shape;139;p19"/>
          <p:cNvGrpSpPr/>
          <p:nvPr/>
        </p:nvGrpSpPr>
        <p:grpSpPr>
          <a:xfrm>
            <a:off x="4633413" y="2566596"/>
            <a:ext cx="1813800" cy="1959754"/>
            <a:chOff x="4633413" y="2566596"/>
            <a:chExt cx="1813800" cy="1959754"/>
          </a:xfrm>
        </p:grpSpPr>
        <p:sp>
          <p:nvSpPr>
            <p:cNvPr id="106" name="Google Shape;106;p19"/>
            <p:cNvSpPr txBox="1"/>
            <p:nvPr/>
          </p:nvSpPr>
          <p:spPr>
            <a:xfrm>
              <a:off x="4633413" y="3409450"/>
              <a:ext cx="18138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oppio One"/>
                  <a:ea typeface="Doppio One"/>
                  <a:cs typeface="Doppio One"/>
                  <a:sym typeface="Doppio One"/>
                </a:rPr>
                <a:t>Mars</a:t>
              </a:r>
              <a:endParaRPr sz="1800">
                <a:solidFill>
                  <a:schemeClr val="dk1"/>
                </a:solidFill>
                <a:latin typeface="Doppio One"/>
                <a:ea typeface="Doppio One"/>
                <a:cs typeface="Doppio One"/>
                <a:sym typeface="Doppio One"/>
              </a:endParaRPr>
            </a:p>
          </p:txBody>
        </p:sp>
        <p:sp>
          <p:nvSpPr>
            <p:cNvPr id="140" name="Google Shape;140;p19"/>
            <p:cNvSpPr txBox="1"/>
            <p:nvPr/>
          </p:nvSpPr>
          <p:spPr>
            <a:xfrm>
              <a:off x="4633413" y="3860950"/>
              <a:ext cx="1813800" cy="66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 cold place</a:t>
              </a:r>
              <a:endParaRPr sz="1200">
                <a:solidFill>
                  <a:schemeClr val="dk1"/>
                </a:solidFill>
                <a:latin typeface="Encode Sans"/>
                <a:ea typeface="Encode Sans"/>
                <a:cs typeface="Encode Sans"/>
                <a:sym typeface="Encode Sans"/>
              </a:endParaRPr>
            </a:p>
          </p:txBody>
        </p:sp>
        <p:sp>
          <p:nvSpPr>
            <p:cNvPr id="105" name="Google Shape;105;p19"/>
            <p:cNvSpPr/>
            <p:nvPr/>
          </p:nvSpPr>
          <p:spPr>
            <a:xfrm>
              <a:off x="5312002" y="2566596"/>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03</a:t>
              </a:r>
              <a:endParaRPr b="1">
                <a:solidFill>
                  <a:schemeClr val="accent2"/>
                </a:solidFill>
                <a:latin typeface="Encode Sans"/>
                <a:ea typeface="Encode Sans"/>
                <a:cs typeface="Encode Sans"/>
                <a:sym typeface="Encode Sans"/>
              </a:endParaRPr>
            </a:p>
          </p:txBody>
        </p:sp>
      </p:grpSp>
      <p:grpSp>
        <p:nvGrpSpPr>
          <p:cNvPr id="141" name="Google Shape;141;p19"/>
          <p:cNvGrpSpPr/>
          <p:nvPr/>
        </p:nvGrpSpPr>
        <p:grpSpPr>
          <a:xfrm>
            <a:off x="6612313" y="2566596"/>
            <a:ext cx="1813800" cy="1959754"/>
            <a:chOff x="6612313" y="2566596"/>
            <a:chExt cx="1813800" cy="1959754"/>
          </a:xfrm>
        </p:grpSpPr>
        <p:sp>
          <p:nvSpPr>
            <p:cNvPr id="109" name="Google Shape;109;p19"/>
            <p:cNvSpPr txBox="1"/>
            <p:nvPr/>
          </p:nvSpPr>
          <p:spPr>
            <a:xfrm>
              <a:off x="6612313" y="3409450"/>
              <a:ext cx="1813800" cy="52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oppio One"/>
                  <a:ea typeface="Doppio One"/>
                  <a:cs typeface="Doppio One"/>
                  <a:sym typeface="Doppio One"/>
                </a:rPr>
                <a:t>Saturn</a:t>
              </a:r>
              <a:endParaRPr b="1" sz="1800">
                <a:solidFill>
                  <a:schemeClr val="dk1"/>
                </a:solidFill>
                <a:latin typeface="Doppio One"/>
                <a:ea typeface="Doppio One"/>
                <a:cs typeface="Doppio One"/>
                <a:sym typeface="Doppio One"/>
              </a:endParaRPr>
            </a:p>
          </p:txBody>
        </p:sp>
        <p:sp>
          <p:nvSpPr>
            <p:cNvPr id="142" name="Google Shape;142;p19"/>
            <p:cNvSpPr txBox="1"/>
            <p:nvPr/>
          </p:nvSpPr>
          <p:spPr>
            <a:xfrm>
              <a:off x="6612313" y="3860950"/>
              <a:ext cx="1813800" cy="66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Saturn is a gas giant and has several rings</a:t>
              </a:r>
              <a:endParaRPr sz="1200">
                <a:solidFill>
                  <a:schemeClr val="dk1"/>
                </a:solidFill>
                <a:latin typeface="Encode Sans"/>
                <a:ea typeface="Encode Sans"/>
                <a:cs typeface="Encode Sans"/>
                <a:sym typeface="Encode Sans"/>
              </a:endParaRPr>
            </a:p>
          </p:txBody>
        </p:sp>
        <p:sp>
          <p:nvSpPr>
            <p:cNvPr id="108" name="Google Shape;108;p19"/>
            <p:cNvSpPr/>
            <p:nvPr/>
          </p:nvSpPr>
          <p:spPr>
            <a:xfrm>
              <a:off x="7290927" y="2566596"/>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04</a:t>
              </a:r>
              <a:endParaRPr b="1">
                <a:solidFill>
                  <a:schemeClr val="accent2"/>
                </a:solidFill>
                <a:latin typeface="Encode Sans"/>
                <a:ea typeface="Encode Sans"/>
                <a:cs typeface="Encode Sans"/>
                <a:sym typeface="Encode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cxnSp>
        <p:nvCxnSpPr>
          <p:cNvPr id="148" name="Google Shape;148;p20"/>
          <p:cNvCxnSpPr>
            <a:stCxn id="149" idx="6"/>
            <a:endCxn id="150" idx="1"/>
          </p:cNvCxnSpPr>
          <p:nvPr/>
        </p:nvCxnSpPr>
        <p:spPr>
          <a:xfrm>
            <a:off x="1169689" y="1642913"/>
            <a:ext cx="387000" cy="0"/>
          </a:xfrm>
          <a:prstGeom prst="straightConnector1">
            <a:avLst/>
          </a:prstGeom>
          <a:noFill/>
          <a:ln cap="flat" cmpd="sng" w="9525">
            <a:solidFill>
              <a:schemeClr val="lt2"/>
            </a:solidFill>
            <a:prstDash val="solid"/>
            <a:round/>
            <a:headEnd len="med" w="med" type="none"/>
            <a:tailEnd len="med" w="med" type="none"/>
          </a:ln>
        </p:spPr>
      </p:cxnSp>
      <p:cxnSp>
        <p:nvCxnSpPr>
          <p:cNvPr id="151" name="Google Shape;151;p20"/>
          <p:cNvCxnSpPr>
            <a:stCxn id="152" idx="6"/>
            <a:endCxn id="153" idx="1"/>
          </p:cNvCxnSpPr>
          <p:nvPr/>
        </p:nvCxnSpPr>
        <p:spPr>
          <a:xfrm flipH="1" rot="10800000">
            <a:off x="1169689" y="2448321"/>
            <a:ext cx="387000" cy="900"/>
          </a:xfrm>
          <a:prstGeom prst="straightConnector1">
            <a:avLst/>
          </a:prstGeom>
          <a:noFill/>
          <a:ln cap="flat" cmpd="sng" w="9525">
            <a:solidFill>
              <a:schemeClr val="lt2"/>
            </a:solidFill>
            <a:prstDash val="solid"/>
            <a:round/>
            <a:headEnd len="med" w="med" type="none"/>
            <a:tailEnd len="med" w="med" type="none"/>
          </a:ln>
        </p:spPr>
      </p:cxnSp>
      <p:cxnSp>
        <p:nvCxnSpPr>
          <p:cNvPr id="154" name="Google Shape;154;p20"/>
          <p:cNvCxnSpPr>
            <a:stCxn id="155" idx="6"/>
            <a:endCxn id="156" idx="1"/>
          </p:cNvCxnSpPr>
          <p:nvPr/>
        </p:nvCxnSpPr>
        <p:spPr>
          <a:xfrm>
            <a:off x="1169689" y="3309621"/>
            <a:ext cx="387000" cy="0"/>
          </a:xfrm>
          <a:prstGeom prst="straightConnector1">
            <a:avLst/>
          </a:prstGeom>
          <a:noFill/>
          <a:ln cap="flat" cmpd="sng" w="9525">
            <a:solidFill>
              <a:schemeClr val="lt2"/>
            </a:solidFill>
            <a:prstDash val="solid"/>
            <a:round/>
            <a:headEnd len="med" w="med" type="none"/>
            <a:tailEnd len="med" w="med" type="none"/>
          </a:ln>
        </p:spPr>
      </p:cxnSp>
      <p:cxnSp>
        <p:nvCxnSpPr>
          <p:cNvPr id="157" name="Google Shape;157;p20"/>
          <p:cNvCxnSpPr>
            <a:stCxn id="158" idx="6"/>
            <a:endCxn id="159" idx="1"/>
          </p:cNvCxnSpPr>
          <p:nvPr/>
        </p:nvCxnSpPr>
        <p:spPr>
          <a:xfrm>
            <a:off x="1169689" y="4170021"/>
            <a:ext cx="387000" cy="0"/>
          </a:xfrm>
          <a:prstGeom prst="straightConnector1">
            <a:avLst/>
          </a:prstGeom>
          <a:noFill/>
          <a:ln cap="flat" cmpd="sng" w="9525">
            <a:solidFill>
              <a:schemeClr val="lt2"/>
            </a:solidFill>
            <a:prstDash val="solid"/>
            <a:round/>
            <a:headEnd len="med" w="med" type="none"/>
            <a:tailEnd len="med" w="med" type="none"/>
          </a:ln>
        </p:spPr>
      </p:cxnSp>
      <p:grpSp>
        <p:nvGrpSpPr>
          <p:cNvPr id="160" name="Google Shape;160;p20"/>
          <p:cNvGrpSpPr/>
          <p:nvPr/>
        </p:nvGrpSpPr>
        <p:grpSpPr>
          <a:xfrm>
            <a:off x="713089" y="1379063"/>
            <a:ext cx="7710911" cy="527713"/>
            <a:chOff x="713089" y="1379063"/>
            <a:chExt cx="7710911" cy="527713"/>
          </a:xfrm>
        </p:grpSpPr>
        <p:sp>
          <p:nvSpPr>
            <p:cNvPr id="150" name="Google Shape;150;p20"/>
            <p:cNvSpPr txBox="1"/>
            <p:nvPr/>
          </p:nvSpPr>
          <p:spPr>
            <a:xfrm>
              <a:off x="1556718" y="1379063"/>
              <a:ext cx="1663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oppio One"/>
                  <a:ea typeface="Doppio One"/>
                  <a:cs typeface="Doppio One"/>
                  <a:sym typeface="Doppio One"/>
                </a:rPr>
                <a:t>Venus</a:t>
              </a:r>
              <a:endParaRPr sz="1800">
                <a:solidFill>
                  <a:schemeClr val="dk1"/>
                </a:solidFill>
                <a:latin typeface="Doppio One"/>
                <a:ea typeface="Doppio One"/>
                <a:cs typeface="Doppio One"/>
                <a:sym typeface="Doppio One"/>
              </a:endParaRPr>
            </a:p>
          </p:txBody>
        </p:sp>
        <p:sp>
          <p:nvSpPr>
            <p:cNvPr id="161" name="Google Shape;161;p20"/>
            <p:cNvSpPr txBox="1"/>
            <p:nvPr/>
          </p:nvSpPr>
          <p:spPr>
            <a:xfrm>
              <a:off x="4008159" y="1379063"/>
              <a:ext cx="18138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is the second planet from the Sun</a:t>
              </a:r>
              <a:endParaRPr sz="1800">
                <a:solidFill>
                  <a:schemeClr val="dk1"/>
                </a:solidFill>
                <a:latin typeface="Encode Sans"/>
                <a:ea typeface="Encode Sans"/>
                <a:cs typeface="Encode Sans"/>
                <a:sym typeface="Encode Sans"/>
              </a:endParaRPr>
            </a:p>
          </p:txBody>
        </p:sp>
        <p:sp>
          <p:nvSpPr>
            <p:cNvPr id="149" name="Google Shape;149;p20"/>
            <p:cNvSpPr/>
            <p:nvPr/>
          </p:nvSpPr>
          <p:spPr>
            <a:xfrm>
              <a:off x="713089" y="1414613"/>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01</a:t>
              </a:r>
              <a:endParaRPr b="1">
                <a:solidFill>
                  <a:schemeClr val="accent2"/>
                </a:solidFill>
                <a:latin typeface="Encode Sans"/>
                <a:ea typeface="Encode Sans"/>
                <a:cs typeface="Encode Sans"/>
                <a:sym typeface="Encode Sans"/>
              </a:endParaRPr>
            </a:p>
          </p:txBody>
        </p:sp>
        <p:sp>
          <p:nvSpPr>
            <p:cNvPr id="162" name="Google Shape;162;p20"/>
            <p:cNvSpPr txBox="1"/>
            <p:nvPr/>
          </p:nvSpPr>
          <p:spPr>
            <a:xfrm>
              <a:off x="6610200" y="1379075"/>
              <a:ext cx="1813800" cy="527700"/>
            </a:xfrm>
            <a:prstGeom prst="rect">
              <a:avLst/>
            </a:prstGeom>
            <a:noFill/>
            <a:ln>
              <a:noFill/>
            </a:ln>
          </p:spPr>
          <p:txBody>
            <a:bodyPr anchorCtr="0" anchor="t" bIns="91425" lIns="91425" spcFirstLastPara="1" rIns="91425" wrap="square" tIns="91425">
              <a:noAutofit/>
            </a:bodyPr>
            <a:lstStyle/>
            <a:p>
              <a:pPr indent="-213359" lvl="0" marL="18288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indent="-213359" lvl="0" marL="18288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grpSp>
        <p:nvGrpSpPr>
          <p:cNvPr id="163" name="Google Shape;163;p20"/>
          <p:cNvGrpSpPr/>
          <p:nvPr/>
        </p:nvGrpSpPr>
        <p:grpSpPr>
          <a:xfrm>
            <a:off x="713089" y="3045775"/>
            <a:ext cx="7710911" cy="527706"/>
            <a:chOff x="713089" y="3045775"/>
            <a:chExt cx="7710911" cy="527706"/>
          </a:xfrm>
        </p:grpSpPr>
        <p:sp>
          <p:nvSpPr>
            <p:cNvPr id="156" name="Google Shape;156;p20"/>
            <p:cNvSpPr txBox="1"/>
            <p:nvPr/>
          </p:nvSpPr>
          <p:spPr>
            <a:xfrm>
              <a:off x="1556718" y="3045775"/>
              <a:ext cx="1663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oppio One"/>
                  <a:ea typeface="Doppio One"/>
                  <a:cs typeface="Doppio One"/>
                  <a:sym typeface="Doppio One"/>
                </a:rPr>
                <a:t>Mars</a:t>
              </a:r>
              <a:endParaRPr sz="1800">
                <a:solidFill>
                  <a:schemeClr val="dk1"/>
                </a:solidFill>
                <a:latin typeface="Doppio One"/>
                <a:ea typeface="Doppio One"/>
                <a:cs typeface="Doppio One"/>
                <a:sym typeface="Doppio One"/>
              </a:endParaRPr>
            </a:p>
          </p:txBody>
        </p:sp>
        <p:sp>
          <p:nvSpPr>
            <p:cNvPr id="164" name="Google Shape;164;p20"/>
            <p:cNvSpPr txBox="1"/>
            <p:nvPr/>
          </p:nvSpPr>
          <p:spPr>
            <a:xfrm>
              <a:off x="4008159" y="3045775"/>
              <a:ext cx="18138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 cold place</a:t>
              </a:r>
              <a:endParaRPr sz="1200">
                <a:solidFill>
                  <a:schemeClr val="dk1"/>
                </a:solidFill>
                <a:latin typeface="Encode Sans"/>
                <a:ea typeface="Encode Sans"/>
                <a:cs typeface="Encode Sans"/>
                <a:sym typeface="Encode Sans"/>
              </a:endParaRPr>
            </a:p>
          </p:txBody>
        </p:sp>
        <p:sp>
          <p:nvSpPr>
            <p:cNvPr id="155" name="Google Shape;155;p20"/>
            <p:cNvSpPr/>
            <p:nvPr/>
          </p:nvSpPr>
          <p:spPr>
            <a:xfrm>
              <a:off x="713089" y="3081321"/>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03</a:t>
              </a:r>
              <a:endParaRPr b="1">
                <a:solidFill>
                  <a:schemeClr val="accent2"/>
                </a:solidFill>
                <a:latin typeface="Encode Sans"/>
                <a:ea typeface="Encode Sans"/>
                <a:cs typeface="Encode Sans"/>
                <a:sym typeface="Encode Sans"/>
              </a:endParaRPr>
            </a:p>
          </p:txBody>
        </p:sp>
        <p:sp>
          <p:nvSpPr>
            <p:cNvPr id="165" name="Google Shape;165;p20"/>
            <p:cNvSpPr txBox="1"/>
            <p:nvPr/>
          </p:nvSpPr>
          <p:spPr>
            <a:xfrm>
              <a:off x="6610200" y="3045781"/>
              <a:ext cx="1813800" cy="527700"/>
            </a:xfrm>
            <a:prstGeom prst="rect">
              <a:avLst/>
            </a:prstGeom>
            <a:noFill/>
            <a:ln>
              <a:noFill/>
            </a:ln>
          </p:spPr>
          <p:txBody>
            <a:bodyPr anchorCtr="0" anchor="t" bIns="91425" lIns="91425" spcFirstLastPara="1" rIns="91425" wrap="square" tIns="91425">
              <a:noAutofit/>
            </a:bodyPr>
            <a:lstStyle/>
            <a:p>
              <a:pPr indent="-121920" lvl="0" marL="9144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indent="-121920" lvl="0" marL="9144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grpSp>
        <p:nvGrpSpPr>
          <p:cNvPr id="166" name="Google Shape;166;p20"/>
          <p:cNvGrpSpPr/>
          <p:nvPr/>
        </p:nvGrpSpPr>
        <p:grpSpPr>
          <a:xfrm>
            <a:off x="713089" y="2184550"/>
            <a:ext cx="7710911" cy="528534"/>
            <a:chOff x="713089" y="2184550"/>
            <a:chExt cx="7710911" cy="528534"/>
          </a:xfrm>
        </p:grpSpPr>
        <p:sp>
          <p:nvSpPr>
            <p:cNvPr id="153" name="Google Shape;153;p20"/>
            <p:cNvSpPr txBox="1"/>
            <p:nvPr/>
          </p:nvSpPr>
          <p:spPr>
            <a:xfrm>
              <a:off x="1556718" y="2184550"/>
              <a:ext cx="1663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oppio One"/>
                  <a:ea typeface="Doppio One"/>
                  <a:cs typeface="Doppio One"/>
                  <a:sym typeface="Doppio One"/>
                </a:rPr>
                <a:t>Jupiter</a:t>
              </a:r>
              <a:endParaRPr sz="1800">
                <a:solidFill>
                  <a:schemeClr val="dk1"/>
                </a:solidFill>
                <a:latin typeface="Doppio One"/>
                <a:ea typeface="Doppio One"/>
                <a:cs typeface="Doppio One"/>
                <a:sym typeface="Doppio One"/>
              </a:endParaRPr>
            </a:p>
          </p:txBody>
        </p:sp>
        <p:sp>
          <p:nvSpPr>
            <p:cNvPr id="167" name="Google Shape;167;p20"/>
            <p:cNvSpPr txBox="1"/>
            <p:nvPr/>
          </p:nvSpPr>
          <p:spPr>
            <a:xfrm>
              <a:off x="4008159" y="2185375"/>
              <a:ext cx="18138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the biggest planet of them all</a:t>
              </a:r>
              <a:endParaRPr sz="1200">
                <a:solidFill>
                  <a:schemeClr val="dk1"/>
                </a:solidFill>
                <a:latin typeface="Encode Sans"/>
                <a:ea typeface="Encode Sans"/>
                <a:cs typeface="Encode Sans"/>
                <a:sym typeface="Encode Sans"/>
              </a:endParaRPr>
            </a:p>
          </p:txBody>
        </p:sp>
        <p:sp>
          <p:nvSpPr>
            <p:cNvPr id="152" name="Google Shape;152;p20"/>
            <p:cNvSpPr/>
            <p:nvPr/>
          </p:nvSpPr>
          <p:spPr>
            <a:xfrm>
              <a:off x="713089" y="2220921"/>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sp>
          <p:nvSpPr>
            <p:cNvPr id="168" name="Google Shape;168;p20"/>
            <p:cNvSpPr txBox="1"/>
            <p:nvPr/>
          </p:nvSpPr>
          <p:spPr>
            <a:xfrm>
              <a:off x="6610200" y="2185384"/>
              <a:ext cx="1813800" cy="527700"/>
            </a:xfrm>
            <a:prstGeom prst="rect">
              <a:avLst/>
            </a:prstGeom>
            <a:noFill/>
            <a:ln>
              <a:noFill/>
            </a:ln>
          </p:spPr>
          <p:txBody>
            <a:bodyPr anchorCtr="0" anchor="t" bIns="91425" lIns="91425" spcFirstLastPara="1" rIns="91425" wrap="square" tIns="91425">
              <a:noAutofit/>
            </a:bodyPr>
            <a:lstStyle/>
            <a:p>
              <a:pPr indent="-121920" lvl="0" marL="9144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indent="-121920" lvl="0" marL="9144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grpSp>
        <p:nvGrpSpPr>
          <p:cNvPr id="169" name="Google Shape;169;p20"/>
          <p:cNvGrpSpPr/>
          <p:nvPr/>
        </p:nvGrpSpPr>
        <p:grpSpPr>
          <a:xfrm>
            <a:off x="713089" y="3906175"/>
            <a:ext cx="7710911" cy="527702"/>
            <a:chOff x="713089" y="3906175"/>
            <a:chExt cx="7710911" cy="527702"/>
          </a:xfrm>
        </p:grpSpPr>
        <p:sp>
          <p:nvSpPr>
            <p:cNvPr id="159" name="Google Shape;159;p20"/>
            <p:cNvSpPr txBox="1"/>
            <p:nvPr/>
          </p:nvSpPr>
          <p:spPr>
            <a:xfrm>
              <a:off x="1556718" y="3906175"/>
              <a:ext cx="1663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Doppio One"/>
                  <a:ea typeface="Doppio One"/>
                  <a:cs typeface="Doppio One"/>
                  <a:sym typeface="Doppio One"/>
                </a:rPr>
                <a:t>Saturn</a:t>
              </a:r>
              <a:endParaRPr b="1" sz="1800">
                <a:solidFill>
                  <a:schemeClr val="dk1"/>
                </a:solidFill>
                <a:latin typeface="Doppio One"/>
                <a:ea typeface="Doppio One"/>
                <a:cs typeface="Doppio One"/>
                <a:sym typeface="Doppio One"/>
              </a:endParaRPr>
            </a:p>
          </p:txBody>
        </p:sp>
        <p:sp>
          <p:nvSpPr>
            <p:cNvPr id="170" name="Google Shape;170;p20"/>
            <p:cNvSpPr txBox="1"/>
            <p:nvPr/>
          </p:nvSpPr>
          <p:spPr>
            <a:xfrm>
              <a:off x="4008159" y="3906175"/>
              <a:ext cx="18138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Saturn is a gas giant and has several rings</a:t>
              </a:r>
              <a:endParaRPr sz="1200">
                <a:solidFill>
                  <a:schemeClr val="dk1"/>
                </a:solidFill>
                <a:latin typeface="Encode Sans"/>
                <a:ea typeface="Encode Sans"/>
                <a:cs typeface="Encode Sans"/>
                <a:sym typeface="Encode Sans"/>
              </a:endParaRPr>
            </a:p>
          </p:txBody>
        </p:sp>
        <p:sp>
          <p:nvSpPr>
            <p:cNvPr id="158" name="Google Shape;158;p20"/>
            <p:cNvSpPr/>
            <p:nvPr/>
          </p:nvSpPr>
          <p:spPr>
            <a:xfrm>
              <a:off x="713089" y="3941721"/>
              <a:ext cx="456600" cy="4566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Encode Sans"/>
                  <a:ea typeface="Encode Sans"/>
                  <a:cs typeface="Encode Sans"/>
                  <a:sym typeface="Encode Sans"/>
                </a:rPr>
                <a:t>04</a:t>
              </a:r>
              <a:endParaRPr b="1">
                <a:solidFill>
                  <a:schemeClr val="accent2"/>
                </a:solidFill>
                <a:latin typeface="Encode Sans"/>
                <a:ea typeface="Encode Sans"/>
                <a:cs typeface="Encode Sans"/>
                <a:sym typeface="Encode Sans"/>
              </a:endParaRPr>
            </a:p>
          </p:txBody>
        </p:sp>
        <p:sp>
          <p:nvSpPr>
            <p:cNvPr id="171" name="Google Shape;171;p20"/>
            <p:cNvSpPr txBox="1"/>
            <p:nvPr/>
          </p:nvSpPr>
          <p:spPr>
            <a:xfrm>
              <a:off x="6610200" y="3906177"/>
              <a:ext cx="1813800" cy="527700"/>
            </a:xfrm>
            <a:prstGeom prst="rect">
              <a:avLst/>
            </a:prstGeom>
            <a:noFill/>
            <a:ln>
              <a:noFill/>
            </a:ln>
          </p:spPr>
          <p:txBody>
            <a:bodyPr anchorCtr="0" anchor="t" bIns="91425" lIns="91425" spcFirstLastPara="1" rIns="91425" wrap="square" tIns="91425">
              <a:noAutofit/>
            </a:bodyPr>
            <a:lstStyle/>
            <a:p>
              <a:pPr indent="-121920" lvl="0" marL="9144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1</a:t>
              </a:r>
              <a:endParaRPr sz="1200">
                <a:solidFill>
                  <a:schemeClr val="dk1"/>
                </a:solidFill>
                <a:latin typeface="Encode Sans"/>
                <a:ea typeface="Encode Sans"/>
                <a:cs typeface="Encode Sans"/>
                <a:sym typeface="Encode Sans"/>
              </a:endParaRPr>
            </a:p>
            <a:p>
              <a:pPr indent="-121920" lvl="0" marL="91440" rtl="0" algn="l">
                <a:lnSpc>
                  <a:spcPct val="115000"/>
                </a:lnSpc>
                <a:spcBef>
                  <a:spcPts val="0"/>
                </a:spcBef>
                <a:spcAft>
                  <a:spcPts val="0"/>
                </a:spcAft>
                <a:buClr>
                  <a:schemeClr val="dk1"/>
                </a:buClr>
                <a:buSzPts val="1200"/>
                <a:buFont typeface="Encode Sans"/>
                <a:buChar char="●"/>
              </a:pPr>
              <a:r>
                <a:rPr lang="en" sz="1200">
                  <a:solidFill>
                    <a:schemeClr val="dk1"/>
                  </a:solidFill>
                  <a:latin typeface="Encode Sans"/>
                  <a:ea typeface="Encode Sans"/>
                  <a:cs typeface="Encode Sans"/>
                  <a:sym typeface="Encode Sans"/>
                </a:rPr>
                <a:t>List item 2</a:t>
              </a:r>
              <a:endParaRPr sz="1200">
                <a:solidFill>
                  <a:schemeClr val="dk1"/>
                </a:solidFill>
                <a:latin typeface="Encode Sans"/>
                <a:ea typeface="Encode Sans"/>
                <a:cs typeface="Encode Sans"/>
                <a:sym typeface="Encode Sans"/>
              </a:endParaRPr>
            </a:p>
          </p:txBody>
        </p:sp>
      </p:grpSp>
      <p:cxnSp>
        <p:nvCxnSpPr>
          <p:cNvPr id="172" name="Google Shape;172;p20"/>
          <p:cNvCxnSpPr>
            <a:stCxn id="161" idx="3"/>
            <a:endCxn id="162" idx="1"/>
          </p:cNvCxnSpPr>
          <p:nvPr/>
        </p:nvCxnSpPr>
        <p:spPr>
          <a:xfrm>
            <a:off x="5821959" y="1642913"/>
            <a:ext cx="788100" cy="0"/>
          </a:xfrm>
          <a:prstGeom prst="straightConnector1">
            <a:avLst/>
          </a:prstGeom>
          <a:noFill/>
          <a:ln cap="flat" cmpd="sng" w="9525">
            <a:solidFill>
              <a:schemeClr val="lt2"/>
            </a:solidFill>
            <a:prstDash val="solid"/>
            <a:round/>
            <a:headEnd len="med" w="med" type="none"/>
            <a:tailEnd len="med" w="med" type="none"/>
          </a:ln>
        </p:spPr>
      </p:cxnSp>
      <p:cxnSp>
        <p:nvCxnSpPr>
          <p:cNvPr id="173" name="Google Shape;173;p20"/>
          <p:cNvCxnSpPr>
            <a:stCxn id="167" idx="3"/>
            <a:endCxn id="168" idx="1"/>
          </p:cNvCxnSpPr>
          <p:nvPr/>
        </p:nvCxnSpPr>
        <p:spPr>
          <a:xfrm>
            <a:off x="5821959" y="2449225"/>
            <a:ext cx="788100" cy="0"/>
          </a:xfrm>
          <a:prstGeom prst="straightConnector1">
            <a:avLst/>
          </a:prstGeom>
          <a:noFill/>
          <a:ln cap="flat" cmpd="sng" w="9525">
            <a:solidFill>
              <a:schemeClr val="lt2"/>
            </a:solidFill>
            <a:prstDash val="solid"/>
            <a:round/>
            <a:headEnd len="med" w="med" type="none"/>
            <a:tailEnd len="med" w="med" type="none"/>
          </a:ln>
        </p:spPr>
      </p:cxnSp>
      <p:cxnSp>
        <p:nvCxnSpPr>
          <p:cNvPr id="174" name="Google Shape;174;p20"/>
          <p:cNvCxnSpPr>
            <a:stCxn id="164" idx="3"/>
            <a:endCxn id="165" idx="1"/>
          </p:cNvCxnSpPr>
          <p:nvPr/>
        </p:nvCxnSpPr>
        <p:spPr>
          <a:xfrm>
            <a:off x="5821959" y="3309625"/>
            <a:ext cx="788100" cy="0"/>
          </a:xfrm>
          <a:prstGeom prst="straightConnector1">
            <a:avLst/>
          </a:prstGeom>
          <a:noFill/>
          <a:ln cap="flat" cmpd="sng" w="9525">
            <a:solidFill>
              <a:schemeClr val="lt2"/>
            </a:solidFill>
            <a:prstDash val="solid"/>
            <a:round/>
            <a:headEnd len="med" w="med" type="none"/>
            <a:tailEnd len="med" w="med" type="none"/>
          </a:ln>
        </p:spPr>
      </p:cxnSp>
      <p:cxnSp>
        <p:nvCxnSpPr>
          <p:cNvPr id="175" name="Google Shape;175;p20"/>
          <p:cNvCxnSpPr>
            <a:stCxn id="170" idx="3"/>
            <a:endCxn id="171" idx="1"/>
          </p:cNvCxnSpPr>
          <p:nvPr/>
        </p:nvCxnSpPr>
        <p:spPr>
          <a:xfrm>
            <a:off x="5821959" y="4170025"/>
            <a:ext cx="788100" cy="0"/>
          </a:xfrm>
          <a:prstGeom prst="straightConnector1">
            <a:avLst/>
          </a:prstGeom>
          <a:noFill/>
          <a:ln cap="flat" cmpd="sng" w="9525">
            <a:solidFill>
              <a:schemeClr val="lt2"/>
            </a:solidFill>
            <a:prstDash val="solid"/>
            <a:round/>
            <a:headEnd len="med" w="med" type="none"/>
            <a:tailEnd len="med" w="med" type="none"/>
          </a:ln>
        </p:spPr>
      </p:cxnSp>
      <p:cxnSp>
        <p:nvCxnSpPr>
          <p:cNvPr id="176" name="Google Shape;176;p20"/>
          <p:cNvCxnSpPr>
            <a:stCxn id="149" idx="4"/>
            <a:endCxn id="152" idx="0"/>
          </p:cNvCxnSpPr>
          <p:nvPr/>
        </p:nvCxnSpPr>
        <p:spPr>
          <a:xfrm>
            <a:off x="941389" y="1871213"/>
            <a:ext cx="0" cy="349800"/>
          </a:xfrm>
          <a:prstGeom prst="straightConnector1">
            <a:avLst/>
          </a:prstGeom>
          <a:noFill/>
          <a:ln cap="flat" cmpd="sng" w="9525">
            <a:solidFill>
              <a:schemeClr val="lt2"/>
            </a:solidFill>
            <a:prstDash val="solid"/>
            <a:round/>
            <a:headEnd len="med" w="med" type="none"/>
            <a:tailEnd len="med" w="med" type="none"/>
          </a:ln>
        </p:spPr>
      </p:cxnSp>
      <p:cxnSp>
        <p:nvCxnSpPr>
          <p:cNvPr id="177" name="Google Shape;177;p20"/>
          <p:cNvCxnSpPr>
            <a:stCxn id="152" idx="4"/>
            <a:endCxn id="155" idx="0"/>
          </p:cNvCxnSpPr>
          <p:nvPr/>
        </p:nvCxnSpPr>
        <p:spPr>
          <a:xfrm>
            <a:off x="941389" y="2677521"/>
            <a:ext cx="0" cy="403800"/>
          </a:xfrm>
          <a:prstGeom prst="straightConnector1">
            <a:avLst/>
          </a:prstGeom>
          <a:noFill/>
          <a:ln cap="flat" cmpd="sng" w="9525">
            <a:solidFill>
              <a:schemeClr val="lt2"/>
            </a:solidFill>
            <a:prstDash val="solid"/>
            <a:round/>
            <a:headEnd len="med" w="med" type="none"/>
            <a:tailEnd len="med" w="med" type="none"/>
          </a:ln>
        </p:spPr>
      </p:cxnSp>
      <p:cxnSp>
        <p:nvCxnSpPr>
          <p:cNvPr id="178" name="Google Shape;178;p20"/>
          <p:cNvCxnSpPr>
            <a:stCxn id="155" idx="4"/>
            <a:endCxn id="158" idx="0"/>
          </p:cNvCxnSpPr>
          <p:nvPr/>
        </p:nvCxnSpPr>
        <p:spPr>
          <a:xfrm>
            <a:off x="941389" y="3537921"/>
            <a:ext cx="0" cy="403800"/>
          </a:xfrm>
          <a:prstGeom prst="straightConnector1">
            <a:avLst/>
          </a:prstGeom>
          <a:noFill/>
          <a:ln cap="flat" cmpd="sng" w="9525">
            <a:solidFill>
              <a:schemeClr val="lt2"/>
            </a:solidFill>
            <a:prstDash val="solid"/>
            <a:round/>
            <a:headEnd len="med" w="med" type="none"/>
            <a:tailEnd len="med" w="med" type="none"/>
          </a:ln>
        </p:spPr>
      </p:cxnSp>
      <p:cxnSp>
        <p:nvCxnSpPr>
          <p:cNvPr id="179" name="Google Shape;179;p20"/>
          <p:cNvCxnSpPr>
            <a:stCxn id="150" idx="3"/>
            <a:endCxn id="161" idx="1"/>
          </p:cNvCxnSpPr>
          <p:nvPr/>
        </p:nvCxnSpPr>
        <p:spPr>
          <a:xfrm>
            <a:off x="3219918" y="1642913"/>
            <a:ext cx="788100" cy="0"/>
          </a:xfrm>
          <a:prstGeom prst="straightConnector1">
            <a:avLst/>
          </a:prstGeom>
          <a:noFill/>
          <a:ln cap="flat" cmpd="sng" w="9525">
            <a:solidFill>
              <a:schemeClr val="lt2"/>
            </a:solidFill>
            <a:prstDash val="solid"/>
            <a:round/>
            <a:headEnd len="med" w="med" type="none"/>
            <a:tailEnd len="med" w="med" type="none"/>
          </a:ln>
        </p:spPr>
      </p:cxnSp>
      <p:cxnSp>
        <p:nvCxnSpPr>
          <p:cNvPr id="180" name="Google Shape;180;p20"/>
          <p:cNvCxnSpPr>
            <a:stCxn id="153" idx="3"/>
            <a:endCxn id="167" idx="1"/>
          </p:cNvCxnSpPr>
          <p:nvPr/>
        </p:nvCxnSpPr>
        <p:spPr>
          <a:xfrm>
            <a:off x="3219918" y="2448400"/>
            <a:ext cx="788100" cy="900"/>
          </a:xfrm>
          <a:prstGeom prst="straightConnector1">
            <a:avLst/>
          </a:prstGeom>
          <a:noFill/>
          <a:ln cap="flat" cmpd="sng" w="9525">
            <a:solidFill>
              <a:schemeClr val="lt2"/>
            </a:solidFill>
            <a:prstDash val="solid"/>
            <a:round/>
            <a:headEnd len="med" w="med" type="none"/>
            <a:tailEnd len="med" w="med" type="none"/>
          </a:ln>
        </p:spPr>
      </p:cxnSp>
      <p:cxnSp>
        <p:nvCxnSpPr>
          <p:cNvPr id="181" name="Google Shape;181;p20"/>
          <p:cNvCxnSpPr>
            <a:stCxn id="156" idx="3"/>
            <a:endCxn id="164" idx="1"/>
          </p:cNvCxnSpPr>
          <p:nvPr/>
        </p:nvCxnSpPr>
        <p:spPr>
          <a:xfrm>
            <a:off x="3219918" y="3309625"/>
            <a:ext cx="788100" cy="0"/>
          </a:xfrm>
          <a:prstGeom prst="straightConnector1">
            <a:avLst/>
          </a:prstGeom>
          <a:noFill/>
          <a:ln cap="flat" cmpd="sng" w="9525">
            <a:solidFill>
              <a:schemeClr val="lt2"/>
            </a:solidFill>
            <a:prstDash val="solid"/>
            <a:round/>
            <a:headEnd len="med" w="med" type="none"/>
            <a:tailEnd len="med" w="med" type="none"/>
          </a:ln>
        </p:spPr>
      </p:cxnSp>
      <p:cxnSp>
        <p:nvCxnSpPr>
          <p:cNvPr id="182" name="Google Shape;182;p20"/>
          <p:cNvCxnSpPr>
            <a:stCxn id="159" idx="3"/>
            <a:endCxn id="170" idx="1"/>
          </p:cNvCxnSpPr>
          <p:nvPr/>
        </p:nvCxnSpPr>
        <p:spPr>
          <a:xfrm>
            <a:off x="3219918" y="4170025"/>
            <a:ext cx="7881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pSp>
        <p:nvGrpSpPr>
          <p:cNvPr id="188" name="Google Shape;188;p21"/>
          <p:cNvGrpSpPr/>
          <p:nvPr/>
        </p:nvGrpSpPr>
        <p:grpSpPr>
          <a:xfrm>
            <a:off x="720000" y="1343450"/>
            <a:ext cx="3333038" cy="1010821"/>
            <a:chOff x="720000" y="1343450"/>
            <a:chExt cx="3333038" cy="1010821"/>
          </a:xfrm>
        </p:grpSpPr>
        <p:sp>
          <p:nvSpPr>
            <p:cNvPr id="189" name="Google Shape;189;p21"/>
            <p:cNvSpPr/>
            <p:nvPr/>
          </p:nvSpPr>
          <p:spPr>
            <a:xfrm>
              <a:off x="3328538" y="1507019"/>
              <a:ext cx="724500" cy="7245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000">
                  <a:solidFill>
                    <a:schemeClr val="accent2"/>
                  </a:solidFill>
                  <a:latin typeface="Encode Sans"/>
                  <a:ea typeface="Encode Sans"/>
                  <a:cs typeface="Encode Sans"/>
                  <a:sym typeface="Encode Sans"/>
                </a:rPr>
                <a:t>01</a:t>
              </a:r>
              <a:endParaRPr b="1" sz="2000">
                <a:solidFill>
                  <a:schemeClr val="accent2"/>
                </a:solidFill>
                <a:latin typeface="Encode Sans"/>
                <a:ea typeface="Encode Sans"/>
                <a:cs typeface="Encode Sans"/>
                <a:sym typeface="Encode Sans"/>
              </a:endParaRPr>
            </a:p>
          </p:txBody>
        </p:sp>
        <p:sp>
          <p:nvSpPr>
            <p:cNvPr id="190" name="Google Shape;190;p21"/>
            <p:cNvSpPr txBox="1"/>
            <p:nvPr/>
          </p:nvSpPr>
          <p:spPr>
            <a:xfrm>
              <a:off x="720000" y="1343450"/>
              <a:ext cx="18138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Venus</a:t>
              </a:r>
              <a:endParaRPr sz="1800">
                <a:solidFill>
                  <a:schemeClr val="dk1"/>
                </a:solidFill>
                <a:latin typeface="Doppio One"/>
                <a:ea typeface="Doppio One"/>
                <a:cs typeface="Doppio One"/>
                <a:sym typeface="Doppio One"/>
              </a:endParaRPr>
            </a:p>
          </p:txBody>
        </p:sp>
        <p:sp>
          <p:nvSpPr>
            <p:cNvPr id="191" name="Google Shape;191;p21"/>
            <p:cNvSpPr txBox="1"/>
            <p:nvPr/>
          </p:nvSpPr>
          <p:spPr>
            <a:xfrm>
              <a:off x="720000" y="1747971"/>
              <a:ext cx="1813800" cy="6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is the second planet from the Sun</a:t>
              </a:r>
              <a:endParaRPr sz="1800">
                <a:solidFill>
                  <a:schemeClr val="dk1"/>
                </a:solidFill>
                <a:latin typeface="Encode Sans"/>
                <a:ea typeface="Encode Sans"/>
                <a:cs typeface="Encode Sans"/>
                <a:sym typeface="Encode Sans"/>
              </a:endParaRPr>
            </a:p>
          </p:txBody>
        </p:sp>
      </p:grpSp>
      <p:grpSp>
        <p:nvGrpSpPr>
          <p:cNvPr id="192" name="Google Shape;192;p21"/>
          <p:cNvGrpSpPr/>
          <p:nvPr/>
        </p:nvGrpSpPr>
        <p:grpSpPr>
          <a:xfrm>
            <a:off x="720000" y="2430333"/>
            <a:ext cx="3333088" cy="1010821"/>
            <a:chOff x="720000" y="2430333"/>
            <a:chExt cx="3333088" cy="1010821"/>
          </a:xfrm>
        </p:grpSpPr>
        <p:sp>
          <p:nvSpPr>
            <p:cNvPr id="193" name="Google Shape;193;p21"/>
            <p:cNvSpPr txBox="1"/>
            <p:nvPr/>
          </p:nvSpPr>
          <p:spPr>
            <a:xfrm>
              <a:off x="720000" y="2430333"/>
              <a:ext cx="18138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Jupiter</a:t>
              </a:r>
              <a:endParaRPr sz="1800">
                <a:solidFill>
                  <a:schemeClr val="dk1"/>
                </a:solidFill>
                <a:latin typeface="Doppio One"/>
                <a:ea typeface="Doppio One"/>
                <a:cs typeface="Doppio One"/>
                <a:sym typeface="Doppio One"/>
              </a:endParaRPr>
            </a:p>
          </p:txBody>
        </p:sp>
        <p:sp>
          <p:nvSpPr>
            <p:cNvPr id="194" name="Google Shape;194;p21"/>
            <p:cNvSpPr txBox="1"/>
            <p:nvPr/>
          </p:nvSpPr>
          <p:spPr>
            <a:xfrm>
              <a:off x="720000" y="2834854"/>
              <a:ext cx="1813800" cy="6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the biggest planet of them all</a:t>
              </a:r>
              <a:endParaRPr sz="1200">
                <a:solidFill>
                  <a:schemeClr val="dk1"/>
                </a:solidFill>
                <a:latin typeface="Encode Sans"/>
                <a:ea typeface="Encode Sans"/>
                <a:cs typeface="Encode Sans"/>
                <a:sym typeface="Encode Sans"/>
              </a:endParaRPr>
            </a:p>
          </p:txBody>
        </p:sp>
        <p:sp>
          <p:nvSpPr>
            <p:cNvPr id="195" name="Google Shape;195;p21"/>
            <p:cNvSpPr/>
            <p:nvPr/>
          </p:nvSpPr>
          <p:spPr>
            <a:xfrm>
              <a:off x="3328588" y="2595745"/>
              <a:ext cx="724500" cy="7245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000">
                  <a:solidFill>
                    <a:schemeClr val="accent2"/>
                  </a:solidFill>
                  <a:latin typeface="Encode Sans"/>
                  <a:ea typeface="Encode Sans"/>
                  <a:cs typeface="Encode Sans"/>
                  <a:sym typeface="Encode Sans"/>
                </a:rPr>
                <a:t>02</a:t>
              </a:r>
              <a:endParaRPr b="1" sz="2000">
                <a:solidFill>
                  <a:schemeClr val="accent2"/>
                </a:solidFill>
                <a:latin typeface="Encode Sans"/>
                <a:ea typeface="Encode Sans"/>
                <a:cs typeface="Encode Sans"/>
                <a:sym typeface="Encode Sans"/>
              </a:endParaRPr>
            </a:p>
          </p:txBody>
        </p:sp>
      </p:grpSp>
      <p:grpSp>
        <p:nvGrpSpPr>
          <p:cNvPr id="196" name="Google Shape;196;p21"/>
          <p:cNvGrpSpPr/>
          <p:nvPr/>
        </p:nvGrpSpPr>
        <p:grpSpPr>
          <a:xfrm>
            <a:off x="720000" y="3517217"/>
            <a:ext cx="3333088" cy="1010821"/>
            <a:chOff x="720000" y="3517217"/>
            <a:chExt cx="3333088" cy="1010821"/>
          </a:xfrm>
        </p:grpSpPr>
        <p:sp>
          <p:nvSpPr>
            <p:cNvPr id="197" name="Google Shape;197;p21"/>
            <p:cNvSpPr txBox="1"/>
            <p:nvPr/>
          </p:nvSpPr>
          <p:spPr>
            <a:xfrm>
              <a:off x="720000" y="3517217"/>
              <a:ext cx="18138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Mars</a:t>
              </a:r>
              <a:endParaRPr sz="1800">
                <a:solidFill>
                  <a:schemeClr val="dk1"/>
                </a:solidFill>
                <a:latin typeface="Doppio One"/>
                <a:ea typeface="Doppio One"/>
                <a:cs typeface="Doppio One"/>
                <a:sym typeface="Doppio One"/>
              </a:endParaRPr>
            </a:p>
          </p:txBody>
        </p:sp>
        <p:sp>
          <p:nvSpPr>
            <p:cNvPr id="198" name="Google Shape;198;p21"/>
            <p:cNvSpPr txBox="1"/>
            <p:nvPr/>
          </p:nvSpPr>
          <p:spPr>
            <a:xfrm>
              <a:off x="720000" y="3921738"/>
              <a:ext cx="1813800" cy="6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 cold place</a:t>
              </a:r>
              <a:endParaRPr sz="1200">
                <a:solidFill>
                  <a:schemeClr val="dk1"/>
                </a:solidFill>
                <a:latin typeface="Encode Sans"/>
                <a:ea typeface="Encode Sans"/>
                <a:cs typeface="Encode Sans"/>
                <a:sym typeface="Encode Sans"/>
              </a:endParaRPr>
            </a:p>
          </p:txBody>
        </p:sp>
        <p:sp>
          <p:nvSpPr>
            <p:cNvPr id="199" name="Google Shape;199;p21"/>
            <p:cNvSpPr/>
            <p:nvPr/>
          </p:nvSpPr>
          <p:spPr>
            <a:xfrm>
              <a:off x="3328588" y="3684428"/>
              <a:ext cx="724500" cy="7245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000">
                  <a:solidFill>
                    <a:schemeClr val="accent2"/>
                  </a:solidFill>
                  <a:latin typeface="Encode Sans"/>
                  <a:ea typeface="Encode Sans"/>
                  <a:cs typeface="Encode Sans"/>
                  <a:sym typeface="Encode Sans"/>
                </a:rPr>
                <a:t>03</a:t>
              </a:r>
              <a:endParaRPr b="1" sz="2000">
                <a:solidFill>
                  <a:schemeClr val="accent2"/>
                </a:solidFill>
                <a:latin typeface="Encode Sans"/>
                <a:ea typeface="Encode Sans"/>
                <a:cs typeface="Encode Sans"/>
                <a:sym typeface="Encode Sans"/>
              </a:endParaRPr>
            </a:p>
          </p:txBody>
        </p:sp>
      </p:grpSp>
      <p:grpSp>
        <p:nvGrpSpPr>
          <p:cNvPr id="200" name="Google Shape;200;p21"/>
          <p:cNvGrpSpPr/>
          <p:nvPr/>
        </p:nvGrpSpPr>
        <p:grpSpPr>
          <a:xfrm>
            <a:off x="5090963" y="1343450"/>
            <a:ext cx="3333038" cy="1010821"/>
            <a:chOff x="5090963" y="1343450"/>
            <a:chExt cx="3333038" cy="1010821"/>
          </a:xfrm>
        </p:grpSpPr>
        <p:sp>
          <p:nvSpPr>
            <p:cNvPr id="201" name="Google Shape;201;p21"/>
            <p:cNvSpPr txBox="1"/>
            <p:nvPr/>
          </p:nvSpPr>
          <p:spPr>
            <a:xfrm>
              <a:off x="6610200" y="1343450"/>
              <a:ext cx="1813800" cy="48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Doppio One"/>
                  <a:ea typeface="Doppio One"/>
                  <a:cs typeface="Doppio One"/>
                  <a:sym typeface="Doppio One"/>
                </a:rPr>
                <a:t>Saturn</a:t>
              </a:r>
              <a:endParaRPr sz="1800">
                <a:solidFill>
                  <a:schemeClr val="dk1"/>
                </a:solidFill>
                <a:latin typeface="Doppio One"/>
                <a:ea typeface="Doppio One"/>
                <a:cs typeface="Doppio One"/>
                <a:sym typeface="Doppio One"/>
              </a:endParaRPr>
            </a:p>
          </p:txBody>
        </p:sp>
        <p:sp>
          <p:nvSpPr>
            <p:cNvPr id="202" name="Google Shape;202;p21"/>
            <p:cNvSpPr txBox="1"/>
            <p:nvPr/>
          </p:nvSpPr>
          <p:spPr>
            <a:xfrm>
              <a:off x="6610200" y="1747971"/>
              <a:ext cx="1813800" cy="606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sz="1200">
                  <a:solidFill>
                    <a:schemeClr val="dk1"/>
                  </a:solidFill>
                  <a:latin typeface="Encode Sans"/>
                  <a:ea typeface="Encode Sans"/>
                  <a:cs typeface="Encode Sans"/>
                  <a:sym typeface="Encode Sans"/>
                </a:rPr>
                <a:t>Saturn is a gas giant and has several rings</a:t>
              </a:r>
              <a:endParaRPr sz="1800">
                <a:solidFill>
                  <a:schemeClr val="dk1"/>
                </a:solidFill>
                <a:latin typeface="Encode Sans"/>
                <a:ea typeface="Encode Sans"/>
                <a:cs typeface="Encode Sans"/>
                <a:sym typeface="Encode Sans"/>
              </a:endParaRPr>
            </a:p>
          </p:txBody>
        </p:sp>
        <p:sp>
          <p:nvSpPr>
            <p:cNvPr id="203" name="Google Shape;203;p21"/>
            <p:cNvSpPr/>
            <p:nvPr/>
          </p:nvSpPr>
          <p:spPr>
            <a:xfrm>
              <a:off x="5090963" y="1507068"/>
              <a:ext cx="724500" cy="7245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000">
                  <a:solidFill>
                    <a:schemeClr val="accent2"/>
                  </a:solidFill>
                  <a:latin typeface="Encode Sans"/>
                  <a:ea typeface="Encode Sans"/>
                  <a:cs typeface="Encode Sans"/>
                  <a:sym typeface="Encode Sans"/>
                </a:rPr>
                <a:t>04</a:t>
              </a:r>
              <a:endParaRPr b="1" sz="2000">
                <a:solidFill>
                  <a:schemeClr val="accent2"/>
                </a:solidFill>
                <a:latin typeface="Encode Sans"/>
                <a:ea typeface="Encode Sans"/>
                <a:cs typeface="Encode Sans"/>
                <a:sym typeface="Encode Sans"/>
              </a:endParaRPr>
            </a:p>
          </p:txBody>
        </p:sp>
      </p:grpSp>
      <p:grpSp>
        <p:nvGrpSpPr>
          <p:cNvPr id="204" name="Google Shape;204;p21"/>
          <p:cNvGrpSpPr/>
          <p:nvPr/>
        </p:nvGrpSpPr>
        <p:grpSpPr>
          <a:xfrm>
            <a:off x="5090963" y="2430333"/>
            <a:ext cx="3333038" cy="1010821"/>
            <a:chOff x="5090963" y="2430333"/>
            <a:chExt cx="3333038" cy="1010821"/>
          </a:xfrm>
        </p:grpSpPr>
        <p:sp>
          <p:nvSpPr>
            <p:cNvPr id="205" name="Google Shape;205;p21"/>
            <p:cNvSpPr txBox="1"/>
            <p:nvPr/>
          </p:nvSpPr>
          <p:spPr>
            <a:xfrm>
              <a:off x="6610200" y="2430333"/>
              <a:ext cx="1813800" cy="48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Doppio One"/>
                  <a:ea typeface="Doppio One"/>
                  <a:cs typeface="Doppio One"/>
                  <a:sym typeface="Doppio One"/>
                </a:rPr>
                <a:t>Mercury</a:t>
              </a:r>
              <a:endParaRPr sz="1800">
                <a:solidFill>
                  <a:schemeClr val="dk1"/>
                </a:solidFill>
                <a:latin typeface="Doppio One"/>
                <a:ea typeface="Doppio One"/>
                <a:cs typeface="Doppio One"/>
                <a:sym typeface="Doppio One"/>
              </a:endParaRPr>
            </a:p>
          </p:txBody>
        </p:sp>
        <p:sp>
          <p:nvSpPr>
            <p:cNvPr id="206" name="Google Shape;206;p21"/>
            <p:cNvSpPr txBox="1"/>
            <p:nvPr/>
          </p:nvSpPr>
          <p:spPr>
            <a:xfrm>
              <a:off x="6610200" y="2834854"/>
              <a:ext cx="1813800" cy="606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a:t>
              </a:r>
              <a:endParaRPr sz="1200">
                <a:solidFill>
                  <a:schemeClr val="dk1"/>
                </a:solidFill>
                <a:latin typeface="Encode Sans"/>
                <a:ea typeface="Encode Sans"/>
                <a:cs typeface="Encode Sans"/>
                <a:sym typeface="Encode Sans"/>
              </a:endParaRPr>
            </a:p>
          </p:txBody>
        </p:sp>
        <p:sp>
          <p:nvSpPr>
            <p:cNvPr id="207" name="Google Shape;207;p21"/>
            <p:cNvSpPr/>
            <p:nvPr/>
          </p:nvSpPr>
          <p:spPr>
            <a:xfrm>
              <a:off x="5090963" y="2595745"/>
              <a:ext cx="724500" cy="7245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000">
                  <a:solidFill>
                    <a:schemeClr val="accent2"/>
                  </a:solidFill>
                  <a:latin typeface="Encode Sans"/>
                  <a:ea typeface="Encode Sans"/>
                  <a:cs typeface="Encode Sans"/>
                  <a:sym typeface="Encode Sans"/>
                </a:rPr>
                <a:t>05</a:t>
              </a:r>
              <a:endParaRPr b="1" sz="2000">
                <a:solidFill>
                  <a:schemeClr val="accent2"/>
                </a:solidFill>
                <a:latin typeface="Encode Sans"/>
                <a:ea typeface="Encode Sans"/>
                <a:cs typeface="Encode Sans"/>
                <a:sym typeface="Encode Sans"/>
              </a:endParaRPr>
            </a:p>
          </p:txBody>
        </p:sp>
      </p:grpSp>
      <p:grpSp>
        <p:nvGrpSpPr>
          <p:cNvPr id="208" name="Google Shape;208;p21"/>
          <p:cNvGrpSpPr/>
          <p:nvPr/>
        </p:nvGrpSpPr>
        <p:grpSpPr>
          <a:xfrm>
            <a:off x="5090963" y="3517217"/>
            <a:ext cx="3333038" cy="1010821"/>
            <a:chOff x="5090963" y="3517217"/>
            <a:chExt cx="3333038" cy="1010821"/>
          </a:xfrm>
        </p:grpSpPr>
        <p:sp>
          <p:nvSpPr>
            <p:cNvPr id="209" name="Google Shape;209;p21"/>
            <p:cNvSpPr txBox="1"/>
            <p:nvPr/>
          </p:nvSpPr>
          <p:spPr>
            <a:xfrm>
              <a:off x="6610200" y="3517217"/>
              <a:ext cx="1813800" cy="48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Doppio One"/>
                  <a:ea typeface="Doppio One"/>
                  <a:cs typeface="Doppio One"/>
                  <a:sym typeface="Doppio One"/>
                </a:rPr>
                <a:t>Earth</a:t>
              </a:r>
              <a:endParaRPr sz="1800">
                <a:solidFill>
                  <a:schemeClr val="dk1"/>
                </a:solidFill>
                <a:latin typeface="Doppio One"/>
                <a:ea typeface="Doppio One"/>
                <a:cs typeface="Doppio One"/>
                <a:sym typeface="Doppio One"/>
              </a:endParaRPr>
            </a:p>
          </p:txBody>
        </p:sp>
        <p:sp>
          <p:nvSpPr>
            <p:cNvPr id="210" name="Google Shape;210;p21"/>
            <p:cNvSpPr txBox="1"/>
            <p:nvPr/>
          </p:nvSpPr>
          <p:spPr>
            <a:xfrm>
              <a:off x="6610200" y="3921738"/>
              <a:ext cx="1813800" cy="606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sz="1200">
                  <a:solidFill>
                    <a:schemeClr val="dk1"/>
                  </a:solidFill>
                  <a:latin typeface="Encode Sans"/>
                  <a:ea typeface="Encode Sans"/>
                  <a:cs typeface="Encode Sans"/>
                  <a:sym typeface="Encode Sans"/>
                </a:rPr>
                <a:t>Earth is the third planet from the Sun</a:t>
              </a:r>
              <a:endParaRPr sz="1200">
                <a:solidFill>
                  <a:schemeClr val="dk1"/>
                </a:solidFill>
                <a:latin typeface="Encode Sans"/>
                <a:ea typeface="Encode Sans"/>
                <a:cs typeface="Encode Sans"/>
                <a:sym typeface="Encode Sans"/>
              </a:endParaRPr>
            </a:p>
          </p:txBody>
        </p:sp>
        <p:sp>
          <p:nvSpPr>
            <p:cNvPr id="211" name="Google Shape;211;p21"/>
            <p:cNvSpPr/>
            <p:nvPr/>
          </p:nvSpPr>
          <p:spPr>
            <a:xfrm>
              <a:off x="5090963" y="3684427"/>
              <a:ext cx="724500" cy="7245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000">
                  <a:solidFill>
                    <a:schemeClr val="accent2"/>
                  </a:solidFill>
                  <a:latin typeface="Encode Sans"/>
                  <a:ea typeface="Encode Sans"/>
                  <a:cs typeface="Encode Sans"/>
                  <a:sym typeface="Encode Sans"/>
                </a:rPr>
                <a:t>06</a:t>
              </a:r>
              <a:endParaRPr b="1" sz="2000">
                <a:solidFill>
                  <a:schemeClr val="accent2"/>
                </a:solidFill>
                <a:latin typeface="Encode Sans"/>
                <a:ea typeface="Encode Sans"/>
                <a:cs typeface="Encode Sans"/>
                <a:sym typeface="Encode Sans"/>
              </a:endParaRPr>
            </a:p>
          </p:txBody>
        </p:sp>
      </p:grpSp>
      <p:cxnSp>
        <p:nvCxnSpPr>
          <p:cNvPr id="212" name="Google Shape;212;p21"/>
          <p:cNvCxnSpPr>
            <a:stCxn id="189" idx="4"/>
            <a:endCxn id="195" idx="0"/>
          </p:cNvCxnSpPr>
          <p:nvPr/>
        </p:nvCxnSpPr>
        <p:spPr>
          <a:xfrm>
            <a:off x="3690788" y="2231519"/>
            <a:ext cx="0" cy="364200"/>
          </a:xfrm>
          <a:prstGeom prst="straightConnector1">
            <a:avLst/>
          </a:prstGeom>
          <a:noFill/>
          <a:ln cap="flat" cmpd="sng" w="9525">
            <a:solidFill>
              <a:schemeClr val="lt2"/>
            </a:solidFill>
            <a:prstDash val="solid"/>
            <a:round/>
            <a:headEnd len="med" w="med" type="none"/>
            <a:tailEnd len="med" w="med" type="none"/>
          </a:ln>
        </p:spPr>
      </p:cxnSp>
      <p:cxnSp>
        <p:nvCxnSpPr>
          <p:cNvPr id="213" name="Google Shape;213;p21"/>
          <p:cNvCxnSpPr>
            <a:stCxn id="195" idx="4"/>
            <a:endCxn id="199" idx="0"/>
          </p:cNvCxnSpPr>
          <p:nvPr/>
        </p:nvCxnSpPr>
        <p:spPr>
          <a:xfrm>
            <a:off x="3690838" y="3320245"/>
            <a:ext cx="0" cy="364200"/>
          </a:xfrm>
          <a:prstGeom prst="straightConnector1">
            <a:avLst/>
          </a:prstGeom>
          <a:noFill/>
          <a:ln cap="flat" cmpd="sng" w="9525">
            <a:solidFill>
              <a:schemeClr val="lt2"/>
            </a:solidFill>
            <a:prstDash val="solid"/>
            <a:round/>
            <a:headEnd len="med" w="med" type="none"/>
            <a:tailEnd len="med" w="med" type="none"/>
          </a:ln>
        </p:spPr>
      </p:cxnSp>
      <p:cxnSp>
        <p:nvCxnSpPr>
          <p:cNvPr id="214" name="Google Shape;214;p21"/>
          <p:cNvCxnSpPr>
            <a:stCxn id="199" idx="7"/>
            <a:endCxn id="203" idx="3"/>
          </p:cNvCxnSpPr>
          <p:nvPr/>
        </p:nvCxnSpPr>
        <p:spPr>
          <a:xfrm flipH="1" rot="10800000">
            <a:off x="3946987" y="2125528"/>
            <a:ext cx="1250100" cy="1665000"/>
          </a:xfrm>
          <a:prstGeom prst="straightConnector1">
            <a:avLst/>
          </a:prstGeom>
          <a:noFill/>
          <a:ln cap="flat" cmpd="sng" w="9525">
            <a:solidFill>
              <a:schemeClr val="lt2"/>
            </a:solidFill>
            <a:prstDash val="solid"/>
            <a:round/>
            <a:headEnd len="med" w="med" type="none"/>
            <a:tailEnd len="med" w="med" type="none"/>
          </a:ln>
        </p:spPr>
      </p:cxnSp>
      <p:cxnSp>
        <p:nvCxnSpPr>
          <p:cNvPr id="215" name="Google Shape;215;p21"/>
          <p:cNvCxnSpPr>
            <a:stCxn id="203" idx="4"/>
            <a:endCxn id="207" idx="0"/>
          </p:cNvCxnSpPr>
          <p:nvPr/>
        </p:nvCxnSpPr>
        <p:spPr>
          <a:xfrm>
            <a:off x="5453213" y="2231568"/>
            <a:ext cx="0" cy="364200"/>
          </a:xfrm>
          <a:prstGeom prst="straightConnector1">
            <a:avLst/>
          </a:prstGeom>
          <a:noFill/>
          <a:ln cap="flat" cmpd="sng" w="9525">
            <a:solidFill>
              <a:schemeClr val="lt2"/>
            </a:solidFill>
            <a:prstDash val="solid"/>
            <a:round/>
            <a:headEnd len="med" w="med" type="none"/>
            <a:tailEnd len="med" w="med" type="none"/>
          </a:ln>
        </p:spPr>
      </p:cxnSp>
      <p:cxnSp>
        <p:nvCxnSpPr>
          <p:cNvPr id="216" name="Google Shape;216;p21"/>
          <p:cNvCxnSpPr>
            <a:stCxn id="207" idx="4"/>
            <a:endCxn id="211" idx="0"/>
          </p:cNvCxnSpPr>
          <p:nvPr/>
        </p:nvCxnSpPr>
        <p:spPr>
          <a:xfrm>
            <a:off x="5453213" y="3320245"/>
            <a:ext cx="0" cy="364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pSp>
        <p:nvGrpSpPr>
          <p:cNvPr id="222" name="Google Shape;222;p22"/>
          <p:cNvGrpSpPr/>
          <p:nvPr/>
        </p:nvGrpSpPr>
        <p:grpSpPr>
          <a:xfrm>
            <a:off x="4567749" y="2078274"/>
            <a:ext cx="1924917" cy="2424451"/>
            <a:chOff x="4567749" y="2078274"/>
            <a:chExt cx="1924917" cy="2424451"/>
          </a:xfrm>
        </p:grpSpPr>
        <p:sp>
          <p:nvSpPr>
            <p:cNvPr id="223" name="Google Shape;223;p22"/>
            <p:cNvSpPr/>
            <p:nvPr/>
          </p:nvSpPr>
          <p:spPr>
            <a:xfrm>
              <a:off x="4567749" y="2078274"/>
              <a:ext cx="1923900" cy="780900"/>
            </a:xfrm>
            <a:prstGeom prst="rect">
              <a:avLst/>
            </a:prstGeom>
            <a:solidFill>
              <a:schemeClr val="lt2"/>
            </a:solidFill>
            <a:ln>
              <a:noFill/>
            </a:ln>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800">
                  <a:solidFill>
                    <a:schemeClr val="dk1"/>
                  </a:solidFill>
                  <a:latin typeface="Doppio One"/>
                  <a:ea typeface="Doppio One"/>
                  <a:cs typeface="Doppio One"/>
                  <a:sym typeface="Doppio One"/>
                </a:rPr>
                <a:t>Desire</a:t>
              </a:r>
              <a:endParaRPr>
                <a:latin typeface="Encode Sans"/>
                <a:ea typeface="Encode Sans"/>
                <a:cs typeface="Encode Sans"/>
                <a:sym typeface="Encode Sans"/>
              </a:endParaRPr>
            </a:p>
          </p:txBody>
        </p:sp>
        <p:grpSp>
          <p:nvGrpSpPr>
            <p:cNvPr id="224" name="Google Shape;224;p22"/>
            <p:cNvGrpSpPr/>
            <p:nvPr/>
          </p:nvGrpSpPr>
          <p:grpSpPr>
            <a:xfrm>
              <a:off x="4568769" y="3309625"/>
              <a:ext cx="1923898" cy="1193100"/>
              <a:chOff x="4638200" y="3309625"/>
              <a:chExt cx="1813800" cy="1193100"/>
            </a:xfrm>
          </p:grpSpPr>
          <p:sp>
            <p:nvSpPr>
              <p:cNvPr id="225" name="Google Shape;225;p22"/>
              <p:cNvSpPr txBox="1"/>
              <p:nvPr/>
            </p:nvSpPr>
            <p:spPr>
              <a:xfrm>
                <a:off x="4638200" y="3309625"/>
                <a:ext cx="18138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Mars</a:t>
                </a:r>
                <a:endParaRPr sz="1800">
                  <a:solidFill>
                    <a:schemeClr val="dk1"/>
                  </a:solidFill>
                  <a:latin typeface="Doppio One"/>
                  <a:ea typeface="Doppio One"/>
                  <a:cs typeface="Doppio One"/>
                  <a:sym typeface="Doppio One"/>
                </a:endParaRPr>
              </a:p>
            </p:txBody>
          </p:sp>
          <p:sp>
            <p:nvSpPr>
              <p:cNvPr id="226" name="Google Shape;226;p22"/>
              <p:cNvSpPr txBox="1"/>
              <p:nvPr/>
            </p:nvSpPr>
            <p:spPr>
              <a:xfrm>
                <a:off x="4638200" y="3837325"/>
                <a:ext cx="18138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 cold place</a:t>
                </a:r>
                <a:endParaRPr sz="1200">
                  <a:solidFill>
                    <a:schemeClr val="dk1"/>
                  </a:solidFill>
                  <a:latin typeface="Encode Sans"/>
                  <a:ea typeface="Encode Sans"/>
                  <a:cs typeface="Encode Sans"/>
                  <a:sym typeface="Encode Sans"/>
                </a:endParaRPr>
              </a:p>
            </p:txBody>
          </p:sp>
        </p:grpSp>
      </p:grpSp>
      <p:grpSp>
        <p:nvGrpSpPr>
          <p:cNvPr id="227" name="Google Shape;227;p22"/>
          <p:cNvGrpSpPr/>
          <p:nvPr/>
        </p:nvGrpSpPr>
        <p:grpSpPr>
          <a:xfrm>
            <a:off x="2643675" y="1791445"/>
            <a:ext cx="1925945" cy="2711280"/>
            <a:chOff x="2643675" y="1791445"/>
            <a:chExt cx="1925945" cy="2711280"/>
          </a:xfrm>
        </p:grpSpPr>
        <p:sp>
          <p:nvSpPr>
            <p:cNvPr id="228" name="Google Shape;228;p22"/>
            <p:cNvSpPr/>
            <p:nvPr/>
          </p:nvSpPr>
          <p:spPr>
            <a:xfrm>
              <a:off x="2643675" y="1791445"/>
              <a:ext cx="1923900" cy="1067700"/>
            </a:xfrm>
            <a:prstGeom prst="rect">
              <a:avLst/>
            </a:prstGeom>
            <a:solidFill>
              <a:schemeClr val="accen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Doppio One"/>
                  <a:ea typeface="Doppio One"/>
                  <a:cs typeface="Doppio One"/>
                  <a:sym typeface="Doppio One"/>
                </a:rPr>
                <a:t>Interest</a:t>
              </a:r>
              <a:endParaRPr>
                <a:latin typeface="Encode Sans"/>
                <a:ea typeface="Encode Sans"/>
                <a:cs typeface="Encode Sans"/>
                <a:sym typeface="Encode Sans"/>
              </a:endParaRPr>
            </a:p>
          </p:txBody>
        </p:sp>
        <p:grpSp>
          <p:nvGrpSpPr>
            <p:cNvPr id="229" name="Google Shape;229;p22"/>
            <p:cNvGrpSpPr/>
            <p:nvPr/>
          </p:nvGrpSpPr>
          <p:grpSpPr>
            <a:xfrm>
              <a:off x="2645722" y="3309625"/>
              <a:ext cx="1923898" cy="1193100"/>
              <a:chOff x="2680438" y="3309625"/>
              <a:chExt cx="1813800" cy="1193100"/>
            </a:xfrm>
          </p:grpSpPr>
          <p:sp>
            <p:nvSpPr>
              <p:cNvPr id="230" name="Google Shape;230;p22"/>
              <p:cNvSpPr txBox="1"/>
              <p:nvPr/>
            </p:nvSpPr>
            <p:spPr>
              <a:xfrm>
                <a:off x="2680438" y="3309625"/>
                <a:ext cx="18138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Jupiter</a:t>
                </a:r>
                <a:endParaRPr sz="1800">
                  <a:solidFill>
                    <a:schemeClr val="dk1"/>
                  </a:solidFill>
                  <a:latin typeface="Doppio One"/>
                  <a:ea typeface="Doppio One"/>
                  <a:cs typeface="Doppio One"/>
                  <a:sym typeface="Doppio One"/>
                </a:endParaRPr>
              </a:p>
            </p:txBody>
          </p:sp>
          <p:sp>
            <p:nvSpPr>
              <p:cNvPr id="231" name="Google Shape;231;p22"/>
              <p:cNvSpPr txBox="1"/>
              <p:nvPr/>
            </p:nvSpPr>
            <p:spPr>
              <a:xfrm>
                <a:off x="2680438" y="3837325"/>
                <a:ext cx="18138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the biggest planet of them all</a:t>
                </a:r>
                <a:endParaRPr sz="1200">
                  <a:solidFill>
                    <a:schemeClr val="dk1"/>
                  </a:solidFill>
                  <a:latin typeface="Encode Sans"/>
                  <a:ea typeface="Encode Sans"/>
                  <a:cs typeface="Encode Sans"/>
                  <a:sym typeface="Encode Sans"/>
                </a:endParaRPr>
              </a:p>
            </p:txBody>
          </p:sp>
        </p:grpSp>
      </p:grpSp>
      <p:grpSp>
        <p:nvGrpSpPr>
          <p:cNvPr id="232" name="Google Shape;232;p22"/>
          <p:cNvGrpSpPr/>
          <p:nvPr/>
        </p:nvGrpSpPr>
        <p:grpSpPr>
          <a:xfrm>
            <a:off x="6491816" y="2293405"/>
            <a:ext cx="1923908" cy="2209320"/>
            <a:chOff x="6491816" y="2293405"/>
            <a:chExt cx="1923908" cy="2209320"/>
          </a:xfrm>
        </p:grpSpPr>
        <p:sp>
          <p:nvSpPr>
            <p:cNvPr id="233" name="Google Shape;233;p22"/>
            <p:cNvSpPr/>
            <p:nvPr/>
          </p:nvSpPr>
          <p:spPr>
            <a:xfrm>
              <a:off x="6491824" y="2293405"/>
              <a:ext cx="1923900" cy="5658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800">
                  <a:solidFill>
                    <a:schemeClr val="dk1"/>
                  </a:solidFill>
                  <a:latin typeface="Doppio One"/>
                  <a:ea typeface="Doppio One"/>
                  <a:cs typeface="Doppio One"/>
                  <a:sym typeface="Doppio One"/>
                </a:rPr>
                <a:t>Action</a:t>
              </a:r>
              <a:endParaRPr>
                <a:latin typeface="Encode Sans"/>
                <a:ea typeface="Encode Sans"/>
                <a:cs typeface="Encode Sans"/>
                <a:sym typeface="Encode Sans"/>
              </a:endParaRPr>
            </a:p>
          </p:txBody>
        </p:sp>
        <p:grpSp>
          <p:nvGrpSpPr>
            <p:cNvPr id="234" name="Google Shape;234;p22"/>
            <p:cNvGrpSpPr/>
            <p:nvPr/>
          </p:nvGrpSpPr>
          <p:grpSpPr>
            <a:xfrm>
              <a:off x="6491816" y="3309625"/>
              <a:ext cx="1923898" cy="1193100"/>
              <a:chOff x="6617100" y="3309625"/>
              <a:chExt cx="1813800" cy="1193100"/>
            </a:xfrm>
          </p:grpSpPr>
          <p:sp>
            <p:nvSpPr>
              <p:cNvPr id="235" name="Google Shape;235;p22"/>
              <p:cNvSpPr txBox="1"/>
              <p:nvPr/>
            </p:nvSpPr>
            <p:spPr>
              <a:xfrm>
                <a:off x="6617100" y="3309625"/>
                <a:ext cx="18138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Saturn</a:t>
                </a:r>
                <a:endParaRPr b="1" sz="1800">
                  <a:solidFill>
                    <a:schemeClr val="dk1"/>
                  </a:solidFill>
                  <a:latin typeface="Doppio One"/>
                  <a:ea typeface="Doppio One"/>
                  <a:cs typeface="Doppio One"/>
                  <a:sym typeface="Doppio One"/>
                </a:endParaRPr>
              </a:p>
            </p:txBody>
          </p:sp>
          <p:sp>
            <p:nvSpPr>
              <p:cNvPr id="236" name="Google Shape;236;p22"/>
              <p:cNvSpPr txBox="1"/>
              <p:nvPr/>
            </p:nvSpPr>
            <p:spPr>
              <a:xfrm>
                <a:off x="6617100" y="3837325"/>
                <a:ext cx="18138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Saturn is a gas giant and has several rings</a:t>
                </a:r>
                <a:endParaRPr sz="1200">
                  <a:solidFill>
                    <a:schemeClr val="dk1"/>
                  </a:solidFill>
                  <a:latin typeface="Encode Sans"/>
                  <a:ea typeface="Encode Sans"/>
                  <a:cs typeface="Encode Sans"/>
                  <a:sym typeface="Encode Sans"/>
                </a:endParaRPr>
              </a:p>
            </p:txBody>
          </p:sp>
        </p:grpSp>
      </p:grpSp>
      <p:grpSp>
        <p:nvGrpSpPr>
          <p:cNvPr id="237" name="Google Shape;237;p22"/>
          <p:cNvGrpSpPr/>
          <p:nvPr/>
        </p:nvGrpSpPr>
        <p:grpSpPr>
          <a:xfrm>
            <a:off x="719600" y="1544450"/>
            <a:ext cx="1926972" cy="2958275"/>
            <a:chOff x="719600" y="1544450"/>
            <a:chExt cx="1926972" cy="2958275"/>
          </a:xfrm>
        </p:grpSpPr>
        <p:grpSp>
          <p:nvGrpSpPr>
            <p:cNvPr id="238" name="Google Shape;238;p22"/>
            <p:cNvGrpSpPr/>
            <p:nvPr/>
          </p:nvGrpSpPr>
          <p:grpSpPr>
            <a:xfrm>
              <a:off x="722674" y="3309625"/>
              <a:ext cx="1923898" cy="1193100"/>
              <a:chOff x="722675" y="3309625"/>
              <a:chExt cx="1813800" cy="1193100"/>
            </a:xfrm>
          </p:grpSpPr>
          <p:sp>
            <p:nvSpPr>
              <p:cNvPr id="239" name="Google Shape;239;p22"/>
              <p:cNvSpPr txBox="1"/>
              <p:nvPr/>
            </p:nvSpPr>
            <p:spPr>
              <a:xfrm>
                <a:off x="722675" y="3309625"/>
                <a:ext cx="18138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Venus</a:t>
                </a:r>
                <a:endParaRPr sz="1800">
                  <a:solidFill>
                    <a:schemeClr val="dk1"/>
                  </a:solidFill>
                  <a:latin typeface="Doppio One"/>
                  <a:ea typeface="Doppio One"/>
                  <a:cs typeface="Doppio One"/>
                  <a:sym typeface="Doppio One"/>
                </a:endParaRPr>
              </a:p>
            </p:txBody>
          </p:sp>
          <p:sp>
            <p:nvSpPr>
              <p:cNvPr id="240" name="Google Shape;240;p22"/>
              <p:cNvSpPr txBox="1"/>
              <p:nvPr/>
            </p:nvSpPr>
            <p:spPr>
              <a:xfrm>
                <a:off x="722675" y="3837325"/>
                <a:ext cx="18138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is the second planet from the Sun</a:t>
                </a:r>
                <a:endParaRPr sz="1800">
                  <a:solidFill>
                    <a:schemeClr val="dk1"/>
                  </a:solidFill>
                  <a:latin typeface="Encode Sans"/>
                  <a:ea typeface="Encode Sans"/>
                  <a:cs typeface="Encode Sans"/>
                  <a:sym typeface="Encode Sans"/>
                </a:endParaRPr>
              </a:p>
            </p:txBody>
          </p:sp>
        </p:grpSp>
        <p:sp>
          <p:nvSpPr>
            <p:cNvPr id="241" name="Google Shape;241;p22"/>
            <p:cNvSpPr/>
            <p:nvPr/>
          </p:nvSpPr>
          <p:spPr>
            <a:xfrm>
              <a:off x="719600" y="1544450"/>
              <a:ext cx="1923900" cy="1314600"/>
            </a:xfrm>
            <a:prstGeom prst="rect">
              <a:avLst/>
            </a:prstGeom>
            <a:solidFill>
              <a:schemeClr val="dk1"/>
            </a:solidFill>
            <a:ln>
              <a:noFill/>
            </a:ln>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800">
                  <a:solidFill>
                    <a:schemeClr val="lt1"/>
                  </a:solidFill>
                  <a:latin typeface="Doppio One"/>
                  <a:ea typeface="Doppio One"/>
                  <a:cs typeface="Doppio One"/>
                  <a:sym typeface="Doppio One"/>
                </a:rPr>
                <a:t>Attention</a:t>
              </a:r>
              <a:endParaRPr>
                <a:latin typeface="Encode Sans"/>
                <a:ea typeface="Encode Sans"/>
                <a:cs typeface="Encode Sans"/>
                <a:sym typeface="Encode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pSp>
        <p:nvGrpSpPr>
          <p:cNvPr id="247" name="Google Shape;247;p23"/>
          <p:cNvGrpSpPr/>
          <p:nvPr/>
        </p:nvGrpSpPr>
        <p:grpSpPr>
          <a:xfrm>
            <a:off x="720000" y="1443600"/>
            <a:ext cx="1813800" cy="1205699"/>
            <a:chOff x="720000" y="1443600"/>
            <a:chExt cx="1813800" cy="1205699"/>
          </a:xfrm>
        </p:grpSpPr>
        <p:sp>
          <p:nvSpPr>
            <p:cNvPr id="248" name="Google Shape;248;p23"/>
            <p:cNvSpPr txBox="1"/>
            <p:nvPr/>
          </p:nvSpPr>
          <p:spPr>
            <a:xfrm>
              <a:off x="720000" y="1443600"/>
              <a:ext cx="18138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Venus</a:t>
              </a:r>
              <a:endParaRPr sz="1800">
                <a:solidFill>
                  <a:schemeClr val="dk1"/>
                </a:solidFill>
                <a:latin typeface="Doppio One"/>
                <a:ea typeface="Doppio One"/>
                <a:cs typeface="Doppio One"/>
                <a:sym typeface="Doppio One"/>
              </a:endParaRPr>
            </a:p>
          </p:txBody>
        </p:sp>
        <p:sp>
          <p:nvSpPr>
            <p:cNvPr id="249" name="Google Shape;249;p23"/>
            <p:cNvSpPr txBox="1"/>
            <p:nvPr/>
          </p:nvSpPr>
          <p:spPr>
            <a:xfrm>
              <a:off x="720000" y="1885499"/>
              <a:ext cx="1813800" cy="7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beautiful name and is the second planet from the Sun</a:t>
              </a:r>
              <a:endParaRPr sz="1800">
                <a:solidFill>
                  <a:schemeClr val="dk1"/>
                </a:solidFill>
                <a:latin typeface="Encode Sans"/>
                <a:ea typeface="Encode Sans"/>
                <a:cs typeface="Encode Sans"/>
                <a:sym typeface="Encode Sans"/>
              </a:endParaRPr>
            </a:p>
          </p:txBody>
        </p:sp>
      </p:grpSp>
      <p:grpSp>
        <p:nvGrpSpPr>
          <p:cNvPr id="250" name="Google Shape;250;p23"/>
          <p:cNvGrpSpPr/>
          <p:nvPr/>
        </p:nvGrpSpPr>
        <p:grpSpPr>
          <a:xfrm>
            <a:off x="6610200" y="1443600"/>
            <a:ext cx="1813800" cy="1205699"/>
            <a:chOff x="6610200" y="1443600"/>
            <a:chExt cx="1813800" cy="1205699"/>
          </a:xfrm>
        </p:grpSpPr>
        <p:sp>
          <p:nvSpPr>
            <p:cNvPr id="251" name="Google Shape;251;p23"/>
            <p:cNvSpPr txBox="1"/>
            <p:nvPr/>
          </p:nvSpPr>
          <p:spPr>
            <a:xfrm>
              <a:off x="6610200" y="1443600"/>
              <a:ext cx="18138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Doppio One"/>
                  <a:ea typeface="Doppio One"/>
                  <a:cs typeface="Doppio One"/>
                  <a:sym typeface="Doppio One"/>
                </a:rPr>
                <a:t>Mars</a:t>
              </a:r>
              <a:endParaRPr sz="1800">
                <a:solidFill>
                  <a:schemeClr val="dk1"/>
                </a:solidFill>
                <a:latin typeface="Doppio One"/>
                <a:ea typeface="Doppio One"/>
                <a:cs typeface="Doppio One"/>
                <a:sym typeface="Doppio One"/>
              </a:endParaRPr>
            </a:p>
          </p:txBody>
        </p:sp>
        <p:sp>
          <p:nvSpPr>
            <p:cNvPr id="252" name="Google Shape;252;p23"/>
            <p:cNvSpPr txBox="1"/>
            <p:nvPr/>
          </p:nvSpPr>
          <p:spPr>
            <a:xfrm>
              <a:off x="6610200" y="1885499"/>
              <a:ext cx="1813800" cy="763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actually a cold place full of iron oxide dust</a:t>
              </a:r>
              <a:endParaRPr sz="1200">
                <a:solidFill>
                  <a:schemeClr val="dk1"/>
                </a:solidFill>
                <a:latin typeface="Encode Sans"/>
                <a:ea typeface="Encode Sans"/>
                <a:cs typeface="Encode Sans"/>
                <a:sym typeface="Encode Sans"/>
              </a:endParaRPr>
            </a:p>
          </p:txBody>
        </p:sp>
      </p:grpSp>
      <p:grpSp>
        <p:nvGrpSpPr>
          <p:cNvPr id="253" name="Google Shape;253;p23"/>
          <p:cNvGrpSpPr/>
          <p:nvPr/>
        </p:nvGrpSpPr>
        <p:grpSpPr>
          <a:xfrm>
            <a:off x="720000" y="3231449"/>
            <a:ext cx="1813800" cy="1215301"/>
            <a:chOff x="720000" y="3231449"/>
            <a:chExt cx="1813800" cy="1215301"/>
          </a:xfrm>
        </p:grpSpPr>
        <p:sp>
          <p:nvSpPr>
            <p:cNvPr id="254" name="Google Shape;254;p23"/>
            <p:cNvSpPr txBox="1"/>
            <p:nvPr/>
          </p:nvSpPr>
          <p:spPr>
            <a:xfrm>
              <a:off x="720000" y="3919050"/>
              <a:ext cx="18138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ppio One"/>
                  <a:ea typeface="Doppio One"/>
                  <a:cs typeface="Doppio One"/>
                  <a:sym typeface="Doppio One"/>
                </a:rPr>
                <a:t>Jupiter</a:t>
              </a:r>
              <a:endParaRPr sz="1800">
                <a:solidFill>
                  <a:schemeClr val="dk1"/>
                </a:solidFill>
                <a:latin typeface="Doppio One"/>
                <a:ea typeface="Doppio One"/>
                <a:cs typeface="Doppio One"/>
                <a:sym typeface="Doppio One"/>
              </a:endParaRPr>
            </a:p>
          </p:txBody>
        </p:sp>
        <p:sp>
          <p:nvSpPr>
            <p:cNvPr id="255" name="Google Shape;255;p23"/>
            <p:cNvSpPr txBox="1"/>
            <p:nvPr/>
          </p:nvSpPr>
          <p:spPr>
            <a:xfrm>
              <a:off x="720000" y="3231449"/>
              <a:ext cx="1813800" cy="763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a gas giant and the biggest planet in the Solar System</a:t>
              </a:r>
              <a:endParaRPr sz="1200">
                <a:solidFill>
                  <a:schemeClr val="dk1"/>
                </a:solidFill>
                <a:latin typeface="Encode Sans"/>
                <a:ea typeface="Encode Sans"/>
                <a:cs typeface="Encode Sans"/>
                <a:sym typeface="Encode Sans"/>
              </a:endParaRPr>
            </a:p>
          </p:txBody>
        </p:sp>
      </p:grpSp>
      <p:grpSp>
        <p:nvGrpSpPr>
          <p:cNvPr id="256" name="Google Shape;256;p23"/>
          <p:cNvGrpSpPr/>
          <p:nvPr/>
        </p:nvGrpSpPr>
        <p:grpSpPr>
          <a:xfrm>
            <a:off x="6610200" y="3231449"/>
            <a:ext cx="1813800" cy="1215301"/>
            <a:chOff x="6610200" y="3231449"/>
            <a:chExt cx="1813800" cy="1215301"/>
          </a:xfrm>
        </p:grpSpPr>
        <p:sp>
          <p:nvSpPr>
            <p:cNvPr id="257" name="Google Shape;257;p23"/>
            <p:cNvSpPr txBox="1"/>
            <p:nvPr/>
          </p:nvSpPr>
          <p:spPr>
            <a:xfrm>
              <a:off x="6610200" y="3919050"/>
              <a:ext cx="1813800" cy="52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Doppio One"/>
                  <a:ea typeface="Doppio One"/>
                  <a:cs typeface="Doppio One"/>
                  <a:sym typeface="Doppio One"/>
                </a:rPr>
                <a:t>Mercury</a:t>
              </a:r>
              <a:endParaRPr b="1" sz="1800">
                <a:solidFill>
                  <a:schemeClr val="dk1"/>
                </a:solidFill>
                <a:latin typeface="Doppio One"/>
                <a:ea typeface="Doppio One"/>
                <a:cs typeface="Doppio One"/>
                <a:sym typeface="Doppio One"/>
              </a:endParaRPr>
            </a:p>
          </p:txBody>
        </p:sp>
        <p:sp>
          <p:nvSpPr>
            <p:cNvPr id="258" name="Google Shape;258;p23"/>
            <p:cNvSpPr txBox="1"/>
            <p:nvPr/>
          </p:nvSpPr>
          <p:spPr>
            <a:xfrm>
              <a:off x="6610200" y="3231449"/>
              <a:ext cx="1813800" cy="7638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 and the smallest one</a:t>
              </a:r>
              <a:endParaRPr sz="1200">
                <a:solidFill>
                  <a:schemeClr val="dk1"/>
                </a:solidFill>
                <a:latin typeface="Encode Sans"/>
                <a:ea typeface="Encode Sans"/>
                <a:cs typeface="Encode Sans"/>
                <a:sym typeface="Encode Sans"/>
              </a:endParaRPr>
            </a:p>
          </p:txBody>
        </p:sp>
      </p:grpSp>
      <p:sp>
        <p:nvSpPr>
          <p:cNvPr id="259" name="Google Shape;259;p23"/>
          <p:cNvSpPr/>
          <p:nvPr/>
        </p:nvSpPr>
        <p:spPr>
          <a:xfrm>
            <a:off x="3665100" y="2038275"/>
            <a:ext cx="1813800" cy="1813800"/>
          </a:xfrm>
          <a:prstGeom prst="ellipse">
            <a:avLst/>
          </a:prstGeom>
          <a:noFill/>
          <a:ln cap="flat" cmpd="sng" w="952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Clr>
                <a:schemeClr val="lt1"/>
              </a:buClr>
              <a:buSzPts val="1100"/>
              <a:buFont typeface="Arial"/>
              <a:buNone/>
            </a:pPr>
            <a:r>
              <a:rPr b="1" lang="en" sz="1800">
                <a:solidFill>
                  <a:schemeClr val="dk1"/>
                </a:solidFill>
                <a:latin typeface="Doppio One"/>
                <a:ea typeface="Doppio One"/>
                <a:cs typeface="Doppio One"/>
                <a:sym typeface="Doppio One"/>
              </a:rPr>
              <a:t>Computer networking</a:t>
            </a:r>
            <a:endParaRPr sz="1800">
              <a:latin typeface="Encode Sans"/>
              <a:ea typeface="Encode Sans"/>
              <a:cs typeface="Encode Sans"/>
              <a:sym typeface="Encode Sans"/>
            </a:endParaRPr>
          </a:p>
        </p:txBody>
      </p:sp>
      <p:sp>
        <p:nvSpPr>
          <p:cNvPr id="260" name="Google Shape;260;p23"/>
          <p:cNvSpPr/>
          <p:nvPr/>
        </p:nvSpPr>
        <p:spPr>
          <a:xfrm>
            <a:off x="3094775" y="1636050"/>
            <a:ext cx="142800" cy="142800"/>
          </a:xfrm>
          <a:prstGeom prst="ellipse">
            <a:avLst/>
          </a:prstGeom>
          <a:solidFill>
            <a:srgbClr val="11C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3094775" y="4111500"/>
            <a:ext cx="142800" cy="142800"/>
          </a:xfrm>
          <a:prstGeom prst="ellipse">
            <a:avLst/>
          </a:prstGeom>
          <a:solidFill>
            <a:srgbClr val="11C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5906425" y="1636050"/>
            <a:ext cx="142800" cy="142800"/>
          </a:xfrm>
          <a:prstGeom prst="ellipse">
            <a:avLst/>
          </a:prstGeom>
          <a:solidFill>
            <a:srgbClr val="11C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5906425" y="4111500"/>
            <a:ext cx="142800" cy="142800"/>
          </a:xfrm>
          <a:prstGeom prst="ellipse">
            <a:avLst/>
          </a:prstGeom>
          <a:solidFill>
            <a:srgbClr val="11C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23"/>
          <p:cNvCxnSpPr>
            <a:stCxn id="260" idx="6"/>
            <a:endCxn id="259" idx="0"/>
          </p:cNvCxnSpPr>
          <p:nvPr/>
        </p:nvCxnSpPr>
        <p:spPr>
          <a:xfrm>
            <a:off x="3237575" y="1707450"/>
            <a:ext cx="1334400" cy="330900"/>
          </a:xfrm>
          <a:prstGeom prst="bentConnector2">
            <a:avLst/>
          </a:prstGeom>
          <a:noFill/>
          <a:ln cap="flat" cmpd="sng" w="9525">
            <a:solidFill>
              <a:schemeClr val="lt2"/>
            </a:solidFill>
            <a:prstDash val="solid"/>
            <a:round/>
            <a:headEnd len="med" w="med" type="none"/>
            <a:tailEnd len="med" w="med" type="none"/>
          </a:ln>
        </p:spPr>
      </p:cxnSp>
      <p:cxnSp>
        <p:nvCxnSpPr>
          <p:cNvPr id="265" name="Google Shape;265;p23"/>
          <p:cNvCxnSpPr>
            <a:stCxn id="262" idx="2"/>
            <a:endCxn id="259" idx="0"/>
          </p:cNvCxnSpPr>
          <p:nvPr/>
        </p:nvCxnSpPr>
        <p:spPr>
          <a:xfrm flipH="1">
            <a:off x="4572025" y="1707450"/>
            <a:ext cx="1334400" cy="330900"/>
          </a:xfrm>
          <a:prstGeom prst="bentConnector2">
            <a:avLst/>
          </a:prstGeom>
          <a:noFill/>
          <a:ln cap="flat" cmpd="sng" w="9525">
            <a:solidFill>
              <a:schemeClr val="lt2"/>
            </a:solidFill>
            <a:prstDash val="solid"/>
            <a:round/>
            <a:headEnd len="med" w="med" type="none"/>
            <a:tailEnd len="med" w="med" type="none"/>
          </a:ln>
        </p:spPr>
      </p:cxnSp>
      <p:cxnSp>
        <p:nvCxnSpPr>
          <p:cNvPr id="266" name="Google Shape;266;p23"/>
          <p:cNvCxnSpPr>
            <a:stCxn id="261" idx="6"/>
            <a:endCxn id="259" idx="4"/>
          </p:cNvCxnSpPr>
          <p:nvPr/>
        </p:nvCxnSpPr>
        <p:spPr>
          <a:xfrm flipH="1" rot="10800000">
            <a:off x="3237575" y="3852000"/>
            <a:ext cx="1334400" cy="330900"/>
          </a:xfrm>
          <a:prstGeom prst="bentConnector2">
            <a:avLst/>
          </a:prstGeom>
          <a:noFill/>
          <a:ln cap="flat" cmpd="sng" w="9525">
            <a:solidFill>
              <a:schemeClr val="lt2"/>
            </a:solidFill>
            <a:prstDash val="solid"/>
            <a:round/>
            <a:headEnd len="med" w="med" type="none"/>
            <a:tailEnd len="med" w="med" type="none"/>
          </a:ln>
        </p:spPr>
      </p:cxnSp>
      <p:cxnSp>
        <p:nvCxnSpPr>
          <p:cNvPr id="267" name="Google Shape;267;p23"/>
          <p:cNvCxnSpPr>
            <a:stCxn id="263" idx="2"/>
            <a:endCxn id="259" idx="4"/>
          </p:cNvCxnSpPr>
          <p:nvPr/>
        </p:nvCxnSpPr>
        <p:spPr>
          <a:xfrm rot="10800000">
            <a:off x="4572025" y="3852000"/>
            <a:ext cx="1334400" cy="330900"/>
          </a:xfrm>
          <a:prstGeom prst="bentConnector2">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pSp>
        <p:nvGrpSpPr>
          <p:cNvPr id="273" name="Google Shape;273;p24"/>
          <p:cNvGrpSpPr/>
          <p:nvPr/>
        </p:nvGrpSpPr>
        <p:grpSpPr>
          <a:xfrm>
            <a:off x="6079850" y="1336300"/>
            <a:ext cx="2344150" cy="1059900"/>
            <a:chOff x="6079850" y="1336300"/>
            <a:chExt cx="2344150" cy="1059900"/>
          </a:xfrm>
        </p:grpSpPr>
        <p:sp>
          <p:nvSpPr>
            <p:cNvPr id="274" name="Google Shape;274;p24"/>
            <p:cNvSpPr txBox="1"/>
            <p:nvPr/>
          </p:nvSpPr>
          <p:spPr>
            <a:xfrm>
              <a:off x="6079850" y="1775500"/>
              <a:ext cx="2343600" cy="620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beautiful name but is a very hot planet</a:t>
              </a:r>
              <a:endParaRPr sz="1200">
                <a:solidFill>
                  <a:schemeClr val="dk1"/>
                </a:solidFill>
                <a:latin typeface="Encode Sans"/>
                <a:ea typeface="Encode Sans"/>
                <a:cs typeface="Encode Sans"/>
                <a:sym typeface="Encode Sans"/>
              </a:endParaRPr>
            </a:p>
          </p:txBody>
        </p:sp>
        <p:sp>
          <p:nvSpPr>
            <p:cNvPr id="275" name="Google Shape;275;p24"/>
            <p:cNvSpPr txBox="1"/>
            <p:nvPr/>
          </p:nvSpPr>
          <p:spPr>
            <a:xfrm>
              <a:off x="6080400" y="1336300"/>
              <a:ext cx="2343600" cy="507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Venus</a:t>
              </a:r>
              <a:endParaRPr b="1" sz="1800">
                <a:solidFill>
                  <a:schemeClr val="dk1"/>
                </a:solidFill>
                <a:latin typeface="Doppio One"/>
                <a:ea typeface="Doppio One"/>
                <a:cs typeface="Doppio One"/>
                <a:sym typeface="Doppio One"/>
              </a:endParaRPr>
            </a:p>
          </p:txBody>
        </p:sp>
      </p:grpSp>
      <p:grpSp>
        <p:nvGrpSpPr>
          <p:cNvPr id="276" name="Google Shape;276;p24"/>
          <p:cNvGrpSpPr/>
          <p:nvPr/>
        </p:nvGrpSpPr>
        <p:grpSpPr>
          <a:xfrm>
            <a:off x="719450" y="1336300"/>
            <a:ext cx="2344150" cy="1059900"/>
            <a:chOff x="719450" y="1336300"/>
            <a:chExt cx="2344150" cy="1059900"/>
          </a:xfrm>
        </p:grpSpPr>
        <p:sp>
          <p:nvSpPr>
            <p:cNvPr id="277" name="Google Shape;277;p24"/>
            <p:cNvSpPr txBox="1"/>
            <p:nvPr/>
          </p:nvSpPr>
          <p:spPr>
            <a:xfrm>
              <a:off x="719450" y="1775500"/>
              <a:ext cx="2343600" cy="620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Neptune is the farthest planet from the Sun and is a gas giant</a:t>
              </a:r>
              <a:endParaRPr sz="1200">
                <a:solidFill>
                  <a:schemeClr val="dk1"/>
                </a:solidFill>
                <a:latin typeface="Encode Sans"/>
                <a:ea typeface="Encode Sans"/>
                <a:cs typeface="Encode Sans"/>
                <a:sym typeface="Encode Sans"/>
              </a:endParaRPr>
            </a:p>
          </p:txBody>
        </p:sp>
        <p:sp>
          <p:nvSpPr>
            <p:cNvPr id="278" name="Google Shape;278;p24"/>
            <p:cNvSpPr txBox="1"/>
            <p:nvPr/>
          </p:nvSpPr>
          <p:spPr>
            <a:xfrm>
              <a:off x="720000" y="1336300"/>
              <a:ext cx="2343600" cy="507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Neptune</a:t>
              </a:r>
              <a:endParaRPr b="1" sz="1800">
                <a:solidFill>
                  <a:schemeClr val="dk1"/>
                </a:solidFill>
                <a:latin typeface="Doppio One"/>
                <a:ea typeface="Doppio One"/>
                <a:cs typeface="Doppio One"/>
                <a:sym typeface="Doppio One"/>
              </a:endParaRPr>
            </a:p>
          </p:txBody>
        </p:sp>
      </p:grpSp>
      <p:grpSp>
        <p:nvGrpSpPr>
          <p:cNvPr id="279" name="Google Shape;279;p24"/>
          <p:cNvGrpSpPr/>
          <p:nvPr/>
        </p:nvGrpSpPr>
        <p:grpSpPr>
          <a:xfrm>
            <a:off x="3399662" y="3450100"/>
            <a:ext cx="2344138" cy="1059900"/>
            <a:chOff x="3399662" y="3450100"/>
            <a:chExt cx="2344138" cy="1059900"/>
          </a:xfrm>
        </p:grpSpPr>
        <p:sp>
          <p:nvSpPr>
            <p:cNvPr id="280" name="Google Shape;280;p24"/>
            <p:cNvSpPr txBox="1"/>
            <p:nvPr/>
          </p:nvSpPr>
          <p:spPr>
            <a:xfrm>
              <a:off x="3399662" y="3889300"/>
              <a:ext cx="2343600" cy="620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 and the smallest one</a:t>
              </a:r>
              <a:endParaRPr sz="1200">
                <a:solidFill>
                  <a:schemeClr val="dk1"/>
                </a:solidFill>
                <a:latin typeface="Encode Sans"/>
                <a:ea typeface="Encode Sans"/>
                <a:cs typeface="Encode Sans"/>
                <a:sym typeface="Encode Sans"/>
              </a:endParaRPr>
            </a:p>
          </p:txBody>
        </p:sp>
        <p:sp>
          <p:nvSpPr>
            <p:cNvPr id="281" name="Google Shape;281;p24"/>
            <p:cNvSpPr txBox="1"/>
            <p:nvPr/>
          </p:nvSpPr>
          <p:spPr>
            <a:xfrm>
              <a:off x="3400200" y="3450100"/>
              <a:ext cx="2343600" cy="507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Mercury</a:t>
              </a:r>
              <a:endParaRPr b="1" sz="1800">
                <a:solidFill>
                  <a:schemeClr val="dk1"/>
                </a:solidFill>
                <a:latin typeface="Doppio One"/>
                <a:ea typeface="Doppio One"/>
                <a:cs typeface="Doppio One"/>
                <a:sym typeface="Doppio One"/>
              </a:endParaRPr>
            </a:p>
          </p:txBody>
        </p:sp>
      </p:grpSp>
      <p:sp>
        <p:nvSpPr>
          <p:cNvPr id="282" name="Google Shape;282;p24"/>
          <p:cNvSpPr txBox="1"/>
          <p:nvPr/>
        </p:nvSpPr>
        <p:spPr>
          <a:xfrm>
            <a:off x="3063600" y="2650100"/>
            <a:ext cx="3015600" cy="507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What are we working on</a:t>
            </a:r>
            <a:endParaRPr b="1" sz="1800">
              <a:solidFill>
                <a:schemeClr val="dk1"/>
              </a:solidFill>
              <a:latin typeface="Doppio One"/>
              <a:ea typeface="Doppio One"/>
              <a:cs typeface="Doppio One"/>
              <a:sym typeface="Doppio One"/>
            </a:endParaRPr>
          </a:p>
        </p:txBody>
      </p:sp>
      <p:cxnSp>
        <p:nvCxnSpPr>
          <p:cNvPr id="283" name="Google Shape;283;p24"/>
          <p:cNvCxnSpPr>
            <a:stCxn id="282" idx="1"/>
            <a:endCxn id="277" idx="2"/>
          </p:cNvCxnSpPr>
          <p:nvPr/>
        </p:nvCxnSpPr>
        <p:spPr>
          <a:xfrm rot="10800000">
            <a:off x="1891200" y="2396150"/>
            <a:ext cx="1172400" cy="507900"/>
          </a:xfrm>
          <a:prstGeom prst="bentConnector2">
            <a:avLst/>
          </a:prstGeom>
          <a:noFill/>
          <a:ln cap="flat" cmpd="sng" w="9525">
            <a:solidFill>
              <a:schemeClr val="lt2"/>
            </a:solidFill>
            <a:prstDash val="solid"/>
            <a:round/>
            <a:headEnd len="med" w="med" type="none"/>
            <a:tailEnd len="med" w="med" type="none"/>
          </a:ln>
        </p:spPr>
      </p:cxnSp>
      <p:cxnSp>
        <p:nvCxnSpPr>
          <p:cNvPr id="284" name="Google Shape;284;p24"/>
          <p:cNvCxnSpPr>
            <a:stCxn id="282" idx="2"/>
            <a:endCxn id="281" idx="0"/>
          </p:cNvCxnSpPr>
          <p:nvPr/>
        </p:nvCxnSpPr>
        <p:spPr>
          <a:xfrm flipH="1" rot="-5400000">
            <a:off x="4425600" y="3303800"/>
            <a:ext cx="292200" cy="600"/>
          </a:xfrm>
          <a:prstGeom prst="bentConnector3">
            <a:avLst>
              <a:gd fmla="val 49983" name="adj1"/>
            </a:avLst>
          </a:prstGeom>
          <a:noFill/>
          <a:ln cap="flat" cmpd="sng" w="9525">
            <a:solidFill>
              <a:schemeClr val="lt2"/>
            </a:solidFill>
            <a:prstDash val="solid"/>
            <a:round/>
            <a:headEnd len="med" w="med" type="none"/>
            <a:tailEnd len="med" w="med" type="none"/>
          </a:ln>
        </p:spPr>
      </p:cxnSp>
      <p:cxnSp>
        <p:nvCxnSpPr>
          <p:cNvPr id="285" name="Google Shape;285;p24"/>
          <p:cNvCxnSpPr>
            <a:stCxn id="282" idx="3"/>
            <a:endCxn id="274" idx="2"/>
          </p:cNvCxnSpPr>
          <p:nvPr/>
        </p:nvCxnSpPr>
        <p:spPr>
          <a:xfrm flipH="1" rot="10800000">
            <a:off x="6079200" y="2396150"/>
            <a:ext cx="1172400" cy="507900"/>
          </a:xfrm>
          <a:prstGeom prst="bentConnector2">
            <a:avLst/>
          </a:prstGeom>
          <a:noFill/>
          <a:ln cap="flat" cmpd="sng" w="9525">
            <a:solidFill>
              <a:schemeClr val="lt2"/>
            </a:solidFill>
            <a:prstDash val="solid"/>
            <a:round/>
            <a:headEnd len="med" w="med" type="none"/>
            <a:tailEnd len="med" w="med" type="none"/>
          </a:ln>
        </p:spPr>
      </p:cxnSp>
      <p:sp>
        <p:nvSpPr>
          <p:cNvPr id="286" name="Google Shape;286;p24"/>
          <p:cNvSpPr/>
          <p:nvPr/>
        </p:nvSpPr>
        <p:spPr>
          <a:xfrm>
            <a:off x="4164950" y="1286350"/>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cxnSp>
        <p:nvCxnSpPr>
          <p:cNvPr id="287" name="Google Shape;287;p24"/>
          <p:cNvCxnSpPr>
            <a:stCxn id="286" idx="4"/>
            <a:endCxn id="282" idx="0"/>
          </p:cNvCxnSpPr>
          <p:nvPr/>
        </p:nvCxnSpPr>
        <p:spPr>
          <a:xfrm>
            <a:off x="4571450" y="2099350"/>
            <a:ext cx="0" cy="550800"/>
          </a:xfrm>
          <a:prstGeom prst="straightConnector1">
            <a:avLst/>
          </a:prstGeom>
          <a:noFill/>
          <a:ln cap="flat" cmpd="sng" w="9525">
            <a:solidFill>
              <a:schemeClr val="lt2"/>
            </a:solidFill>
            <a:prstDash val="solid"/>
            <a:round/>
            <a:headEnd len="med" w="med" type="none"/>
            <a:tailEnd len="med" w="med" type="none"/>
          </a:ln>
        </p:spPr>
      </p:cxnSp>
      <p:grpSp>
        <p:nvGrpSpPr>
          <p:cNvPr id="288" name="Google Shape;288;p24"/>
          <p:cNvGrpSpPr/>
          <p:nvPr/>
        </p:nvGrpSpPr>
        <p:grpSpPr>
          <a:xfrm>
            <a:off x="4322226" y="1540277"/>
            <a:ext cx="499533" cy="305136"/>
            <a:chOff x="7009649" y="1541981"/>
            <a:chExt cx="524940" cy="320655"/>
          </a:xfrm>
        </p:grpSpPr>
        <p:sp>
          <p:nvSpPr>
            <p:cNvPr id="289" name="Google Shape;289;p24"/>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p:nvPr/>
        </p:nvSpPr>
        <p:spPr>
          <a:xfrm>
            <a:off x="935713" y="233677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302" name="Google Shape;302;p25"/>
          <p:cNvSpPr/>
          <p:nvPr/>
        </p:nvSpPr>
        <p:spPr>
          <a:xfrm>
            <a:off x="2222575" y="233677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303" name="Google Shape;303;p25"/>
          <p:cNvSpPr/>
          <p:nvPr/>
        </p:nvSpPr>
        <p:spPr>
          <a:xfrm>
            <a:off x="3519875" y="233677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304" name="Google Shape;304;p25"/>
          <p:cNvSpPr/>
          <p:nvPr/>
        </p:nvSpPr>
        <p:spPr>
          <a:xfrm>
            <a:off x="4810338" y="233677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305" name="Google Shape;305;p25"/>
          <p:cNvSpPr/>
          <p:nvPr/>
        </p:nvSpPr>
        <p:spPr>
          <a:xfrm>
            <a:off x="6102472" y="233677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306" name="Google Shape;306;p25"/>
          <p:cNvSpPr/>
          <p:nvPr/>
        </p:nvSpPr>
        <p:spPr>
          <a:xfrm>
            <a:off x="7394597" y="2336775"/>
            <a:ext cx="813000" cy="813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2000">
              <a:solidFill>
                <a:schemeClr val="accent2"/>
              </a:solidFill>
              <a:latin typeface="Encode Sans"/>
              <a:ea typeface="Encode Sans"/>
              <a:cs typeface="Encode Sans"/>
              <a:sym typeface="Encode Sans"/>
            </a:endParaRPr>
          </a:p>
        </p:txBody>
      </p:sp>
      <p:sp>
        <p:nvSpPr>
          <p:cNvPr id="307" name="Google Shape;307;p2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Networking Infographics</a:t>
            </a:r>
            <a:endParaRPr/>
          </a:p>
        </p:txBody>
      </p:sp>
      <p:grpSp>
        <p:nvGrpSpPr>
          <p:cNvPr id="308" name="Google Shape;308;p25"/>
          <p:cNvGrpSpPr/>
          <p:nvPr/>
        </p:nvGrpSpPr>
        <p:grpSpPr>
          <a:xfrm>
            <a:off x="719450" y="3359026"/>
            <a:ext cx="1245609" cy="1150971"/>
            <a:chOff x="719450" y="3359026"/>
            <a:chExt cx="1245609" cy="1150971"/>
          </a:xfrm>
        </p:grpSpPr>
        <p:sp>
          <p:nvSpPr>
            <p:cNvPr id="309" name="Google Shape;309;p25"/>
            <p:cNvSpPr txBox="1"/>
            <p:nvPr/>
          </p:nvSpPr>
          <p:spPr>
            <a:xfrm>
              <a:off x="719450" y="3359026"/>
              <a:ext cx="1245600" cy="41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Jupiter</a:t>
              </a:r>
              <a:endParaRPr b="1" sz="1800">
                <a:solidFill>
                  <a:schemeClr val="dk1"/>
                </a:solidFill>
                <a:latin typeface="Doppio One"/>
                <a:ea typeface="Doppio One"/>
                <a:cs typeface="Doppio One"/>
                <a:sym typeface="Doppio One"/>
              </a:endParaRPr>
            </a:p>
          </p:txBody>
        </p:sp>
        <p:sp>
          <p:nvSpPr>
            <p:cNvPr id="310" name="Google Shape;310;p25"/>
            <p:cNvSpPr txBox="1"/>
            <p:nvPr/>
          </p:nvSpPr>
          <p:spPr>
            <a:xfrm>
              <a:off x="719459" y="3774097"/>
              <a:ext cx="1245600" cy="735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Jupiter is the biggest one of them all</a:t>
              </a:r>
              <a:endParaRPr sz="1200">
                <a:solidFill>
                  <a:schemeClr val="dk1"/>
                </a:solidFill>
                <a:latin typeface="Encode Sans"/>
                <a:ea typeface="Encode Sans"/>
                <a:cs typeface="Encode Sans"/>
                <a:sym typeface="Encode Sans"/>
              </a:endParaRPr>
            </a:p>
          </p:txBody>
        </p:sp>
      </p:grpSp>
      <p:grpSp>
        <p:nvGrpSpPr>
          <p:cNvPr id="311" name="Google Shape;311;p25"/>
          <p:cNvGrpSpPr/>
          <p:nvPr/>
        </p:nvGrpSpPr>
        <p:grpSpPr>
          <a:xfrm>
            <a:off x="2011130" y="3359026"/>
            <a:ext cx="1245608" cy="1150971"/>
            <a:chOff x="2011130" y="3359026"/>
            <a:chExt cx="1245608" cy="1150971"/>
          </a:xfrm>
        </p:grpSpPr>
        <p:sp>
          <p:nvSpPr>
            <p:cNvPr id="312" name="Google Shape;312;p25"/>
            <p:cNvSpPr txBox="1"/>
            <p:nvPr/>
          </p:nvSpPr>
          <p:spPr>
            <a:xfrm>
              <a:off x="2011130" y="3359026"/>
              <a:ext cx="1245600" cy="41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Mercury</a:t>
              </a:r>
              <a:endParaRPr b="1" sz="1800">
                <a:solidFill>
                  <a:schemeClr val="dk1"/>
                </a:solidFill>
                <a:latin typeface="Doppio One"/>
                <a:ea typeface="Doppio One"/>
                <a:cs typeface="Doppio One"/>
                <a:sym typeface="Doppio One"/>
              </a:endParaRPr>
            </a:p>
          </p:txBody>
        </p:sp>
        <p:sp>
          <p:nvSpPr>
            <p:cNvPr id="313" name="Google Shape;313;p25"/>
            <p:cNvSpPr txBox="1"/>
            <p:nvPr/>
          </p:nvSpPr>
          <p:spPr>
            <a:xfrm>
              <a:off x="2011138" y="3774097"/>
              <a:ext cx="1245600" cy="735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Mercury is the closest planet to the Sun</a:t>
              </a:r>
              <a:endParaRPr sz="1200">
                <a:solidFill>
                  <a:schemeClr val="dk1"/>
                </a:solidFill>
                <a:latin typeface="Encode Sans"/>
                <a:ea typeface="Encode Sans"/>
                <a:cs typeface="Encode Sans"/>
                <a:sym typeface="Encode Sans"/>
              </a:endParaRPr>
            </a:p>
          </p:txBody>
        </p:sp>
      </p:grpSp>
      <p:grpSp>
        <p:nvGrpSpPr>
          <p:cNvPr id="314" name="Google Shape;314;p25"/>
          <p:cNvGrpSpPr/>
          <p:nvPr/>
        </p:nvGrpSpPr>
        <p:grpSpPr>
          <a:xfrm>
            <a:off x="3302809" y="3359026"/>
            <a:ext cx="1245608" cy="1150971"/>
            <a:chOff x="3302809" y="3359026"/>
            <a:chExt cx="1245608" cy="1150971"/>
          </a:xfrm>
        </p:grpSpPr>
        <p:sp>
          <p:nvSpPr>
            <p:cNvPr id="315" name="Google Shape;315;p25"/>
            <p:cNvSpPr txBox="1"/>
            <p:nvPr/>
          </p:nvSpPr>
          <p:spPr>
            <a:xfrm>
              <a:off x="3302809" y="3359026"/>
              <a:ext cx="1245600" cy="41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Venus</a:t>
              </a:r>
              <a:endParaRPr b="1" sz="1800">
                <a:solidFill>
                  <a:schemeClr val="dk1"/>
                </a:solidFill>
                <a:latin typeface="Doppio One"/>
                <a:ea typeface="Doppio One"/>
                <a:cs typeface="Doppio One"/>
                <a:sym typeface="Doppio One"/>
              </a:endParaRPr>
            </a:p>
          </p:txBody>
        </p:sp>
        <p:sp>
          <p:nvSpPr>
            <p:cNvPr id="316" name="Google Shape;316;p25"/>
            <p:cNvSpPr txBox="1"/>
            <p:nvPr/>
          </p:nvSpPr>
          <p:spPr>
            <a:xfrm>
              <a:off x="3302817" y="3774097"/>
              <a:ext cx="1245600" cy="735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Venus has a nice name but is hot</a:t>
              </a:r>
              <a:endParaRPr sz="1200">
                <a:solidFill>
                  <a:schemeClr val="dk1"/>
                </a:solidFill>
                <a:latin typeface="Encode Sans"/>
                <a:ea typeface="Encode Sans"/>
                <a:cs typeface="Encode Sans"/>
                <a:sym typeface="Encode Sans"/>
              </a:endParaRPr>
            </a:p>
          </p:txBody>
        </p:sp>
      </p:grpSp>
      <p:grpSp>
        <p:nvGrpSpPr>
          <p:cNvPr id="317" name="Google Shape;317;p25"/>
          <p:cNvGrpSpPr/>
          <p:nvPr/>
        </p:nvGrpSpPr>
        <p:grpSpPr>
          <a:xfrm>
            <a:off x="4594489" y="3359026"/>
            <a:ext cx="1245607" cy="1150971"/>
            <a:chOff x="4594489" y="3359026"/>
            <a:chExt cx="1245607" cy="1150971"/>
          </a:xfrm>
        </p:grpSpPr>
        <p:sp>
          <p:nvSpPr>
            <p:cNvPr id="318" name="Google Shape;318;p25"/>
            <p:cNvSpPr txBox="1"/>
            <p:nvPr/>
          </p:nvSpPr>
          <p:spPr>
            <a:xfrm>
              <a:off x="4594489" y="3359026"/>
              <a:ext cx="1245600" cy="41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Pluto</a:t>
              </a:r>
              <a:endParaRPr b="1" sz="1800">
                <a:solidFill>
                  <a:schemeClr val="dk1"/>
                </a:solidFill>
                <a:latin typeface="Doppio One"/>
                <a:ea typeface="Doppio One"/>
                <a:cs typeface="Doppio One"/>
                <a:sym typeface="Doppio One"/>
              </a:endParaRPr>
            </a:p>
          </p:txBody>
        </p:sp>
        <p:sp>
          <p:nvSpPr>
            <p:cNvPr id="319" name="Google Shape;319;p25"/>
            <p:cNvSpPr txBox="1"/>
            <p:nvPr/>
          </p:nvSpPr>
          <p:spPr>
            <a:xfrm>
              <a:off x="4594496" y="3774097"/>
              <a:ext cx="1245600" cy="735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Pluto is considered a dwarf planet</a:t>
              </a:r>
              <a:endParaRPr sz="1200">
                <a:solidFill>
                  <a:schemeClr val="dk1"/>
                </a:solidFill>
                <a:latin typeface="Encode Sans"/>
                <a:ea typeface="Encode Sans"/>
                <a:cs typeface="Encode Sans"/>
                <a:sym typeface="Encode Sans"/>
              </a:endParaRPr>
            </a:p>
          </p:txBody>
        </p:sp>
      </p:grpSp>
      <p:grpSp>
        <p:nvGrpSpPr>
          <p:cNvPr id="320" name="Google Shape;320;p25"/>
          <p:cNvGrpSpPr/>
          <p:nvPr/>
        </p:nvGrpSpPr>
        <p:grpSpPr>
          <a:xfrm>
            <a:off x="5886172" y="3359026"/>
            <a:ext cx="1245600" cy="1150971"/>
            <a:chOff x="5886172" y="3359026"/>
            <a:chExt cx="1245600" cy="1150971"/>
          </a:xfrm>
        </p:grpSpPr>
        <p:sp>
          <p:nvSpPr>
            <p:cNvPr id="321" name="Google Shape;321;p25"/>
            <p:cNvSpPr txBox="1"/>
            <p:nvPr/>
          </p:nvSpPr>
          <p:spPr>
            <a:xfrm>
              <a:off x="5886172" y="3359026"/>
              <a:ext cx="1245600" cy="41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Mars</a:t>
              </a:r>
              <a:endParaRPr b="1" sz="1800">
                <a:solidFill>
                  <a:schemeClr val="dk1"/>
                </a:solidFill>
                <a:latin typeface="Doppio One"/>
                <a:ea typeface="Doppio One"/>
                <a:cs typeface="Doppio One"/>
                <a:sym typeface="Doppio One"/>
              </a:endParaRPr>
            </a:p>
          </p:txBody>
        </p:sp>
        <p:sp>
          <p:nvSpPr>
            <p:cNvPr id="322" name="Google Shape;322;p25"/>
            <p:cNvSpPr txBox="1"/>
            <p:nvPr/>
          </p:nvSpPr>
          <p:spPr>
            <a:xfrm>
              <a:off x="5886172" y="3774097"/>
              <a:ext cx="1245600" cy="735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Despite being red, Mars is very cold</a:t>
              </a:r>
              <a:endParaRPr sz="1200">
                <a:solidFill>
                  <a:schemeClr val="dk1"/>
                </a:solidFill>
                <a:latin typeface="Encode Sans"/>
                <a:ea typeface="Encode Sans"/>
                <a:cs typeface="Encode Sans"/>
                <a:sym typeface="Encode Sans"/>
              </a:endParaRPr>
            </a:p>
          </p:txBody>
        </p:sp>
      </p:grpSp>
      <p:grpSp>
        <p:nvGrpSpPr>
          <p:cNvPr id="323" name="Google Shape;323;p25"/>
          <p:cNvGrpSpPr/>
          <p:nvPr/>
        </p:nvGrpSpPr>
        <p:grpSpPr>
          <a:xfrm>
            <a:off x="7177848" y="3359026"/>
            <a:ext cx="1245607" cy="1150971"/>
            <a:chOff x="7177848" y="3359026"/>
            <a:chExt cx="1245607" cy="1150971"/>
          </a:xfrm>
        </p:grpSpPr>
        <p:sp>
          <p:nvSpPr>
            <p:cNvPr id="324" name="Google Shape;324;p25"/>
            <p:cNvSpPr txBox="1"/>
            <p:nvPr/>
          </p:nvSpPr>
          <p:spPr>
            <a:xfrm>
              <a:off x="7177848" y="3359026"/>
              <a:ext cx="1245600" cy="41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Neptune</a:t>
              </a:r>
              <a:endParaRPr b="1" sz="1800">
                <a:solidFill>
                  <a:schemeClr val="dk1"/>
                </a:solidFill>
                <a:latin typeface="Doppio One"/>
                <a:ea typeface="Doppio One"/>
                <a:cs typeface="Doppio One"/>
                <a:sym typeface="Doppio One"/>
              </a:endParaRPr>
            </a:p>
          </p:txBody>
        </p:sp>
        <p:sp>
          <p:nvSpPr>
            <p:cNvPr id="325" name="Google Shape;325;p25"/>
            <p:cNvSpPr txBox="1"/>
            <p:nvPr/>
          </p:nvSpPr>
          <p:spPr>
            <a:xfrm>
              <a:off x="7177854" y="3774097"/>
              <a:ext cx="1245600" cy="735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None/>
              </a:pPr>
              <a:r>
                <a:rPr lang="en" sz="1200">
                  <a:solidFill>
                    <a:schemeClr val="dk1"/>
                  </a:solidFill>
                  <a:latin typeface="Encode Sans"/>
                  <a:ea typeface="Encode Sans"/>
                  <a:cs typeface="Encode Sans"/>
                  <a:sym typeface="Encode Sans"/>
                </a:rPr>
                <a:t>Neptune is</a:t>
              </a:r>
              <a:r>
                <a:rPr lang="en" sz="1200">
                  <a:solidFill>
                    <a:schemeClr val="dk1"/>
                  </a:solidFill>
                  <a:latin typeface="Encode Sans"/>
                  <a:ea typeface="Encode Sans"/>
                  <a:cs typeface="Encode Sans"/>
                  <a:sym typeface="Encode Sans"/>
                </a:rPr>
                <a:t> the farthest one from the Sun</a:t>
              </a:r>
              <a:endParaRPr sz="1200">
                <a:solidFill>
                  <a:schemeClr val="dk1"/>
                </a:solidFill>
                <a:latin typeface="Encode Sans"/>
                <a:ea typeface="Encode Sans"/>
                <a:cs typeface="Encode Sans"/>
                <a:sym typeface="Encode Sans"/>
              </a:endParaRPr>
            </a:p>
          </p:txBody>
        </p:sp>
      </p:grpSp>
      <p:sp>
        <p:nvSpPr>
          <p:cNvPr id="326" name="Google Shape;326;p25"/>
          <p:cNvSpPr txBox="1"/>
          <p:nvPr/>
        </p:nvSpPr>
        <p:spPr>
          <a:xfrm>
            <a:off x="3948675" y="1416850"/>
            <a:ext cx="1245600" cy="41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1"/>
                </a:solidFill>
                <a:latin typeface="Doppio One"/>
                <a:ea typeface="Doppio One"/>
                <a:cs typeface="Doppio One"/>
                <a:sym typeface="Doppio One"/>
              </a:rPr>
              <a:t>Strategy</a:t>
            </a:r>
            <a:endParaRPr b="1" sz="1800">
              <a:solidFill>
                <a:schemeClr val="dk1"/>
              </a:solidFill>
              <a:latin typeface="Doppio One"/>
              <a:ea typeface="Doppio One"/>
              <a:cs typeface="Doppio One"/>
              <a:sym typeface="Doppio One"/>
            </a:endParaRPr>
          </a:p>
        </p:txBody>
      </p:sp>
      <p:cxnSp>
        <p:nvCxnSpPr>
          <p:cNvPr id="327" name="Google Shape;327;p25"/>
          <p:cNvCxnSpPr>
            <a:stCxn id="326" idx="1"/>
            <a:endCxn id="301" idx="0"/>
          </p:cNvCxnSpPr>
          <p:nvPr/>
        </p:nvCxnSpPr>
        <p:spPr>
          <a:xfrm flipH="1">
            <a:off x="1342275" y="1624450"/>
            <a:ext cx="2606400" cy="712200"/>
          </a:xfrm>
          <a:prstGeom prst="bentConnector2">
            <a:avLst/>
          </a:prstGeom>
          <a:noFill/>
          <a:ln cap="flat" cmpd="sng" w="9525">
            <a:solidFill>
              <a:schemeClr val="lt2"/>
            </a:solidFill>
            <a:prstDash val="solid"/>
            <a:round/>
            <a:headEnd len="med" w="med" type="none"/>
            <a:tailEnd len="med" w="med" type="none"/>
          </a:ln>
        </p:spPr>
      </p:cxnSp>
      <p:cxnSp>
        <p:nvCxnSpPr>
          <p:cNvPr id="328" name="Google Shape;328;p25"/>
          <p:cNvCxnSpPr>
            <a:stCxn id="326" idx="1"/>
            <a:endCxn id="302" idx="0"/>
          </p:cNvCxnSpPr>
          <p:nvPr/>
        </p:nvCxnSpPr>
        <p:spPr>
          <a:xfrm flipH="1">
            <a:off x="2628975" y="1624450"/>
            <a:ext cx="1319700" cy="712200"/>
          </a:xfrm>
          <a:prstGeom prst="bentConnector2">
            <a:avLst/>
          </a:prstGeom>
          <a:noFill/>
          <a:ln cap="flat" cmpd="sng" w="9525">
            <a:solidFill>
              <a:schemeClr val="lt2"/>
            </a:solidFill>
            <a:prstDash val="solid"/>
            <a:round/>
            <a:headEnd len="med" w="med" type="none"/>
            <a:tailEnd len="med" w="med" type="none"/>
          </a:ln>
        </p:spPr>
      </p:cxnSp>
      <p:cxnSp>
        <p:nvCxnSpPr>
          <p:cNvPr id="329" name="Google Shape;329;p25"/>
          <p:cNvCxnSpPr>
            <a:stCxn id="326" idx="3"/>
            <a:endCxn id="305" idx="0"/>
          </p:cNvCxnSpPr>
          <p:nvPr/>
        </p:nvCxnSpPr>
        <p:spPr>
          <a:xfrm>
            <a:off x="5194275" y="1624450"/>
            <a:ext cx="1314600" cy="712200"/>
          </a:xfrm>
          <a:prstGeom prst="bentConnector2">
            <a:avLst/>
          </a:prstGeom>
          <a:noFill/>
          <a:ln cap="flat" cmpd="sng" w="9525">
            <a:solidFill>
              <a:schemeClr val="lt2"/>
            </a:solidFill>
            <a:prstDash val="solid"/>
            <a:round/>
            <a:headEnd len="med" w="med" type="none"/>
            <a:tailEnd len="med" w="med" type="none"/>
          </a:ln>
        </p:spPr>
      </p:cxnSp>
      <p:cxnSp>
        <p:nvCxnSpPr>
          <p:cNvPr id="330" name="Google Shape;330;p25"/>
          <p:cNvCxnSpPr>
            <a:stCxn id="326" idx="3"/>
            <a:endCxn id="306" idx="0"/>
          </p:cNvCxnSpPr>
          <p:nvPr/>
        </p:nvCxnSpPr>
        <p:spPr>
          <a:xfrm>
            <a:off x="5194275" y="1624450"/>
            <a:ext cx="2606700" cy="712200"/>
          </a:xfrm>
          <a:prstGeom prst="bentConnector2">
            <a:avLst/>
          </a:prstGeom>
          <a:noFill/>
          <a:ln cap="flat" cmpd="sng" w="9525">
            <a:solidFill>
              <a:schemeClr val="lt2"/>
            </a:solidFill>
            <a:prstDash val="solid"/>
            <a:round/>
            <a:headEnd len="med" w="med" type="none"/>
            <a:tailEnd len="med" w="med" type="none"/>
          </a:ln>
        </p:spPr>
      </p:cxnSp>
      <p:cxnSp>
        <p:nvCxnSpPr>
          <p:cNvPr id="331" name="Google Shape;331;p25"/>
          <p:cNvCxnSpPr>
            <a:stCxn id="326" idx="2"/>
            <a:endCxn id="303" idx="0"/>
          </p:cNvCxnSpPr>
          <p:nvPr/>
        </p:nvCxnSpPr>
        <p:spPr>
          <a:xfrm rot="5400000">
            <a:off x="3996675" y="1761850"/>
            <a:ext cx="504600" cy="645000"/>
          </a:xfrm>
          <a:prstGeom prst="bentConnector3">
            <a:avLst>
              <a:gd fmla="val 50012" name="adj1"/>
            </a:avLst>
          </a:prstGeom>
          <a:noFill/>
          <a:ln cap="flat" cmpd="sng" w="9525">
            <a:solidFill>
              <a:schemeClr val="lt2"/>
            </a:solidFill>
            <a:prstDash val="solid"/>
            <a:round/>
            <a:headEnd len="med" w="med" type="none"/>
            <a:tailEnd len="med" w="med" type="none"/>
          </a:ln>
        </p:spPr>
      </p:cxnSp>
      <p:cxnSp>
        <p:nvCxnSpPr>
          <p:cNvPr id="332" name="Google Shape;332;p25"/>
          <p:cNvCxnSpPr>
            <a:stCxn id="326" idx="2"/>
            <a:endCxn id="304" idx="0"/>
          </p:cNvCxnSpPr>
          <p:nvPr/>
        </p:nvCxnSpPr>
        <p:spPr>
          <a:xfrm flipH="1" rot="-5400000">
            <a:off x="4641825" y="1761700"/>
            <a:ext cx="504600" cy="645300"/>
          </a:xfrm>
          <a:prstGeom prst="bentConnector3">
            <a:avLst>
              <a:gd fmla="val 50012" name="adj1"/>
            </a:avLst>
          </a:prstGeom>
          <a:noFill/>
          <a:ln cap="flat" cmpd="sng" w="9525">
            <a:solidFill>
              <a:schemeClr val="lt2"/>
            </a:solidFill>
            <a:prstDash val="solid"/>
            <a:round/>
            <a:headEnd len="med" w="med" type="none"/>
            <a:tailEnd len="med" w="med" type="none"/>
          </a:ln>
        </p:spPr>
      </p:cxnSp>
      <p:grpSp>
        <p:nvGrpSpPr>
          <p:cNvPr id="333" name="Google Shape;333;p25"/>
          <p:cNvGrpSpPr/>
          <p:nvPr/>
        </p:nvGrpSpPr>
        <p:grpSpPr>
          <a:xfrm>
            <a:off x="1178666" y="2582014"/>
            <a:ext cx="327091" cy="322508"/>
            <a:chOff x="5352728" y="1990239"/>
            <a:chExt cx="327091" cy="322508"/>
          </a:xfrm>
        </p:grpSpPr>
        <p:sp>
          <p:nvSpPr>
            <p:cNvPr id="334" name="Google Shape;334;p25"/>
            <p:cNvSpPr/>
            <p:nvPr/>
          </p:nvSpPr>
          <p:spPr>
            <a:xfrm>
              <a:off x="5575935" y="2093297"/>
              <a:ext cx="103885" cy="217923"/>
            </a:xfrm>
            <a:custGeom>
              <a:rect b="b" l="l" r="r" t="t"/>
              <a:pathLst>
                <a:path extrusionOk="0" h="6847" w="3264">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5426250" y="1990239"/>
              <a:ext cx="191029" cy="322508"/>
            </a:xfrm>
            <a:custGeom>
              <a:rect b="b" l="l" r="r" t="t"/>
              <a:pathLst>
                <a:path extrusionOk="0" h="10133" w="6002">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5352728" y="2121719"/>
              <a:ext cx="103503" cy="189501"/>
            </a:xfrm>
            <a:custGeom>
              <a:rect b="b" l="l" r="r" t="t"/>
              <a:pathLst>
                <a:path extrusionOk="0" h="5954" w="3252">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5"/>
          <p:cNvGrpSpPr/>
          <p:nvPr/>
        </p:nvGrpSpPr>
        <p:grpSpPr>
          <a:xfrm>
            <a:off x="2456015" y="2562316"/>
            <a:ext cx="355863" cy="361911"/>
            <a:chOff x="7967103" y="2415041"/>
            <a:chExt cx="355863" cy="361911"/>
          </a:xfrm>
        </p:grpSpPr>
        <p:sp>
          <p:nvSpPr>
            <p:cNvPr id="338" name="Google Shape;338;p25"/>
            <p:cNvSpPr/>
            <p:nvPr/>
          </p:nvSpPr>
          <p:spPr>
            <a:xfrm>
              <a:off x="7967103" y="2584427"/>
              <a:ext cx="111810" cy="192525"/>
            </a:xfrm>
            <a:custGeom>
              <a:rect b="b" l="l" r="r" t="t"/>
              <a:pathLst>
                <a:path extrusionOk="0" h="6049" w="3513">
                  <a:moveTo>
                    <a:pt x="1738" y="346"/>
                  </a:moveTo>
                  <a:cubicBezTo>
                    <a:pt x="2036" y="346"/>
                    <a:pt x="2298" y="560"/>
                    <a:pt x="2298" y="810"/>
                  </a:cubicBezTo>
                  <a:lnTo>
                    <a:pt x="2298" y="846"/>
                  </a:lnTo>
                  <a:cubicBezTo>
                    <a:pt x="2131" y="762"/>
                    <a:pt x="1941" y="739"/>
                    <a:pt x="1738" y="739"/>
                  </a:cubicBezTo>
                  <a:cubicBezTo>
                    <a:pt x="1548" y="739"/>
                    <a:pt x="1369" y="786"/>
                    <a:pt x="1191" y="846"/>
                  </a:cubicBezTo>
                  <a:lnTo>
                    <a:pt x="1191" y="810"/>
                  </a:lnTo>
                  <a:cubicBezTo>
                    <a:pt x="1203" y="560"/>
                    <a:pt x="1441" y="346"/>
                    <a:pt x="1738" y="346"/>
                  </a:cubicBezTo>
                  <a:close/>
                  <a:moveTo>
                    <a:pt x="1738" y="1048"/>
                  </a:moveTo>
                  <a:cubicBezTo>
                    <a:pt x="2334" y="1048"/>
                    <a:pt x="2834" y="1536"/>
                    <a:pt x="2834" y="2132"/>
                  </a:cubicBezTo>
                  <a:cubicBezTo>
                    <a:pt x="2834" y="2251"/>
                    <a:pt x="2810" y="2358"/>
                    <a:pt x="2762" y="2477"/>
                  </a:cubicBezTo>
                  <a:cubicBezTo>
                    <a:pt x="2286" y="2001"/>
                    <a:pt x="1453" y="1810"/>
                    <a:pt x="1429" y="1798"/>
                  </a:cubicBezTo>
                  <a:cubicBezTo>
                    <a:pt x="1415" y="1791"/>
                    <a:pt x="1400" y="1788"/>
                    <a:pt x="1385" y="1788"/>
                  </a:cubicBezTo>
                  <a:cubicBezTo>
                    <a:pt x="1347" y="1788"/>
                    <a:pt x="1308" y="1805"/>
                    <a:pt x="1274" y="1822"/>
                  </a:cubicBezTo>
                  <a:cubicBezTo>
                    <a:pt x="1238" y="1858"/>
                    <a:pt x="1215" y="1893"/>
                    <a:pt x="1215" y="1953"/>
                  </a:cubicBezTo>
                  <a:cubicBezTo>
                    <a:pt x="1215" y="1977"/>
                    <a:pt x="1203" y="2072"/>
                    <a:pt x="1084" y="2191"/>
                  </a:cubicBezTo>
                  <a:cubicBezTo>
                    <a:pt x="1024" y="2251"/>
                    <a:pt x="1024" y="2358"/>
                    <a:pt x="1084" y="2429"/>
                  </a:cubicBezTo>
                  <a:cubicBezTo>
                    <a:pt x="1111" y="2467"/>
                    <a:pt x="1148" y="2483"/>
                    <a:pt x="1188" y="2483"/>
                  </a:cubicBezTo>
                  <a:cubicBezTo>
                    <a:pt x="1234" y="2483"/>
                    <a:pt x="1283" y="2461"/>
                    <a:pt x="1322" y="2429"/>
                  </a:cubicBezTo>
                  <a:cubicBezTo>
                    <a:pt x="1417" y="2346"/>
                    <a:pt x="1477" y="2239"/>
                    <a:pt x="1500" y="2167"/>
                  </a:cubicBezTo>
                  <a:cubicBezTo>
                    <a:pt x="1786" y="2251"/>
                    <a:pt x="2370" y="2465"/>
                    <a:pt x="2631" y="2834"/>
                  </a:cubicBezTo>
                  <a:cubicBezTo>
                    <a:pt x="2560" y="3263"/>
                    <a:pt x="2191" y="3584"/>
                    <a:pt x="1738" y="3584"/>
                  </a:cubicBezTo>
                  <a:cubicBezTo>
                    <a:pt x="1286" y="3584"/>
                    <a:pt x="893" y="3239"/>
                    <a:pt x="846" y="2774"/>
                  </a:cubicBezTo>
                  <a:cubicBezTo>
                    <a:pt x="846" y="2751"/>
                    <a:pt x="834" y="2727"/>
                    <a:pt x="822" y="2703"/>
                  </a:cubicBezTo>
                  <a:cubicBezTo>
                    <a:pt x="715" y="2536"/>
                    <a:pt x="655" y="2334"/>
                    <a:pt x="655" y="2132"/>
                  </a:cubicBezTo>
                  <a:cubicBezTo>
                    <a:pt x="655" y="1536"/>
                    <a:pt x="1143" y="1048"/>
                    <a:pt x="1738" y="1048"/>
                  </a:cubicBezTo>
                  <a:close/>
                  <a:moveTo>
                    <a:pt x="2131" y="3858"/>
                  </a:moveTo>
                  <a:lnTo>
                    <a:pt x="2131" y="4037"/>
                  </a:lnTo>
                  <a:cubicBezTo>
                    <a:pt x="2131" y="4096"/>
                    <a:pt x="2143" y="4156"/>
                    <a:pt x="2167" y="4203"/>
                  </a:cubicBezTo>
                  <a:lnTo>
                    <a:pt x="1738" y="4596"/>
                  </a:lnTo>
                  <a:lnTo>
                    <a:pt x="1346" y="4203"/>
                  </a:lnTo>
                  <a:cubicBezTo>
                    <a:pt x="1369" y="4156"/>
                    <a:pt x="1381" y="4096"/>
                    <a:pt x="1381" y="4037"/>
                  </a:cubicBezTo>
                  <a:lnTo>
                    <a:pt x="1381" y="3858"/>
                  </a:lnTo>
                  <a:cubicBezTo>
                    <a:pt x="1500" y="3894"/>
                    <a:pt x="1619" y="3917"/>
                    <a:pt x="1750" y="3917"/>
                  </a:cubicBezTo>
                  <a:cubicBezTo>
                    <a:pt x="1893" y="3917"/>
                    <a:pt x="2012" y="3906"/>
                    <a:pt x="2131" y="3858"/>
                  </a:cubicBezTo>
                  <a:close/>
                  <a:moveTo>
                    <a:pt x="1762" y="0"/>
                  </a:moveTo>
                  <a:cubicBezTo>
                    <a:pt x="1286" y="0"/>
                    <a:pt x="881" y="358"/>
                    <a:pt x="881" y="798"/>
                  </a:cubicBezTo>
                  <a:cubicBezTo>
                    <a:pt x="881" y="869"/>
                    <a:pt x="893" y="929"/>
                    <a:pt x="905" y="1000"/>
                  </a:cubicBezTo>
                  <a:cubicBezTo>
                    <a:pt x="572" y="1250"/>
                    <a:pt x="345" y="1667"/>
                    <a:pt x="345" y="2132"/>
                  </a:cubicBezTo>
                  <a:cubicBezTo>
                    <a:pt x="345" y="2382"/>
                    <a:pt x="405" y="2632"/>
                    <a:pt x="536" y="2834"/>
                  </a:cubicBezTo>
                  <a:cubicBezTo>
                    <a:pt x="584" y="3191"/>
                    <a:pt x="774" y="3489"/>
                    <a:pt x="1060" y="3679"/>
                  </a:cubicBezTo>
                  <a:lnTo>
                    <a:pt x="1060" y="4025"/>
                  </a:lnTo>
                  <a:lnTo>
                    <a:pt x="1060" y="4037"/>
                  </a:lnTo>
                  <a:lnTo>
                    <a:pt x="393" y="4382"/>
                  </a:lnTo>
                  <a:cubicBezTo>
                    <a:pt x="155" y="4501"/>
                    <a:pt x="0" y="4739"/>
                    <a:pt x="0" y="5013"/>
                  </a:cubicBezTo>
                  <a:lnTo>
                    <a:pt x="0" y="5882"/>
                  </a:lnTo>
                  <a:cubicBezTo>
                    <a:pt x="0" y="5977"/>
                    <a:pt x="72" y="6049"/>
                    <a:pt x="167" y="6049"/>
                  </a:cubicBezTo>
                  <a:cubicBezTo>
                    <a:pt x="250" y="6049"/>
                    <a:pt x="334" y="5977"/>
                    <a:pt x="334" y="5882"/>
                  </a:cubicBezTo>
                  <a:lnTo>
                    <a:pt x="334" y="5013"/>
                  </a:lnTo>
                  <a:cubicBezTo>
                    <a:pt x="334" y="4870"/>
                    <a:pt x="405" y="4739"/>
                    <a:pt x="536" y="4679"/>
                  </a:cubicBezTo>
                  <a:lnTo>
                    <a:pt x="1084" y="4394"/>
                  </a:lnTo>
                  <a:lnTo>
                    <a:pt x="1596" y="4894"/>
                  </a:lnTo>
                  <a:lnTo>
                    <a:pt x="1596" y="5882"/>
                  </a:lnTo>
                  <a:cubicBezTo>
                    <a:pt x="1596" y="5977"/>
                    <a:pt x="1667" y="6049"/>
                    <a:pt x="1762" y="6049"/>
                  </a:cubicBezTo>
                  <a:cubicBezTo>
                    <a:pt x="1846" y="6049"/>
                    <a:pt x="1917" y="5977"/>
                    <a:pt x="1917" y="5882"/>
                  </a:cubicBezTo>
                  <a:lnTo>
                    <a:pt x="1917" y="4894"/>
                  </a:lnTo>
                  <a:lnTo>
                    <a:pt x="2429" y="4394"/>
                  </a:lnTo>
                  <a:lnTo>
                    <a:pt x="2977" y="4679"/>
                  </a:lnTo>
                  <a:cubicBezTo>
                    <a:pt x="3096" y="4739"/>
                    <a:pt x="3191" y="4870"/>
                    <a:pt x="3191" y="5013"/>
                  </a:cubicBezTo>
                  <a:lnTo>
                    <a:pt x="3191" y="5882"/>
                  </a:lnTo>
                  <a:cubicBezTo>
                    <a:pt x="3191" y="5977"/>
                    <a:pt x="3262" y="6049"/>
                    <a:pt x="3346" y="6049"/>
                  </a:cubicBezTo>
                  <a:cubicBezTo>
                    <a:pt x="3441" y="6049"/>
                    <a:pt x="3513" y="5977"/>
                    <a:pt x="3513" y="5882"/>
                  </a:cubicBezTo>
                  <a:lnTo>
                    <a:pt x="3513" y="5013"/>
                  </a:lnTo>
                  <a:cubicBezTo>
                    <a:pt x="3513" y="4739"/>
                    <a:pt x="3370" y="4501"/>
                    <a:pt x="3132" y="4382"/>
                  </a:cubicBezTo>
                  <a:lnTo>
                    <a:pt x="2453" y="4037"/>
                  </a:lnTo>
                  <a:lnTo>
                    <a:pt x="2453" y="4025"/>
                  </a:lnTo>
                  <a:lnTo>
                    <a:pt x="2453" y="3679"/>
                  </a:lnTo>
                  <a:cubicBezTo>
                    <a:pt x="2739" y="3489"/>
                    <a:pt x="2929" y="3191"/>
                    <a:pt x="2977" y="2834"/>
                  </a:cubicBezTo>
                  <a:cubicBezTo>
                    <a:pt x="3096" y="2632"/>
                    <a:pt x="3167" y="2370"/>
                    <a:pt x="3167" y="2132"/>
                  </a:cubicBezTo>
                  <a:cubicBezTo>
                    <a:pt x="3167" y="1667"/>
                    <a:pt x="2953" y="1262"/>
                    <a:pt x="2608" y="1000"/>
                  </a:cubicBezTo>
                  <a:cubicBezTo>
                    <a:pt x="2620" y="941"/>
                    <a:pt x="2631" y="869"/>
                    <a:pt x="2631" y="798"/>
                  </a:cubicBezTo>
                  <a:cubicBezTo>
                    <a:pt x="2631" y="369"/>
                    <a:pt x="2239" y="0"/>
                    <a:pt x="17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7989446" y="2750789"/>
              <a:ext cx="10280" cy="26162"/>
            </a:xfrm>
            <a:custGeom>
              <a:rect b="b" l="l" r="r" t="t"/>
              <a:pathLst>
                <a:path extrusionOk="0" h="822" w="323">
                  <a:moveTo>
                    <a:pt x="167" y="0"/>
                  </a:moveTo>
                  <a:cubicBezTo>
                    <a:pt x="72" y="0"/>
                    <a:pt x="1" y="83"/>
                    <a:pt x="1" y="167"/>
                  </a:cubicBezTo>
                  <a:lnTo>
                    <a:pt x="1" y="655"/>
                  </a:lnTo>
                  <a:cubicBezTo>
                    <a:pt x="1" y="750"/>
                    <a:pt x="72" y="822"/>
                    <a:pt x="167" y="822"/>
                  </a:cubicBezTo>
                  <a:cubicBezTo>
                    <a:pt x="251" y="822"/>
                    <a:pt x="322" y="750"/>
                    <a:pt x="322" y="655"/>
                  </a:cubicBezTo>
                  <a:lnTo>
                    <a:pt x="322" y="167"/>
                  </a:lnTo>
                  <a:cubicBezTo>
                    <a:pt x="322" y="83"/>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8045908" y="2750789"/>
              <a:ext cx="10662" cy="26162"/>
            </a:xfrm>
            <a:custGeom>
              <a:rect b="b" l="l" r="r" t="t"/>
              <a:pathLst>
                <a:path extrusionOk="0" h="822" w="335">
                  <a:moveTo>
                    <a:pt x="155" y="0"/>
                  </a:moveTo>
                  <a:cubicBezTo>
                    <a:pt x="72" y="0"/>
                    <a:pt x="1" y="83"/>
                    <a:pt x="1" y="167"/>
                  </a:cubicBezTo>
                  <a:lnTo>
                    <a:pt x="1" y="655"/>
                  </a:lnTo>
                  <a:cubicBezTo>
                    <a:pt x="1" y="750"/>
                    <a:pt x="72" y="822"/>
                    <a:pt x="155" y="822"/>
                  </a:cubicBezTo>
                  <a:cubicBezTo>
                    <a:pt x="251" y="822"/>
                    <a:pt x="322" y="750"/>
                    <a:pt x="322" y="655"/>
                  </a:cubicBezTo>
                  <a:lnTo>
                    <a:pt x="322" y="167"/>
                  </a:lnTo>
                  <a:cubicBezTo>
                    <a:pt x="334" y="83"/>
                    <a:pt x="263" y="0"/>
                    <a:pt x="1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8073184" y="2595789"/>
              <a:ext cx="136858" cy="112956"/>
            </a:xfrm>
            <a:custGeom>
              <a:rect b="b" l="l" r="r" t="t"/>
              <a:pathLst>
                <a:path extrusionOk="0" h="3549" w="4300">
                  <a:moveTo>
                    <a:pt x="2156" y="1"/>
                  </a:moveTo>
                  <a:cubicBezTo>
                    <a:pt x="2073" y="1"/>
                    <a:pt x="2001" y="84"/>
                    <a:pt x="2001" y="167"/>
                  </a:cubicBezTo>
                  <a:lnTo>
                    <a:pt x="2001" y="2048"/>
                  </a:lnTo>
                  <a:lnTo>
                    <a:pt x="108" y="3251"/>
                  </a:lnTo>
                  <a:cubicBezTo>
                    <a:pt x="37" y="3299"/>
                    <a:pt x="1" y="3406"/>
                    <a:pt x="60" y="3477"/>
                  </a:cubicBezTo>
                  <a:cubicBezTo>
                    <a:pt x="96" y="3525"/>
                    <a:pt x="156" y="3549"/>
                    <a:pt x="191" y="3549"/>
                  </a:cubicBezTo>
                  <a:cubicBezTo>
                    <a:pt x="227" y="3549"/>
                    <a:pt x="251" y="3537"/>
                    <a:pt x="287" y="3525"/>
                  </a:cubicBezTo>
                  <a:lnTo>
                    <a:pt x="2156" y="2334"/>
                  </a:lnTo>
                  <a:lnTo>
                    <a:pt x="4037" y="3525"/>
                  </a:lnTo>
                  <a:cubicBezTo>
                    <a:pt x="4063" y="3538"/>
                    <a:pt x="4093" y="3544"/>
                    <a:pt x="4123" y="3544"/>
                  </a:cubicBezTo>
                  <a:cubicBezTo>
                    <a:pt x="4178" y="3544"/>
                    <a:pt x="4233" y="3523"/>
                    <a:pt x="4263" y="3477"/>
                  </a:cubicBezTo>
                  <a:cubicBezTo>
                    <a:pt x="4299" y="3406"/>
                    <a:pt x="4287" y="3299"/>
                    <a:pt x="4216" y="3251"/>
                  </a:cubicBezTo>
                  <a:lnTo>
                    <a:pt x="2323" y="2048"/>
                  </a:lnTo>
                  <a:lnTo>
                    <a:pt x="2323" y="167"/>
                  </a:lnTo>
                  <a:cubicBezTo>
                    <a:pt x="2323" y="84"/>
                    <a:pt x="2251" y="1"/>
                    <a:pt x="21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8085310" y="2415041"/>
              <a:ext cx="112956" cy="169036"/>
            </a:xfrm>
            <a:custGeom>
              <a:rect b="b" l="l" r="r" t="t"/>
              <a:pathLst>
                <a:path extrusionOk="0" h="5311" w="3549">
                  <a:moveTo>
                    <a:pt x="1775" y="334"/>
                  </a:moveTo>
                  <a:cubicBezTo>
                    <a:pt x="2061" y="334"/>
                    <a:pt x="2335" y="453"/>
                    <a:pt x="2525" y="643"/>
                  </a:cubicBezTo>
                  <a:cubicBezTo>
                    <a:pt x="2716" y="846"/>
                    <a:pt x="2835" y="1119"/>
                    <a:pt x="2870" y="1417"/>
                  </a:cubicBezTo>
                  <a:cubicBezTo>
                    <a:pt x="2882" y="1524"/>
                    <a:pt x="2894" y="1655"/>
                    <a:pt x="2906" y="1822"/>
                  </a:cubicBezTo>
                  <a:cubicBezTo>
                    <a:pt x="2727" y="1500"/>
                    <a:pt x="2430" y="1286"/>
                    <a:pt x="2061" y="1167"/>
                  </a:cubicBezTo>
                  <a:cubicBezTo>
                    <a:pt x="1727" y="1060"/>
                    <a:pt x="1430" y="1060"/>
                    <a:pt x="1418" y="1060"/>
                  </a:cubicBezTo>
                  <a:cubicBezTo>
                    <a:pt x="1382" y="1060"/>
                    <a:pt x="1334" y="1072"/>
                    <a:pt x="1299" y="1108"/>
                  </a:cubicBezTo>
                  <a:lnTo>
                    <a:pt x="1001" y="1417"/>
                  </a:lnTo>
                  <a:cubicBezTo>
                    <a:pt x="942" y="1477"/>
                    <a:pt x="942" y="1596"/>
                    <a:pt x="1001" y="1655"/>
                  </a:cubicBezTo>
                  <a:cubicBezTo>
                    <a:pt x="1031" y="1685"/>
                    <a:pt x="1075" y="1700"/>
                    <a:pt x="1120" y="1700"/>
                  </a:cubicBezTo>
                  <a:cubicBezTo>
                    <a:pt x="1165" y="1700"/>
                    <a:pt x="1209" y="1685"/>
                    <a:pt x="1239" y="1655"/>
                  </a:cubicBezTo>
                  <a:lnTo>
                    <a:pt x="1501" y="1405"/>
                  </a:lnTo>
                  <a:cubicBezTo>
                    <a:pt x="1584" y="1405"/>
                    <a:pt x="1763" y="1417"/>
                    <a:pt x="1954" y="1489"/>
                  </a:cubicBezTo>
                  <a:cubicBezTo>
                    <a:pt x="2299" y="1608"/>
                    <a:pt x="2537" y="1798"/>
                    <a:pt x="2668" y="2084"/>
                  </a:cubicBezTo>
                  <a:cubicBezTo>
                    <a:pt x="2596" y="2512"/>
                    <a:pt x="2227" y="2846"/>
                    <a:pt x="1775" y="2846"/>
                  </a:cubicBezTo>
                  <a:cubicBezTo>
                    <a:pt x="1287" y="2846"/>
                    <a:pt x="870" y="2441"/>
                    <a:pt x="870" y="1941"/>
                  </a:cubicBezTo>
                  <a:cubicBezTo>
                    <a:pt x="870" y="1846"/>
                    <a:pt x="799" y="1774"/>
                    <a:pt x="703" y="1774"/>
                  </a:cubicBezTo>
                  <a:cubicBezTo>
                    <a:pt x="691" y="1774"/>
                    <a:pt x="680" y="1774"/>
                    <a:pt x="644" y="1786"/>
                  </a:cubicBezTo>
                  <a:cubicBezTo>
                    <a:pt x="668" y="1655"/>
                    <a:pt x="680" y="1524"/>
                    <a:pt x="691" y="1417"/>
                  </a:cubicBezTo>
                  <a:cubicBezTo>
                    <a:pt x="703" y="1119"/>
                    <a:pt x="822" y="834"/>
                    <a:pt x="1037" y="643"/>
                  </a:cubicBezTo>
                  <a:cubicBezTo>
                    <a:pt x="1227" y="429"/>
                    <a:pt x="1501" y="334"/>
                    <a:pt x="1775" y="334"/>
                  </a:cubicBezTo>
                  <a:close/>
                  <a:moveTo>
                    <a:pt x="572" y="2239"/>
                  </a:moveTo>
                  <a:cubicBezTo>
                    <a:pt x="644" y="2536"/>
                    <a:pt x="822" y="2786"/>
                    <a:pt x="1084" y="2965"/>
                  </a:cubicBezTo>
                  <a:lnTo>
                    <a:pt x="1084" y="3143"/>
                  </a:lnTo>
                  <a:cubicBezTo>
                    <a:pt x="763" y="3084"/>
                    <a:pt x="549" y="3013"/>
                    <a:pt x="394" y="2929"/>
                  </a:cubicBezTo>
                  <a:cubicBezTo>
                    <a:pt x="382" y="2929"/>
                    <a:pt x="394" y="2917"/>
                    <a:pt x="394" y="2917"/>
                  </a:cubicBezTo>
                  <a:cubicBezTo>
                    <a:pt x="465" y="2727"/>
                    <a:pt x="525" y="2477"/>
                    <a:pt x="572" y="2239"/>
                  </a:cubicBezTo>
                  <a:close/>
                  <a:moveTo>
                    <a:pt x="2989" y="2239"/>
                  </a:moveTo>
                  <a:cubicBezTo>
                    <a:pt x="3025" y="2489"/>
                    <a:pt x="3108" y="2727"/>
                    <a:pt x="3168" y="2917"/>
                  </a:cubicBezTo>
                  <a:lnTo>
                    <a:pt x="3168" y="2929"/>
                  </a:lnTo>
                  <a:cubicBezTo>
                    <a:pt x="3025" y="2989"/>
                    <a:pt x="2811" y="3084"/>
                    <a:pt x="2477" y="3143"/>
                  </a:cubicBezTo>
                  <a:lnTo>
                    <a:pt x="2477" y="2965"/>
                  </a:lnTo>
                  <a:cubicBezTo>
                    <a:pt x="2716" y="2798"/>
                    <a:pt x="2906" y="2536"/>
                    <a:pt x="2989" y="2239"/>
                  </a:cubicBezTo>
                  <a:close/>
                  <a:moveTo>
                    <a:pt x="2168" y="3108"/>
                  </a:moveTo>
                  <a:lnTo>
                    <a:pt x="2168" y="3286"/>
                  </a:lnTo>
                  <a:cubicBezTo>
                    <a:pt x="2168" y="3346"/>
                    <a:pt x="2180" y="3405"/>
                    <a:pt x="2204" y="3453"/>
                  </a:cubicBezTo>
                  <a:lnTo>
                    <a:pt x="2037" y="3608"/>
                  </a:lnTo>
                  <a:cubicBezTo>
                    <a:pt x="1960" y="3673"/>
                    <a:pt x="1864" y="3706"/>
                    <a:pt x="1772" y="3706"/>
                  </a:cubicBezTo>
                  <a:cubicBezTo>
                    <a:pt x="1680" y="3706"/>
                    <a:pt x="1590" y="3673"/>
                    <a:pt x="1525" y="3608"/>
                  </a:cubicBezTo>
                  <a:lnTo>
                    <a:pt x="1382" y="3453"/>
                  </a:lnTo>
                  <a:cubicBezTo>
                    <a:pt x="1406" y="3405"/>
                    <a:pt x="1418" y="3346"/>
                    <a:pt x="1418" y="3286"/>
                  </a:cubicBezTo>
                  <a:lnTo>
                    <a:pt x="1418" y="3108"/>
                  </a:lnTo>
                  <a:cubicBezTo>
                    <a:pt x="1537" y="3143"/>
                    <a:pt x="1656" y="3167"/>
                    <a:pt x="1799" y="3167"/>
                  </a:cubicBezTo>
                  <a:cubicBezTo>
                    <a:pt x="1930" y="3167"/>
                    <a:pt x="2049" y="3155"/>
                    <a:pt x="2168" y="3108"/>
                  </a:cubicBezTo>
                  <a:close/>
                  <a:moveTo>
                    <a:pt x="1775" y="0"/>
                  </a:moveTo>
                  <a:cubicBezTo>
                    <a:pt x="1037" y="0"/>
                    <a:pt x="418" y="607"/>
                    <a:pt x="358" y="1405"/>
                  </a:cubicBezTo>
                  <a:cubicBezTo>
                    <a:pt x="334" y="1727"/>
                    <a:pt x="227" y="2417"/>
                    <a:pt x="84" y="2810"/>
                  </a:cubicBezTo>
                  <a:cubicBezTo>
                    <a:pt x="25" y="2989"/>
                    <a:pt x="96" y="3167"/>
                    <a:pt x="263" y="3251"/>
                  </a:cubicBezTo>
                  <a:cubicBezTo>
                    <a:pt x="382" y="3310"/>
                    <a:pt x="572" y="3382"/>
                    <a:pt x="822" y="3441"/>
                  </a:cubicBezTo>
                  <a:lnTo>
                    <a:pt x="394" y="3644"/>
                  </a:lnTo>
                  <a:cubicBezTo>
                    <a:pt x="156" y="3763"/>
                    <a:pt x="1" y="4001"/>
                    <a:pt x="1" y="4275"/>
                  </a:cubicBezTo>
                  <a:lnTo>
                    <a:pt x="1" y="5156"/>
                  </a:lnTo>
                  <a:cubicBezTo>
                    <a:pt x="1" y="5239"/>
                    <a:pt x="84" y="5310"/>
                    <a:pt x="168" y="5310"/>
                  </a:cubicBezTo>
                  <a:cubicBezTo>
                    <a:pt x="263" y="5310"/>
                    <a:pt x="334" y="5239"/>
                    <a:pt x="334" y="5156"/>
                  </a:cubicBezTo>
                  <a:lnTo>
                    <a:pt x="334" y="4275"/>
                  </a:lnTo>
                  <a:cubicBezTo>
                    <a:pt x="334" y="4144"/>
                    <a:pt x="406" y="4001"/>
                    <a:pt x="537" y="3941"/>
                  </a:cubicBezTo>
                  <a:lnTo>
                    <a:pt x="1096" y="3667"/>
                  </a:lnTo>
                  <a:lnTo>
                    <a:pt x="1287" y="3846"/>
                  </a:lnTo>
                  <a:cubicBezTo>
                    <a:pt x="1418" y="3977"/>
                    <a:pt x="1596" y="4036"/>
                    <a:pt x="1763" y="4036"/>
                  </a:cubicBezTo>
                  <a:cubicBezTo>
                    <a:pt x="1942" y="4036"/>
                    <a:pt x="2108" y="3977"/>
                    <a:pt x="2239" y="3846"/>
                  </a:cubicBezTo>
                  <a:lnTo>
                    <a:pt x="2430" y="3667"/>
                  </a:lnTo>
                  <a:lnTo>
                    <a:pt x="2977" y="3941"/>
                  </a:lnTo>
                  <a:cubicBezTo>
                    <a:pt x="3097" y="4001"/>
                    <a:pt x="3192" y="4144"/>
                    <a:pt x="3192" y="4275"/>
                  </a:cubicBezTo>
                  <a:lnTo>
                    <a:pt x="3192" y="5156"/>
                  </a:lnTo>
                  <a:cubicBezTo>
                    <a:pt x="3192" y="5239"/>
                    <a:pt x="3263" y="5310"/>
                    <a:pt x="3358" y="5310"/>
                  </a:cubicBezTo>
                  <a:cubicBezTo>
                    <a:pt x="3442" y="5310"/>
                    <a:pt x="3513" y="5239"/>
                    <a:pt x="3513" y="5156"/>
                  </a:cubicBezTo>
                  <a:lnTo>
                    <a:pt x="3513" y="4275"/>
                  </a:lnTo>
                  <a:cubicBezTo>
                    <a:pt x="3549" y="4001"/>
                    <a:pt x="3406" y="3763"/>
                    <a:pt x="3168" y="3644"/>
                  </a:cubicBezTo>
                  <a:lnTo>
                    <a:pt x="2727" y="3441"/>
                  </a:lnTo>
                  <a:cubicBezTo>
                    <a:pt x="2989" y="3382"/>
                    <a:pt x="3180" y="3310"/>
                    <a:pt x="3299" y="3251"/>
                  </a:cubicBezTo>
                  <a:cubicBezTo>
                    <a:pt x="3454" y="3167"/>
                    <a:pt x="3537" y="2977"/>
                    <a:pt x="3478" y="2810"/>
                  </a:cubicBezTo>
                  <a:cubicBezTo>
                    <a:pt x="3323" y="2417"/>
                    <a:pt x="3204" y="1727"/>
                    <a:pt x="3192" y="1405"/>
                  </a:cubicBezTo>
                  <a:cubicBezTo>
                    <a:pt x="3132" y="596"/>
                    <a:pt x="2525" y="0"/>
                    <a:pt x="17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8108449" y="2557501"/>
              <a:ext cx="10248" cy="26194"/>
            </a:xfrm>
            <a:custGeom>
              <a:rect b="b" l="l" r="r" t="t"/>
              <a:pathLst>
                <a:path extrusionOk="0" h="823" w="322">
                  <a:moveTo>
                    <a:pt x="155" y="1"/>
                  </a:moveTo>
                  <a:cubicBezTo>
                    <a:pt x="72" y="1"/>
                    <a:pt x="0" y="84"/>
                    <a:pt x="0" y="168"/>
                  </a:cubicBezTo>
                  <a:lnTo>
                    <a:pt x="0" y="656"/>
                  </a:lnTo>
                  <a:cubicBezTo>
                    <a:pt x="0" y="751"/>
                    <a:pt x="72" y="823"/>
                    <a:pt x="155" y="823"/>
                  </a:cubicBezTo>
                  <a:cubicBezTo>
                    <a:pt x="250" y="823"/>
                    <a:pt x="322" y="751"/>
                    <a:pt x="322" y="656"/>
                  </a:cubicBezTo>
                  <a:lnTo>
                    <a:pt x="322" y="168"/>
                  </a:lnTo>
                  <a:cubicBezTo>
                    <a:pt x="322" y="84"/>
                    <a:pt x="250" y="1"/>
                    <a:pt x="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8165293" y="2557501"/>
              <a:ext cx="10248" cy="26194"/>
            </a:xfrm>
            <a:custGeom>
              <a:rect b="b" l="l" r="r" t="t"/>
              <a:pathLst>
                <a:path extrusionOk="0" h="823" w="322">
                  <a:moveTo>
                    <a:pt x="155" y="1"/>
                  </a:moveTo>
                  <a:cubicBezTo>
                    <a:pt x="72" y="1"/>
                    <a:pt x="0" y="84"/>
                    <a:pt x="0" y="168"/>
                  </a:cubicBezTo>
                  <a:lnTo>
                    <a:pt x="0" y="656"/>
                  </a:lnTo>
                  <a:cubicBezTo>
                    <a:pt x="0" y="751"/>
                    <a:pt x="72" y="823"/>
                    <a:pt x="155" y="823"/>
                  </a:cubicBezTo>
                  <a:cubicBezTo>
                    <a:pt x="250" y="823"/>
                    <a:pt x="322" y="751"/>
                    <a:pt x="322" y="656"/>
                  </a:cubicBezTo>
                  <a:lnTo>
                    <a:pt x="322" y="168"/>
                  </a:lnTo>
                  <a:cubicBezTo>
                    <a:pt x="322" y="84"/>
                    <a:pt x="250" y="1"/>
                    <a:pt x="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8238432" y="2635956"/>
              <a:ext cx="45481" cy="15946"/>
            </a:xfrm>
            <a:custGeom>
              <a:rect b="b" l="l" r="r" t="t"/>
              <a:pathLst>
                <a:path extrusionOk="0" h="501" w="1429">
                  <a:moveTo>
                    <a:pt x="167" y="1"/>
                  </a:moveTo>
                  <a:cubicBezTo>
                    <a:pt x="83" y="1"/>
                    <a:pt x="0" y="72"/>
                    <a:pt x="0" y="155"/>
                  </a:cubicBezTo>
                  <a:cubicBezTo>
                    <a:pt x="0" y="251"/>
                    <a:pt x="83" y="322"/>
                    <a:pt x="167" y="322"/>
                  </a:cubicBezTo>
                  <a:cubicBezTo>
                    <a:pt x="357" y="322"/>
                    <a:pt x="893" y="358"/>
                    <a:pt x="1167" y="489"/>
                  </a:cubicBezTo>
                  <a:cubicBezTo>
                    <a:pt x="1191" y="501"/>
                    <a:pt x="1214" y="501"/>
                    <a:pt x="1238" y="501"/>
                  </a:cubicBezTo>
                  <a:cubicBezTo>
                    <a:pt x="1298" y="501"/>
                    <a:pt x="1357" y="477"/>
                    <a:pt x="1393" y="417"/>
                  </a:cubicBezTo>
                  <a:cubicBezTo>
                    <a:pt x="1429" y="334"/>
                    <a:pt x="1405" y="239"/>
                    <a:pt x="1310" y="191"/>
                  </a:cubicBezTo>
                  <a:cubicBezTo>
                    <a:pt x="929" y="1"/>
                    <a:pt x="202"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8198998" y="2607534"/>
              <a:ext cx="123968" cy="169036"/>
            </a:xfrm>
            <a:custGeom>
              <a:rect b="b" l="l" r="r" t="t"/>
              <a:pathLst>
                <a:path extrusionOk="0" h="5311" w="3895">
                  <a:moveTo>
                    <a:pt x="3049" y="322"/>
                  </a:moveTo>
                  <a:lnTo>
                    <a:pt x="3049" y="1025"/>
                  </a:lnTo>
                  <a:cubicBezTo>
                    <a:pt x="3049" y="1144"/>
                    <a:pt x="3013" y="1251"/>
                    <a:pt x="2965" y="1346"/>
                  </a:cubicBezTo>
                  <a:lnTo>
                    <a:pt x="2882" y="1513"/>
                  </a:lnTo>
                  <a:cubicBezTo>
                    <a:pt x="2870" y="1548"/>
                    <a:pt x="2870" y="1560"/>
                    <a:pt x="2870" y="1584"/>
                  </a:cubicBezTo>
                  <a:lnTo>
                    <a:pt x="2870" y="1941"/>
                  </a:lnTo>
                  <a:cubicBezTo>
                    <a:pt x="2870" y="2203"/>
                    <a:pt x="2763" y="2418"/>
                    <a:pt x="2596" y="2596"/>
                  </a:cubicBezTo>
                  <a:cubicBezTo>
                    <a:pt x="2406" y="2763"/>
                    <a:pt x="2168" y="2858"/>
                    <a:pt x="1930" y="2858"/>
                  </a:cubicBezTo>
                  <a:cubicBezTo>
                    <a:pt x="1453" y="2834"/>
                    <a:pt x="1049" y="2406"/>
                    <a:pt x="1049" y="1906"/>
                  </a:cubicBezTo>
                  <a:lnTo>
                    <a:pt x="1049" y="1584"/>
                  </a:lnTo>
                  <a:cubicBezTo>
                    <a:pt x="1049" y="1560"/>
                    <a:pt x="1049" y="1548"/>
                    <a:pt x="1037" y="1513"/>
                  </a:cubicBezTo>
                  <a:lnTo>
                    <a:pt x="929" y="1310"/>
                  </a:lnTo>
                  <a:cubicBezTo>
                    <a:pt x="882" y="1227"/>
                    <a:pt x="870" y="1144"/>
                    <a:pt x="870" y="1072"/>
                  </a:cubicBezTo>
                  <a:lnTo>
                    <a:pt x="870" y="1048"/>
                  </a:lnTo>
                  <a:cubicBezTo>
                    <a:pt x="870" y="655"/>
                    <a:pt x="1203" y="322"/>
                    <a:pt x="1596" y="322"/>
                  </a:cubicBezTo>
                  <a:close/>
                  <a:moveTo>
                    <a:pt x="2334" y="3132"/>
                  </a:moveTo>
                  <a:cubicBezTo>
                    <a:pt x="2334" y="3180"/>
                    <a:pt x="2346" y="3239"/>
                    <a:pt x="2358" y="3287"/>
                  </a:cubicBezTo>
                  <a:lnTo>
                    <a:pt x="2215" y="3418"/>
                  </a:lnTo>
                  <a:cubicBezTo>
                    <a:pt x="2138" y="3495"/>
                    <a:pt x="2043" y="3534"/>
                    <a:pt x="1949" y="3534"/>
                  </a:cubicBezTo>
                  <a:cubicBezTo>
                    <a:pt x="1855" y="3534"/>
                    <a:pt x="1763" y="3495"/>
                    <a:pt x="1691" y="3418"/>
                  </a:cubicBezTo>
                  <a:lnTo>
                    <a:pt x="1561" y="3287"/>
                  </a:lnTo>
                  <a:cubicBezTo>
                    <a:pt x="1572" y="3239"/>
                    <a:pt x="1584" y="3180"/>
                    <a:pt x="1584" y="3132"/>
                  </a:cubicBezTo>
                  <a:cubicBezTo>
                    <a:pt x="1691" y="3168"/>
                    <a:pt x="1811" y="3191"/>
                    <a:pt x="1918" y="3191"/>
                  </a:cubicBezTo>
                  <a:lnTo>
                    <a:pt x="1953" y="3191"/>
                  </a:lnTo>
                  <a:cubicBezTo>
                    <a:pt x="2096" y="3191"/>
                    <a:pt x="2215" y="3180"/>
                    <a:pt x="2334" y="3132"/>
                  </a:cubicBezTo>
                  <a:close/>
                  <a:moveTo>
                    <a:pt x="1584" y="1"/>
                  </a:moveTo>
                  <a:cubicBezTo>
                    <a:pt x="1001" y="1"/>
                    <a:pt x="525" y="477"/>
                    <a:pt x="525" y="1048"/>
                  </a:cubicBezTo>
                  <a:lnTo>
                    <a:pt x="525" y="1072"/>
                  </a:lnTo>
                  <a:cubicBezTo>
                    <a:pt x="525" y="1203"/>
                    <a:pt x="560" y="1334"/>
                    <a:pt x="620" y="1453"/>
                  </a:cubicBezTo>
                  <a:lnTo>
                    <a:pt x="703" y="1620"/>
                  </a:lnTo>
                  <a:lnTo>
                    <a:pt x="703" y="1882"/>
                  </a:lnTo>
                  <a:cubicBezTo>
                    <a:pt x="703" y="2322"/>
                    <a:pt x="918" y="2703"/>
                    <a:pt x="1239" y="2941"/>
                  </a:cubicBezTo>
                  <a:lnTo>
                    <a:pt x="1239" y="3096"/>
                  </a:lnTo>
                  <a:cubicBezTo>
                    <a:pt x="1239" y="3180"/>
                    <a:pt x="1180" y="3251"/>
                    <a:pt x="1108" y="3275"/>
                  </a:cubicBezTo>
                  <a:lnTo>
                    <a:pt x="513" y="3453"/>
                  </a:lnTo>
                  <a:cubicBezTo>
                    <a:pt x="215" y="3537"/>
                    <a:pt x="1" y="3811"/>
                    <a:pt x="1" y="4120"/>
                  </a:cubicBezTo>
                  <a:lnTo>
                    <a:pt x="1" y="5144"/>
                  </a:lnTo>
                  <a:cubicBezTo>
                    <a:pt x="1" y="5239"/>
                    <a:pt x="84" y="5311"/>
                    <a:pt x="167" y="5311"/>
                  </a:cubicBezTo>
                  <a:cubicBezTo>
                    <a:pt x="263" y="5311"/>
                    <a:pt x="334" y="5239"/>
                    <a:pt x="334" y="5144"/>
                  </a:cubicBezTo>
                  <a:lnTo>
                    <a:pt x="334" y="4120"/>
                  </a:lnTo>
                  <a:cubicBezTo>
                    <a:pt x="334" y="3953"/>
                    <a:pt x="441" y="3811"/>
                    <a:pt x="596" y="3763"/>
                  </a:cubicBezTo>
                  <a:lnTo>
                    <a:pt x="1191" y="3584"/>
                  </a:lnTo>
                  <a:cubicBezTo>
                    <a:pt x="1251" y="3572"/>
                    <a:pt x="1299" y="3537"/>
                    <a:pt x="1346" y="3525"/>
                  </a:cubicBezTo>
                  <a:lnTo>
                    <a:pt x="1453" y="3632"/>
                  </a:lnTo>
                  <a:cubicBezTo>
                    <a:pt x="1584" y="3763"/>
                    <a:pt x="1763" y="3834"/>
                    <a:pt x="1942" y="3834"/>
                  </a:cubicBezTo>
                  <a:cubicBezTo>
                    <a:pt x="2120" y="3834"/>
                    <a:pt x="2299" y="3763"/>
                    <a:pt x="2430" y="3632"/>
                  </a:cubicBezTo>
                  <a:lnTo>
                    <a:pt x="2537" y="3525"/>
                  </a:lnTo>
                  <a:cubicBezTo>
                    <a:pt x="2584" y="3549"/>
                    <a:pt x="2620" y="3572"/>
                    <a:pt x="2680" y="3584"/>
                  </a:cubicBezTo>
                  <a:lnTo>
                    <a:pt x="3275" y="3763"/>
                  </a:lnTo>
                  <a:cubicBezTo>
                    <a:pt x="3442" y="3811"/>
                    <a:pt x="3549" y="3953"/>
                    <a:pt x="3549" y="4120"/>
                  </a:cubicBezTo>
                  <a:lnTo>
                    <a:pt x="3549" y="5144"/>
                  </a:lnTo>
                  <a:cubicBezTo>
                    <a:pt x="3549" y="5239"/>
                    <a:pt x="3620" y="5311"/>
                    <a:pt x="3716" y="5311"/>
                  </a:cubicBezTo>
                  <a:cubicBezTo>
                    <a:pt x="3799" y="5311"/>
                    <a:pt x="3870" y="5239"/>
                    <a:pt x="3870" y="5144"/>
                  </a:cubicBezTo>
                  <a:lnTo>
                    <a:pt x="3870" y="4120"/>
                  </a:lnTo>
                  <a:cubicBezTo>
                    <a:pt x="3894" y="3822"/>
                    <a:pt x="3680" y="3549"/>
                    <a:pt x="3382" y="3465"/>
                  </a:cubicBezTo>
                  <a:lnTo>
                    <a:pt x="2787" y="3287"/>
                  </a:lnTo>
                  <a:cubicBezTo>
                    <a:pt x="2715" y="3251"/>
                    <a:pt x="2656" y="3180"/>
                    <a:pt x="2656" y="3108"/>
                  </a:cubicBezTo>
                  <a:lnTo>
                    <a:pt x="2656" y="2977"/>
                  </a:lnTo>
                  <a:cubicBezTo>
                    <a:pt x="2715" y="2930"/>
                    <a:pt x="2763" y="2882"/>
                    <a:pt x="2823" y="2834"/>
                  </a:cubicBezTo>
                  <a:cubicBezTo>
                    <a:pt x="3061" y="2596"/>
                    <a:pt x="3192" y="2287"/>
                    <a:pt x="3192" y="1941"/>
                  </a:cubicBezTo>
                  <a:lnTo>
                    <a:pt x="3192" y="1632"/>
                  </a:lnTo>
                  <a:lnTo>
                    <a:pt x="3251" y="1501"/>
                  </a:lnTo>
                  <a:cubicBezTo>
                    <a:pt x="3323" y="1346"/>
                    <a:pt x="3370" y="1191"/>
                    <a:pt x="3370" y="1025"/>
                  </a:cubicBezTo>
                  <a:lnTo>
                    <a:pt x="3370" y="155"/>
                  </a:lnTo>
                  <a:cubicBezTo>
                    <a:pt x="3370" y="72"/>
                    <a:pt x="3299" y="1"/>
                    <a:pt x="3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8222137" y="2743946"/>
              <a:ext cx="10248" cy="33005"/>
            </a:xfrm>
            <a:custGeom>
              <a:rect b="b" l="l" r="r" t="t"/>
              <a:pathLst>
                <a:path extrusionOk="0" h="1037" w="322">
                  <a:moveTo>
                    <a:pt x="155" y="1"/>
                  </a:moveTo>
                  <a:cubicBezTo>
                    <a:pt x="72" y="1"/>
                    <a:pt x="0" y="72"/>
                    <a:pt x="0" y="156"/>
                  </a:cubicBezTo>
                  <a:lnTo>
                    <a:pt x="0" y="870"/>
                  </a:lnTo>
                  <a:cubicBezTo>
                    <a:pt x="0" y="965"/>
                    <a:pt x="72" y="1037"/>
                    <a:pt x="155" y="1037"/>
                  </a:cubicBezTo>
                  <a:cubicBezTo>
                    <a:pt x="250" y="1037"/>
                    <a:pt x="322" y="965"/>
                    <a:pt x="322" y="870"/>
                  </a:cubicBezTo>
                  <a:lnTo>
                    <a:pt x="322" y="156"/>
                  </a:lnTo>
                  <a:cubicBezTo>
                    <a:pt x="322" y="72"/>
                    <a:pt x="250" y="1"/>
                    <a:pt x="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8289579" y="2743946"/>
              <a:ext cx="10630" cy="33005"/>
            </a:xfrm>
            <a:custGeom>
              <a:rect b="b" l="l" r="r" t="t"/>
              <a:pathLst>
                <a:path extrusionOk="0" h="1037" w="334">
                  <a:moveTo>
                    <a:pt x="167" y="1"/>
                  </a:moveTo>
                  <a:cubicBezTo>
                    <a:pt x="84" y="1"/>
                    <a:pt x="0" y="72"/>
                    <a:pt x="0" y="156"/>
                  </a:cubicBezTo>
                  <a:lnTo>
                    <a:pt x="0" y="870"/>
                  </a:lnTo>
                  <a:cubicBezTo>
                    <a:pt x="0" y="965"/>
                    <a:pt x="84" y="1037"/>
                    <a:pt x="167" y="1037"/>
                  </a:cubicBezTo>
                  <a:cubicBezTo>
                    <a:pt x="250" y="1037"/>
                    <a:pt x="334" y="965"/>
                    <a:pt x="334" y="870"/>
                  </a:cubicBezTo>
                  <a:lnTo>
                    <a:pt x="334" y="156"/>
                  </a:lnTo>
                  <a:cubicBezTo>
                    <a:pt x="334" y="72"/>
                    <a:pt x="262"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5"/>
          <p:cNvGrpSpPr/>
          <p:nvPr/>
        </p:nvGrpSpPr>
        <p:grpSpPr>
          <a:xfrm>
            <a:off x="3752435" y="2611015"/>
            <a:ext cx="346379" cy="264518"/>
            <a:chOff x="5776798" y="3409778"/>
            <a:chExt cx="346379" cy="264518"/>
          </a:xfrm>
        </p:grpSpPr>
        <p:sp>
          <p:nvSpPr>
            <p:cNvPr id="350" name="Google Shape;350;p25"/>
            <p:cNvSpPr/>
            <p:nvPr/>
          </p:nvSpPr>
          <p:spPr>
            <a:xfrm>
              <a:off x="5890104" y="3642055"/>
              <a:ext cx="10248" cy="32241"/>
            </a:xfrm>
            <a:custGeom>
              <a:rect b="b" l="l" r="r" t="t"/>
              <a:pathLst>
                <a:path extrusionOk="0" h="1013" w="322">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5998094" y="3642055"/>
              <a:ext cx="10248" cy="32241"/>
            </a:xfrm>
            <a:custGeom>
              <a:rect b="b" l="l" r="r" t="t"/>
              <a:pathLst>
                <a:path extrusionOk="0" h="1013" w="322">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5814673" y="3528367"/>
              <a:ext cx="43222" cy="15564"/>
            </a:xfrm>
            <a:custGeom>
              <a:rect b="b" l="l" r="r" t="t"/>
              <a:pathLst>
                <a:path extrusionOk="0" h="489" w="1358">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5797995" y="3631074"/>
              <a:ext cx="10662" cy="42458"/>
            </a:xfrm>
            <a:custGeom>
              <a:rect b="b" l="l" r="r" t="t"/>
              <a:pathLst>
                <a:path extrusionOk="0" h="1334" w="335">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5776798" y="3409778"/>
              <a:ext cx="346379" cy="264136"/>
            </a:xfrm>
            <a:custGeom>
              <a:rect b="b" l="l" r="r" t="t"/>
              <a:pathLst>
                <a:path extrusionOk="0" h="8299" w="10883">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6089408" y="3637503"/>
              <a:ext cx="10662" cy="36029"/>
            </a:xfrm>
            <a:custGeom>
              <a:rect b="b" l="l" r="r" t="t"/>
              <a:pathLst>
                <a:path extrusionOk="0" h="1132" w="335">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5"/>
          <p:cNvGrpSpPr/>
          <p:nvPr/>
        </p:nvGrpSpPr>
        <p:grpSpPr>
          <a:xfrm>
            <a:off x="6334842" y="2573107"/>
            <a:ext cx="348288" cy="340331"/>
            <a:chOff x="3567142" y="2905757"/>
            <a:chExt cx="348288" cy="340331"/>
          </a:xfrm>
        </p:grpSpPr>
        <p:sp>
          <p:nvSpPr>
            <p:cNvPr id="357" name="Google Shape;357;p25"/>
            <p:cNvSpPr/>
            <p:nvPr/>
          </p:nvSpPr>
          <p:spPr>
            <a:xfrm>
              <a:off x="3567142" y="2905757"/>
              <a:ext cx="348288" cy="340331"/>
            </a:xfrm>
            <a:custGeom>
              <a:rect b="b" l="l" r="r" t="t"/>
              <a:pathLst>
                <a:path extrusionOk="0" h="10693" w="10943">
                  <a:moveTo>
                    <a:pt x="2799" y="608"/>
                  </a:moveTo>
                  <a:lnTo>
                    <a:pt x="6811" y="620"/>
                  </a:lnTo>
                  <a:cubicBezTo>
                    <a:pt x="7013" y="620"/>
                    <a:pt x="7156" y="763"/>
                    <a:pt x="7204" y="941"/>
                  </a:cubicBezTo>
                  <a:cubicBezTo>
                    <a:pt x="7204" y="965"/>
                    <a:pt x="7216" y="1001"/>
                    <a:pt x="7216" y="1013"/>
                  </a:cubicBezTo>
                  <a:lnTo>
                    <a:pt x="7216" y="1715"/>
                  </a:lnTo>
                  <a:lnTo>
                    <a:pt x="3144" y="1703"/>
                  </a:lnTo>
                  <a:lnTo>
                    <a:pt x="3144" y="1596"/>
                  </a:lnTo>
                  <a:cubicBezTo>
                    <a:pt x="3144" y="1215"/>
                    <a:pt x="3001" y="882"/>
                    <a:pt x="2799" y="608"/>
                  </a:cubicBezTo>
                  <a:close/>
                  <a:moveTo>
                    <a:pt x="1560" y="346"/>
                  </a:moveTo>
                  <a:cubicBezTo>
                    <a:pt x="2251" y="346"/>
                    <a:pt x="2811" y="906"/>
                    <a:pt x="2811" y="1596"/>
                  </a:cubicBezTo>
                  <a:cubicBezTo>
                    <a:pt x="2811" y="2275"/>
                    <a:pt x="2263" y="2846"/>
                    <a:pt x="1560" y="2846"/>
                  </a:cubicBezTo>
                  <a:cubicBezTo>
                    <a:pt x="882" y="2846"/>
                    <a:pt x="310" y="2275"/>
                    <a:pt x="310" y="1596"/>
                  </a:cubicBezTo>
                  <a:cubicBezTo>
                    <a:pt x="310" y="906"/>
                    <a:pt x="882" y="346"/>
                    <a:pt x="1560" y="346"/>
                  </a:cubicBezTo>
                  <a:close/>
                  <a:moveTo>
                    <a:pt x="1799" y="9252"/>
                  </a:moveTo>
                  <a:lnTo>
                    <a:pt x="7168" y="9288"/>
                  </a:lnTo>
                  <a:lnTo>
                    <a:pt x="7168" y="9990"/>
                  </a:lnTo>
                  <a:cubicBezTo>
                    <a:pt x="7168" y="10014"/>
                    <a:pt x="7168" y="10050"/>
                    <a:pt x="7156" y="10062"/>
                  </a:cubicBezTo>
                  <a:cubicBezTo>
                    <a:pt x="7109" y="10240"/>
                    <a:pt x="6966" y="10371"/>
                    <a:pt x="6775" y="10371"/>
                  </a:cubicBezTo>
                  <a:lnTo>
                    <a:pt x="2191" y="10359"/>
                  </a:lnTo>
                  <a:cubicBezTo>
                    <a:pt x="1965" y="10359"/>
                    <a:pt x="1799" y="10181"/>
                    <a:pt x="1799" y="9954"/>
                  </a:cubicBezTo>
                  <a:lnTo>
                    <a:pt x="1799" y="9252"/>
                  </a:lnTo>
                  <a:close/>
                  <a:moveTo>
                    <a:pt x="1572" y="1"/>
                  </a:moveTo>
                  <a:cubicBezTo>
                    <a:pt x="715" y="1"/>
                    <a:pt x="1" y="703"/>
                    <a:pt x="1" y="1561"/>
                  </a:cubicBezTo>
                  <a:cubicBezTo>
                    <a:pt x="1" y="2418"/>
                    <a:pt x="667" y="3108"/>
                    <a:pt x="1501" y="3144"/>
                  </a:cubicBezTo>
                  <a:lnTo>
                    <a:pt x="1501" y="4644"/>
                  </a:lnTo>
                  <a:cubicBezTo>
                    <a:pt x="1501" y="4739"/>
                    <a:pt x="1572" y="4811"/>
                    <a:pt x="1668" y="4811"/>
                  </a:cubicBezTo>
                  <a:cubicBezTo>
                    <a:pt x="1751" y="4811"/>
                    <a:pt x="1834" y="4739"/>
                    <a:pt x="1834" y="4644"/>
                  </a:cubicBezTo>
                  <a:lnTo>
                    <a:pt x="1834" y="3132"/>
                  </a:lnTo>
                  <a:cubicBezTo>
                    <a:pt x="2441" y="3025"/>
                    <a:pt x="2918" y="2596"/>
                    <a:pt x="3096" y="2013"/>
                  </a:cubicBezTo>
                  <a:lnTo>
                    <a:pt x="7216" y="2025"/>
                  </a:lnTo>
                  <a:lnTo>
                    <a:pt x="7216" y="3323"/>
                  </a:lnTo>
                  <a:lnTo>
                    <a:pt x="4704" y="3311"/>
                  </a:lnTo>
                  <a:lnTo>
                    <a:pt x="4668" y="3311"/>
                  </a:lnTo>
                  <a:lnTo>
                    <a:pt x="4668" y="2751"/>
                  </a:lnTo>
                  <a:cubicBezTo>
                    <a:pt x="4668" y="2668"/>
                    <a:pt x="4597" y="2596"/>
                    <a:pt x="4513" y="2596"/>
                  </a:cubicBezTo>
                  <a:cubicBezTo>
                    <a:pt x="4418" y="2596"/>
                    <a:pt x="4346" y="2668"/>
                    <a:pt x="4346" y="2751"/>
                  </a:cubicBezTo>
                  <a:lnTo>
                    <a:pt x="4346" y="3668"/>
                  </a:lnTo>
                  <a:lnTo>
                    <a:pt x="4335" y="7276"/>
                  </a:lnTo>
                  <a:lnTo>
                    <a:pt x="4335" y="8204"/>
                  </a:lnTo>
                  <a:cubicBezTo>
                    <a:pt x="4335" y="8288"/>
                    <a:pt x="4406" y="8371"/>
                    <a:pt x="4489" y="8371"/>
                  </a:cubicBezTo>
                  <a:cubicBezTo>
                    <a:pt x="4585" y="8371"/>
                    <a:pt x="4656" y="8288"/>
                    <a:pt x="4656" y="8204"/>
                  </a:cubicBezTo>
                  <a:lnTo>
                    <a:pt x="4656" y="7633"/>
                  </a:lnTo>
                  <a:lnTo>
                    <a:pt x="4692" y="7633"/>
                  </a:lnTo>
                  <a:lnTo>
                    <a:pt x="7204" y="7657"/>
                  </a:lnTo>
                  <a:lnTo>
                    <a:pt x="7204" y="8966"/>
                  </a:lnTo>
                  <a:lnTo>
                    <a:pt x="1834" y="8930"/>
                  </a:lnTo>
                  <a:lnTo>
                    <a:pt x="1846" y="5335"/>
                  </a:lnTo>
                  <a:cubicBezTo>
                    <a:pt x="1846" y="5240"/>
                    <a:pt x="1775" y="5168"/>
                    <a:pt x="1679" y="5168"/>
                  </a:cubicBezTo>
                  <a:cubicBezTo>
                    <a:pt x="1596" y="5168"/>
                    <a:pt x="1513" y="5240"/>
                    <a:pt x="1513" y="5335"/>
                  </a:cubicBezTo>
                  <a:lnTo>
                    <a:pt x="1501" y="9097"/>
                  </a:lnTo>
                  <a:lnTo>
                    <a:pt x="1501" y="9954"/>
                  </a:lnTo>
                  <a:cubicBezTo>
                    <a:pt x="1501" y="10347"/>
                    <a:pt x="1810" y="10669"/>
                    <a:pt x="2215" y="10669"/>
                  </a:cubicBezTo>
                  <a:lnTo>
                    <a:pt x="6799" y="10693"/>
                  </a:lnTo>
                  <a:cubicBezTo>
                    <a:pt x="7168" y="10693"/>
                    <a:pt x="7466" y="10407"/>
                    <a:pt x="7514" y="10050"/>
                  </a:cubicBezTo>
                  <a:lnTo>
                    <a:pt x="7514" y="9978"/>
                  </a:lnTo>
                  <a:lnTo>
                    <a:pt x="7514" y="9109"/>
                  </a:lnTo>
                  <a:lnTo>
                    <a:pt x="7514" y="7633"/>
                  </a:lnTo>
                  <a:lnTo>
                    <a:pt x="8478" y="7633"/>
                  </a:lnTo>
                  <a:cubicBezTo>
                    <a:pt x="8573" y="7633"/>
                    <a:pt x="8645" y="7561"/>
                    <a:pt x="8645" y="7478"/>
                  </a:cubicBezTo>
                  <a:cubicBezTo>
                    <a:pt x="8645" y="7383"/>
                    <a:pt x="8573" y="7311"/>
                    <a:pt x="8478" y="7311"/>
                  </a:cubicBezTo>
                  <a:lnTo>
                    <a:pt x="4668" y="7299"/>
                  </a:lnTo>
                  <a:cubicBezTo>
                    <a:pt x="4656" y="7299"/>
                    <a:pt x="4644" y="7276"/>
                    <a:pt x="4644" y="7264"/>
                  </a:cubicBezTo>
                  <a:lnTo>
                    <a:pt x="4656" y="3644"/>
                  </a:lnTo>
                  <a:cubicBezTo>
                    <a:pt x="4656" y="3632"/>
                    <a:pt x="4668" y="3620"/>
                    <a:pt x="4692" y="3620"/>
                  </a:cubicBezTo>
                  <a:lnTo>
                    <a:pt x="10585" y="3644"/>
                  </a:lnTo>
                  <a:cubicBezTo>
                    <a:pt x="10597" y="3644"/>
                    <a:pt x="10609" y="3668"/>
                    <a:pt x="10609" y="3680"/>
                  </a:cubicBezTo>
                  <a:lnTo>
                    <a:pt x="10597" y="7299"/>
                  </a:lnTo>
                  <a:cubicBezTo>
                    <a:pt x="10597" y="7311"/>
                    <a:pt x="10585" y="7323"/>
                    <a:pt x="10562" y="7323"/>
                  </a:cubicBezTo>
                  <a:lnTo>
                    <a:pt x="9192" y="7323"/>
                  </a:lnTo>
                  <a:cubicBezTo>
                    <a:pt x="9109" y="7323"/>
                    <a:pt x="9038" y="7395"/>
                    <a:pt x="9038" y="7490"/>
                  </a:cubicBezTo>
                  <a:cubicBezTo>
                    <a:pt x="9038" y="7573"/>
                    <a:pt x="9109" y="7657"/>
                    <a:pt x="9192" y="7657"/>
                  </a:cubicBezTo>
                  <a:lnTo>
                    <a:pt x="10562" y="7657"/>
                  </a:lnTo>
                  <a:cubicBezTo>
                    <a:pt x="10764" y="7657"/>
                    <a:pt x="10919" y="7490"/>
                    <a:pt x="10919" y="7299"/>
                  </a:cubicBezTo>
                  <a:lnTo>
                    <a:pt x="10943" y="3680"/>
                  </a:lnTo>
                  <a:cubicBezTo>
                    <a:pt x="10919" y="3513"/>
                    <a:pt x="10776" y="3346"/>
                    <a:pt x="10562" y="3346"/>
                  </a:cubicBezTo>
                  <a:lnTo>
                    <a:pt x="7514" y="3335"/>
                  </a:lnTo>
                  <a:lnTo>
                    <a:pt x="7514" y="1882"/>
                  </a:lnTo>
                  <a:lnTo>
                    <a:pt x="7514" y="1013"/>
                  </a:lnTo>
                  <a:lnTo>
                    <a:pt x="7514" y="941"/>
                  </a:lnTo>
                  <a:cubicBezTo>
                    <a:pt x="7490" y="584"/>
                    <a:pt x="7168" y="298"/>
                    <a:pt x="6799" y="298"/>
                  </a:cubicBezTo>
                  <a:lnTo>
                    <a:pt x="2501" y="287"/>
                  </a:lnTo>
                  <a:lnTo>
                    <a:pt x="2453" y="287"/>
                  </a:lnTo>
                  <a:cubicBezTo>
                    <a:pt x="2203" y="108"/>
                    <a:pt x="1906" y="1"/>
                    <a:pt x="15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3819534" y="3034977"/>
              <a:ext cx="73903" cy="48919"/>
            </a:xfrm>
            <a:custGeom>
              <a:rect b="b" l="l" r="r" t="t"/>
              <a:pathLst>
                <a:path extrusionOk="0" h="1537" w="2322">
                  <a:moveTo>
                    <a:pt x="1560" y="322"/>
                  </a:moveTo>
                  <a:cubicBezTo>
                    <a:pt x="1798" y="334"/>
                    <a:pt x="2001" y="525"/>
                    <a:pt x="2001" y="763"/>
                  </a:cubicBezTo>
                  <a:cubicBezTo>
                    <a:pt x="2001" y="1001"/>
                    <a:pt x="1798" y="1191"/>
                    <a:pt x="1548" y="1191"/>
                  </a:cubicBezTo>
                  <a:cubicBezTo>
                    <a:pt x="1310" y="1191"/>
                    <a:pt x="1119" y="1001"/>
                    <a:pt x="1119" y="751"/>
                  </a:cubicBezTo>
                  <a:cubicBezTo>
                    <a:pt x="1119" y="513"/>
                    <a:pt x="1310" y="322"/>
                    <a:pt x="1560" y="322"/>
                  </a:cubicBezTo>
                  <a:close/>
                  <a:moveTo>
                    <a:pt x="774" y="334"/>
                  </a:moveTo>
                  <a:cubicBezTo>
                    <a:pt x="834" y="334"/>
                    <a:pt x="881" y="346"/>
                    <a:pt x="929" y="358"/>
                  </a:cubicBezTo>
                  <a:cubicBezTo>
                    <a:pt x="846" y="477"/>
                    <a:pt x="810" y="620"/>
                    <a:pt x="810" y="775"/>
                  </a:cubicBezTo>
                  <a:cubicBezTo>
                    <a:pt x="810" y="930"/>
                    <a:pt x="846" y="1072"/>
                    <a:pt x="929" y="1191"/>
                  </a:cubicBezTo>
                  <a:cubicBezTo>
                    <a:pt x="881" y="1215"/>
                    <a:pt x="822" y="1227"/>
                    <a:pt x="774" y="1227"/>
                  </a:cubicBezTo>
                  <a:cubicBezTo>
                    <a:pt x="524" y="1191"/>
                    <a:pt x="334" y="1001"/>
                    <a:pt x="334" y="763"/>
                  </a:cubicBezTo>
                  <a:cubicBezTo>
                    <a:pt x="334" y="525"/>
                    <a:pt x="524" y="334"/>
                    <a:pt x="774" y="334"/>
                  </a:cubicBezTo>
                  <a:close/>
                  <a:moveTo>
                    <a:pt x="762" y="1"/>
                  </a:moveTo>
                  <a:cubicBezTo>
                    <a:pt x="346" y="1"/>
                    <a:pt x="0" y="346"/>
                    <a:pt x="0" y="763"/>
                  </a:cubicBezTo>
                  <a:cubicBezTo>
                    <a:pt x="0" y="1180"/>
                    <a:pt x="346" y="1525"/>
                    <a:pt x="762" y="1525"/>
                  </a:cubicBezTo>
                  <a:cubicBezTo>
                    <a:pt x="905" y="1525"/>
                    <a:pt x="1048" y="1489"/>
                    <a:pt x="1167" y="1418"/>
                  </a:cubicBezTo>
                  <a:cubicBezTo>
                    <a:pt x="1286" y="1489"/>
                    <a:pt x="1417" y="1537"/>
                    <a:pt x="1560" y="1537"/>
                  </a:cubicBezTo>
                  <a:cubicBezTo>
                    <a:pt x="1977" y="1537"/>
                    <a:pt x="2322" y="1191"/>
                    <a:pt x="2322" y="775"/>
                  </a:cubicBezTo>
                  <a:cubicBezTo>
                    <a:pt x="2322" y="358"/>
                    <a:pt x="1977" y="13"/>
                    <a:pt x="1560" y="13"/>
                  </a:cubicBezTo>
                  <a:cubicBezTo>
                    <a:pt x="1417" y="13"/>
                    <a:pt x="1286" y="60"/>
                    <a:pt x="1167" y="120"/>
                  </a:cubicBezTo>
                  <a:cubicBezTo>
                    <a:pt x="1048" y="48"/>
                    <a:pt x="905"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3728571" y="3036123"/>
              <a:ext cx="67506" cy="45895"/>
            </a:xfrm>
            <a:custGeom>
              <a:rect b="b" l="l" r="r" t="t"/>
              <a:pathLst>
                <a:path extrusionOk="0" h="1442" w="2121">
                  <a:moveTo>
                    <a:pt x="1739" y="310"/>
                  </a:moveTo>
                  <a:cubicBezTo>
                    <a:pt x="1763" y="310"/>
                    <a:pt x="1775" y="322"/>
                    <a:pt x="1775" y="346"/>
                  </a:cubicBezTo>
                  <a:lnTo>
                    <a:pt x="1775" y="1072"/>
                  </a:lnTo>
                  <a:cubicBezTo>
                    <a:pt x="1775" y="1084"/>
                    <a:pt x="1763" y="1096"/>
                    <a:pt x="1739" y="1096"/>
                  </a:cubicBezTo>
                  <a:lnTo>
                    <a:pt x="346" y="1096"/>
                  </a:lnTo>
                  <a:cubicBezTo>
                    <a:pt x="343" y="1103"/>
                    <a:pt x="338" y="1106"/>
                    <a:pt x="333" y="1106"/>
                  </a:cubicBezTo>
                  <a:cubicBezTo>
                    <a:pt x="322" y="1106"/>
                    <a:pt x="310" y="1089"/>
                    <a:pt x="310" y="1072"/>
                  </a:cubicBezTo>
                  <a:lnTo>
                    <a:pt x="310" y="346"/>
                  </a:lnTo>
                  <a:cubicBezTo>
                    <a:pt x="310" y="322"/>
                    <a:pt x="334" y="310"/>
                    <a:pt x="346" y="310"/>
                  </a:cubicBezTo>
                  <a:close/>
                  <a:moveTo>
                    <a:pt x="358" y="1"/>
                  </a:moveTo>
                  <a:cubicBezTo>
                    <a:pt x="167" y="1"/>
                    <a:pt x="1" y="167"/>
                    <a:pt x="1" y="358"/>
                  </a:cubicBezTo>
                  <a:lnTo>
                    <a:pt x="1" y="1084"/>
                  </a:lnTo>
                  <a:cubicBezTo>
                    <a:pt x="1" y="1275"/>
                    <a:pt x="167" y="1441"/>
                    <a:pt x="358" y="1441"/>
                  </a:cubicBezTo>
                  <a:lnTo>
                    <a:pt x="1763" y="1441"/>
                  </a:lnTo>
                  <a:cubicBezTo>
                    <a:pt x="1953" y="1441"/>
                    <a:pt x="2120" y="1275"/>
                    <a:pt x="2120" y="1084"/>
                  </a:cubicBezTo>
                  <a:lnTo>
                    <a:pt x="2120" y="358"/>
                  </a:lnTo>
                  <a:cubicBezTo>
                    <a:pt x="2120" y="167"/>
                    <a:pt x="1953" y="1"/>
                    <a:pt x="17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3724783" y="3091439"/>
              <a:ext cx="170946" cy="30745"/>
            </a:xfrm>
            <a:custGeom>
              <a:rect b="b" l="l" r="r" t="t"/>
              <a:pathLst>
                <a:path extrusionOk="0" h="966" w="5371">
                  <a:moveTo>
                    <a:pt x="358" y="346"/>
                  </a:moveTo>
                  <a:lnTo>
                    <a:pt x="5013" y="358"/>
                  </a:lnTo>
                  <a:cubicBezTo>
                    <a:pt x="5037" y="358"/>
                    <a:pt x="5049" y="370"/>
                    <a:pt x="5049" y="394"/>
                  </a:cubicBezTo>
                  <a:lnTo>
                    <a:pt x="5049" y="632"/>
                  </a:lnTo>
                  <a:cubicBezTo>
                    <a:pt x="5049" y="644"/>
                    <a:pt x="5037" y="656"/>
                    <a:pt x="5013" y="656"/>
                  </a:cubicBezTo>
                  <a:lnTo>
                    <a:pt x="358" y="644"/>
                  </a:lnTo>
                  <a:cubicBezTo>
                    <a:pt x="346" y="644"/>
                    <a:pt x="334" y="632"/>
                    <a:pt x="334" y="608"/>
                  </a:cubicBezTo>
                  <a:lnTo>
                    <a:pt x="334" y="370"/>
                  </a:lnTo>
                  <a:cubicBezTo>
                    <a:pt x="334" y="358"/>
                    <a:pt x="346" y="346"/>
                    <a:pt x="358" y="346"/>
                  </a:cubicBezTo>
                  <a:close/>
                  <a:moveTo>
                    <a:pt x="358" y="1"/>
                  </a:moveTo>
                  <a:cubicBezTo>
                    <a:pt x="167" y="13"/>
                    <a:pt x="1" y="168"/>
                    <a:pt x="1" y="358"/>
                  </a:cubicBezTo>
                  <a:lnTo>
                    <a:pt x="1" y="596"/>
                  </a:lnTo>
                  <a:cubicBezTo>
                    <a:pt x="1" y="787"/>
                    <a:pt x="167" y="953"/>
                    <a:pt x="358" y="953"/>
                  </a:cubicBezTo>
                  <a:lnTo>
                    <a:pt x="5013" y="965"/>
                  </a:lnTo>
                  <a:cubicBezTo>
                    <a:pt x="5204" y="965"/>
                    <a:pt x="5370" y="810"/>
                    <a:pt x="5370" y="608"/>
                  </a:cubicBezTo>
                  <a:lnTo>
                    <a:pt x="5370" y="370"/>
                  </a:lnTo>
                  <a:cubicBezTo>
                    <a:pt x="5370" y="179"/>
                    <a:pt x="5204" y="13"/>
                    <a:pt x="5013" y="13"/>
                  </a:cubicBezTo>
                  <a:lnTo>
                    <a:pt x="3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3597092" y="2940799"/>
              <a:ext cx="40580" cy="30936"/>
            </a:xfrm>
            <a:custGeom>
              <a:rect b="b" l="l" r="r" t="t"/>
              <a:pathLst>
                <a:path extrusionOk="0" h="972" w="1275">
                  <a:moveTo>
                    <a:pt x="1100" y="1"/>
                  </a:moveTo>
                  <a:cubicBezTo>
                    <a:pt x="1055" y="1"/>
                    <a:pt x="1009" y="21"/>
                    <a:pt x="977" y="67"/>
                  </a:cubicBezTo>
                  <a:lnTo>
                    <a:pt x="500" y="567"/>
                  </a:lnTo>
                  <a:lnTo>
                    <a:pt x="298" y="305"/>
                  </a:lnTo>
                  <a:cubicBezTo>
                    <a:pt x="264" y="257"/>
                    <a:pt x="215" y="237"/>
                    <a:pt x="167" y="237"/>
                  </a:cubicBezTo>
                  <a:cubicBezTo>
                    <a:pt x="132" y="237"/>
                    <a:pt x="97" y="249"/>
                    <a:pt x="72" y="269"/>
                  </a:cubicBezTo>
                  <a:cubicBezTo>
                    <a:pt x="0" y="329"/>
                    <a:pt x="0" y="436"/>
                    <a:pt x="36" y="495"/>
                  </a:cubicBezTo>
                  <a:lnTo>
                    <a:pt x="369" y="912"/>
                  </a:lnTo>
                  <a:cubicBezTo>
                    <a:pt x="393" y="936"/>
                    <a:pt x="441" y="971"/>
                    <a:pt x="488" y="971"/>
                  </a:cubicBezTo>
                  <a:cubicBezTo>
                    <a:pt x="524" y="971"/>
                    <a:pt x="572" y="948"/>
                    <a:pt x="608" y="924"/>
                  </a:cubicBezTo>
                  <a:lnTo>
                    <a:pt x="1215" y="269"/>
                  </a:lnTo>
                  <a:cubicBezTo>
                    <a:pt x="1274" y="209"/>
                    <a:pt x="1274" y="102"/>
                    <a:pt x="1203" y="43"/>
                  </a:cubicBezTo>
                  <a:cubicBezTo>
                    <a:pt x="1176" y="16"/>
                    <a:pt x="1138" y="1"/>
                    <a:pt x="1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5"/>
          <p:cNvGrpSpPr/>
          <p:nvPr/>
        </p:nvGrpSpPr>
        <p:grpSpPr>
          <a:xfrm>
            <a:off x="7670109" y="2589028"/>
            <a:ext cx="261145" cy="308504"/>
            <a:chOff x="6707084" y="3387403"/>
            <a:chExt cx="261145" cy="308504"/>
          </a:xfrm>
        </p:grpSpPr>
        <p:sp>
          <p:nvSpPr>
            <p:cNvPr id="363" name="Google Shape;363;p25"/>
            <p:cNvSpPr/>
            <p:nvPr/>
          </p:nvSpPr>
          <p:spPr>
            <a:xfrm>
              <a:off x="6726053" y="3542403"/>
              <a:ext cx="68238" cy="153504"/>
            </a:xfrm>
            <a:custGeom>
              <a:rect b="b" l="l" r="r" t="t"/>
              <a:pathLst>
                <a:path extrusionOk="0" h="4823" w="2144">
                  <a:moveTo>
                    <a:pt x="1203" y="286"/>
                  </a:moveTo>
                  <a:cubicBezTo>
                    <a:pt x="1381" y="286"/>
                    <a:pt x="1524" y="417"/>
                    <a:pt x="1524" y="596"/>
                  </a:cubicBezTo>
                  <a:lnTo>
                    <a:pt x="1524" y="893"/>
                  </a:lnTo>
                  <a:cubicBezTo>
                    <a:pt x="1524" y="1143"/>
                    <a:pt x="1310" y="1358"/>
                    <a:pt x="1060" y="1358"/>
                  </a:cubicBezTo>
                  <a:cubicBezTo>
                    <a:pt x="810" y="1358"/>
                    <a:pt x="596" y="1143"/>
                    <a:pt x="596" y="893"/>
                  </a:cubicBezTo>
                  <a:lnTo>
                    <a:pt x="596" y="596"/>
                  </a:lnTo>
                  <a:cubicBezTo>
                    <a:pt x="596" y="417"/>
                    <a:pt x="726" y="286"/>
                    <a:pt x="905" y="286"/>
                  </a:cubicBezTo>
                  <a:close/>
                  <a:moveTo>
                    <a:pt x="1227" y="1643"/>
                  </a:moveTo>
                  <a:lnTo>
                    <a:pt x="1227" y="1715"/>
                  </a:lnTo>
                  <a:cubicBezTo>
                    <a:pt x="1227" y="1774"/>
                    <a:pt x="1238" y="1822"/>
                    <a:pt x="1262" y="1858"/>
                  </a:cubicBezTo>
                  <a:lnTo>
                    <a:pt x="1060" y="2036"/>
                  </a:lnTo>
                  <a:lnTo>
                    <a:pt x="846" y="1846"/>
                  </a:lnTo>
                  <a:cubicBezTo>
                    <a:pt x="881" y="1798"/>
                    <a:pt x="893" y="1762"/>
                    <a:pt x="893" y="1703"/>
                  </a:cubicBezTo>
                  <a:lnTo>
                    <a:pt x="893" y="1643"/>
                  </a:lnTo>
                  <a:close/>
                  <a:moveTo>
                    <a:pt x="1060" y="2036"/>
                  </a:moveTo>
                  <a:cubicBezTo>
                    <a:pt x="1060" y="2048"/>
                    <a:pt x="1057" y="2054"/>
                    <a:pt x="1055" y="2054"/>
                  </a:cubicBezTo>
                  <a:cubicBezTo>
                    <a:pt x="1054" y="2054"/>
                    <a:pt x="1054" y="2048"/>
                    <a:pt x="1060" y="2036"/>
                  </a:cubicBezTo>
                  <a:close/>
                  <a:moveTo>
                    <a:pt x="905" y="0"/>
                  </a:moveTo>
                  <a:cubicBezTo>
                    <a:pt x="584"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36" y="3870"/>
                    <a:pt x="107" y="3965"/>
                  </a:cubicBezTo>
                  <a:lnTo>
                    <a:pt x="250" y="4179"/>
                  </a:lnTo>
                  <a:cubicBezTo>
                    <a:pt x="286" y="4227"/>
                    <a:pt x="310" y="4298"/>
                    <a:pt x="310" y="4358"/>
                  </a:cubicBezTo>
                  <a:lnTo>
                    <a:pt x="310" y="4679"/>
                  </a:lnTo>
                  <a:cubicBezTo>
                    <a:pt x="310" y="4751"/>
                    <a:pt x="369" y="4822"/>
                    <a:pt x="465" y="4822"/>
                  </a:cubicBezTo>
                  <a:cubicBezTo>
                    <a:pt x="536" y="4822"/>
                    <a:pt x="607" y="4763"/>
                    <a:pt x="607" y="4679"/>
                  </a:cubicBezTo>
                  <a:lnTo>
                    <a:pt x="607" y="4358"/>
                  </a:lnTo>
                  <a:cubicBezTo>
                    <a:pt x="607" y="4239"/>
                    <a:pt x="584" y="4120"/>
                    <a:pt x="512" y="4036"/>
                  </a:cubicBezTo>
                  <a:lnTo>
                    <a:pt x="357" y="3810"/>
                  </a:lnTo>
                  <a:cubicBezTo>
                    <a:pt x="334" y="3763"/>
                    <a:pt x="298" y="3691"/>
                    <a:pt x="298" y="3632"/>
                  </a:cubicBezTo>
                  <a:lnTo>
                    <a:pt x="298" y="2298"/>
                  </a:lnTo>
                  <a:cubicBezTo>
                    <a:pt x="298" y="2239"/>
                    <a:pt x="334" y="2179"/>
                    <a:pt x="381" y="2143"/>
                  </a:cubicBezTo>
                  <a:lnTo>
                    <a:pt x="643" y="2024"/>
                  </a:lnTo>
                  <a:lnTo>
                    <a:pt x="857" y="2251"/>
                  </a:lnTo>
                  <a:cubicBezTo>
                    <a:pt x="929" y="2310"/>
                    <a:pt x="1000" y="2334"/>
                    <a:pt x="1072" y="2334"/>
                  </a:cubicBezTo>
                  <a:cubicBezTo>
                    <a:pt x="1143" y="2334"/>
                    <a:pt x="1227" y="2310"/>
                    <a:pt x="1286" y="2251"/>
                  </a:cubicBezTo>
                  <a:lnTo>
                    <a:pt x="1500" y="2024"/>
                  </a:lnTo>
                  <a:lnTo>
                    <a:pt x="1762" y="2143"/>
                  </a:lnTo>
                  <a:cubicBezTo>
                    <a:pt x="1822" y="2179"/>
                    <a:pt x="1846" y="2239"/>
                    <a:pt x="1846" y="2298"/>
                  </a:cubicBezTo>
                  <a:lnTo>
                    <a:pt x="1846" y="3632"/>
                  </a:lnTo>
                  <a:cubicBezTo>
                    <a:pt x="1846" y="3691"/>
                    <a:pt x="1834" y="3751"/>
                    <a:pt x="1786" y="3810"/>
                  </a:cubicBezTo>
                  <a:lnTo>
                    <a:pt x="1643" y="4036"/>
                  </a:lnTo>
                  <a:cubicBezTo>
                    <a:pt x="1572" y="4144"/>
                    <a:pt x="1536" y="4239"/>
                    <a:pt x="1536" y="4358"/>
                  </a:cubicBezTo>
                  <a:lnTo>
                    <a:pt x="1536" y="4679"/>
                  </a:lnTo>
                  <a:cubicBezTo>
                    <a:pt x="1536" y="4751"/>
                    <a:pt x="1596" y="4822"/>
                    <a:pt x="1679" y="4822"/>
                  </a:cubicBezTo>
                  <a:cubicBezTo>
                    <a:pt x="1750" y="4822"/>
                    <a:pt x="1834" y="4763"/>
                    <a:pt x="1834" y="4679"/>
                  </a:cubicBezTo>
                  <a:lnTo>
                    <a:pt x="1834" y="4358"/>
                  </a:lnTo>
                  <a:cubicBezTo>
                    <a:pt x="1834" y="4298"/>
                    <a:pt x="1846" y="4239"/>
                    <a:pt x="1893" y="4179"/>
                  </a:cubicBezTo>
                  <a:lnTo>
                    <a:pt x="2036" y="3965"/>
                  </a:lnTo>
                  <a:cubicBezTo>
                    <a:pt x="2096" y="3858"/>
                    <a:pt x="2143" y="3751"/>
                    <a:pt x="2143" y="3632"/>
                  </a:cubicBezTo>
                  <a:lnTo>
                    <a:pt x="2143" y="2298"/>
                  </a:lnTo>
                  <a:cubicBezTo>
                    <a:pt x="2096" y="2120"/>
                    <a:pt x="2012" y="1965"/>
                    <a:pt x="1858"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6803362" y="3542403"/>
              <a:ext cx="68238" cy="153504"/>
            </a:xfrm>
            <a:custGeom>
              <a:rect b="b" l="l" r="r" t="t"/>
              <a:pathLst>
                <a:path extrusionOk="0" h="4823" w="2144">
                  <a:moveTo>
                    <a:pt x="1203" y="286"/>
                  </a:moveTo>
                  <a:cubicBezTo>
                    <a:pt x="1381" y="286"/>
                    <a:pt x="1512" y="417"/>
                    <a:pt x="1512" y="596"/>
                  </a:cubicBezTo>
                  <a:lnTo>
                    <a:pt x="1512" y="893"/>
                  </a:lnTo>
                  <a:cubicBezTo>
                    <a:pt x="1512" y="1143"/>
                    <a:pt x="1310" y="1358"/>
                    <a:pt x="1060" y="1358"/>
                  </a:cubicBezTo>
                  <a:cubicBezTo>
                    <a:pt x="798" y="1358"/>
                    <a:pt x="595" y="1143"/>
                    <a:pt x="595" y="893"/>
                  </a:cubicBezTo>
                  <a:lnTo>
                    <a:pt x="595" y="596"/>
                  </a:lnTo>
                  <a:cubicBezTo>
                    <a:pt x="595" y="417"/>
                    <a:pt x="726" y="286"/>
                    <a:pt x="905" y="286"/>
                  </a:cubicBezTo>
                  <a:close/>
                  <a:moveTo>
                    <a:pt x="1215" y="1643"/>
                  </a:moveTo>
                  <a:lnTo>
                    <a:pt x="1215" y="1715"/>
                  </a:lnTo>
                  <a:cubicBezTo>
                    <a:pt x="1215" y="1774"/>
                    <a:pt x="1226" y="1822"/>
                    <a:pt x="1262" y="1858"/>
                  </a:cubicBezTo>
                  <a:lnTo>
                    <a:pt x="1060" y="2036"/>
                  </a:lnTo>
                  <a:lnTo>
                    <a:pt x="845" y="1846"/>
                  </a:lnTo>
                  <a:cubicBezTo>
                    <a:pt x="881" y="1798"/>
                    <a:pt x="893" y="1762"/>
                    <a:pt x="893" y="1703"/>
                  </a:cubicBezTo>
                  <a:lnTo>
                    <a:pt x="893" y="1643"/>
                  </a:lnTo>
                  <a:close/>
                  <a:moveTo>
                    <a:pt x="1060" y="2036"/>
                  </a:moveTo>
                  <a:cubicBezTo>
                    <a:pt x="1060" y="2048"/>
                    <a:pt x="1054" y="2054"/>
                    <a:pt x="1051" y="2054"/>
                  </a:cubicBezTo>
                  <a:cubicBezTo>
                    <a:pt x="1048" y="2054"/>
                    <a:pt x="1048" y="2048"/>
                    <a:pt x="1060" y="2036"/>
                  </a:cubicBezTo>
                  <a:close/>
                  <a:moveTo>
                    <a:pt x="905" y="0"/>
                  </a:moveTo>
                  <a:cubicBezTo>
                    <a:pt x="583"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24" y="3870"/>
                    <a:pt x="107" y="3965"/>
                  </a:cubicBezTo>
                  <a:lnTo>
                    <a:pt x="250" y="4179"/>
                  </a:lnTo>
                  <a:cubicBezTo>
                    <a:pt x="286" y="4227"/>
                    <a:pt x="310" y="4298"/>
                    <a:pt x="310" y="4358"/>
                  </a:cubicBezTo>
                  <a:lnTo>
                    <a:pt x="310" y="4679"/>
                  </a:lnTo>
                  <a:cubicBezTo>
                    <a:pt x="310" y="4751"/>
                    <a:pt x="369" y="4822"/>
                    <a:pt x="464" y="4822"/>
                  </a:cubicBezTo>
                  <a:cubicBezTo>
                    <a:pt x="548" y="4822"/>
                    <a:pt x="607" y="4763"/>
                    <a:pt x="607" y="4679"/>
                  </a:cubicBezTo>
                  <a:lnTo>
                    <a:pt x="607" y="4358"/>
                  </a:lnTo>
                  <a:cubicBezTo>
                    <a:pt x="607" y="4239"/>
                    <a:pt x="583" y="4120"/>
                    <a:pt x="500" y="4036"/>
                  </a:cubicBezTo>
                  <a:lnTo>
                    <a:pt x="357" y="3810"/>
                  </a:lnTo>
                  <a:cubicBezTo>
                    <a:pt x="322" y="3763"/>
                    <a:pt x="298" y="3691"/>
                    <a:pt x="298" y="3632"/>
                  </a:cubicBezTo>
                  <a:lnTo>
                    <a:pt x="298" y="2298"/>
                  </a:lnTo>
                  <a:cubicBezTo>
                    <a:pt x="298" y="2239"/>
                    <a:pt x="322" y="2179"/>
                    <a:pt x="381" y="2143"/>
                  </a:cubicBezTo>
                  <a:lnTo>
                    <a:pt x="631" y="2024"/>
                  </a:lnTo>
                  <a:lnTo>
                    <a:pt x="857" y="2251"/>
                  </a:lnTo>
                  <a:cubicBezTo>
                    <a:pt x="917" y="2310"/>
                    <a:pt x="1000" y="2334"/>
                    <a:pt x="1072" y="2334"/>
                  </a:cubicBezTo>
                  <a:cubicBezTo>
                    <a:pt x="1143" y="2334"/>
                    <a:pt x="1215" y="2310"/>
                    <a:pt x="1274" y="2251"/>
                  </a:cubicBezTo>
                  <a:lnTo>
                    <a:pt x="1500" y="2024"/>
                  </a:lnTo>
                  <a:lnTo>
                    <a:pt x="1750" y="2143"/>
                  </a:lnTo>
                  <a:cubicBezTo>
                    <a:pt x="1810" y="2179"/>
                    <a:pt x="1846" y="2239"/>
                    <a:pt x="1846" y="2298"/>
                  </a:cubicBezTo>
                  <a:lnTo>
                    <a:pt x="1846" y="3632"/>
                  </a:lnTo>
                  <a:cubicBezTo>
                    <a:pt x="1846" y="3691"/>
                    <a:pt x="1834" y="3751"/>
                    <a:pt x="1786" y="3810"/>
                  </a:cubicBezTo>
                  <a:lnTo>
                    <a:pt x="1631" y="4036"/>
                  </a:lnTo>
                  <a:cubicBezTo>
                    <a:pt x="1572" y="4144"/>
                    <a:pt x="1524" y="4239"/>
                    <a:pt x="1524" y="4358"/>
                  </a:cubicBezTo>
                  <a:lnTo>
                    <a:pt x="1524" y="4679"/>
                  </a:lnTo>
                  <a:cubicBezTo>
                    <a:pt x="1524" y="4751"/>
                    <a:pt x="1596" y="4822"/>
                    <a:pt x="1679" y="4822"/>
                  </a:cubicBezTo>
                  <a:cubicBezTo>
                    <a:pt x="1750" y="4822"/>
                    <a:pt x="1822" y="4763"/>
                    <a:pt x="1822" y="4679"/>
                  </a:cubicBezTo>
                  <a:lnTo>
                    <a:pt x="1822" y="4358"/>
                  </a:lnTo>
                  <a:cubicBezTo>
                    <a:pt x="1822" y="4298"/>
                    <a:pt x="1846" y="4239"/>
                    <a:pt x="1893" y="4179"/>
                  </a:cubicBezTo>
                  <a:lnTo>
                    <a:pt x="2036" y="3965"/>
                  </a:lnTo>
                  <a:cubicBezTo>
                    <a:pt x="2096" y="3858"/>
                    <a:pt x="2143" y="3751"/>
                    <a:pt x="2143" y="3632"/>
                  </a:cubicBezTo>
                  <a:lnTo>
                    <a:pt x="2143" y="2298"/>
                  </a:lnTo>
                  <a:cubicBezTo>
                    <a:pt x="2096" y="2120"/>
                    <a:pt x="2012" y="1965"/>
                    <a:pt x="1857"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6880289" y="3542403"/>
              <a:ext cx="68620" cy="153504"/>
            </a:xfrm>
            <a:custGeom>
              <a:rect b="b" l="l" r="r" t="t"/>
              <a:pathLst>
                <a:path extrusionOk="0" h="4823" w="2156">
                  <a:moveTo>
                    <a:pt x="1214" y="286"/>
                  </a:moveTo>
                  <a:cubicBezTo>
                    <a:pt x="1393" y="286"/>
                    <a:pt x="1524" y="417"/>
                    <a:pt x="1524" y="596"/>
                  </a:cubicBezTo>
                  <a:lnTo>
                    <a:pt x="1524" y="893"/>
                  </a:lnTo>
                  <a:cubicBezTo>
                    <a:pt x="1524" y="1143"/>
                    <a:pt x="1322" y="1358"/>
                    <a:pt x="1060" y="1358"/>
                  </a:cubicBezTo>
                  <a:cubicBezTo>
                    <a:pt x="810" y="1358"/>
                    <a:pt x="607" y="1143"/>
                    <a:pt x="607" y="893"/>
                  </a:cubicBezTo>
                  <a:lnTo>
                    <a:pt x="607" y="596"/>
                  </a:lnTo>
                  <a:cubicBezTo>
                    <a:pt x="607" y="417"/>
                    <a:pt x="738" y="286"/>
                    <a:pt x="917" y="286"/>
                  </a:cubicBezTo>
                  <a:close/>
                  <a:moveTo>
                    <a:pt x="1226" y="1643"/>
                  </a:moveTo>
                  <a:lnTo>
                    <a:pt x="1226" y="1715"/>
                  </a:lnTo>
                  <a:cubicBezTo>
                    <a:pt x="1226" y="1774"/>
                    <a:pt x="1238" y="1822"/>
                    <a:pt x="1274" y="1858"/>
                  </a:cubicBezTo>
                  <a:lnTo>
                    <a:pt x="1060" y="2036"/>
                  </a:lnTo>
                  <a:lnTo>
                    <a:pt x="857" y="1846"/>
                  </a:lnTo>
                  <a:cubicBezTo>
                    <a:pt x="881" y="1798"/>
                    <a:pt x="893" y="1762"/>
                    <a:pt x="893" y="1703"/>
                  </a:cubicBezTo>
                  <a:lnTo>
                    <a:pt x="893" y="1643"/>
                  </a:lnTo>
                  <a:close/>
                  <a:moveTo>
                    <a:pt x="917" y="0"/>
                  </a:moveTo>
                  <a:cubicBezTo>
                    <a:pt x="583" y="0"/>
                    <a:pt x="322" y="274"/>
                    <a:pt x="322" y="596"/>
                  </a:cubicBezTo>
                  <a:lnTo>
                    <a:pt x="322" y="893"/>
                  </a:lnTo>
                  <a:cubicBezTo>
                    <a:pt x="322" y="1143"/>
                    <a:pt x="441" y="1358"/>
                    <a:pt x="619" y="1489"/>
                  </a:cubicBezTo>
                  <a:lnTo>
                    <a:pt x="619" y="1703"/>
                  </a:lnTo>
                  <a:lnTo>
                    <a:pt x="619" y="1715"/>
                  </a:lnTo>
                  <a:lnTo>
                    <a:pt x="262" y="1893"/>
                  </a:lnTo>
                  <a:cubicBezTo>
                    <a:pt x="107" y="1965"/>
                    <a:pt x="0" y="2120"/>
                    <a:pt x="0" y="2298"/>
                  </a:cubicBezTo>
                  <a:lnTo>
                    <a:pt x="0" y="3632"/>
                  </a:lnTo>
                  <a:cubicBezTo>
                    <a:pt x="0" y="3751"/>
                    <a:pt x="36" y="3870"/>
                    <a:pt x="107" y="3965"/>
                  </a:cubicBezTo>
                  <a:lnTo>
                    <a:pt x="262" y="4179"/>
                  </a:lnTo>
                  <a:cubicBezTo>
                    <a:pt x="286" y="4227"/>
                    <a:pt x="322" y="4298"/>
                    <a:pt x="322" y="4358"/>
                  </a:cubicBezTo>
                  <a:lnTo>
                    <a:pt x="322" y="4679"/>
                  </a:lnTo>
                  <a:cubicBezTo>
                    <a:pt x="322" y="4751"/>
                    <a:pt x="381" y="4822"/>
                    <a:pt x="464" y="4822"/>
                  </a:cubicBezTo>
                  <a:cubicBezTo>
                    <a:pt x="548" y="4822"/>
                    <a:pt x="619" y="4763"/>
                    <a:pt x="619" y="4679"/>
                  </a:cubicBezTo>
                  <a:lnTo>
                    <a:pt x="619" y="4358"/>
                  </a:lnTo>
                  <a:cubicBezTo>
                    <a:pt x="619" y="4239"/>
                    <a:pt x="583" y="4120"/>
                    <a:pt x="512" y="4036"/>
                  </a:cubicBezTo>
                  <a:lnTo>
                    <a:pt x="369" y="3810"/>
                  </a:lnTo>
                  <a:cubicBezTo>
                    <a:pt x="333" y="3763"/>
                    <a:pt x="298" y="3691"/>
                    <a:pt x="298" y="3632"/>
                  </a:cubicBezTo>
                  <a:lnTo>
                    <a:pt x="298" y="2298"/>
                  </a:lnTo>
                  <a:cubicBezTo>
                    <a:pt x="298" y="2239"/>
                    <a:pt x="333" y="2179"/>
                    <a:pt x="393" y="2143"/>
                  </a:cubicBezTo>
                  <a:lnTo>
                    <a:pt x="643" y="2024"/>
                  </a:lnTo>
                  <a:lnTo>
                    <a:pt x="869" y="2251"/>
                  </a:lnTo>
                  <a:cubicBezTo>
                    <a:pt x="929" y="2310"/>
                    <a:pt x="1000" y="2334"/>
                    <a:pt x="1072" y="2334"/>
                  </a:cubicBezTo>
                  <a:cubicBezTo>
                    <a:pt x="1155" y="2334"/>
                    <a:pt x="1226" y="2310"/>
                    <a:pt x="1286" y="2251"/>
                  </a:cubicBezTo>
                  <a:lnTo>
                    <a:pt x="1512" y="2024"/>
                  </a:lnTo>
                  <a:lnTo>
                    <a:pt x="1762" y="2143"/>
                  </a:lnTo>
                  <a:cubicBezTo>
                    <a:pt x="1822" y="2179"/>
                    <a:pt x="1857" y="2239"/>
                    <a:pt x="1857" y="2298"/>
                  </a:cubicBezTo>
                  <a:lnTo>
                    <a:pt x="1857" y="3632"/>
                  </a:lnTo>
                  <a:cubicBezTo>
                    <a:pt x="1857" y="3691"/>
                    <a:pt x="1834" y="3751"/>
                    <a:pt x="1786" y="3810"/>
                  </a:cubicBezTo>
                  <a:lnTo>
                    <a:pt x="1643" y="4036"/>
                  </a:lnTo>
                  <a:cubicBezTo>
                    <a:pt x="1584" y="4144"/>
                    <a:pt x="1536" y="4239"/>
                    <a:pt x="1536" y="4358"/>
                  </a:cubicBezTo>
                  <a:lnTo>
                    <a:pt x="1536" y="4679"/>
                  </a:lnTo>
                  <a:cubicBezTo>
                    <a:pt x="1536" y="4751"/>
                    <a:pt x="1595" y="4822"/>
                    <a:pt x="1691" y="4822"/>
                  </a:cubicBezTo>
                  <a:cubicBezTo>
                    <a:pt x="1762" y="4822"/>
                    <a:pt x="1834" y="4763"/>
                    <a:pt x="1834" y="4679"/>
                  </a:cubicBezTo>
                  <a:lnTo>
                    <a:pt x="1834" y="4358"/>
                  </a:lnTo>
                  <a:cubicBezTo>
                    <a:pt x="1834" y="4298"/>
                    <a:pt x="1846" y="4239"/>
                    <a:pt x="1893" y="4179"/>
                  </a:cubicBezTo>
                  <a:lnTo>
                    <a:pt x="2048" y="3965"/>
                  </a:lnTo>
                  <a:cubicBezTo>
                    <a:pt x="2107" y="3858"/>
                    <a:pt x="2155" y="3751"/>
                    <a:pt x="2155" y="3632"/>
                  </a:cubicBezTo>
                  <a:lnTo>
                    <a:pt x="2155" y="2298"/>
                  </a:lnTo>
                  <a:cubicBezTo>
                    <a:pt x="2107" y="2120"/>
                    <a:pt x="2012" y="1965"/>
                    <a:pt x="1869" y="1893"/>
                  </a:cubicBezTo>
                  <a:lnTo>
                    <a:pt x="1512" y="1715"/>
                  </a:lnTo>
                  <a:lnTo>
                    <a:pt x="1512" y="1703"/>
                  </a:lnTo>
                  <a:lnTo>
                    <a:pt x="1512" y="1489"/>
                  </a:lnTo>
                  <a:cubicBezTo>
                    <a:pt x="1691" y="1358"/>
                    <a:pt x="1810" y="1131"/>
                    <a:pt x="1810" y="893"/>
                  </a:cubicBezTo>
                  <a:lnTo>
                    <a:pt x="1810" y="596"/>
                  </a:lnTo>
                  <a:cubicBezTo>
                    <a:pt x="1810" y="274"/>
                    <a:pt x="1536" y="0"/>
                    <a:pt x="1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6707084" y="3387403"/>
              <a:ext cx="261145" cy="183072"/>
            </a:xfrm>
            <a:custGeom>
              <a:rect b="b" l="l" r="r" t="t"/>
              <a:pathLst>
                <a:path extrusionOk="0" h="5752" w="8205">
                  <a:moveTo>
                    <a:pt x="2727" y="536"/>
                  </a:moveTo>
                  <a:cubicBezTo>
                    <a:pt x="2501" y="715"/>
                    <a:pt x="2311" y="953"/>
                    <a:pt x="2132" y="1227"/>
                  </a:cubicBezTo>
                  <a:cubicBezTo>
                    <a:pt x="2013" y="1417"/>
                    <a:pt x="1906" y="1608"/>
                    <a:pt x="1799" y="1822"/>
                  </a:cubicBezTo>
                  <a:lnTo>
                    <a:pt x="1013" y="1822"/>
                  </a:lnTo>
                  <a:cubicBezTo>
                    <a:pt x="1465" y="1239"/>
                    <a:pt x="2037" y="798"/>
                    <a:pt x="2727" y="536"/>
                  </a:cubicBezTo>
                  <a:close/>
                  <a:moveTo>
                    <a:pt x="3930" y="286"/>
                  </a:moveTo>
                  <a:lnTo>
                    <a:pt x="3930" y="1822"/>
                  </a:lnTo>
                  <a:lnTo>
                    <a:pt x="2120" y="1822"/>
                  </a:lnTo>
                  <a:cubicBezTo>
                    <a:pt x="2537" y="941"/>
                    <a:pt x="3192" y="358"/>
                    <a:pt x="3930" y="286"/>
                  </a:cubicBezTo>
                  <a:close/>
                  <a:moveTo>
                    <a:pt x="4216" y="286"/>
                  </a:moveTo>
                  <a:cubicBezTo>
                    <a:pt x="4954" y="346"/>
                    <a:pt x="5609" y="941"/>
                    <a:pt x="6025" y="1822"/>
                  </a:cubicBezTo>
                  <a:lnTo>
                    <a:pt x="4216" y="1822"/>
                  </a:lnTo>
                  <a:lnTo>
                    <a:pt x="4216" y="286"/>
                  </a:lnTo>
                  <a:close/>
                  <a:moveTo>
                    <a:pt x="5418" y="536"/>
                  </a:moveTo>
                  <a:cubicBezTo>
                    <a:pt x="6109" y="798"/>
                    <a:pt x="6704" y="1239"/>
                    <a:pt x="7133" y="1822"/>
                  </a:cubicBezTo>
                  <a:lnTo>
                    <a:pt x="6347" y="1822"/>
                  </a:lnTo>
                  <a:cubicBezTo>
                    <a:pt x="6252" y="1608"/>
                    <a:pt x="6133" y="1406"/>
                    <a:pt x="6014" y="1227"/>
                  </a:cubicBezTo>
                  <a:cubicBezTo>
                    <a:pt x="5835" y="953"/>
                    <a:pt x="5644" y="715"/>
                    <a:pt x="5418" y="536"/>
                  </a:cubicBezTo>
                  <a:close/>
                  <a:moveTo>
                    <a:pt x="1680" y="2108"/>
                  </a:moveTo>
                  <a:cubicBezTo>
                    <a:pt x="1489" y="2668"/>
                    <a:pt x="1370" y="3299"/>
                    <a:pt x="1358" y="3953"/>
                  </a:cubicBezTo>
                  <a:lnTo>
                    <a:pt x="275" y="3953"/>
                  </a:lnTo>
                  <a:cubicBezTo>
                    <a:pt x="299" y="3275"/>
                    <a:pt x="489" y="2656"/>
                    <a:pt x="822" y="2108"/>
                  </a:cubicBezTo>
                  <a:close/>
                  <a:moveTo>
                    <a:pt x="3930" y="2108"/>
                  </a:moveTo>
                  <a:lnTo>
                    <a:pt x="3930" y="3953"/>
                  </a:lnTo>
                  <a:lnTo>
                    <a:pt x="1644" y="3953"/>
                  </a:lnTo>
                  <a:cubicBezTo>
                    <a:pt x="1656" y="3275"/>
                    <a:pt x="1787" y="2656"/>
                    <a:pt x="2001" y="2108"/>
                  </a:cubicBezTo>
                  <a:close/>
                  <a:moveTo>
                    <a:pt x="6145" y="2108"/>
                  </a:moveTo>
                  <a:cubicBezTo>
                    <a:pt x="6359" y="2644"/>
                    <a:pt x="6490" y="3263"/>
                    <a:pt x="6502" y="3953"/>
                  </a:cubicBezTo>
                  <a:lnTo>
                    <a:pt x="4216" y="3953"/>
                  </a:lnTo>
                  <a:lnTo>
                    <a:pt x="4216" y="2108"/>
                  </a:lnTo>
                  <a:close/>
                  <a:moveTo>
                    <a:pt x="7311" y="2108"/>
                  </a:moveTo>
                  <a:cubicBezTo>
                    <a:pt x="7633" y="2644"/>
                    <a:pt x="7847" y="3263"/>
                    <a:pt x="7859" y="3953"/>
                  </a:cubicBezTo>
                  <a:lnTo>
                    <a:pt x="6787" y="3953"/>
                  </a:lnTo>
                  <a:cubicBezTo>
                    <a:pt x="6776" y="3299"/>
                    <a:pt x="6656" y="2668"/>
                    <a:pt x="6442" y="2108"/>
                  </a:cubicBezTo>
                  <a:close/>
                  <a:moveTo>
                    <a:pt x="4085" y="1"/>
                  </a:moveTo>
                  <a:cubicBezTo>
                    <a:pt x="2989" y="1"/>
                    <a:pt x="1965" y="429"/>
                    <a:pt x="1192" y="1191"/>
                  </a:cubicBezTo>
                  <a:cubicBezTo>
                    <a:pt x="418" y="1953"/>
                    <a:pt x="1" y="3001"/>
                    <a:pt x="1" y="4084"/>
                  </a:cubicBezTo>
                  <a:cubicBezTo>
                    <a:pt x="1" y="4632"/>
                    <a:pt x="108" y="5156"/>
                    <a:pt x="310" y="5656"/>
                  </a:cubicBezTo>
                  <a:cubicBezTo>
                    <a:pt x="337" y="5719"/>
                    <a:pt x="392" y="5748"/>
                    <a:pt x="443" y="5748"/>
                  </a:cubicBezTo>
                  <a:cubicBezTo>
                    <a:pt x="459" y="5748"/>
                    <a:pt x="475" y="5745"/>
                    <a:pt x="489" y="5739"/>
                  </a:cubicBezTo>
                  <a:cubicBezTo>
                    <a:pt x="560" y="5704"/>
                    <a:pt x="596" y="5620"/>
                    <a:pt x="560" y="5549"/>
                  </a:cubicBezTo>
                  <a:cubicBezTo>
                    <a:pt x="382" y="5144"/>
                    <a:pt x="299" y="4692"/>
                    <a:pt x="287" y="4227"/>
                  </a:cubicBezTo>
                  <a:lnTo>
                    <a:pt x="1370" y="4227"/>
                  </a:lnTo>
                  <a:lnTo>
                    <a:pt x="1370" y="4394"/>
                  </a:lnTo>
                  <a:cubicBezTo>
                    <a:pt x="1370" y="4465"/>
                    <a:pt x="1442" y="4525"/>
                    <a:pt x="1513" y="4525"/>
                  </a:cubicBezTo>
                  <a:cubicBezTo>
                    <a:pt x="1596" y="4525"/>
                    <a:pt x="1656" y="4454"/>
                    <a:pt x="1656" y="4382"/>
                  </a:cubicBezTo>
                  <a:lnTo>
                    <a:pt x="1656" y="4227"/>
                  </a:lnTo>
                  <a:lnTo>
                    <a:pt x="3942" y="4227"/>
                  </a:lnTo>
                  <a:lnTo>
                    <a:pt x="3942" y="4394"/>
                  </a:lnTo>
                  <a:cubicBezTo>
                    <a:pt x="3942" y="4465"/>
                    <a:pt x="4001" y="4549"/>
                    <a:pt x="4097" y="4549"/>
                  </a:cubicBezTo>
                  <a:cubicBezTo>
                    <a:pt x="4168" y="4549"/>
                    <a:pt x="4240" y="4489"/>
                    <a:pt x="4240" y="4394"/>
                  </a:cubicBezTo>
                  <a:lnTo>
                    <a:pt x="4240" y="4227"/>
                  </a:lnTo>
                  <a:lnTo>
                    <a:pt x="6537" y="4227"/>
                  </a:lnTo>
                  <a:lnTo>
                    <a:pt x="6537" y="4382"/>
                  </a:lnTo>
                  <a:cubicBezTo>
                    <a:pt x="6537" y="4454"/>
                    <a:pt x="6597" y="4525"/>
                    <a:pt x="6668" y="4525"/>
                  </a:cubicBezTo>
                  <a:cubicBezTo>
                    <a:pt x="6740" y="4525"/>
                    <a:pt x="6799" y="4465"/>
                    <a:pt x="6823" y="4394"/>
                  </a:cubicBezTo>
                  <a:lnTo>
                    <a:pt x="6823" y="4227"/>
                  </a:lnTo>
                  <a:lnTo>
                    <a:pt x="7907" y="4227"/>
                  </a:lnTo>
                  <a:cubicBezTo>
                    <a:pt x="7895" y="4692"/>
                    <a:pt x="7788" y="5120"/>
                    <a:pt x="7621" y="5549"/>
                  </a:cubicBezTo>
                  <a:cubicBezTo>
                    <a:pt x="7597" y="5632"/>
                    <a:pt x="7621" y="5704"/>
                    <a:pt x="7692" y="5739"/>
                  </a:cubicBezTo>
                  <a:cubicBezTo>
                    <a:pt x="7704" y="5751"/>
                    <a:pt x="7728" y="5751"/>
                    <a:pt x="7752" y="5751"/>
                  </a:cubicBezTo>
                  <a:cubicBezTo>
                    <a:pt x="7811" y="5751"/>
                    <a:pt x="7859" y="5716"/>
                    <a:pt x="7895" y="5656"/>
                  </a:cubicBezTo>
                  <a:cubicBezTo>
                    <a:pt x="8097" y="5168"/>
                    <a:pt x="8204" y="4632"/>
                    <a:pt x="8204" y="4084"/>
                  </a:cubicBezTo>
                  <a:cubicBezTo>
                    <a:pt x="8157" y="3001"/>
                    <a:pt x="7740" y="1965"/>
                    <a:pt x="6966" y="1191"/>
                  </a:cubicBezTo>
                  <a:cubicBezTo>
                    <a:pt x="6192" y="417"/>
                    <a:pt x="5168" y="1"/>
                    <a:pt x="40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5"/>
          <p:cNvGrpSpPr/>
          <p:nvPr/>
        </p:nvGrpSpPr>
        <p:grpSpPr>
          <a:xfrm>
            <a:off x="5040882" y="2565918"/>
            <a:ext cx="352840" cy="354717"/>
            <a:chOff x="3095745" y="3805393"/>
            <a:chExt cx="352840" cy="354717"/>
          </a:xfrm>
        </p:grpSpPr>
        <p:sp>
          <p:nvSpPr>
            <p:cNvPr id="368" name="Google Shape;368;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uter Networking Project Proposal Infographics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