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313" r:id="rId4"/>
    <p:sldId id="315" r:id="rId5"/>
    <p:sldId id="311" r:id="rId6"/>
    <p:sldId id="312" r:id="rId7"/>
    <p:sldId id="314" r:id="rId8"/>
    <p:sldId id="316" r:id="rId9"/>
    <p:sldId id="317" r:id="rId10"/>
    <p:sldId id="318" r:id="rId11"/>
    <p:sldId id="280" r:id="rId12"/>
    <p:sldId id="281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verpass Mono" panose="020B060402020202020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CF0185-4EE3-4854-A694-54C61385C7F8}">
  <a:tblStyle styleId="{00CF0185-4EE3-4854-A694-54C61385C7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E5F1A7-F8AC-4C67-8078-E04691D0248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67" autoAdjust="0"/>
  </p:normalViewPr>
  <p:slideViewPr>
    <p:cSldViewPr snapToGrid="0">
      <p:cViewPr varScale="1">
        <p:scale>
          <a:sx n="132" d="100"/>
          <a:sy n="132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53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9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bdalrhman-mostafa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eb.facebook.com/AZSEN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With JAVA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Files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13D48C5-0B2D-6169-5904-E2D24AB05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most common classes </a:t>
            </a:r>
          </a:p>
          <a:p>
            <a:r>
              <a:rPr lang="en-US" dirty="0" err="1"/>
              <a:t>FileReader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68CC3A-1781-B693-3534-40A86BB7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Stream</a:t>
            </a:r>
            <a:endParaRPr lang="ar-EG" dirty="0"/>
          </a:p>
        </p:txBody>
      </p:sp>
      <p:pic>
        <p:nvPicPr>
          <p:cNvPr id="8" name="Picture 7" descr="White honeycomb">
            <a:extLst>
              <a:ext uri="{FF2B5EF4-FFF2-40B4-BE49-F238E27FC236}">
                <a16:creationId xmlns:a16="http://schemas.microsoft.com/office/drawing/2014/main" id="{A17BD5E2-47B6-0229-F225-1F7B4C23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" y="1690914"/>
            <a:ext cx="9143048" cy="3452586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41AD6A-2C4E-D42A-2301-7DD035483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68764"/>
              </p:ext>
            </p:extLst>
          </p:nvPr>
        </p:nvGraphicFramePr>
        <p:xfrm>
          <a:off x="0" y="1729921"/>
          <a:ext cx="9144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944737" imgH="7328572" progId="Word.Document.12">
                  <p:embed/>
                </p:oleObj>
              </mc:Choice>
              <mc:Fallback>
                <p:oleObj name="Document" r:id="rId3" imgW="8944737" imgH="73285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729921"/>
                        <a:ext cx="9144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19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489976"/>
            <a:ext cx="2151638" cy="1164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a program that </a:t>
            </a:r>
            <a:r>
              <a:rPr lang="en-US" dirty="0"/>
              <a:t>read a file called azsencs and then rewrite it in a file called copy.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2"/>
                </a:solidFill>
              </a:rPr>
              <a:t>___</a:t>
            </a:r>
            <a:endParaRPr sz="4800" dirty="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amabdo30@gmail.com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>
                <a:hlinkClick r:id="rId3"/>
              </p:cNvPr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>
                <a:hlinkClick r:id="rId4"/>
              </p:cNvPr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1D4700EB-A79A-FC2C-A1D5-033F52BC4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432" y="3621377"/>
            <a:ext cx="1833196" cy="1833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E99BB-DE35-72D8-E478-7745C7CEC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830" y="3390314"/>
            <a:ext cx="3922601" cy="780758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CE2C1532-7C39-F6D3-74DE-9936B8503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168" y="3390314"/>
            <a:ext cx="935663" cy="935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</a:t>
            </a:r>
            <a:r>
              <a:rPr lang="en" dirty="0">
                <a:uFill>
                  <a:noFill/>
                </a:uFill>
              </a:rPr>
              <a:t>LECUTURE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naheim" panose="020B0604020202020204" charset="0"/>
              </a:rPr>
              <a:t>Here’s what you’ll find in this </a:t>
            </a:r>
            <a:r>
              <a:rPr lang="en" sz="1600" dirty="0">
                <a:uFill>
                  <a:noFill/>
                </a:uFill>
                <a:latin typeface="Anaheim" panose="020B0604020202020204" charset="0"/>
              </a:rPr>
              <a:t>Lecuture</a:t>
            </a:r>
            <a:r>
              <a:rPr lang="en" sz="1600" dirty="0">
                <a:latin typeface="Anaheim" panose="020B0604020202020204" charset="0"/>
              </a:rPr>
              <a:t>: </a:t>
            </a:r>
            <a:endParaRPr sz="1600" dirty="0">
              <a:latin typeface="Anaheim" panose="020B060402020202020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-US" sz="1600" dirty="0">
                <a:latin typeface="Anaheim" panose="020B0604020202020204" charset="0"/>
              </a:rPr>
              <a:t>Files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-US" sz="1600" dirty="0">
                <a:latin typeface="Anaheim" panose="020B0604020202020204" charset="0"/>
              </a:rPr>
              <a:t>Exception handle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sz="1600" dirty="0">
                <a:latin typeface="Anaheim" panose="020B0604020202020204" charset="0"/>
                <a:ea typeface="Overpass Mono"/>
                <a:cs typeface="Overpass Mono"/>
                <a:sym typeface="Overpass Mono"/>
              </a:rPr>
              <a:t>Assignment</a:t>
            </a:r>
            <a:r>
              <a:rPr lang="en-US" sz="1600" b="1" dirty="0">
                <a:latin typeface="Anaheim" panose="020B0604020202020204" charset="0"/>
                <a:ea typeface="Overpass Mono"/>
                <a:cs typeface="Overpass Mono"/>
                <a:sym typeface="Overpass Mono"/>
              </a:rPr>
              <a:t>.</a:t>
            </a:r>
            <a:endParaRPr sz="1600" dirty="0">
              <a:latin typeface="Anaheim" panose="020B0604020202020204" charset="0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4987-477A-E16D-B856-F3899ABB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037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EB24977-AD58-5658-E294-732F981FC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The most common used way is </a:t>
            </a:r>
            <a:r>
              <a:rPr lang="en-US" sz="1800" dirty="0">
                <a:solidFill>
                  <a:schemeClr val="bg2"/>
                </a:solidFill>
              </a:rPr>
              <a:t>try and catch </a:t>
            </a:r>
            <a:r>
              <a:rPr lang="en-US" sz="1800" dirty="0"/>
              <a:t>method.</a:t>
            </a:r>
          </a:p>
          <a:p>
            <a:endParaRPr lang="en-US" sz="1800" dirty="0"/>
          </a:p>
          <a:p>
            <a:r>
              <a:rPr lang="en-US" sz="1800" dirty="0"/>
              <a:t>General </a:t>
            </a:r>
            <a:r>
              <a:rPr lang="en-US" sz="1800" dirty="0">
                <a:solidFill>
                  <a:srgbClr val="FF0000"/>
                </a:solidFill>
              </a:rPr>
              <a:t>Syntax :</a:t>
            </a:r>
          </a:p>
          <a:p>
            <a:r>
              <a:rPr lang="en-US" sz="1800" dirty="0">
                <a:solidFill>
                  <a:schemeClr val="bg1"/>
                </a:solidFill>
              </a:rPr>
              <a:t>Try {statements want to implement}</a:t>
            </a:r>
          </a:p>
          <a:p>
            <a:r>
              <a:rPr lang="en-US" sz="1800" dirty="0">
                <a:solidFill>
                  <a:schemeClr val="bg1"/>
                </a:solidFill>
              </a:rPr>
              <a:t>Catch (</a:t>
            </a:r>
            <a:r>
              <a:rPr lang="en-US" sz="1800" dirty="0" err="1">
                <a:solidFill>
                  <a:schemeClr val="bg1"/>
                </a:solidFill>
              </a:rPr>
              <a:t>ExceptionType</a:t>
            </a:r>
            <a:r>
              <a:rPr lang="en-US" sz="1800" dirty="0">
                <a:solidFill>
                  <a:schemeClr val="bg1"/>
                </a:solidFill>
              </a:rPr>
              <a:t> variable)</a:t>
            </a:r>
          </a:p>
          <a:p>
            <a:r>
              <a:rPr lang="en-US" sz="1800" dirty="0">
                <a:solidFill>
                  <a:schemeClr val="bg1"/>
                </a:solidFill>
              </a:rPr>
              <a:t>{statements will be done if there is an exception}</a:t>
            </a:r>
          </a:p>
          <a:p>
            <a:r>
              <a:rPr lang="en-US" sz="1800" dirty="0">
                <a:solidFill>
                  <a:schemeClr val="bg1"/>
                </a:solidFill>
              </a:rPr>
              <a:t>Finally{statements will be done in all cases} // may ignore.</a:t>
            </a:r>
            <a:endParaRPr lang="ar-EG" sz="18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F5F0C-BD68-9E6D-DDCC-7DC8CCDD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1914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06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A3FFE5C-57EC-6B33-FA72-EB67548CE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can handle files with many ways , java has package java.io that deals with inputs and outputs.</a:t>
            </a:r>
          </a:p>
          <a:p>
            <a:r>
              <a:rPr lang="en-US" dirty="0"/>
              <a:t>To take an input you can use many sources , do remember class </a:t>
            </a:r>
            <a:r>
              <a:rPr lang="en-US" dirty="0">
                <a:solidFill>
                  <a:schemeClr val="bg2"/>
                </a:solidFill>
              </a:rPr>
              <a:t>Scanner</a:t>
            </a:r>
            <a:r>
              <a:rPr lang="en-US" dirty="0"/>
              <a:t>?</a:t>
            </a:r>
          </a:p>
          <a:p>
            <a:r>
              <a:rPr lang="en-US" dirty="0"/>
              <a:t>Scanner class deals with input, and we have used System.in as a parameter to mention the console but we can also use it to read a file as input.</a:t>
            </a:r>
            <a:endParaRPr lang="ar-E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870639-D954-387E-5200-BAC127B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ar-E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DBCF8-260C-64CB-4938-A9032DFE3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55" y="2039257"/>
            <a:ext cx="8124490" cy="29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8BC316C-1C3D-E3E2-897D-CEA52DD18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Java Program to illustrate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reading from Text File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using Scanner Class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java.io.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java.util.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ReadFromFileUsingScanner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 public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pass the path to the file as a parameter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  File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“path"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  Scanner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sc.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hasNextLine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sc.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en-US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2"/>
                </a:solidFill>
              </a:rPr>
              <a:t>Scanner can't be used for writing purposes, only reading.</a:t>
            </a:r>
            <a:endParaRPr lang="ar-EG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6EC52-B2D3-C5F9-69BB-D9398EC2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with Scanner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4314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8B916E-3E7F-9E0D-4EC9-69BCCEFC0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Used in:</a:t>
            </a:r>
          </a:p>
          <a:p>
            <a:r>
              <a:rPr lang="en-US" sz="1600" dirty="0"/>
              <a:t>Create a new file or folder</a:t>
            </a:r>
          </a:p>
          <a:p>
            <a:r>
              <a:rPr lang="en-US" sz="1600" dirty="0"/>
              <a:t>Delete a file or folder</a:t>
            </a:r>
          </a:p>
          <a:p>
            <a:r>
              <a:rPr lang="en-US" sz="1600" dirty="0"/>
              <a:t>Search for a file or folder</a:t>
            </a:r>
          </a:p>
          <a:p>
            <a:r>
              <a:rPr lang="en-US" sz="1600" dirty="0"/>
              <a:t>View a folder or read file</a:t>
            </a:r>
          </a:p>
          <a:p>
            <a:endParaRPr lang="en-US" sz="1600" dirty="0"/>
          </a:p>
          <a:p>
            <a:r>
              <a:rPr lang="en-US" sz="1600" dirty="0"/>
              <a:t>The object represents a file or folder in the device (new or already exist).</a:t>
            </a:r>
          </a:p>
          <a:p>
            <a:endParaRPr lang="en-US" sz="1600" dirty="0"/>
          </a:p>
          <a:p>
            <a:r>
              <a:rPr lang="en-US" sz="1600" dirty="0"/>
              <a:t>Main constructor : File (String path)</a:t>
            </a:r>
          </a:p>
          <a:p>
            <a:r>
              <a:rPr lang="en-US" sz="1600" dirty="0"/>
              <a:t>Use separator with path from </a:t>
            </a:r>
            <a:r>
              <a:rPr lang="en-US" sz="1600" dirty="0" err="1"/>
              <a:t>File.separator</a:t>
            </a:r>
            <a:r>
              <a:rPr lang="en-US" sz="1600" dirty="0"/>
              <a:t> in </a:t>
            </a:r>
            <a:r>
              <a:rPr lang="en-US" sz="1600" dirty="0" err="1"/>
              <a:t>java.nio</a:t>
            </a:r>
            <a:r>
              <a:rPr lang="en-US" sz="1600" dirty="0"/>
              <a:t> package.</a:t>
            </a:r>
          </a:p>
          <a:p>
            <a:r>
              <a:rPr lang="en-US" sz="1600" dirty="0"/>
              <a:t>There are many methods for file class.</a:t>
            </a:r>
            <a:endParaRPr lang="ar-EG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5D43A-AC40-8342-2710-47291CD6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7733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170BA9E-4B06-292F-04C9-ECEF2AC7A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 are 2 kinds of files , char based and byte based in char based each char take 2 bytes of memory and the result file is text that we can use with strings while in byte based each data take it’s datatype in a binary format and we can use that method with images and videos.</a:t>
            </a:r>
          </a:p>
          <a:p>
            <a:endParaRPr lang="en-US" dirty="0"/>
          </a:p>
          <a:p>
            <a:r>
              <a:rPr lang="en-US" dirty="0"/>
              <a:t>Stream classes :</a:t>
            </a:r>
          </a:p>
          <a:p>
            <a:r>
              <a:rPr lang="en-US" dirty="0"/>
              <a:t>Input stream</a:t>
            </a:r>
          </a:p>
          <a:p>
            <a:r>
              <a:rPr lang="en-US" dirty="0"/>
              <a:t>Output stream</a:t>
            </a:r>
          </a:p>
          <a:p>
            <a:endParaRPr lang="en-US" dirty="0"/>
          </a:p>
          <a:p>
            <a:r>
              <a:rPr lang="en-US" dirty="0"/>
              <a:t>Steps should notice while dealing with files :</a:t>
            </a:r>
          </a:p>
          <a:p>
            <a:r>
              <a:rPr lang="en-US" dirty="0"/>
              <a:t>Create object represent the file</a:t>
            </a:r>
          </a:p>
          <a:p>
            <a:r>
              <a:rPr lang="en-US" dirty="0"/>
              <a:t>Use exception handling</a:t>
            </a:r>
          </a:p>
          <a:p>
            <a:r>
              <a:rPr lang="en-US" dirty="0"/>
              <a:t>Determine the path and the extinction </a:t>
            </a:r>
          </a:p>
          <a:p>
            <a:r>
              <a:rPr lang="en-US" dirty="0"/>
              <a:t>Handle the file (R/W)</a:t>
            </a:r>
          </a:p>
          <a:p>
            <a:r>
              <a:rPr lang="en-US" dirty="0"/>
              <a:t>Close after finish.</a:t>
            </a:r>
            <a:endParaRPr lang="ar-E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A779D-6557-69FE-C45D-CD0A194E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Classes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92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474</Words>
  <Application>Microsoft Office PowerPoint</Application>
  <PresentationFormat>On-screen Show (16:9)</PresentationFormat>
  <Paragraphs>74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Roboto Condensed Light</vt:lpstr>
      <vt:lpstr>Anaheim</vt:lpstr>
      <vt:lpstr>Roboto</vt:lpstr>
      <vt:lpstr>Overpass Mono</vt:lpstr>
      <vt:lpstr>Consolas</vt:lpstr>
      <vt:lpstr>Programming Lesson by Slidesgo</vt:lpstr>
      <vt:lpstr>Microsoft Word Document</vt:lpstr>
      <vt:lpstr>PROGRAMMING With JAVA</vt:lpstr>
      <vt:lpstr>CONTENTS OF THIS LECUTURE</vt:lpstr>
      <vt:lpstr>Exception Handling</vt:lpstr>
      <vt:lpstr>Exception Handling</vt:lpstr>
      <vt:lpstr>Files</vt:lpstr>
      <vt:lpstr>Files</vt:lpstr>
      <vt:lpstr>Read with Scanner</vt:lpstr>
      <vt:lpstr>File class</vt:lpstr>
      <vt:lpstr>Streams Classes</vt:lpstr>
      <vt:lpstr>Char Stream</vt:lpstr>
      <vt:lpstr>ASSIGNMENT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abdalrhman mostafa</cp:lastModifiedBy>
  <cp:revision>63</cp:revision>
  <dcterms:modified xsi:type="dcterms:W3CDTF">2022-12-21T21:28:33Z</dcterms:modified>
</cp:coreProperties>
</file>