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04" autoAdjust="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0T12:51:13.254"/>
    </inkml:context>
    <inkml:brush xml:id="br0">
      <inkml:brushProperty name="width" value="0.035" units="cm"/>
      <inkml:brushProperty name="height" value="0.035" units="cm"/>
    </inkml:brush>
  </inkml:definitions>
  <inkml:trace contextRef="#ctx0" brushRef="#br0">0 32 24575,'0'0'0,"1"1"0,-1 0 0,0-1 0,1 1 0,-1 0 0,0-1 0,1 1 0,-1 0 0,1-1 0,-1 1 0,1-1 0,-1 1 0,1-1 0,-1 1 0,1-1 0,0 1 0,-1-1 0,1 0 0,0 1 0,-1-1 0,1 0 0,0 1 0,-1-1 0,1 0 0,0 0 0,0 0 0,0 0 0,28 4 0,-21-3 0,369 11 0,-268-12 0,2120-23-905,-1224-2 881,953 13-75,-1267 14 76,3804-2 1058,-3889 15-1017,-45-1-20,1784-12 85,-1125-4-1531,-1197 2-5378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0T12:51:23.861"/>
    </inkml:context>
    <inkml:brush xml:id="br0">
      <inkml:brushProperty name="width" value="0.035" units="cm"/>
      <inkml:brushProperty name="height" value="0.035" units="cm"/>
      <inkml:brushProperty name="color" value="#E71224"/>
    </inkml:brush>
  </inkml:definitions>
  <inkml:trace contextRef="#ctx0" brushRef="#br0">1218 2459 24575,'0'-493'0,"-1"473"0,-2 0 0,-7-38 0,4 35 0,-2-40 0,6-219 0,3 145 0,0 111 0,2-1 0,7-31 0,-5 34 0,-2 0 0,2-44 0,-5 65 0,0 0 0,0 0 0,-1 1 0,1-1 0,-1 0 0,0 0 0,0 0 0,0 0 0,0 1 0,0-1 0,-1 1 0,1-1 0,-1 1 0,0-1 0,0 1 0,0 0 0,0 0 0,0 0 0,0 0 0,0 0 0,-1 0 0,1 0 0,-1 1 0,1-1 0,-1 1 0,0 0 0,0 0 0,1 0 0,-1 0 0,0 1 0,-6-2 0,-8 0 0,-1 0 0,1 2 0,-1-1 0,-22 4 0,14-1 0,-87 3 0,0-5 0,-210-28 0,232 14 0,-1 4 0,-108 3 0,197 7 0,-1 0 0,0 0 0,0 0 0,0 0 0,0-1 0,1 1 0,-1-1 0,0 0 0,0 0 0,1-1 0,-1 1 0,1-1 0,-1 1 0,1-1 0,-6-4 0,7 3 0,-1-1 0,1 1 0,0 0 0,0 0 0,0-1 0,0 1 0,1-1 0,0 0 0,-1 1 0,1-1 0,1 0 0,-1 0 0,0 0 0,1 0 0,0-6 0,2-205 0,2 67 0,-7 32 0,6-131 0,-2 237 0,1 0 0,0 0 0,0 0 0,1 0 0,0 1 0,0 0 0,6-10 0,-7 15 0,0 0 0,0 1 0,1-1 0,0 0 0,-1 1 0,1 0 0,1-1 0,-1 1 0,0 0 0,1 1 0,-1-1 0,1 0 0,0 1 0,0 0 0,0 0 0,0 0 0,7-1 0,64-18 0,37-8 0,-70 22 0,1 2 0,70 2 0,89 14 0,-156-7 0,750 104 0,-591-67-88,595 109-628,-748-143 984,1-3 0,95-5 0,-145 1-268,0 0 0,1-1 0,-1 2 0,1-1 0,-1 0 0,1 0 0,-1 1 0,0 0 0,1 0 0,-1 0 0,0 0 0,1 0 0,-1 1 0,0 0 0,5 3 0,-5-2 0,-1 0 0,0 0 0,0 0 0,0 0 0,0 0 0,0 1 0,-1-1 0,1 1 0,-1-1 0,0 1 0,0-1 0,0 1 0,-1 0 0,1 7 0,4 74 0,-8 113 0,-1-58 0,4-118 0,1-6 0,-1 1 0,-1 0 0,-1-1 0,-5 27 0,5-38 0,0 0 0,0 0 0,0 0 0,0 0 0,-1-1 0,0 1 0,0-1 0,0 0 0,0 1 0,-1-1 0,1-1 0,-1 1 0,0-1 0,-1 1 0,1-1 0,0 0 0,-1 0 0,-7 3 0,-11 2 0,-1 0 0,0-1 0,0-2 0,-34 4 0,-29 7 0,66-11 0,-25 8 0,-1-3 0,0-2 0,-80 5 0,-855-15 0,972 2-136,0-1-1,0 0 1,-1 0-1,1-1 1,0 0-1,0-1 1,1 0-1,-1-1 0,-16-8 1,12 2-6690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0T12:51:30.145"/>
    </inkml:context>
    <inkml:brush xml:id="br0">
      <inkml:brushProperty name="width" value="0.035" units="cm"/>
      <inkml:brushProperty name="height" value="0.035" units="cm"/>
      <inkml:brushProperty name="color" value="#E71224"/>
    </inkml:brush>
  </inkml:definitions>
  <inkml:trace contextRef="#ctx0" brushRef="#br0">1188 2283 24575,'-15'-202'0,"0"19"0,16-329 0,-3 483 0,0 1 0,-9-34 0,5 31 0,-2-49 0,8 25 0,1 36 0,-1-1 0,-1 0 0,-1 1 0,-8-39 0,9 55 0,0 1 0,1-1 0,-1 0 0,1 0 0,-1 0 0,1 1 0,0-1 0,0 0 0,0 0 0,0 0 0,1 0 0,-1 0 0,1 1 0,1-5 0,-1 5 0,0 0 0,0 1 0,1-1 0,-1 1 0,1-1 0,-1 1 0,1-1 0,-1 1 0,1 0 0,0 0 0,0 0 0,-1 0 0,1 0 0,0 0 0,0 0 0,0 1 0,0-1 0,0 1 0,0-1 0,4 1 0,32-4 0,0 3 0,62 4 0,-13 0 0,-1-3 0,-12-1 0,0 3 0,97 15 0,-100-9 0,1-2 0,123-7 0,-72-1 0,-78 1 0,0-1 0,67-12 0,-97 11 0,-6 2 0,-1-1 0,1 0 0,-1 0 0,15-7 0,-20 8 0,0-1 0,-1 0 0,1 0 0,0 0 0,-1 0 0,0 0 0,1-1 0,-1 1 0,0-1 0,0 1 0,0-1 0,-1 0 0,1 0 0,-1 0 0,1 0 0,0-5 0,2-6 0,-1 1 0,0-1 0,-1 0 0,-1 0 0,0-18 0,-8-73 0,6 93 0,-5-35 0,-3 0 0,-2 1 0,-1 0 0,-3 0 0,-2 2 0,-22-44 0,26 64 0,-27-37 0,9 16 0,28 40 0,-1 0 0,0 0 0,0 0 0,0 0 0,-1 1 0,0 0 0,1 0 0,-2 0 0,1 0 0,0 1 0,-1 0 0,1 0 0,-1 0 0,0 1 0,-7-2 0,-6 0 0,-1 0 0,0 1 0,-29 0 0,-29-5 0,-7-2 0,1 3 0,-106 5 0,-84-6 0,-467-11 0,496 21 0,128-4 0,-133 4 0,243-1 0,-1 0 0,1 0 0,-1 0 0,1 0 0,0 1 0,-1 1 0,1-1 0,0 1 0,-9 6 0,12-7 0,0 2 0,0-1 0,1 0 0,-1 1 0,1 0 0,0 0 0,0 0 0,0 0 0,1 0 0,-1 0 0,1 1 0,0 0 0,0-1 0,-2 10 0,-3 16 0,0 1 0,2-1 0,-1 49 0,7 96 0,2-65 0,-1-47 0,3 0 0,14 70 0,-17-123 0,0-1 0,0 0 0,1 0 0,0-1 0,0 1 0,1 0 0,1-1 0,-1 0 0,1 0 0,8 10 0,-9-14 0,1 1 0,-1-1 0,1-1 0,0 1 0,-1-1 0,2 1 0,-1-1 0,0-1 0,1 1 0,-1-1 0,1 0 0,0 0 0,-1-1 0,1 0 0,0 0 0,11 1 0,43 0 0,85-9 0,-59-7 0,-56 8 0,56-4 0,193 10 0,-125 1 0,-145-1-273,-1 0 0,1-1 0,-1 0 0,9-2 0,2-3-6553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0T12:51:46.077"/>
    </inkml:context>
    <inkml:brush xml:id="br0">
      <inkml:brushProperty name="width" value="0.035" units="cm"/>
      <inkml:brushProperty name="height" value="0.035" units="cm"/>
      <inkml:brushProperty name="color" value="#E71224"/>
    </inkml:brush>
  </inkml:definitions>
  <inkml:trace contextRef="#ctx0" brushRef="#br0">844 1995 24575,'0'-1098'0,"0"1093"0,0 1 0,0-1 0,0 1 0,1 0 0,0-1 0,-1 1 0,2 0 0,-1-1 0,0 1 0,1 0 0,0 0 0,2-5 0,-2 7 0,1 0 0,-1-1 0,1 1 0,-1 0 0,1 0 0,0 0 0,-1 0 0,1 1 0,0-1 0,0 1 0,0 0 0,0 0 0,1 0 0,-1 0 0,0 0 0,7 0 0,365-28 0,3 29 0,-147 2 0,-129-2 0,135 18 0,-68 12 0,-167-30 0,0 0 0,1 0 0,-1 1 0,0-1 0,0-1 0,0 1 0,0 0 0,0 0 0,0-1 0,0 1 0,0-1 0,0 0 0,0 1 0,0-1 0,0 0 0,0 0 0,0 0 0,0-1 0,-1 1 0,1 0 0,0-1 0,-1 1 0,1-1 0,-1 1 0,0-1 0,0 0 0,1 1 0,-1-1 0,0 0 0,0 0 0,-1 0 0,1 0 0,0 0 0,-1 0 0,1 0 0,0-4 0,1-8 0,-1 0 0,0-1 0,-1 1 0,-3-22 0,2 12 0,-3-390 0,4 276 0,0 134 0,0-1 0,0 0 0,0 1 0,-1-1 0,1 1 0,-1-1 0,-1 1 0,1 0 0,-3-7 0,2 9 0,1-1 0,-1 1 0,0 0 0,0-1 0,0 1 0,-1 0 0,1 1 0,0-1 0,-1 0 0,1 0 0,-1 1 0,0 0 0,1-1 0,-1 1 0,-6-1 0,-27-8 0,0 1 0,-1 3 0,-72-5 0,-119 12 0,107 2 0,-935-3 0,1029 1 0,1 2 0,0 1 0,0 1 0,-32 11 0,32-8 0,-1-1 0,-1-1 0,-47 3 0,50-9 0,-6 1 0,-1 0 0,1 2 0,-33 7 0,43-5 0,-5 1 0,0 0 0,1 1 0,0 2 0,-30 14 0,48-19 0,0 0 0,1 0 0,0 1 0,-1 0 0,2 0 0,-1 0 0,1 0 0,-1 1 0,2 0 0,-1 0 0,1 1 0,-1-1 0,2 1 0,-1 0 0,1 0 0,0 0 0,1 0 0,-1 1 0,-1 9 0,-1 26 0,2-1 0,1 1 0,6 55 0,-1-3 0,-4-58 0,-1-26 0,2 0 0,0 0 0,0 1 0,1-1 0,0 0 0,1 0 0,3 12 0,-4-21 0,0 1 0,0-1 0,1 0 0,-1 0 0,0 0 0,1 0 0,-1-1 0,1 1 0,0 0 0,0-1 0,0 1 0,-1-1 0,2 1 0,-1-1 0,0 0 0,0 0 0,0 0 0,0 0 0,4 1 0,4 0 0,0 0 0,0-1 0,16 1 0,10 1 0,49 17 0,-59-12 0,1-1 0,1-2 0,46 4 0,-40-9 0,192-3 0,-107-22-1365,-97 23-5461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30T12:51:54.917"/>
    </inkml:context>
    <inkml:brush xml:id="br0">
      <inkml:brushProperty name="width" value="0.035" units="cm"/>
      <inkml:brushProperty name="height" value="0.035" units="cm"/>
      <inkml:brushProperty name="color" value="#E71224"/>
    </inkml:brush>
  </inkml:definitions>
  <inkml:trace contextRef="#ctx0" brushRef="#br0">1851 2269 24575,'0'-401'0,"-1"372"0,-2-1 0,-8-33 0,5 31 0,-2-49 0,8-231 0,0 306 0,0 1 0,0-1 0,1 1 0,-1 0 0,1-1 0,1 1 0,-1 0 0,4-10 0,-3 13 0,-1 0 0,1-1 0,0 1 0,-1 0 0,1 0 0,0 0 0,1 0 0,-1 1 0,0-1 0,0 0 0,1 1 0,-1 0 0,1-1 0,-1 1 0,1 0 0,0 1 0,-1-1 0,6-1 0,32-4 0,0 2 0,0 2 0,1 1 0,44 6 0,-1-2 0,690 1 0,-475-5 0,-271 3 0,1 0 0,37 10 0,13 1 0,0-3 0,-9-1 0,86 1 0,-112-8 0,-30-1 0,0 0 0,-1-1 0,1 0 0,0-1 0,0-1 0,24-6 0,-35 7 0,0 0 0,-1-1 0,1 0 0,-1 1 0,0-1 0,0 0 0,0 0 0,0 0 0,0-1 0,0 1 0,0 0 0,-1-1 0,1 1 0,-1-1 0,0 0 0,1 1 0,-1-1 0,-1 0 0,1 0 0,0 1 0,-1-1 0,1-4 0,1-8 0,-1 0 0,-1-1 0,-1-15 0,0 12 0,-4-567 0,5 463 0,-2 91 0,-1 1 0,-10-41 0,4 23 0,-22-87 0,30 132 0,0-1 0,0 1 0,-1 0 0,0-1 0,0 1 0,0 0 0,0 0 0,-1 1 0,1-1 0,-1 0 0,0 1 0,0 0 0,-1-1 0,1 1 0,-1 1 0,1-1 0,-1 0 0,0 1 0,0 0 0,0 0 0,0 0 0,0 0 0,-1 1 0,1-1 0,0 1 0,-5-1 0,-13-1 0,0 1 0,0 0 0,-1 2 0,-25 2 0,11 0 0,-338-10 0,210 2 0,-181 17 0,254-6 0,-104 8 0,-113 4 0,0 13 0,22-2 0,-7-14 0,-145 2 0,363-17 0,-139 18 0,-35 34 0,225-45 0,-176 33 0,196-38 0,1 1 0,0-1 0,0 0 0,0 1 0,0 0 0,0 0 0,0 0 0,1 1 0,-1-1 0,1 1 0,-1 0 0,1-1 0,0 2 0,0-1 0,0 0 0,1 1 0,-1-1 0,1 1 0,0 0 0,0 0 0,0 0 0,0 0 0,1 0 0,0 0 0,-2 5 0,-1 12 0,1-1 0,1 1 0,0-1 0,2 23 0,0-21 0,5 563 0,-3-558 0,1-1 0,2 1 0,0-1 0,2 0 0,1-1 0,19 42 0,-25-63 0,-1 0 0,1 0 0,0 0 0,1-1 0,-1 1 0,1-1 0,0 1 0,0-1 0,0 0 0,0 0 0,0 0 0,0-1 0,1 1 0,0-1 0,-1 0 0,1 0 0,6 3 0,0-3 0,0 1 0,0-1 0,1-1 0,-1 0 0,1 0 0,11-2 0,108-3 0,148 5 0,-190 12 0,-54-7 0,35 2 0,320-6 0,-201-3 0,-163-1 0,-1 0 0,38-9 0,-36 5 0,51-3 0,-45 6-4,1-2 0,-1-1-1,37-11 1,-7 1-1344,-37 10-5478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295BC1-C613-416B-9CA1-2C1D26AAEB68}" type="datetimeFigureOut">
              <a:rPr lang="en-US" smtClean="0"/>
              <a:t>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0FC68-C712-464E-AFBA-FA972F117EFE}" type="slidenum">
              <a:rPr lang="en-US" smtClean="0"/>
              <a:t>‹#›</a:t>
            </a:fld>
            <a:endParaRPr lang="en-US"/>
          </a:p>
        </p:txBody>
      </p:sp>
    </p:spTree>
    <p:extLst>
      <p:ext uri="{BB962C8B-B14F-4D97-AF65-F5344CB8AC3E}">
        <p14:creationId xmlns:p14="http://schemas.microsoft.com/office/powerpoint/2010/main" val="1368361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0FC68-C712-464E-AFBA-FA972F117EFE}" type="slidenum">
              <a:rPr lang="en-US" smtClean="0"/>
              <a:t>21</a:t>
            </a:fld>
            <a:endParaRPr lang="en-US"/>
          </a:p>
        </p:txBody>
      </p:sp>
    </p:spTree>
    <p:extLst>
      <p:ext uri="{BB962C8B-B14F-4D97-AF65-F5344CB8AC3E}">
        <p14:creationId xmlns:p14="http://schemas.microsoft.com/office/powerpoint/2010/main" val="2996024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eaLnBrk="1" hangingPunct="1">
              <a:lnSpc>
                <a:spcPct val="90000"/>
              </a:lnSpc>
              <a:spcBef>
                <a:spcPct val="45000"/>
              </a:spcBef>
              <a:buClrTx/>
              <a:buSzTx/>
              <a:buFontTx/>
              <a:buNone/>
            </a:pPr>
            <a:r>
              <a:rPr lang="en-US" altLang="en-US" sz="1200" dirty="0">
                <a:latin typeface="Times New Roman" panose="02020603050405020304" pitchFamily="18" charset="0"/>
                <a:cs typeface="Times New Roman" panose="02020603050405020304" pitchFamily="18" charset="0"/>
              </a:rPr>
              <a:t>use an explicit negative acknowledgment frame to request for a specific frame to be retransmitted. </a:t>
            </a:r>
          </a:p>
          <a:p>
            <a:pPr algn="just" rtl="0" eaLnBrk="1" hangingPunct="1">
              <a:lnSpc>
                <a:spcPct val="90000"/>
              </a:lnSpc>
              <a:spcBef>
                <a:spcPct val="40000"/>
              </a:spcBef>
              <a:buFont typeface="Wingdings" panose="05000000000000000000" pitchFamily="2" charset="2"/>
              <a:buNone/>
            </a:pPr>
            <a:r>
              <a:rPr lang="en-US" altLang="en-US" sz="1200" dirty="0">
                <a:solidFill>
                  <a:srgbClr val="FF0000"/>
                </a:solidFill>
                <a:latin typeface="Times New Roman" panose="02020603050405020304" pitchFamily="18" charset="0"/>
                <a:cs typeface="Times New Roman" panose="02020603050405020304" pitchFamily="18" charset="0"/>
              </a:rPr>
              <a:t>*</a:t>
            </a:r>
            <a:r>
              <a:rPr lang="en-US" altLang="en-US" sz="1200" dirty="0">
                <a:latin typeface="Times New Roman" panose="02020603050405020304" pitchFamily="18" charset="0"/>
                <a:cs typeface="Times New Roman" panose="02020603050405020304" pitchFamily="18" charset="0"/>
              </a:rPr>
              <a:t> When S receives corrupted frame it returns a NAK –frame to P, containing the identifier of this corrupted I –frame. </a:t>
            </a:r>
          </a:p>
          <a:p>
            <a:pPr algn="just" rtl="0" eaLnBrk="1" hangingPunct="1">
              <a:lnSpc>
                <a:spcPct val="90000"/>
              </a:lnSpc>
              <a:spcBef>
                <a:spcPct val="40000"/>
              </a:spcBef>
              <a:buFont typeface="Wingdings" panose="05000000000000000000" pitchFamily="2" charset="2"/>
              <a:buNone/>
            </a:pPr>
            <a:r>
              <a:rPr lang="en-US" altLang="en-US" sz="1200" dirty="0">
                <a:solidFill>
                  <a:srgbClr val="FF0000"/>
                </a:solidFill>
                <a:latin typeface="Times New Roman" panose="02020603050405020304" pitchFamily="18" charset="0"/>
                <a:cs typeface="Times New Roman" panose="02020603050405020304" pitchFamily="18" charset="0"/>
              </a:rPr>
              <a:t>*</a:t>
            </a:r>
            <a:r>
              <a:rPr lang="en-US" altLang="en-US" sz="1200" dirty="0">
                <a:latin typeface="Times New Roman" panose="02020603050405020304" pitchFamily="18" charset="0"/>
                <a:cs typeface="Times New Roman" panose="02020603050405020304" pitchFamily="18" charset="0"/>
              </a:rPr>
              <a:t> When S returns a NAK –frame, it enters the retransmission state. When S in the retransmission state, the return of ACK- frames is suspended.</a:t>
            </a:r>
          </a:p>
          <a:p>
            <a:pPr algn="just" rtl="0" eaLnBrk="1" hangingPunct="1">
              <a:lnSpc>
                <a:spcPct val="90000"/>
              </a:lnSpc>
              <a:spcBef>
                <a:spcPct val="40000"/>
              </a:spcBef>
              <a:buFont typeface="Wingdings" panose="05000000000000000000" pitchFamily="2" charset="2"/>
              <a:buNone/>
            </a:pPr>
            <a:r>
              <a:rPr lang="en-US" altLang="en-US" sz="1200" dirty="0">
                <a:solidFill>
                  <a:srgbClr val="FF0000"/>
                </a:solidFill>
                <a:latin typeface="Times New Roman" panose="02020603050405020304" pitchFamily="18" charset="0"/>
                <a:cs typeface="Times New Roman" panose="02020603050405020304" pitchFamily="18" charset="0"/>
              </a:rPr>
              <a:t>*</a:t>
            </a:r>
            <a:r>
              <a:rPr lang="en-US" altLang="en-US" sz="1200" dirty="0">
                <a:latin typeface="Times New Roman" panose="02020603050405020304" pitchFamily="18" charset="0"/>
                <a:cs typeface="Times New Roman" panose="02020603050405020304" pitchFamily="18" charset="0"/>
              </a:rPr>
              <a:t> On receipt of the uncorrupted  I–frame, S leaves the retransmission state and resumes returning ACK frames.</a:t>
            </a:r>
          </a:p>
          <a:p>
            <a:pPr algn="just" rtl="0" eaLnBrk="1" hangingPunct="1">
              <a:lnSpc>
                <a:spcPct val="90000"/>
              </a:lnSpc>
              <a:spcBef>
                <a:spcPct val="40000"/>
              </a:spcBef>
              <a:buFont typeface="Wingdings" panose="05000000000000000000" pitchFamily="2" charset="2"/>
              <a:buNone/>
            </a:pPr>
            <a:r>
              <a:rPr lang="en-US" altLang="en-US" sz="1200" dirty="0">
                <a:solidFill>
                  <a:srgbClr val="FF0000"/>
                </a:solidFill>
                <a:latin typeface="Times New Roman" panose="02020603050405020304" pitchFamily="18" charset="0"/>
                <a:cs typeface="Times New Roman" panose="02020603050405020304" pitchFamily="18" charset="0"/>
              </a:rPr>
              <a:t>*</a:t>
            </a:r>
            <a:r>
              <a:rPr lang="en-US" altLang="en-US" sz="1200" dirty="0">
                <a:latin typeface="Times New Roman" panose="02020603050405020304" pitchFamily="18" charset="0"/>
                <a:cs typeface="Times New Roman" panose="02020603050405020304" pitchFamily="18" charset="0"/>
              </a:rPr>
              <a:t> An ACK – frame acknowledges all frames in the retransmission list up to and including the I–frame with the Sequence number the ACK contains. </a:t>
            </a:r>
          </a:p>
          <a:p>
            <a:endParaRPr lang="en-US" dirty="0"/>
          </a:p>
        </p:txBody>
      </p:sp>
      <p:sp>
        <p:nvSpPr>
          <p:cNvPr id="4" name="Slide Number Placeholder 3"/>
          <p:cNvSpPr>
            <a:spLocks noGrp="1"/>
          </p:cNvSpPr>
          <p:nvPr>
            <p:ph type="sldNum" sz="quarter" idx="5"/>
          </p:nvPr>
        </p:nvSpPr>
        <p:spPr/>
        <p:txBody>
          <a:bodyPr/>
          <a:lstStyle/>
          <a:p>
            <a:fld id="{1080FC68-C712-464E-AFBA-FA972F117EFE}" type="slidenum">
              <a:rPr lang="en-US" smtClean="0"/>
              <a:t>27</a:t>
            </a:fld>
            <a:endParaRPr lang="en-US"/>
          </a:p>
        </p:txBody>
      </p:sp>
    </p:spTree>
    <p:extLst>
      <p:ext uri="{BB962C8B-B14F-4D97-AF65-F5344CB8AC3E}">
        <p14:creationId xmlns:p14="http://schemas.microsoft.com/office/powerpoint/2010/main" val="2616606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latin typeface="Times New Roman" panose="02020603050405020304" pitchFamily="18" charset="0"/>
                <a:cs typeface="Times New Roman" panose="02020603050405020304" pitchFamily="18" charset="0"/>
              </a:rPr>
              <a:t>the maximum length of cable segment to 500m for 10 base 5 and 200m for 10 base 2.</a:t>
            </a:r>
            <a:endParaRPr lang="en-US" dirty="0"/>
          </a:p>
        </p:txBody>
      </p:sp>
      <p:sp>
        <p:nvSpPr>
          <p:cNvPr id="4" name="Slide Number Placeholder 3"/>
          <p:cNvSpPr>
            <a:spLocks noGrp="1"/>
          </p:cNvSpPr>
          <p:nvPr>
            <p:ph type="sldNum" sz="quarter" idx="5"/>
          </p:nvPr>
        </p:nvSpPr>
        <p:spPr/>
        <p:txBody>
          <a:bodyPr/>
          <a:lstStyle/>
          <a:p>
            <a:fld id="{1080FC68-C712-464E-AFBA-FA972F117EFE}" type="slidenum">
              <a:rPr lang="en-US" smtClean="0"/>
              <a:t>37</a:t>
            </a:fld>
            <a:endParaRPr lang="en-US"/>
          </a:p>
        </p:txBody>
      </p:sp>
    </p:spTree>
    <p:extLst>
      <p:ext uri="{BB962C8B-B14F-4D97-AF65-F5344CB8AC3E}">
        <p14:creationId xmlns:p14="http://schemas.microsoft.com/office/powerpoint/2010/main" val="2460905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0FC68-C712-464E-AFBA-FA972F117EFE}" type="slidenum">
              <a:rPr lang="en-US" smtClean="0"/>
              <a:t>38</a:t>
            </a:fld>
            <a:endParaRPr lang="en-US"/>
          </a:p>
        </p:txBody>
      </p:sp>
    </p:spTree>
    <p:extLst>
      <p:ext uri="{BB962C8B-B14F-4D97-AF65-F5344CB8AC3E}">
        <p14:creationId xmlns:p14="http://schemas.microsoft.com/office/powerpoint/2010/main" val="3147914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ar-EG" sz="1200" dirty="0">
                <a:latin typeface="Times New Roman" panose="02020603050405020304" pitchFamily="18" charset="0"/>
                <a:cs typeface="Times New Roman" panose="02020603050405020304" pitchFamily="18" charset="0"/>
              </a:rPr>
              <a:t>Transparent bridges, therefore, are more complex than source routing bridges.</a:t>
            </a:r>
            <a:endParaRPr lang="en-US" dirty="0"/>
          </a:p>
        </p:txBody>
      </p:sp>
      <p:sp>
        <p:nvSpPr>
          <p:cNvPr id="4" name="Slide Number Placeholder 3"/>
          <p:cNvSpPr>
            <a:spLocks noGrp="1"/>
          </p:cNvSpPr>
          <p:nvPr>
            <p:ph type="sldNum" sz="quarter" idx="5"/>
          </p:nvPr>
        </p:nvSpPr>
        <p:spPr/>
        <p:txBody>
          <a:bodyPr/>
          <a:lstStyle/>
          <a:p>
            <a:fld id="{1080FC68-C712-464E-AFBA-FA972F117EFE}" type="slidenum">
              <a:rPr lang="en-US" smtClean="0"/>
              <a:t>42</a:t>
            </a:fld>
            <a:endParaRPr lang="en-US"/>
          </a:p>
        </p:txBody>
      </p:sp>
    </p:spTree>
    <p:extLst>
      <p:ext uri="{BB962C8B-B14F-4D97-AF65-F5344CB8AC3E}">
        <p14:creationId xmlns:p14="http://schemas.microsoft.com/office/powerpoint/2010/main" val="2668165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0E0A-5799-B1C0-EEC1-CBA8EF9E23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AD5460-522D-3D93-0063-4C835AF184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8CFC44-4B54-AFD5-285C-1DA361CF9D96}"/>
              </a:ext>
            </a:extLst>
          </p:cNvPr>
          <p:cNvSpPr>
            <a:spLocks noGrp="1"/>
          </p:cNvSpPr>
          <p:nvPr>
            <p:ph type="dt" sz="half" idx="10"/>
          </p:nvPr>
        </p:nvSpPr>
        <p:spPr/>
        <p:txBody>
          <a:bodyPr/>
          <a:lstStyle/>
          <a:p>
            <a:fld id="{C4CCAD72-CE17-402D-9AFB-22DEC3BABDCE}" type="datetimeFigureOut">
              <a:rPr lang="en-US" smtClean="0"/>
              <a:t>1/11/2024</a:t>
            </a:fld>
            <a:endParaRPr lang="en-US"/>
          </a:p>
        </p:txBody>
      </p:sp>
      <p:sp>
        <p:nvSpPr>
          <p:cNvPr id="5" name="Footer Placeholder 4">
            <a:extLst>
              <a:ext uri="{FF2B5EF4-FFF2-40B4-BE49-F238E27FC236}">
                <a16:creationId xmlns:a16="http://schemas.microsoft.com/office/drawing/2014/main" id="{4FEF1076-3537-9323-2ADB-03A506EBF7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51265-DB52-A2C5-F979-10FDC55BE9F2}"/>
              </a:ext>
            </a:extLst>
          </p:cNvPr>
          <p:cNvSpPr>
            <a:spLocks noGrp="1"/>
          </p:cNvSpPr>
          <p:nvPr>
            <p:ph type="sldNum" sz="quarter" idx="12"/>
          </p:nvPr>
        </p:nvSpPr>
        <p:spPr/>
        <p:txBody>
          <a:bodyPr/>
          <a:lstStyle/>
          <a:p>
            <a:fld id="{F2153495-D7D9-4336-AE05-875ECEE28F18}" type="slidenum">
              <a:rPr lang="en-US" smtClean="0"/>
              <a:t>‹#›</a:t>
            </a:fld>
            <a:endParaRPr lang="en-US"/>
          </a:p>
        </p:txBody>
      </p:sp>
    </p:spTree>
    <p:extLst>
      <p:ext uri="{BB962C8B-B14F-4D97-AF65-F5344CB8AC3E}">
        <p14:creationId xmlns:p14="http://schemas.microsoft.com/office/powerpoint/2010/main" val="146091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DCFE-8C27-5A19-A35E-47EAF5BCDC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894C57-B5E0-2DFB-96E7-B296196162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65954-728D-5DB2-C42E-3A1DF78EC161}"/>
              </a:ext>
            </a:extLst>
          </p:cNvPr>
          <p:cNvSpPr>
            <a:spLocks noGrp="1"/>
          </p:cNvSpPr>
          <p:nvPr>
            <p:ph type="dt" sz="half" idx="10"/>
          </p:nvPr>
        </p:nvSpPr>
        <p:spPr/>
        <p:txBody>
          <a:bodyPr/>
          <a:lstStyle/>
          <a:p>
            <a:fld id="{C4CCAD72-CE17-402D-9AFB-22DEC3BABDCE}" type="datetimeFigureOut">
              <a:rPr lang="en-US" smtClean="0"/>
              <a:t>1/11/2024</a:t>
            </a:fld>
            <a:endParaRPr lang="en-US"/>
          </a:p>
        </p:txBody>
      </p:sp>
      <p:sp>
        <p:nvSpPr>
          <p:cNvPr id="5" name="Footer Placeholder 4">
            <a:extLst>
              <a:ext uri="{FF2B5EF4-FFF2-40B4-BE49-F238E27FC236}">
                <a16:creationId xmlns:a16="http://schemas.microsoft.com/office/drawing/2014/main" id="{5538ED7E-1277-787D-6525-A1A83B225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FFE636-D79E-FAFC-C35B-072D6514FB25}"/>
              </a:ext>
            </a:extLst>
          </p:cNvPr>
          <p:cNvSpPr>
            <a:spLocks noGrp="1"/>
          </p:cNvSpPr>
          <p:nvPr>
            <p:ph type="sldNum" sz="quarter" idx="12"/>
          </p:nvPr>
        </p:nvSpPr>
        <p:spPr/>
        <p:txBody>
          <a:bodyPr/>
          <a:lstStyle/>
          <a:p>
            <a:fld id="{F2153495-D7D9-4336-AE05-875ECEE28F18}" type="slidenum">
              <a:rPr lang="en-US" smtClean="0"/>
              <a:t>‹#›</a:t>
            </a:fld>
            <a:endParaRPr lang="en-US"/>
          </a:p>
        </p:txBody>
      </p:sp>
    </p:spTree>
    <p:extLst>
      <p:ext uri="{BB962C8B-B14F-4D97-AF65-F5344CB8AC3E}">
        <p14:creationId xmlns:p14="http://schemas.microsoft.com/office/powerpoint/2010/main" val="1278116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83515D-BE81-DB5D-5055-DD2B27F8C6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0070DE-DB47-BF5B-06DA-0CAFA474AF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96FF-28F4-B759-0A73-E6441D1EE7B7}"/>
              </a:ext>
            </a:extLst>
          </p:cNvPr>
          <p:cNvSpPr>
            <a:spLocks noGrp="1"/>
          </p:cNvSpPr>
          <p:nvPr>
            <p:ph type="dt" sz="half" idx="10"/>
          </p:nvPr>
        </p:nvSpPr>
        <p:spPr/>
        <p:txBody>
          <a:bodyPr/>
          <a:lstStyle/>
          <a:p>
            <a:fld id="{C4CCAD72-CE17-402D-9AFB-22DEC3BABDCE}" type="datetimeFigureOut">
              <a:rPr lang="en-US" smtClean="0"/>
              <a:t>1/11/2024</a:t>
            </a:fld>
            <a:endParaRPr lang="en-US"/>
          </a:p>
        </p:txBody>
      </p:sp>
      <p:sp>
        <p:nvSpPr>
          <p:cNvPr id="5" name="Footer Placeholder 4">
            <a:extLst>
              <a:ext uri="{FF2B5EF4-FFF2-40B4-BE49-F238E27FC236}">
                <a16:creationId xmlns:a16="http://schemas.microsoft.com/office/drawing/2014/main" id="{96D5B29D-9119-4BC4-3634-156CD2B4C0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59F960-835F-079C-81E0-20E87974A762}"/>
              </a:ext>
            </a:extLst>
          </p:cNvPr>
          <p:cNvSpPr>
            <a:spLocks noGrp="1"/>
          </p:cNvSpPr>
          <p:nvPr>
            <p:ph type="sldNum" sz="quarter" idx="12"/>
          </p:nvPr>
        </p:nvSpPr>
        <p:spPr/>
        <p:txBody>
          <a:bodyPr/>
          <a:lstStyle/>
          <a:p>
            <a:fld id="{F2153495-D7D9-4336-AE05-875ECEE28F18}" type="slidenum">
              <a:rPr lang="en-US" smtClean="0"/>
              <a:t>‹#›</a:t>
            </a:fld>
            <a:endParaRPr lang="en-US"/>
          </a:p>
        </p:txBody>
      </p:sp>
    </p:spTree>
    <p:extLst>
      <p:ext uri="{BB962C8B-B14F-4D97-AF65-F5344CB8AC3E}">
        <p14:creationId xmlns:p14="http://schemas.microsoft.com/office/powerpoint/2010/main" val="2083810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BB9DB-6308-7080-1036-D6E1E5A9E7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9FD348-87AA-1D01-728F-68A201C8FB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28ABDF-ECAB-F2F8-132D-29C63E573875}"/>
              </a:ext>
            </a:extLst>
          </p:cNvPr>
          <p:cNvSpPr>
            <a:spLocks noGrp="1"/>
          </p:cNvSpPr>
          <p:nvPr>
            <p:ph type="dt" sz="half" idx="10"/>
          </p:nvPr>
        </p:nvSpPr>
        <p:spPr/>
        <p:txBody>
          <a:bodyPr/>
          <a:lstStyle/>
          <a:p>
            <a:fld id="{C4CCAD72-CE17-402D-9AFB-22DEC3BABDCE}" type="datetimeFigureOut">
              <a:rPr lang="en-US" smtClean="0"/>
              <a:t>1/11/2024</a:t>
            </a:fld>
            <a:endParaRPr lang="en-US"/>
          </a:p>
        </p:txBody>
      </p:sp>
      <p:sp>
        <p:nvSpPr>
          <p:cNvPr id="5" name="Footer Placeholder 4">
            <a:extLst>
              <a:ext uri="{FF2B5EF4-FFF2-40B4-BE49-F238E27FC236}">
                <a16:creationId xmlns:a16="http://schemas.microsoft.com/office/drawing/2014/main" id="{EB937797-961D-5494-62B6-C949D3B96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2F54A5-582F-6B28-788F-299733D4B1BC}"/>
              </a:ext>
            </a:extLst>
          </p:cNvPr>
          <p:cNvSpPr>
            <a:spLocks noGrp="1"/>
          </p:cNvSpPr>
          <p:nvPr>
            <p:ph type="sldNum" sz="quarter" idx="12"/>
          </p:nvPr>
        </p:nvSpPr>
        <p:spPr/>
        <p:txBody>
          <a:bodyPr/>
          <a:lstStyle/>
          <a:p>
            <a:fld id="{F2153495-D7D9-4336-AE05-875ECEE28F18}" type="slidenum">
              <a:rPr lang="en-US" smtClean="0"/>
              <a:t>‹#›</a:t>
            </a:fld>
            <a:endParaRPr lang="en-US"/>
          </a:p>
        </p:txBody>
      </p:sp>
    </p:spTree>
    <p:extLst>
      <p:ext uri="{BB962C8B-B14F-4D97-AF65-F5344CB8AC3E}">
        <p14:creationId xmlns:p14="http://schemas.microsoft.com/office/powerpoint/2010/main" val="2887413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94851-F594-CD59-CCA9-32770795E3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9D2FDC-EAB6-7A96-FD85-30E156C562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C830F2-AD4F-7F77-1CD1-652C9AC4A996}"/>
              </a:ext>
            </a:extLst>
          </p:cNvPr>
          <p:cNvSpPr>
            <a:spLocks noGrp="1"/>
          </p:cNvSpPr>
          <p:nvPr>
            <p:ph type="dt" sz="half" idx="10"/>
          </p:nvPr>
        </p:nvSpPr>
        <p:spPr/>
        <p:txBody>
          <a:bodyPr/>
          <a:lstStyle/>
          <a:p>
            <a:fld id="{C4CCAD72-CE17-402D-9AFB-22DEC3BABDCE}" type="datetimeFigureOut">
              <a:rPr lang="en-US" smtClean="0"/>
              <a:t>1/11/2024</a:t>
            </a:fld>
            <a:endParaRPr lang="en-US"/>
          </a:p>
        </p:txBody>
      </p:sp>
      <p:sp>
        <p:nvSpPr>
          <p:cNvPr id="5" name="Footer Placeholder 4">
            <a:extLst>
              <a:ext uri="{FF2B5EF4-FFF2-40B4-BE49-F238E27FC236}">
                <a16:creationId xmlns:a16="http://schemas.microsoft.com/office/drawing/2014/main" id="{0E6D6501-1550-3234-9B90-B9FB93B0FA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4275FE-DDC4-F0F3-59C6-447FB10C8C7E}"/>
              </a:ext>
            </a:extLst>
          </p:cNvPr>
          <p:cNvSpPr>
            <a:spLocks noGrp="1"/>
          </p:cNvSpPr>
          <p:nvPr>
            <p:ph type="sldNum" sz="quarter" idx="12"/>
          </p:nvPr>
        </p:nvSpPr>
        <p:spPr/>
        <p:txBody>
          <a:bodyPr/>
          <a:lstStyle/>
          <a:p>
            <a:fld id="{F2153495-D7D9-4336-AE05-875ECEE28F18}" type="slidenum">
              <a:rPr lang="en-US" smtClean="0"/>
              <a:t>‹#›</a:t>
            </a:fld>
            <a:endParaRPr lang="en-US"/>
          </a:p>
        </p:txBody>
      </p:sp>
    </p:spTree>
    <p:extLst>
      <p:ext uri="{BB962C8B-B14F-4D97-AF65-F5344CB8AC3E}">
        <p14:creationId xmlns:p14="http://schemas.microsoft.com/office/powerpoint/2010/main" val="37840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32B73-A00E-DAAE-FAA9-4A2FEC7EF2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A2623-8BF1-658C-05CD-64DB5D6502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D8D7B1-F9E8-EFCE-B180-34B2B80CD4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86790D-F570-ACA5-3133-37D46C2844AE}"/>
              </a:ext>
            </a:extLst>
          </p:cNvPr>
          <p:cNvSpPr>
            <a:spLocks noGrp="1"/>
          </p:cNvSpPr>
          <p:nvPr>
            <p:ph type="dt" sz="half" idx="10"/>
          </p:nvPr>
        </p:nvSpPr>
        <p:spPr/>
        <p:txBody>
          <a:bodyPr/>
          <a:lstStyle/>
          <a:p>
            <a:fld id="{C4CCAD72-CE17-402D-9AFB-22DEC3BABDCE}" type="datetimeFigureOut">
              <a:rPr lang="en-US" smtClean="0"/>
              <a:t>1/11/2024</a:t>
            </a:fld>
            <a:endParaRPr lang="en-US"/>
          </a:p>
        </p:txBody>
      </p:sp>
      <p:sp>
        <p:nvSpPr>
          <p:cNvPr id="6" name="Footer Placeholder 5">
            <a:extLst>
              <a:ext uri="{FF2B5EF4-FFF2-40B4-BE49-F238E27FC236}">
                <a16:creationId xmlns:a16="http://schemas.microsoft.com/office/drawing/2014/main" id="{48B74C25-318C-41E9-5FFC-0877A5D679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A44A6F-E1A8-1827-5085-3A6BF3D2FE93}"/>
              </a:ext>
            </a:extLst>
          </p:cNvPr>
          <p:cNvSpPr>
            <a:spLocks noGrp="1"/>
          </p:cNvSpPr>
          <p:nvPr>
            <p:ph type="sldNum" sz="quarter" idx="12"/>
          </p:nvPr>
        </p:nvSpPr>
        <p:spPr/>
        <p:txBody>
          <a:bodyPr/>
          <a:lstStyle/>
          <a:p>
            <a:fld id="{F2153495-D7D9-4336-AE05-875ECEE28F18}" type="slidenum">
              <a:rPr lang="en-US" smtClean="0"/>
              <a:t>‹#›</a:t>
            </a:fld>
            <a:endParaRPr lang="en-US"/>
          </a:p>
        </p:txBody>
      </p:sp>
    </p:spTree>
    <p:extLst>
      <p:ext uri="{BB962C8B-B14F-4D97-AF65-F5344CB8AC3E}">
        <p14:creationId xmlns:p14="http://schemas.microsoft.com/office/powerpoint/2010/main" val="1009023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F6AEB-0E53-C382-FA94-681B8569B1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139AEA-17FE-C96E-BE56-49509F33A5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94B8C-B42E-B010-FDF4-212EDD4D62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EACFB4-151A-5241-DDA6-F8C04D92DB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21073C-65E9-47DB-97E7-63156D85ED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D35E2B-AD82-0ADA-FE10-7B4AC3BF0F55}"/>
              </a:ext>
            </a:extLst>
          </p:cNvPr>
          <p:cNvSpPr>
            <a:spLocks noGrp="1"/>
          </p:cNvSpPr>
          <p:nvPr>
            <p:ph type="dt" sz="half" idx="10"/>
          </p:nvPr>
        </p:nvSpPr>
        <p:spPr/>
        <p:txBody>
          <a:bodyPr/>
          <a:lstStyle/>
          <a:p>
            <a:fld id="{C4CCAD72-CE17-402D-9AFB-22DEC3BABDCE}" type="datetimeFigureOut">
              <a:rPr lang="en-US" smtClean="0"/>
              <a:t>1/11/2024</a:t>
            </a:fld>
            <a:endParaRPr lang="en-US"/>
          </a:p>
        </p:txBody>
      </p:sp>
      <p:sp>
        <p:nvSpPr>
          <p:cNvPr id="8" name="Footer Placeholder 7">
            <a:extLst>
              <a:ext uri="{FF2B5EF4-FFF2-40B4-BE49-F238E27FC236}">
                <a16:creationId xmlns:a16="http://schemas.microsoft.com/office/drawing/2014/main" id="{60005F30-F3E6-BB59-47A6-87FFAD6AB2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124D52-4359-2BE1-5ACA-F06288AF02A9}"/>
              </a:ext>
            </a:extLst>
          </p:cNvPr>
          <p:cNvSpPr>
            <a:spLocks noGrp="1"/>
          </p:cNvSpPr>
          <p:nvPr>
            <p:ph type="sldNum" sz="quarter" idx="12"/>
          </p:nvPr>
        </p:nvSpPr>
        <p:spPr/>
        <p:txBody>
          <a:bodyPr/>
          <a:lstStyle/>
          <a:p>
            <a:fld id="{F2153495-D7D9-4336-AE05-875ECEE28F18}" type="slidenum">
              <a:rPr lang="en-US" smtClean="0"/>
              <a:t>‹#›</a:t>
            </a:fld>
            <a:endParaRPr lang="en-US"/>
          </a:p>
        </p:txBody>
      </p:sp>
    </p:spTree>
    <p:extLst>
      <p:ext uri="{BB962C8B-B14F-4D97-AF65-F5344CB8AC3E}">
        <p14:creationId xmlns:p14="http://schemas.microsoft.com/office/powerpoint/2010/main" val="16810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D86A1-2390-D239-4DD2-3DB5F46ABB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ED7C96-83C5-D943-EE98-0ED8B3112E35}"/>
              </a:ext>
            </a:extLst>
          </p:cNvPr>
          <p:cNvSpPr>
            <a:spLocks noGrp="1"/>
          </p:cNvSpPr>
          <p:nvPr>
            <p:ph type="dt" sz="half" idx="10"/>
          </p:nvPr>
        </p:nvSpPr>
        <p:spPr/>
        <p:txBody>
          <a:bodyPr/>
          <a:lstStyle/>
          <a:p>
            <a:fld id="{C4CCAD72-CE17-402D-9AFB-22DEC3BABDCE}" type="datetimeFigureOut">
              <a:rPr lang="en-US" smtClean="0"/>
              <a:t>1/11/2024</a:t>
            </a:fld>
            <a:endParaRPr lang="en-US"/>
          </a:p>
        </p:txBody>
      </p:sp>
      <p:sp>
        <p:nvSpPr>
          <p:cNvPr id="4" name="Footer Placeholder 3">
            <a:extLst>
              <a:ext uri="{FF2B5EF4-FFF2-40B4-BE49-F238E27FC236}">
                <a16:creationId xmlns:a16="http://schemas.microsoft.com/office/drawing/2014/main" id="{BB21449B-1F9C-F82B-F849-BC51746439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DE1182-0F71-02A5-C2FD-AC1D5B50B99F}"/>
              </a:ext>
            </a:extLst>
          </p:cNvPr>
          <p:cNvSpPr>
            <a:spLocks noGrp="1"/>
          </p:cNvSpPr>
          <p:nvPr>
            <p:ph type="sldNum" sz="quarter" idx="12"/>
          </p:nvPr>
        </p:nvSpPr>
        <p:spPr/>
        <p:txBody>
          <a:bodyPr/>
          <a:lstStyle/>
          <a:p>
            <a:fld id="{F2153495-D7D9-4336-AE05-875ECEE28F18}" type="slidenum">
              <a:rPr lang="en-US" smtClean="0"/>
              <a:t>‹#›</a:t>
            </a:fld>
            <a:endParaRPr lang="en-US"/>
          </a:p>
        </p:txBody>
      </p:sp>
    </p:spTree>
    <p:extLst>
      <p:ext uri="{BB962C8B-B14F-4D97-AF65-F5344CB8AC3E}">
        <p14:creationId xmlns:p14="http://schemas.microsoft.com/office/powerpoint/2010/main" val="3591112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AADBF8-AFBD-409E-F923-F8E07BC0E659}"/>
              </a:ext>
            </a:extLst>
          </p:cNvPr>
          <p:cNvSpPr>
            <a:spLocks noGrp="1"/>
          </p:cNvSpPr>
          <p:nvPr>
            <p:ph type="dt" sz="half" idx="10"/>
          </p:nvPr>
        </p:nvSpPr>
        <p:spPr/>
        <p:txBody>
          <a:bodyPr/>
          <a:lstStyle/>
          <a:p>
            <a:fld id="{C4CCAD72-CE17-402D-9AFB-22DEC3BABDCE}" type="datetimeFigureOut">
              <a:rPr lang="en-US" smtClean="0"/>
              <a:t>1/11/2024</a:t>
            </a:fld>
            <a:endParaRPr lang="en-US"/>
          </a:p>
        </p:txBody>
      </p:sp>
      <p:sp>
        <p:nvSpPr>
          <p:cNvPr id="3" name="Footer Placeholder 2">
            <a:extLst>
              <a:ext uri="{FF2B5EF4-FFF2-40B4-BE49-F238E27FC236}">
                <a16:creationId xmlns:a16="http://schemas.microsoft.com/office/drawing/2014/main" id="{467C48B9-3089-57DC-D0E4-49665FCC03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01FA02-8922-B017-7A9F-A1BD2A798A20}"/>
              </a:ext>
            </a:extLst>
          </p:cNvPr>
          <p:cNvSpPr>
            <a:spLocks noGrp="1"/>
          </p:cNvSpPr>
          <p:nvPr>
            <p:ph type="sldNum" sz="quarter" idx="12"/>
          </p:nvPr>
        </p:nvSpPr>
        <p:spPr/>
        <p:txBody>
          <a:bodyPr/>
          <a:lstStyle/>
          <a:p>
            <a:fld id="{F2153495-D7D9-4336-AE05-875ECEE28F18}" type="slidenum">
              <a:rPr lang="en-US" smtClean="0"/>
              <a:t>‹#›</a:t>
            </a:fld>
            <a:endParaRPr lang="en-US"/>
          </a:p>
        </p:txBody>
      </p:sp>
    </p:spTree>
    <p:extLst>
      <p:ext uri="{BB962C8B-B14F-4D97-AF65-F5344CB8AC3E}">
        <p14:creationId xmlns:p14="http://schemas.microsoft.com/office/powerpoint/2010/main" val="2524527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95CDF-B8D8-AF34-4C45-C0B1693211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A7B946-22F0-942D-E596-9398267FD8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7B6071-0B9F-BCC0-DF72-9DC804A87A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C4783B-87FE-7B0B-AA5F-3136C4499670}"/>
              </a:ext>
            </a:extLst>
          </p:cNvPr>
          <p:cNvSpPr>
            <a:spLocks noGrp="1"/>
          </p:cNvSpPr>
          <p:nvPr>
            <p:ph type="dt" sz="half" idx="10"/>
          </p:nvPr>
        </p:nvSpPr>
        <p:spPr/>
        <p:txBody>
          <a:bodyPr/>
          <a:lstStyle/>
          <a:p>
            <a:fld id="{C4CCAD72-CE17-402D-9AFB-22DEC3BABDCE}" type="datetimeFigureOut">
              <a:rPr lang="en-US" smtClean="0"/>
              <a:t>1/11/2024</a:t>
            </a:fld>
            <a:endParaRPr lang="en-US"/>
          </a:p>
        </p:txBody>
      </p:sp>
      <p:sp>
        <p:nvSpPr>
          <p:cNvPr id="6" name="Footer Placeholder 5">
            <a:extLst>
              <a:ext uri="{FF2B5EF4-FFF2-40B4-BE49-F238E27FC236}">
                <a16:creationId xmlns:a16="http://schemas.microsoft.com/office/drawing/2014/main" id="{6DCC8C4A-485C-7F8E-94D8-BA643FEAA3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ECFC0-C872-CB35-C164-C98FEB0ACFEA}"/>
              </a:ext>
            </a:extLst>
          </p:cNvPr>
          <p:cNvSpPr>
            <a:spLocks noGrp="1"/>
          </p:cNvSpPr>
          <p:nvPr>
            <p:ph type="sldNum" sz="quarter" idx="12"/>
          </p:nvPr>
        </p:nvSpPr>
        <p:spPr/>
        <p:txBody>
          <a:bodyPr/>
          <a:lstStyle/>
          <a:p>
            <a:fld id="{F2153495-D7D9-4336-AE05-875ECEE28F18}" type="slidenum">
              <a:rPr lang="en-US" smtClean="0"/>
              <a:t>‹#›</a:t>
            </a:fld>
            <a:endParaRPr lang="en-US"/>
          </a:p>
        </p:txBody>
      </p:sp>
    </p:spTree>
    <p:extLst>
      <p:ext uri="{BB962C8B-B14F-4D97-AF65-F5344CB8AC3E}">
        <p14:creationId xmlns:p14="http://schemas.microsoft.com/office/powerpoint/2010/main" val="4125521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2274C-7AAB-E1E7-0593-ED10710161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80DBA8-59BC-D7AF-B7FC-436EC495E6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605571-8701-7801-AFB8-D699269F61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9A7C6B-0B25-5894-DCF1-0CF0A2F9D18E}"/>
              </a:ext>
            </a:extLst>
          </p:cNvPr>
          <p:cNvSpPr>
            <a:spLocks noGrp="1"/>
          </p:cNvSpPr>
          <p:nvPr>
            <p:ph type="dt" sz="half" idx="10"/>
          </p:nvPr>
        </p:nvSpPr>
        <p:spPr/>
        <p:txBody>
          <a:bodyPr/>
          <a:lstStyle/>
          <a:p>
            <a:fld id="{C4CCAD72-CE17-402D-9AFB-22DEC3BABDCE}" type="datetimeFigureOut">
              <a:rPr lang="en-US" smtClean="0"/>
              <a:t>1/11/2024</a:t>
            </a:fld>
            <a:endParaRPr lang="en-US"/>
          </a:p>
        </p:txBody>
      </p:sp>
      <p:sp>
        <p:nvSpPr>
          <p:cNvPr id="6" name="Footer Placeholder 5">
            <a:extLst>
              <a:ext uri="{FF2B5EF4-FFF2-40B4-BE49-F238E27FC236}">
                <a16:creationId xmlns:a16="http://schemas.microsoft.com/office/drawing/2014/main" id="{6EE893C3-19B2-2A40-B229-8714F6624C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F4418-C00B-6B75-0114-0226867012AF}"/>
              </a:ext>
            </a:extLst>
          </p:cNvPr>
          <p:cNvSpPr>
            <a:spLocks noGrp="1"/>
          </p:cNvSpPr>
          <p:nvPr>
            <p:ph type="sldNum" sz="quarter" idx="12"/>
          </p:nvPr>
        </p:nvSpPr>
        <p:spPr/>
        <p:txBody>
          <a:bodyPr/>
          <a:lstStyle/>
          <a:p>
            <a:fld id="{F2153495-D7D9-4336-AE05-875ECEE28F18}" type="slidenum">
              <a:rPr lang="en-US" smtClean="0"/>
              <a:t>‹#›</a:t>
            </a:fld>
            <a:endParaRPr lang="en-US"/>
          </a:p>
        </p:txBody>
      </p:sp>
    </p:spTree>
    <p:extLst>
      <p:ext uri="{BB962C8B-B14F-4D97-AF65-F5344CB8AC3E}">
        <p14:creationId xmlns:p14="http://schemas.microsoft.com/office/powerpoint/2010/main" val="1720125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B27623-CB77-6DFE-0F94-0B1D65B064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5FA67B-0105-B24A-3DD7-396F866DDA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FFBD27-9792-92AE-D8E2-902C951263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CAD72-CE17-402D-9AFB-22DEC3BABDCE}" type="datetimeFigureOut">
              <a:rPr lang="en-US" smtClean="0"/>
              <a:t>1/11/2024</a:t>
            </a:fld>
            <a:endParaRPr lang="en-US"/>
          </a:p>
        </p:txBody>
      </p:sp>
      <p:sp>
        <p:nvSpPr>
          <p:cNvPr id="5" name="Footer Placeholder 4">
            <a:extLst>
              <a:ext uri="{FF2B5EF4-FFF2-40B4-BE49-F238E27FC236}">
                <a16:creationId xmlns:a16="http://schemas.microsoft.com/office/drawing/2014/main" id="{4FEF62E8-10AB-EC3F-567E-8994634E3B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589BE5-813E-87C4-356E-1C05ECB773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53495-D7D9-4336-AE05-875ECEE28F18}" type="slidenum">
              <a:rPr lang="en-US" smtClean="0"/>
              <a:t>‹#›</a:t>
            </a:fld>
            <a:endParaRPr lang="en-US"/>
          </a:p>
        </p:txBody>
      </p:sp>
    </p:spTree>
    <p:extLst>
      <p:ext uri="{BB962C8B-B14F-4D97-AF65-F5344CB8AC3E}">
        <p14:creationId xmlns:p14="http://schemas.microsoft.com/office/powerpoint/2010/main" val="4266373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6.png"/><Relationship Id="rId5" Type="http://schemas.openxmlformats.org/officeDocument/2006/relationships/image" Target="../media/image13.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53079C-F38F-2589-5FAB-2E9075F80491}"/>
              </a:ext>
            </a:extLst>
          </p:cNvPr>
          <p:cNvSpPr>
            <a:spLocks noGrp="1"/>
          </p:cNvSpPr>
          <p:nvPr>
            <p:ph type="ctrTitle"/>
          </p:nvPr>
        </p:nvSpPr>
        <p:spPr>
          <a:xfrm>
            <a:off x="6590662" y="4267832"/>
            <a:ext cx="4805996" cy="1297115"/>
          </a:xfrm>
        </p:spPr>
        <p:txBody>
          <a:bodyPr anchor="t">
            <a:normAutofit/>
          </a:bodyPr>
          <a:lstStyle/>
          <a:p>
            <a:pPr algn="l"/>
            <a:r>
              <a:rPr lang="en-US" sz="4000">
                <a:solidFill>
                  <a:schemeClr val="tx2"/>
                </a:solidFill>
              </a:rPr>
              <a:t>Networks</a:t>
            </a:r>
          </a:p>
        </p:txBody>
      </p:sp>
      <p:sp>
        <p:nvSpPr>
          <p:cNvPr id="3" name="Subtitle 2">
            <a:extLst>
              <a:ext uri="{FF2B5EF4-FFF2-40B4-BE49-F238E27FC236}">
                <a16:creationId xmlns:a16="http://schemas.microsoft.com/office/drawing/2014/main" id="{B9FF072D-37C1-8E75-2229-0791B1055BA9}"/>
              </a:ext>
            </a:extLst>
          </p:cNvPr>
          <p:cNvSpPr>
            <a:spLocks noGrp="1"/>
          </p:cNvSpPr>
          <p:nvPr>
            <p:ph type="subTitle" idx="1"/>
          </p:nvPr>
        </p:nvSpPr>
        <p:spPr>
          <a:xfrm>
            <a:off x="6590966" y="3428999"/>
            <a:ext cx="4805691" cy="838831"/>
          </a:xfrm>
        </p:spPr>
        <p:txBody>
          <a:bodyPr anchor="b">
            <a:normAutofit/>
          </a:bodyPr>
          <a:lstStyle/>
          <a:p>
            <a:pPr algn="l"/>
            <a:r>
              <a:rPr lang="en-US" sz="2000" dirty="0">
                <a:solidFill>
                  <a:schemeClr val="tx2"/>
                </a:solidFill>
              </a:rPr>
              <a:t>Introduction to</a:t>
            </a:r>
          </a:p>
        </p:txBody>
      </p:sp>
      <p:pic>
        <p:nvPicPr>
          <p:cNvPr id="7" name="Graphic 6" descr="Network">
            <a:extLst>
              <a:ext uri="{FF2B5EF4-FFF2-40B4-BE49-F238E27FC236}">
                <a16:creationId xmlns:a16="http://schemas.microsoft.com/office/drawing/2014/main" id="{05E180A2-E5B5-43A2-7DE9-4A4F1DC5AC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8691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E3E92-F20C-E73A-7C5C-6F47C69B4ED5}"/>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0AE43F8D-7995-71D4-E03A-C1F32726ECF7}"/>
              </a:ext>
            </a:extLst>
          </p:cNvPr>
          <p:cNvSpPr>
            <a:spLocks noGrp="1"/>
          </p:cNvSpPr>
          <p:nvPr>
            <p:ph idx="1"/>
          </p:nvPr>
        </p:nvSpPr>
        <p:spPr/>
        <p:txBody>
          <a:bodyPr/>
          <a:lstStyle/>
          <a:p>
            <a:r>
              <a:rPr lang="en-US" sz="2800" dirty="0">
                <a:latin typeface="Times New Roman" pitchFamily="18" charset="0"/>
                <a:cs typeface="Times New Roman" pitchFamily="18" charset="0"/>
              </a:rPr>
              <a:t>Network Layer:</a:t>
            </a:r>
          </a:p>
          <a:p>
            <a:pPr lvl="1"/>
            <a:r>
              <a:rPr lang="en-US" dirty="0">
                <a:latin typeface="Times New Roman" pitchFamily="18" charset="0"/>
                <a:cs typeface="Times New Roman" pitchFamily="18" charset="0"/>
              </a:rPr>
              <a:t>provides the means to access the subnetwork for routing the message to the destination end system</a:t>
            </a:r>
          </a:p>
          <a:p>
            <a:pPr lvl="1"/>
            <a:r>
              <a:rPr lang="en-US" sz="2400" dirty="0">
                <a:latin typeface="Times New Roman" pitchFamily="18" charset="0"/>
                <a:cs typeface="Times New Roman" pitchFamily="18" charset="0"/>
              </a:rPr>
              <a:t>The network layer of an end system interacts with the network layer of the access node of the subnetwork. This interaction represents the dialogue between an end system and the subnetwork to specify the destination address and to request certain network facilities, such as priority. </a:t>
            </a:r>
          </a:p>
          <a:p>
            <a:pPr lvl="1"/>
            <a:r>
              <a:rPr lang="en-US" sz="2400" dirty="0">
                <a:latin typeface="Times New Roman" pitchFamily="18" charset="0"/>
                <a:cs typeface="Times New Roman" pitchFamily="18" charset="0"/>
              </a:rPr>
              <a:t>Routing decisions at each node are taken by the network layer.</a:t>
            </a:r>
          </a:p>
          <a:p>
            <a:pPr lvl="1"/>
            <a:r>
              <a:rPr lang="en-US" sz="2400" dirty="0">
                <a:latin typeface="Times New Roman" pitchFamily="18" charset="0"/>
                <a:cs typeface="Times New Roman" pitchFamily="18" charset="0"/>
              </a:rPr>
              <a:t>It is up to the network layer to overcome all problems to allow heterogeneous networks to be interconnected</a:t>
            </a:r>
            <a:r>
              <a:rPr lang="en-US" dirty="0">
                <a:latin typeface="Times New Roman" pitchFamily="18" charset="0"/>
                <a:cs typeface="Times New Roman" pitchFamily="18" charset="0"/>
              </a:rPr>
              <a:t>.</a:t>
            </a:r>
            <a:endParaRPr lang="en-US" dirty="0"/>
          </a:p>
        </p:txBody>
      </p:sp>
    </p:spTree>
    <p:extLst>
      <p:ext uri="{BB962C8B-B14F-4D97-AF65-F5344CB8AC3E}">
        <p14:creationId xmlns:p14="http://schemas.microsoft.com/office/powerpoint/2010/main" val="528685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EDF55-0580-6C48-039D-CE38FF6A457D}"/>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6795451E-6B3F-6071-5151-0F9C7922B2D9}"/>
              </a:ext>
            </a:extLst>
          </p:cNvPr>
          <p:cNvSpPr>
            <a:spLocks noGrp="1"/>
          </p:cNvSpPr>
          <p:nvPr>
            <p:ph idx="1"/>
          </p:nvPr>
        </p:nvSpPr>
        <p:spPr/>
        <p:txBody>
          <a:bodyPr>
            <a:normAutofit fontScale="77500" lnSpcReduction="20000"/>
          </a:bodyPr>
          <a:lstStyle/>
          <a:p>
            <a:r>
              <a:rPr lang="en-US" dirty="0"/>
              <a:t>Data Link Layer:</a:t>
            </a:r>
          </a:p>
          <a:p>
            <a:pPr lvl="1"/>
            <a:r>
              <a:rPr lang="en-US" dirty="0"/>
              <a:t>The main task of the data link layer is to take a stream of bits transmission facility, from the physical layer, and transform it into a frame that appears free of undetected errors to the network layer. </a:t>
            </a:r>
          </a:p>
          <a:p>
            <a:pPr lvl="1"/>
            <a:r>
              <a:rPr lang="en-US" dirty="0"/>
              <a:t>It accomplishes this task having the data link layer, at the sender breaks the incoming data packet, from the network layer, into up data frames, and transmits the frames sequentially using the physical layer.</a:t>
            </a:r>
          </a:p>
          <a:p>
            <a:pPr lvl="1"/>
            <a:r>
              <a:rPr lang="en-US" dirty="0"/>
              <a:t>Another important function of the data link layer is error detection &amp; correction, and flow control mechanism.</a:t>
            </a:r>
          </a:p>
          <a:p>
            <a:pPr lvl="1"/>
            <a:r>
              <a:rPr lang="en-US" dirty="0"/>
              <a:t>In local area networks, end systems are having a common transmission medium. Medium Access Control (MAC) function is carried out by the data link layer. MAC determines which user can use the media for its transmission.</a:t>
            </a:r>
          </a:p>
          <a:p>
            <a:r>
              <a:rPr lang="en-US" sz="2800" dirty="0">
                <a:latin typeface="Times New Roman" pitchFamily="18" charset="0"/>
                <a:cs typeface="Times New Roman" pitchFamily="18" charset="0"/>
              </a:rPr>
              <a:t>Physical Layer:</a:t>
            </a:r>
            <a:endParaRPr lang="en-US" dirty="0"/>
          </a:p>
          <a:p>
            <a:pPr lvl="1"/>
            <a:r>
              <a:rPr lang="en-US" dirty="0"/>
              <a:t>Conversion of the bits into electrical signals having characteristics suitable for transmission over the medium.</a:t>
            </a:r>
          </a:p>
          <a:p>
            <a:pPr lvl="1"/>
            <a:r>
              <a:rPr lang="en-US" dirty="0"/>
              <a:t>Signal encoding, if required. </a:t>
            </a:r>
          </a:p>
          <a:p>
            <a:pPr lvl="1"/>
            <a:r>
              <a:rPr lang="en-US" dirty="0"/>
              <a:t>Relaying of the digital signals using intermediary devices, like modems. </a:t>
            </a:r>
          </a:p>
          <a:p>
            <a:endParaRPr lang="en-US" dirty="0"/>
          </a:p>
        </p:txBody>
      </p:sp>
    </p:spTree>
    <p:extLst>
      <p:ext uri="{BB962C8B-B14F-4D97-AF65-F5344CB8AC3E}">
        <p14:creationId xmlns:p14="http://schemas.microsoft.com/office/powerpoint/2010/main" val="687613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70C4A-B48D-0A24-84E5-9AB2ADDDF5FA}"/>
              </a:ext>
            </a:extLst>
          </p:cNvPr>
          <p:cNvSpPr>
            <a:spLocks noGrp="1"/>
          </p:cNvSpPr>
          <p:nvPr>
            <p:ph type="title"/>
          </p:nvPr>
        </p:nvSpPr>
        <p:spPr/>
        <p:txBody>
          <a:bodyPr/>
          <a:lstStyle/>
          <a:p>
            <a:r>
              <a:rPr lang="en-US" sz="4400" b="1" dirty="0">
                <a:latin typeface="Times New Roman" pitchFamily="18" charset="0"/>
                <a:cs typeface="Times New Roman" pitchFamily="18" charset="0"/>
              </a:rPr>
              <a:t>Need for Data Link Layer</a:t>
            </a:r>
            <a:br>
              <a:rPr lang="en-US" sz="4400" b="1" dirty="0">
                <a:latin typeface="Times New Roman" pitchFamily="18" charset="0"/>
                <a:cs typeface="Times New Roman" pitchFamily="18" charset="0"/>
              </a:rPr>
            </a:br>
            <a:endParaRPr lang="en-US" dirty="0"/>
          </a:p>
        </p:txBody>
      </p:sp>
      <p:sp>
        <p:nvSpPr>
          <p:cNvPr id="3" name="Content Placeholder 2">
            <a:extLst>
              <a:ext uri="{FF2B5EF4-FFF2-40B4-BE49-F238E27FC236}">
                <a16:creationId xmlns:a16="http://schemas.microsoft.com/office/drawing/2014/main" id="{EFAB47D2-4594-7FB5-D750-4F9F83A3585E}"/>
              </a:ext>
            </a:extLst>
          </p:cNvPr>
          <p:cNvSpPr>
            <a:spLocks noGrp="1"/>
          </p:cNvSpPr>
          <p:nvPr>
            <p:ph idx="1"/>
          </p:nvPr>
        </p:nvSpPr>
        <p:spPr/>
        <p:txBody>
          <a:bodyPr>
            <a:normAutofit fontScale="70000" lnSpcReduction="20000"/>
          </a:bodyPr>
          <a:lstStyle/>
          <a:p>
            <a:r>
              <a:rPr lang="en-US" dirty="0"/>
              <a:t>The basic service provided by the </a:t>
            </a:r>
            <a:r>
              <a:rPr lang="en-US" b="1" dirty="0"/>
              <a:t>physical layer </a:t>
            </a:r>
            <a:r>
              <a:rPr lang="en-US" dirty="0"/>
              <a:t>is transportation of bits over the physical connection. This service is unreliable in the sense that disturbed line conditions of the transmission medium may introduce errors which are not taken care of by the physical layer.</a:t>
            </a:r>
          </a:p>
          <a:p>
            <a:r>
              <a:rPr lang="en-US" dirty="0"/>
              <a:t>Error control, flow control and other associated functions are carried out by the Data Link Layer, which ensures error-free transfer of bits from one device to the other.</a:t>
            </a:r>
          </a:p>
          <a:p>
            <a:r>
              <a:rPr lang="en-US" dirty="0"/>
              <a:t>Data link layer together with the physical layer and the interconnecting medium provide a data link connection for reliable transfer of data bits over an imperfect physical connection.</a:t>
            </a:r>
          </a:p>
          <a:p>
            <a:r>
              <a:rPr lang="en-US" dirty="0"/>
              <a:t>Data link layer receives the data to be sent to the other device from the next higher layer (network layer) and adds some control bits to a block of data bits. The data block along with the control bits is called frame. The frame is handed over to the physical layer. The physical layer converts bits of the frame into an electrical signal for transmission over interconnecting transmission medium. </a:t>
            </a:r>
          </a:p>
          <a:p>
            <a:r>
              <a:rPr lang="en-US" dirty="0"/>
              <a:t>At the receiving end, the incoming electrical signal is converted back to bits by the physical layer and the frame is handed over to the data link layer. It removes the control bits and checks for error. If there is no error, it hands over the received data bits to the next .</a:t>
            </a:r>
          </a:p>
          <a:p>
            <a:endParaRPr lang="en-US" dirty="0"/>
          </a:p>
        </p:txBody>
      </p:sp>
    </p:spTree>
    <p:extLst>
      <p:ext uri="{BB962C8B-B14F-4D97-AF65-F5344CB8AC3E}">
        <p14:creationId xmlns:p14="http://schemas.microsoft.com/office/powerpoint/2010/main" val="1875290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C38F7-C9F0-987F-1FA9-F42DA88A7D4E}"/>
              </a:ext>
            </a:extLst>
          </p:cNvPr>
          <p:cNvSpPr>
            <a:spLocks noGrp="1"/>
          </p:cNvSpPr>
          <p:nvPr>
            <p:ph type="title"/>
          </p:nvPr>
        </p:nvSpPr>
        <p:spPr/>
        <p:txBody>
          <a:bodyPr/>
          <a:lstStyle/>
          <a:p>
            <a:r>
              <a:rPr lang="en-US" sz="4400" b="1" dirty="0">
                <a:latin typeface="Times New Roman" pitchFamily="18" charset="0"/>
                <a:cs typeface="Times New Roman" pitchFamily="18" charset="0"/>
              </a:rPr>
              <a:t>Service Provided by the Data Link Layer</a:t>
            </a:r>
            <a:endParaRPr lang="en-US" dirty="0"/>
          </a:p>
        </p:txBody>
      </p:sp>
      <p:sp>
        <p:nvSpPr>
          <p:cNvPr id="3" name="Content Placeholder 2">
            <a:extLst>
              <a:ext uri="{FF2B5EF4-FFF2-40B4-BE49-F238E27FC236}">
                <a16:creationId xmlns:a16="http://schemas.microsoft.com/office/drawing/2014/main" id="{398257A4-6F92-88DB-CB05-CBE0545B620C}"/>
              </a:ext>
            </a:extLst>
          </p:cNvPr>
          <p:cNvSpPr>
            <a:spLocks noGrp="1"/>
          </p:cNvSpPr>
          <p:nvPr>
            <p:ph idx="1"/>
          </p:nvPr>
        </p:nvSpPr>
        <p:spPr/>
        <p:txBody>
          <a:bodyPr>
            <a:normAutofit fontScale="70000" lnSpcReduction="20000"/>
          </a:bodyPr>
          <a:lstStyle/>
          <a:p>
            <a:r>
              <a:rPr lang="en-US" dirty="0"/>
              <a:t>Data link layer receives service from the physical layer and provides service to the network layer, which is the user of these services.</a:t>
            </a:r>
          </a:p>
          <a:p>
            <a:r>
              <a:rPr lang="en-US" sz="2800" dirty="0">
                <a:latin typeface="Times New Roman" pitchFamily="18" charset="0"/>
                <a:cs typeface="Times New Roman" pitchFamily="18" charset="0"/>
              </a:rPr>
              <a:t>the user data unit received from the network layer is called a </a:t>
            </a:r>
            <a:r>
              <a:rPr lang="en-US" sz="2800" b="1" dirty="0">
                <a:latin typeface="Times New Roman" pitchFamily="18" charset="0"/>
                <a:cs typeface="Times New Roman" pitchFamily="18" charset="0"/>
              </a:rPr>
              <a:t>Data Link Service Data Unit</a:t>
            </a:r>
            <a:r>
              <a:rPr lang="en-US" sz="2800" dirty="0">
                <a:latin typeface="Times New Roman" pitchFamily="18" charset="0"/>
                <a:cs typeface="Times New Roman" pitchFamily="18" charset="0"/>
              </a:rPr>
              <a:t> (DL-SDU)/ Packet, and the frame formed by adding control bits to the DL-SDU is called a </a:t>
            </a:r>
            <a:r>
              <a:rPr lang="en-US" sz="2800" b="1" dirty="0">
                <a:latin typeface="Times New Roman" pitchFamily="18" charset="0"/>
                <a:cs typeface="Times New Roman" pitchFamily="18" charset="0"/>
              </a:rPr>
              <a:t>Data Link Protocol Data Unit</a:t>
            </a:r>
            <a:r>
              <a:rPr lang="en-US" sz="2800" dirty="0">
                <a:latin typeface="Times New Roman" pitchFamily="18" charset="0"/>
                <a:cs typeface="Times New Roman" pitchFamily="18" charset="0"/>
              </a:rPr>
              <a:t> (DL-PDU). The control bits constitute a header and a trailer.</a:t>
            </a:r>
          </a:p>
          <a:p>
            <a:r>
              <a:rPr lang="en-US" sz="2800" dirty="0">
                <a:latin typeface="Times New Roman" pitchFamily="18" charset="0"/>
                <a:cs typeface="Times New Roman" pitchFamily="18" charset="0"/>
              </a:rPr>
              <a:t>The basic service provided by the data link layer to the network layer is reliable transfer of DL-SDU over the data link connection which is established, maintained, and released by the data link layer on the request of the network layer. And it has the following features:</a:t>
            </a:r>
          </a:p>
          <a:p>
            <a:pPr lvl="1" algn="just">
              <a:lnSpc>
                <a:spcPct val="80000"/>
              </a:lnSpc>
              <a:spcBef>
                <a:spcPct val="50000"/>
              </a:spcBef>
              <a:defRPr/>
            </a:pPr>
            <a:r>
              <a:rPr lang="en-US" b="1" i="1" dirty="0">
                <a:latin typeface="Times New Roman" pitchFamily="18" charset="0"/>
                <a:cs typeface="Times New Roman" pitchFamily="18" charset="0"/>
              </a:rPr>
              <a:t>Sequencing</a:t>
            </a:r>
            <a:r>
              <a:rPr lang="en-US" dirty="0">
                <a:latin typeface="Times New Roman" pitchFamily="18" charset="0"/>
                <a:cs typeface="Times New Roman" pitchFamily="18" charset="0"/>
              </a:rPr>
              <a:t>: The sequence integrity of the DL-SDUs is maintained.</a:t>
            </a:r>
            <a:endParaRPr lang="en-US" b="1" dirty="0">
              <a:latin typeface="Times New Roman" pitchFamily="18" charset="0"/>
              <a:cs typeface="Times New Roman" pitchFamily="18" charset="0"/>
            </a:endParaRPr>
          </a:p>
          <a:p>
            <a:pPr lvl="1" algn="just">
              <a:lnSpc>
                <a:spcPct val="80000"/>
              </a:lnSpc>
              <a:spcBef>
                <a:spcPct val="50000"/>
              </a:spcBef>
              <a:defRPr/>
            </a:pPr>
            <a:r>
              <a:rPr lang="en-US" b="1" i="1" dirty="0">
                <a:latin typeface="Times New Roman" pitchFamily="18" charset="0"/>
                <a:cs typeface="Times New Roman" pitchFamily="18" charset="0"/>
              </a:rPr>
              <a:t>Error notification</a:t>
            </a:r>
            <a:r>
              <a:rPr lang="en-US" dirty="0">
                <a:latin typeface="Times New Roman" pitchFamily="18" charset="0"/>
                <a:cs typeface="Times New Roman" pitchFamily="18" charset="0"/>
              </a:rPr>
              <a:t>: If the data link layer detects an unrecoverable error, it notifies the network layer.</a:t>
            </a:r>
            <a:endParaRPr lang="en-US" b="1" dirty="0">
              <a:latin typeface="Times New Roman" pitchFamily="18" charset="0"/>
              <a:cs typeface="Times New Roman" pitchFamily="18" charset="0"/>
            </a:endParaRPr>
          </a:p>
          <a:p>
            <a:pPr lvl="1" algn="just">
              <a:lnSpc>
                <a:spcPct val="80000"/>
              </a:lnSpc>
              <a:spcBef>
                <a:spcPct val="50000"/>
              </a:spcBef>
              <a:defRPr/>
            </a:pPr>
            <a:r>
              <a:rPr lang="en-US" b="1" i="1" dirty="0">
                <a:latin typeface="Times New Roman" pitchFamily="18" charset="0"/>
                <a:cs typeface="Times New Roman" pitchFamily="18" charset="0"/>
              </a:rPr>
              <a:t>Flow control</a:t>
            </a:r>
            <a:r>
              <a:rPr lang="en-US" dirty="0">
                <a:latin typeface="Times New Roman" pitchFamily="18" charset="0"/>
                <a:cs typeface="Times New Roman" pitchFamily="18" charset="0"/>
              </a:rPr>
              <a:t>: The network layer can control the rate at which it receives the DL-SDUs from the data link layer. This control may be reflected in the rate at which the data link layer will accept DL-SDUs at the other end.</a:t>
            </a:r>
            <a:endParaRPr lang="en-US" b="1" dirty="0">
              <a:latin typeface="Times New Roman" pitchFamily="18" charset="0"/>
              <a:cs typeface="Times New Roman" pitchFamily="18" charset="0"/>
            </a:endParaRPr>
          </a:p>
          <a:p>
            <a:pPr lvl="1" algn="just">
              <a:lnSpc>
                <a:spcPct val="80000"/>
              </a:lnSpc>
              <a:spcBef>
                <a:spcPct val="50000"/>
              </a:spcBef>
              <a:defRPr/>
            </a:pPr>
            <a:r>
              <a:rPr lang="en-US" b="1" i="1" dirty="0">
                <a:latin typeface="Times New Roman" pitchFamily="18" charset="0"/>
                <a:cs typeface="Times New Roman" pitchFamily="18" charset="0"/>
              </a:rPr>
              <a:t>Quality of service parameters</a:t>
            </a:r>
            <a:r>
              <a:rPr lang="en-US" dirty="0">
                <a:latin typeface="Times New Roman" pitchFamily="18" charset="0"/>
                <a:cs typeface="Times New Roman" pitchFamily="18" charset="0"/>
              </a:rPr>
              <a:t>: The data link layer provides selectable quality of service parameters which include residual error rate, transit delay, throughput, etc. The selected quality of service is maintained during data link connection.</a:t>
            </a:r>
          </a:p>
          <a:p>
            <a:endParaRPr lang="en-US" sz="28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216258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97198-3C95-001E-09CC-CD66B97858BA}"/>
              </a:ext>
            </a:extLst>
          </p:cNvPr>
          <p:cNvSpPr>
            <a:spLocks noGrp="1"/>
          </p:cNvSpPr>
          <p:nvPr>
            <p:ph type="title"/>
          </p:nvPr>
        </p:nvSpPr>
        <p:spPr/>
        <p:txBody>
          <a:bodyPr/>
          <a:lstStyle/>
          <a:p>
            <a:r>
              <a:rPr lang="en-US" sz="4400" b="1" dirty="0">
                <a:latin typeface="Times New Roman" pitchFamily="18" charset="0"/>
                <a:cs typeface="Times New Roman" pitchFamily="18" charset="0"/>
              </a:rPr>
              <a:t>Data Link Protocols</a:t>
            </a:r>
            <a:endParaRPr lang="en-US" dirty="0"/>
          </a:p>
        </p:txBody>
      </p:sp>
      <p:sp>
        <p:nvSpPr>
          <p:cNvPr id="3" name="Content Placeholder 2">
            <a:extLst>
              <a:ext uri="{FF2B5EF4-FFF2-40B4-BE49-F238E27FC236}">
                <a16:creationId xmlns:a16="http://schemas.microsoft.com/office/drawing/2014/main" id="{120A470F-1CF6-5E0A-9A2C-B1A33C9D6D00}"/>
              </a:ext>
            </a:extLst>
          </p:cNvPr>
          <p:cNvSpPr>
            <a:spLocks noGrp="1"/>
          </p:cNvSpPr>
          <p:nvPr>
            <p:ph idx="1"/>
          </p:nvPr>
        </p:nvSpPr>
        <p:spPr/>
        <p:txBody>
          <a:bodyPr>
            <a:normAutofit fontScale="92500" lnSpcReduction="20000"/>
          </a:bodyPr>
          <a:lstStyle/>
          <a:p>
            <a:r>
              <a:rPr lang="en-US" dirty="0"/>
              <a:t>data link protocol: The specified set of rules and procedures for carrying out data link control function.</a:t>
            </a:r>
          </a:p>
          <a:p>
            <a:r>
              <a:rPr lang="en-US" dirty="0"/>
              <a:t>It specifies the following:</a:t>
            </a:r>
          </a:p>
          <a:p>
            <a:pPr lvl="1"/>
            <a:r>
              <a:rPr lang="en-US" dirty="0"/>
              <a:t>Frame format, i.e., locations and sizes of the various fields.</a:t>
            </a:r>
          </a:p>
          <a:p>
            <a:pPr lvl="1"/>
            <a:r>
              <a:rPr lang="en-US" dirty="0"/>
              <a:t>Contents of various fields.</a:t>
            </a:r>
          </a:p>
          <a:p>
            <a:pPr lvl="1"/>
            <a:r>
              <a:rPr lang="en-US" dirty="0"/>
              <a:t>Sequence of messages to be exchanged to carry out the error control, flow control, and data link management functions.</a:t>
            </a:r>
          </a:p>
          <a:p>
            <a:r>
              <a:rPr lang="en-US" dirty="0"/>
              <a:t>Examples of data link protocols are:</a:t>
            </a:r>
          </a:p>
          <a:p>
            <a:pPr lvl="1"/>
            <a:r>
              <a:rPr lang="en-US" dirty="0"/>
              <a:t> Binary Synchronous Data Link Control (BISYNC, BSC).</a:t>
            </a:r>
          </a:p>
          <a:p>
            <a:pPr lvl="1"/>
            <a:r>
              <a:rPr lang="en-US" dirty="0"/>
              <a:t> Synchronous Data Link Control (SDLC).</a:t>
            </a:r>
          </a:p>
          <a:p>
            <a:pPr lvl="1"/>
            <a:r>
              <a:rPr lang="en-US" dirty="0"/>
              <a:t> High- Level Data Link Control (HDLC).</a:t>
            </a:r>
          </a:p>
          <a:p>
            <a:pPr lvl="1"/>
            <a:r>
              <a:rPr lang="en-US" dirty="0"/>
              <a:t> Advanced Data Communication Control Procedure   (ADCCP).</a:t>
            </a:r>
          </a:p>
          <a:p>
            <a:pPr lvl="1"/>
            <a:r>
              <a:rPr lang="en-US" dirty="0"/>
              <a:t> Point-to Point Protocol (PPP). </a:t>
            </a:r>
          </a:p>
        </p:txBody>
      </p:sp>
    </p:spTree>
    <p:extLst>
      <p:ext uri="{BB962C8B-B14F-4D97-AF65-F5344CB8AC3E}">
        <p14:creationId xmlns:p14="http://schemas.microsoft.com/office/powerpoint/2010/main" val="1960900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E7B68-074A-53E6-09A9-274EE10566C1}"/>
              </a:ext>
            </a:extLst>
          </p:cNvPr>
          <p:cNvSpPr>
            <a:spLocks noGrp="1"/>
          </p:cNvSpPr>
          <p:nvPr>
            <p:ph type="title"/>
          </p:nvPr>
        </p:nvSpPr>
        <p:spPr/>
        <p:txBody>
          <a:bodyPr/>
          <a:lstStyle/>
          <a:p>
            <a:r>
              <a:rPr lang="en-US" sz="4400" b="1" dirty="0">
                <a:latin typeface="Times New Roman" pitchFamily="18" charset="0"/>
                <a:cs typeface="Times New Roman" pitchFamily="18" charset="0"/>
              </a:rPr>
              <a:t>Frame Design Considerations</a:t>
            </a:r>
            <a:endParaRPr lang="en-US" dirty="0"/>
          </a:p>
        </p:txBody>
      </p:sp>
      <p:sp>
        <p:nvSpPr>
          <p:cNvPr id="3" name="Content Placeholder 2">
            <a:extLst>
              <a:ext uri="{FF2B5EF4-FFF2-40B4-BE49-F238E27FC236}">
                <a16:creationId xmlns:a16="http://schemas.microsoft.com/office/drawing/2014/main" id="{836F5A55-D748-269F-6E8C-8EB20FD8B46E}"/>
              </a:ext>
            </a:extLst>
          </p:cNvPr>
          <p:cNvSpPr>
            <a:spLocks noGrp="1"/>
          </p:cNvSpPr>
          <p:nvPr>
            <p:ph idx="1"/>
          </p:nvPr>
        </p:nvSpPr>
        <p:spPr>
          <a:xfrm>
            <a:off x="838200" y="1825625"/>
            <a:ext cx="4848384" cy="4351338"/>
          </a:xfrm>
        </p:spPr>
        <p:txBody>
          <a:bodyPr>
            <a:normAutofit fontScale="92500" lnSpcReduction="10000"/>
          </a:bodyPr>
          <a:lstStyle/>
          <a:p>
            <a:pPr algn="just">
              <a:defRPr/>
            </a:pPr>
            <a:r>
              <a:rPr lang="en-US" sz="2800" dirty="0">
                <a:latin typeface="Times New Roman" pitchFamily="18" charset="0"/>
                <a:cs typeface="Times New Roman" pitchFamily="18" charset="0"/>
              </a:rPr>
              <a:t>A frame contains user data and control fields. Each frame is processed as one entity, for error control, i.e. if an error is detected the whole frame is retransmitted. </a:t>
            </a:r>
          </a:p>
          <a:p>
            <a:pPr algn="just">
              <a:defRPr/>
            </a:pPr>
            <a:r>
              <a:rPr lang="en-US" sz="2800" dirty="0">
                <a:latin typeface="Times New Roman" pitchFamily="18" charset="0"/>
                <a:cs typeface="Times New Roman" pitchFamily="18" charset="0"/>
              </a:rPr>
              <a:t>The format of a frame, in general, consists of three components, Header, Data, and Trailer. The header and the trailer consists of one or more fields containing data link protocol control information.</a:t>
            </a:r>
          </a:p>
          <a:p>
            <a:endParaRPr lang="en-US" dirty="0"/>
          </a:p>
        </p:txBody>
      </p:sp>
      <p:grpSp>
        <p:nvGrpSpPr>
          <p:cNvPr id="4" name="Group 3">
            <a:extLst>
              <a:ext uri="{FF2B5EF4-FFF2-40B4-BE49-F238E27FC236}">
                <a16:creationId xmlns:a16="http://schemas.microsoft.com/office/drawing/2014/main" id="{7F4A0B14-19D6-D4EE-DBDC-B8D7EB4874AB}"/>
              </a:ext>
            </a:extLst>
          </p:cNvPr>
          <p:cNvGrpSpPr>
            <a:grpSpLocks/>
          </p:cNvGrpSpPr>
          <p:nvPr/>
        </p:nvGrpSpPr>
        <p:grpSpPr bwMode="auto">
          <a:xfrm>
            <a:off x="5802810" y="1434874"/>
            <a:ext cx="5486402" cy="838200"/>
            <a:chOff x="1554" y="1336"/>
            <a:chExt cx="1836" cy="357"/>
          </a:xfrm>
        </p:grpSpPr>
        <p:sp>
          <p:nvSpPr>
            <p:cNvPr id="5" name="Text Box 6">
              <a:extLst>
                <a:ext uri="{FF2B5EF4-FFF2-40B4-BE49-F238E27FC236}">
                  <a16:creationId xmlns:a16="http://schemas.microsoft.com/office/drawing/2014/main" id="{79187602-CE37-D15B-A7D9-45BB46AB10F1}"/>
                </a:ext>
              </a:extLst>
            </p:cNvPr>
            <p:cNvSpPr txBox="1">
              <a:spLocks noChangeArrowheads="1"/>
            </p:cNvSpPr>
            <p:nvPr/>
          </p:nvSpPr>
          <p:spPr bwMode="auto">
            <a:xfrm>
              <a:off x="2170" y="1336"/>
              <a:ext cx="606"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eaLnBrk="1" hangingPunct="1">
                <a:spcBef>
                  <a:spcPct val="0"/>
                </a:spcBef>
                <a:buClrTx/>
                <a:buSzTx/>
                <a:buFontTx/>
                <a:buNone/>
              </a:pPr>
              <a:r>
                <a:rPr lang="en-US" altLang="ko-KR" sz="2200">
                  <a:latin typeface="Times New Roman" panose="02020603050405020304" pitchFamily="18" charset="0"/>
                  <a:ea typeface="Batang" panose="02030600000101010101" pitchFamily="18" charset="-127"/>
                </a:rPr>
                <a:t>Frame</a:t>
              </a:r>
              <a:endParaRPr lang="en-US" altLang="en-US" sz="2200">
                <a:ea typeface="Batang" panose="02030600000101010101" pitchFamily="18" charset="-127"/>
              </a:endParaRPr>
            </a:p>
          </p:txBody>
        </p:sp>
        <p:sp>
          <p:nvSpPr>
            <p:cNvPr id="6" name="Text Box 7">
              <a:extLst>
                <a:ext uri="{FF2B5EF4-FFF2-40B4-BE49-F238E27FC236}">
                  <a16:creationId xmlns:a16="http://schemas.microsoft.com/office/drawing/2014/main" id="{48436EC9-810F-08F7-DB2E-9EF1D880A20F}"/>
                </a:ext>
              </a:extLst>
            </p:cNvPr>
            <p:cNvSpPr txBox="1">
              <a:spLocks noChangeArrowheads="1"/>
            </p:cNvSpPr>
            <p:nvPr/>
          </p:nvSpPr>
          <p:spPr bwMode="auto">
            <a:xfrm>
              <a:off x="1565" y="1504"/>
              <a:ext cx="606" cy="189"/>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ct val="0"/>
                </a:spcBef>
                <a:buClrTx/>
                <a:buSzTx/>
                <a:buFontTx/>
                <a:buNone/>
              </a:pPr>
              <a:r>
                <a:rPr lang="en-US" altLang="ko-KR" sz="2200">
                  <a:solidFill>
                    <a:srgbClr val="000000"/>
                  </a:solidFill>
                  <a:latin typeface="Times New Roman" panose="02020603050405020304" pitchFamily="18" charset="0"/>
                  <a:ea typeface="Batang" panose="02030600000101010101" pitchFamily="18" charset="-127"/>
                </a:rPr>
                <a:t>Header</a:t>
              </a:r>
              <a:endParaRPr lang="en-US" altLang="en-US" sz="2200">
                <a:solidFill>
                  <a:srgbClr val="000000"/>
                </a:solidFill>
                <a:ea typeface="Batang" panose="02030600000101010101" pitchFamily="18" charset="-127"/>
              </a:endParaRPr>
            </a:p>
          </p:txBody>
        </p:sp>
        <p:sp>
          <p:nvSpPr>
            <p:cNvPr id="7" name="Text Box 8">
              <a:extLst>
                <a:ext uri="{FF2B5EF4-FFF2-40B4-BE49-F238E27FC236}">
                  <a16:creationId xmlns:a16="http://schemas.microsoft.com/office/drawing/2014/main" id="{C595DD67-CC03-C3DD-C384-55668A3C4A95}"/>
                </a:ext>
              </a:extLst>
            </p:cNvPr>
            <p:cNvSpPr txBox="1">
              <a:spLocks noChangeArrowheads="1"/>
            </p:cNvSpPr>
            <p:nvPr/>
          </p:nvSpPr>
          <p:spPr bwMode="auto">
            <a:xfrm>
              <a:off x="2776" y="1504"/>
              <a:ext cx="606" cy="189"/>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ct val="0"/>
                </a:spcBef>
                <a:buClrTx/>
                <a:buSzTx/>
                <a:buFontTx/>
                <a:buNone/>
              </a:pPr>
              <a:r>
                <a:rPr lang="en-US" altLang="ko-KR" sz="2200">
                  <a:solidFill>
                    <a:srgbClr val="000000"/>
                  </a:solidFill>
                  <a:latin typeface="Times New Roman" panose="02020603050405020304" pitchFamily="18" charset="0"/>
                  <a:ea typeface="Batang" panose="02030600000101010101" pitchFamily="18" charset="-127"/>
                </a:rPr>
                <a:t>Trailer</a:t>
              </a:r>
              <a:endParaRPr lang="en-US" altLang="en-US" sz="2200">
                <a:solidFill>
                  <a:srgbClr val="000000"/>
                </a:solidFill>
                <a:ea typeface="Batang" panose="02030600000101010101" pitchFamily="18" charset="-127"/>
              </a:endParaRPr>
            </a:p>
          </p:txBody>
        </p:sp>
        <p:sp>
          <p:nvSpPr>
            <p:cNvPr id="8" name="Text Box 9">
              <a:extLst>
                <a:ext uri="{FF2B5EF4-FFF2-40B4-BE49-F238E27FC236}">
                  <a16:creationId xmlns:a16="http://schemas.microsoft.com/office/drawing/2014/main" id="{FD8860C9-F226-643B-9265-AF637D80BAA5}"/>
                </a:ext>
              </a:extLst>
            </p:cNvPr>
            <p:cNvSpPr txBox="1">
              <a:spLocks noChangeArrowheads="1"/>
            </p:cNvSpPr>
            <p:nvPr/>
          </p:nvSpPr>
          <p:spPr bwMode="auto">
            <a:xfrm>
              <a:off x="2170" y="1504"/>
              <a:ext cx="606" cy="189"/>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ct val="0"/>
                </a:spcBef>
                <a:buClrTx/>
                <a:buSzTx/>
                <a:buFontTx/>
                <a:buNone/>
              </a:pPr>
              <a:r>
                <a:rPr lang="en-US" altLang="ko-KR" sz="2200">
                  <a:solidFill>
                    <a:srgbClr val="000000"/>
                  </a:solidFill>
                  <a:latin typeface="Times New Roman" panose="02020603050405020304" pitchFamily="18" charset="0"/>
                  <a:ea typeface="Batang" panose="02030600000101010101" pitchFamily="18" charset="-127"/>
                </a:rPr>
                <a:t>Data</a:t>
              </a:r>
              <a:endParaRPr lang="en-US" altLang="en-US" sz="2200">
                <a:solidFill>
                  <a:srgbClr val="000000"/>
                </a:solidFill>
                <a:ea typeface="Batang" panose="02030600000101010101" pitchFamily="18" charset="-127"/>
              </a:endParaRPr>
            </a:p>
          </p:txBody>
        </p:sp>
        <p:sp>
          <p:nvSpPr>
            <p:cNvPr id="9" name="Line 10">
              <a:extLst>
                <a:ext uri="{FF2B5EF4-FFF2-40B4-BE49-F238E27FC236}">
                  <a16:creationId xmlns:a16="http://schemas.microsoft.com/office/drawing/2014/main" id="{5CE6EA4F-7499-24E7-A367-7D2EA9923EC3}"/>
                </a:ext>
              </a:extLst>
            </p:cNvPr>
            <p:cNvSpPr>
              <a:spLocks noChangeShapeType="1"/>
            </p:cNvSpPr>
            <p:nvPr/>
          </p:nvSpPr>
          <p:spPr bwMode="auto">
            <a:xfrm flipH="1">
              <a:off x="1554" y="1420"/>
              <a:ext cx="75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0" name="Line 11">
              <a:extLst>
                <a:ext uri="{FF2B5EF4-FFF2-40B4-BE49-F238E27FC236}">
                  <a16:creationId xmlns:a16="http://schemas.microsoft.com/office/drawing/2014/main" id="{FA28F8DB-353A-9318-E82B-461BF2436DD1}"/>
                </a:ext>
              </a:extLst>
            </p:cNvPr>
            <p:cNvSpPr>
              <a:spLocks noChangeShapeType="1"/>
            </p:cNvSpPr>
            <p:nvPr/>
          </p:nvSpPr>
          <p:spPr bwMode="auto">
            <a:xfrm flipH="1">
              <a:off x="2634" y="1420"/>
              <a:ext cx="75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grpSp>
      <p:grpSp>
        <p:nvGrpSpPr>
          <p:cNvPr id="18" name="Group 17">
            <a:extLst>
              <a:ext uri="{FF2B5EF4-FFF2-40B4-BE49-F238E27FC236}">
                <a16:creationId xmlns:a16="http://schemas.microsoft.com/office/drawing/2014/main" id="{93031F62-92E8-285E-2D8E-0EEECB73BFE1}"/>
              </a:ext>
            </a:extLst>
          </p:cNvPr>
          <p:cNvGrpSpPr>
            <a:grpSpLocks/>
          </p:cNvGrpSpPr>
          <p:nvPr/>
        </p:nvGrpSpPr>
        <p:grpSpPr bwMode="auto">
          <a:xfrm>
            <a:off x="5686584" y="4652698"/>
            <a:ext cx="5941290" cy="1325563"/>
            <a:chOff x="1074" y="1929"/>
            <a:chExt cx="2904" cy="588"/>
          </a:xfrm>
        </p:grpSpPr>
        <p:sp>
          <p:nvSpPr>
            <p:cNvPr id="19" name="Text Box 5">
              <a:extLst>
                <a:ext uri="{FF2B5EF4-FFF2-40B4-BE49-F238E27FC236}">
                  <a16:creationId xmlns:a16="http://schemas.microsoft.com/office/drawing/2014/main" id="{BDBC68AD-B26D-1140-B37B-30D625716E52}"/>
                </a:ext>
              </a:extLst>
            </p:cNvPr>
            <p:cNvSpPr txBox="1">
              <a:spLocks noChangeArrowheads="1"/>
            </p:cNvSpPr>
            <p:nvPr/>
          </p:nvSpPr>
          <p:spPr bwMode="auto">
            <a:xfrm>
              <a:off x="2172" y="1929"/>
              <a:ext cx="76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ct val="0"/>
                </a:spcBef>
                <a:buClrTx/>
                <a:buSzTx/>
                <a:buFontTx/>
                <a:buNone/>
              </a:pPr>
              <a:r>
                <a:rPr lang="en-US" altLang="ko-KR" sz="2000">
                  <a:latin typeface="Times New Roman" panose="02020603050405020304" pitchFamily="18" charset="0"/>
                  <a:ea typeface="Batang" panose="02030600000101010101" pitchFamily="18" charset="-127"/>
                </a:rPr>
                <a:t>HDLC frame</a:t>
              </a:r>
              <a:endParaRPr lang="en-US" altLang="en-US" sz="2000">
                <a:ea typeface="Batang" panose="02030600000101010101" pitchFamily="18" charset="-127"/>
              </a:endParaRPr>
            </a:p>
          </p:txBody>
        </p:sp>
        <p:sp>
          <p:nvSpPr>
            <p:cNvPr id="20" name="Text Box 12">
              <a:extLst>
                <a:ext uri="{FF2B5EF4-FFF2-40B4-BE49-F238E27FC236}">
                  <a16:creationId xmlns:a16="http://schemas.microsoft.com/office/drawing/2014/main" id="{F5CB4945-2C0D-6E10-8022-48921603D27E}"/>
                </a:ext>
              </a:extLst>
            </p:cNvPr>
            <p:cNvSpPr txBox="1">
              <a:spLocks noChangeArrowheads="1"/>
            </p:cNvSpPr>
            <p:nvPr/>
          </p:nvSpPr>
          <p:spPr bwMode="auto">
            <a:xfrm>
              <a:off x="1086" y="2097"/>
              <a:ext cx="360" cy="189"/>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ct val="0"/>
                </a:spcBef>
                <a:buClrTx/>
                <a:buSzTx/>
                <a:buFontTx/>
                <a:buNone/>
              </a:pPr>
              <a:r>
                <a:rPr lang="en-US" altLang="ko-KR" sz="2200">
                  <a:solidFill>
                    <a:srgbClr val="000000"/>
                  </a:solidFill>
                  <a:latin typeface="Times New Roman" panose="02020603050405020304" pitchFamily="18" charset="0"/>
                  <a:ea typeface="Batang" panose="02030600000101010101" pitchFamily="18" charset="-127"/>
                </a:rPr>
                <a:t>Flag</a:t>
              </a:r>
              <a:endParaRPr lang="en-US" altLang="en-US" sz="2200">
                <a:solidFill>
                  <a:srgbClr val="000000"/>
                </a:solidFill>
                <a:ea typeface="Batang" panose="02030600000101010101" pitchFamily="18" charset="-127"/>
              </a:endParaRPr>
            </a:p>
          </p:txBody>
        </p:sp>
        <p:sp>
          <p:nvSpPr>
            <p:cNvPr id="21" name="Text Box 13">
              <a:extLst>
                <a:ext uri="{FF2B5EF4-FFF2-40B4-BE49-F238E27FC236}">
                  <a16:creationId xmlns:a16="http://schemas.microsoft.com/office/drawing/2014/main" id="{9DC83695-7093-4C43-9D56-14D17788E414}"/>
                </a:ext>
              </a:extLst>
            </p:cNvPr>
            <p:cNvSpPr txBox="1">
              <a:spLocks noChangeArrowheads="1"/>
            </p:cNvSpPr>
            <p:nvPr/>
          </p:nvSpPr>
          <p:spPr bwMode="auto">
            <a:xfrm>
              <a:off x="1446" y="2097"/>
              <a:ext cx="534" cy="189"/>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ct val="0"/>
                </a:spcBef>
                <a:buClrTx/>
                <a:buSzTx/>
                <a:buFontTx/>
                <a:buNone/>
              </a:pPr>
              <a:r>
                <a:rPr lang="en-US" altLang="ko-KR" sz="2200">
                  <a:solidFill>
                    <a:srgbClr val="000000"/>
                  </a:solidFill>
                  <a:latin typeface="Times New Roman" panose="02020603050405020304" pitchFamily="18" charset="0"/>
                  <a:ea typeface="Batang" panose="02030600000101010101" pitchFamily="18" charset="-127"/>
                </a:rPr>
                <a:t>Address</a:t>
              </a:r>
              <a:endParaRPr lang="en-US" altLang="en-US" sz="2200">
                <a:solidFill>
                  <a:srgbClr val="000000"/>
                </a:solidFill>
                <a:ea typeface="Batang" panose="02030600000101010101" pitchFamily="18" charset="-127"/>
              </a:endParaRPr>
            </a:p>
          </p:txBody>
        </p:sp>
        <p:sp>
          <p:nvSpPr>
            <p:cNvPr id="22" name="Text Box 14">
              <a:extLst>
                <a:ext uri="{FF2B5EF4-FFF2-40B4-BE49-F238E27FC236}">
                  <a16:creationId xmlns:a16="http://schemas.microsoft.com/office/drawing/2014/main" id="{5E969E18-10BB-3774-096E-A2930AAD113F}"/>
                </a:ext>
              </a:extLst>
            </p:cNvPr>
            <p:cNvSpPr txBox="1">
              <a:spLocks noChangeArrowheads="1"/>
            </p:cNvSpPr>
            <p:nvPr/>
          </p:nvSpPr>
          <p:spPr bwMode="auto">
            <a:xfrm>
              <a:off x="1981" y="2097"/>
              <a:ext cx="677" cy="189"/>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ct val="0"/>
                </a:spcBef>
                <a:buClrTx/>
                <a:buSzTx/>
                <a:buFontTx/>
                <a:buNone/>
              </a:pPr>
              <a:r>
                <a:rPr lang="en-US" altLang="ko-KR" sz="2000" dirty="0">
                  <a:solidFill>
                    <a:srgbClr val="000000"/>
                  </a:solidFill>
                  <a:latin typeface="Times New Roman" panose="02020603050405020304" pitchFamily="18" charset="0"/>
                  <a:ea typeface="Batang" panose="02030600000101010101" pitchFamily="18" charset="-127"/>
                </a:rPr>
                <a:t>Control bits</a:t>
              </a:r>
              <a:endParaRPr lang="en-US" altLang="en-US" sz="2000" dirty="0">
                <a:solidFill>
                  <a:srgbClr val="000000"/>
                </a:solidFill>
                <a:ea typeface="Batang" panose="02030600000101010101" pitchFamily="18" charset="-127"/>
              </a:endParaRPr>
            </a:p>
          </p:txBody>
        </p:sp>
        <p:sp>
          <p:nvSpPr>
            <p:cNvPr id="23" name="Text Box 15">
              <a:extLst>
                <a:ext uri="{FF2B5EF4-FFF2-40B4-BE49-F238E27FC236}">
                  <a16:creationId xmlns:a16="http://schemas.microsoft.com/office/drawing/2014/main" id="{15FCB6D7-AED5-4B74-A389-BFA2CF51957D}"/>
                </a:ext>
              </a:extLst>
            </p:cNvPr>
            <p:cNvSpPr txBox="1">
              <a:spLocks noChangeArrowheads="1"/>
            </p:cNvSpPr>
            <p:nvPr/>
          </p:nvSpPr>
          <p:spPr bwMode="auto">
            <a:xfrm>
              <a:off x="2658" y="2097"/>
              <a:ext cx="606" cy="189"/>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ct val="0"/>
                </a:spcBef>
                <a:buClrTx/>
                <a:buSzTx/>
                <a:buFontTx/>
                <a:buNone/>
              </a:pPr>
              <a:r>
                <a:rPr lang="en-US" altLang="ko-KR" sz="2200">
                  <a:solidFill>
                    <a:srgbClr val="000000"/>
                  </a:solidFill>
                  <a:latin typeface="Times New Roman" panose="02020603050405020304" pitchFamily="18" charset="0"/>
                  <a:ea typeface="Batang" panose="02030600000101010101" pitchFamily="18" charset="-127"/>
                </a:rPr>
                <a:t>Data</a:t>
              </a:r>
              <a:endParaRPr lang="en-US" altLang="en-US" sz="2200">
                <a:solidFill>
                  <a:srgbClr val="000000"/>
                </a:solidFill>
                <a:ea typeface="Batang" panose="02030600000101010101" pitchFamily="18" charset="-127"/>
              </a:endParaRPr>
            </a:p>
          </p:txBody>
        </p:sp>
        <p:sp>
          <p:nvSpPr>
            <p:cNvPr id="24" name="Text Box 16">
              <a:extLst>
                <a:ext uri="{FF2B5EF4-FFF2-40B4-BE49-F238E27FC236}">
                  <a16:creationId xmlns:a16="http://schemas.microsoft.com/office/drawing/2014/main" id="{8BB4BF34-B0EC-7499-EAF7-7D1C724D2333}"/>
                </a:ext>
              </a:extLst>
            </p:cNvPr>
            <p:cNvSpPr txBox="1">
              <a:spLocks noChangeArrowheads="1"/>
            </p:cNvSpPr>
            <p:nvPr/>
          </p:nvSpPr>
          <p:spPr bwMode="auto">
            <a:xfrm>
              <a:off x="3246" y="2097"/>
              <a:ext cx="360" cy="189"/>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ct val="0"/>
                </a:spcBef>
                <a:buClrTx/>
                <a:buSzTx/>
                <a:buFontTx/>
                <a:buNone/>
              </a:pPr>
              <a:r>
                <a:rPr lang="en-US" altLang="ko-KR" sz="2200">
                  <a:solidFill>
                    <a:srgbClr val="000000"/>
                  </a:solidFill>
                  <a:latin typeface="Times New Roman" panose="02020603050405020304" pitchFamily="18" charset="0"/>
                  <a:ea typeface="Batang" panose="02030600000101010101" pitchFamily="18" charset="-127"/>
                </a:rPr>
                <a:t>FCS</a:t>
              </a:r>
              <a:endParaRPr lang="en-US" altLang="en-US" sz="2200">
                <a:solidFill>
                  <a:srgbClr val="000000"/>
                </a:solidFill>
                <a:ea typeface="Batang" panose="02030600000101010101" pitchFamily="18" charset="-127"/>
              </a:endParaRPr>
            </a:p>
          </p:txBody>
        </p:sp>
        <p:sp>
          <p:nvSpPr>
            <p:cNvPr id="25" name="Text Box 17">
              <a:extLst>
                <a:ext uri="{FF2B5EF4-FFF2-40B4-BE49-F238E27FC236}">
                  <a16:creationId xmlns:a16="http://schemas.microsoft.com/office/drawing/2014/main" id="{81A288D9-1475-D24D-13AE-07CB1F851EE2}"/>
                </a:ext>
              </a:extLst>
            </p:cNvPr>
            <p:cNvSpPr txBox="1">
              <a:spLocks noChangeArrowheads="1"/>
            </p:cNvSpPr>
            <p:nvPr/>
          </p:nvSpPr>
          <p:spPr bwMode="auto">
            <a:xfrm>
              <a:off x="3606" y="2097"/>
              <a:ext cx="360" cy="189"/>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ct val="0"/>
                </a:spcBef>
                <a:buClrTx/>
                <a:buSzTx/>
                <a:buFontTx/>
                <a:buNone/>
              </a:pPr>
              <a:r>
                <a:rPr lang="en-US" altLang="ko-KR" sz="2200">
                  <a:solidFill>
                    <a:srgbClr val="000000"/>
                  </a:solidFill>
                  <a:latin typeface="Times New Roman" panose="02020603050405020304" pitchFamily="18" charset="0"/>
                  <a:ea typeface="Batang" panose="02030600000101010101" pitchFamily="18" charset="-127"/>
                </a:rPr>
                <a:t>Flag</a:t>
              </a:r>
              <a:endParaRPr lang="en-US" altLang="en-US" sz="2200">
                <a:solidFill>
                  <a:srgbClr val="000000"/>
                </a:solidFill>
                <a:ea typeface="Batang" panose="02030600000101010101" pitchFamily="18" charset="-127"/>
              </a:endParaRPr>
            </a:p>
          </p:txBody>
        </p:sp>
        <p:sp>
          <p:nvSpPr>
            <p:cNvPr id="26" name="Line 18">
              <a:extLst>
                <a:ext uri="{FF2B5EF4-FFF2-40B4-BE49-F238E27FC236}">
                  <a16:creationId xmlns:a16="http://schemas.microsoft.com/office/drawing/2014/main" id="{8DF6EE2B-4DD8-CEFB-2B94-D83665461660}"/>
                </a:ext>
              </a:extLst>
            </p:cNvPr>
            <p:cNvSpPr>
              <a:spLocks noChangeShapeType="1"/>
            </p:cNvSpPr>
            <p:nvPr/>
          </p:nvSpPr>
          <p:spPr bwMode="auto">
            <a:xfrm flipH="1">
              <a:off x="1086" y="2008"/>
              <a:ext cx="11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7" name="Line 19">
              <a:extLst>
                <a:ext uri="{FF2B5EF4-FFF2-40B4-BE49-F238E27FC236}">
                  <a16:creationId xmlns:a16="http://schemas.microsoft.com/office/drawing/2014/main" id="{14D30359-EF7A-A246-B5C7-02DD35C0336F}"/>
                </a:ext>
              </a:extLst>
            </p:cNvPr>
            <p:cNvSpPr>
              <a:spLocks noChangeShapeType="1"/>
            </p:cNvSpPr>
            <p:nvPr/>
          </p:nvSpPr>
          <p:spPr bwMode="auto">
            <a:xfrm flipH="1">
              <a:off x="2859" y="2018"/>
              <a:ext cx="1109"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8" name="Text Box 20">
              <a:extLst>
                <a:ext uri="{FF2B5EF4-FFF2-40B4-BE49-F238E27FC236}">
                  <a16:creationId xmlns:a16="http://schemas.microsoft.com/office/drawing/2014/main" id="{24EF386B-4453-6190-36A6-E79BAB10AD8D}"/>
                </a:ext>
              </a:extLst>
            </p:cNvPr>
            <p:cNvSpPr txBox="1">
              <a:spLocks noChangeArrowheads="1"/>
            </p:cNvSpPr>
            <p:nvPr/>
          </p:nvSpPr>
          <p:spPr bwMode="auto">
            <a:xfrm>
              <a:off x="1668" y="2328"/>
              <a:ext cx="606"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eaLnBrk="1" hangingPunct="1">
                <a:spcBef>
                  <a:spcPct val="0"/>
                </a:spcBef>
                <a:buClrTx/>
                <a:buSzTx/>
                <a:buFontTx/>
                <a:buNone/>
              </a:pPr>
              <a:r>
                <a:rPr lang="en-US" altLang="ko-KR" sz="2000">
                  <a:latin typeface="Times New Roman" panose="02020603050405020304" pitchFamily="18" charset="0"/>
                  <a:ea typeface="Batang" panose="02030600000101010101" pitchFamily="18" charset="-127"/>
                </a:rPr>
                <a:t>Header</a:t>
              </a:r>
              <a:endParaRPr lang="en-US" altLang="en-US" sz="2000">
                <a:ea typeface="Batang" panose="02030600000101010101" pitchFamily="18" charset="-127"/>
              </a:endParaRPr>
            </a:p>
          </p:txBody>
        </p:sp>
        <p:sp>
          <p:nvSpPr>
            <p:cNvPr id="29" name="Text Box 21">
              <a:extLst>
                <a:ext uri="{FF2B5EF4-FFF2-40B4-BE49-F238E27FC236}">
                  <a16:creationId xmlns:a16="http://schemas.microsoft.com/office/drawing/2014/main" id="{998F6987-D833-B863-66E3-416AD70EBA68}"/>
                </a:ext>
              </a:extLst>
            </p:cNvPr>
            <p:cNvSpPr txBox="1">
              <a:spLocks noChangeArrowheads="1"/>
            </p:cNvSpPr>
            <p:nvPr/>
          </p:nvSpPr>
          <p:spPr bwMode="auto">
            <a:xfrm>
              <a:off x="3396" y="2328"/>
              <a:ext cx="43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ct val="0"/>
                </a:spcBef>
                <a:buClrTx/>
                <a:buSzTx/>
                <a:buFontTx/>
                <a:buNone/>
              </a:pPr>
              <a:r>
                <a:rPr lang="en-US" altLang="ko-KR" sz="2000">
                  <a:latin typeface="Times New Roman" panose="02020603050405020304" pitchFamily="18" charset="0"/>
                  <a:ea typeface="Batang" panose="02030600000101010101" pitchFamily="18" charset="-127"/>
                </a:rPr>
                <a:t>Trailer</a:t>
              </a:r>
              <a:endParaRPr lang="en-US" altLang="en-US" sz="2000">
                <a:ea typeface="Batang" panose="02030600000101010101" pitchFamily="18" charset="-127"/>
              </a:endParaRPr>
            </a:p>
          </p:txBody>
        </p:sp>
        <p:sp>
          <p:nvSpPr>
            <p:cNvPr id="30" name="Line 22">
              <a:extLst>
                <a:ext uri="{FF2B5EF4-FFF2-40B4-BE49-F238E27FC236}">
                  <a16:creationId xmlns:a16="http://schemas.microsoft.com/office/drawing/2014/main" id="{1427BC03-91F8-3CCF-E261-66B1300105C8}"/>
                </a:ext>
              </a:extLst>
            </p:cNvPr>
            <p:cNvSpPr>
              <a:spLocks noChangeShapeType="1"/>
            </p:cNvSpPr>
            <p:nvPr/>
          </p:nvSpPr>
          <p:spPr bwMode="auto">
            <a:xfrm flipH="1">
              <a:off x="1074" y="2412"/>
              <a:ext cx="6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1" name="Line 23">
              <a:extLst>
                <a:ext uri="{FF2B5EF4-FFF2-40B4-BE49-F238E27FC236}">
                  <a16:creationId xmlns:a16="http://schemas.microsoft.com/office/drawing/2014/main" id="{C635CFD0-8566-C5A4-0564-E16C725E5438}"/>
                </a:ext>
              </a:extLst>
            </p:cNvPr>
            <p:cNvSpPr>
              <a:spLocks noChangeShapeType="1"/>
            </p:cNvSpPr>
            <p:nvPr/>
          </p:nvSpPr>
          <p:spPr bwMode="auto">
            <a:xfrm flipH="1">
              <a:off x="2152" y="2412"/>
              <a:ext cx="51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2" name="Line 24">
              <a:extLst>
                <a:ext uri="{FF2B5EF4-FFF2-40B4-BE49-F238E27FC236}">
                  <a16:creationId xmlns:a16="http://schemas.microsoft.com/office/drawing/2014/main" id="{659273F2-26D0-E0CD-E0F8-F6BDE88ABE07}"/>
                </a:ext>
              </a:extLst>
            </p:cNvPr>
            <p:cNvSpPr>
              <a:spLocks noChangeShapeType="1"/>
            </p:cNvSpPr>
            <p:nvPr/>
          </p:nvSpPr>
          <p:spPr bwMode="auto">
            <a:xfrm flipH="1">
              <a:off x="3246" y="2412"/>
              <a:ext cx="21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3" name="Line 25">
              <a:extLst>
                <a:ext uri="{FF2B5EF4-FFF2-40B4-BE49-F238E27FC236}">
                  <a16:creationId xmlns:a16="http://schemas.microsoft.com/office/drawing/2014/main" id="{BB7E416B-6D0D-5F75-E517-BEA455C8C087}"/>
                </a:ext>
              </a:extLst>
            </p:cNvPr>
            <p:cNvSpPr>
              <a:spLocks noChangeShapeType="1"/>
            </p:cNvSpPr>
            <p:nvPr/>
          </p:nvSpPr>
          <p:spPr bwMode="auto">
            <a:xfrm flipH="1">
              <a:off x="3762" y="2412"/>
              <a:ext cx="216"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grpSp>
    </p:spTree>
    <p:extLst>
      <p:ext uri="{BB962C8B-B14F-4D97-AF65-F5344CB8AC3E}">
        <p14:creationId xmlns:p14="http://schemas.microsoft.com/office/powerpoint/2010/main" val="4131298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B2F37-BB69-AE1F-C7F7-3C54CC393C31}"/>
              </a:ext>
            </a:extLst>
          </p:cNvPr>
          <p:cNvSpPr>
            <a:spLocks noGrp="1"/>
          </p:cNvSpPr>
          <p:nvPr>
            <p:ph type="title"/>
          </p:nvPr>
        </p:nvSpPr>
        <p:spPr/>
        <p:txBody>
          <a:bodyPr/>
          <a:lstStyle/>
          <a:p>
            <a:r>
              <a:rPr lang="en-US" sz="4400" b="1" dirty="0">
                <a:latin typeface="Times New Roman" pitchFamily="18" charset="0"/>
                <a:cs typeface="Times New Roman" pitchFamily="18" charset="0"/>
              </a:rPr>
              <a:t>Types of Frame Format</a:t>
            </a:r>
            <a:endParaRPr lang="en-US" dirty="0"/>
          </a:p>
        </p:txBody>
      </p:sp>
      <p:sp>
        <p:nvSpPr>
          <p:cNvPr id="3" name="Content Placeholder 2">
            <a:extLst>
              <a:ext uri="{FF2B5EF4-FFF2-40B4-BE49-F238E27FC236}">
                <a16:creationId xmlns:a16="http://schemas.microsoft.com/office/drawing/2014/main" id="{76A43DB4-19EB-4738-D2FC-B2838FB02136}"/>
              </a:ext>
            </a:extLst>
          </p:cNvPr>
          <p:cNvSpPr>
            <a:spLocks noGrp="1"/>
          </p:cNvSpPr>
          <p:nvPr>
            <p:ph idx="1"/>
          </p:nvPr>
        </p:nvSpPr>
        <p:spPr/>
        <p:txBody>
          <a:bodyPr/>
          <a:lstStyle/>
          <a:p>
            <a:r>
              <a:rPr lang="en-US" dirty="0"/>
              <a:t>The frame format is so designed that the receiver is always able to locate the beginning of the frame and its various field and can separate the data field. There are several types possibilities:</a:t>
            </a:r>
          </a:p>
          <a:p>
            <a:r>
              <a:rPr lang="en-US" dirty="0"/>
              <a:t>Variable format-variable length</a:t>
            </a:r>
          </a:p>
          <a:p>
            <a:endParaRPr lang="en-US" dirty="0"/>
          </a:p>
          <a:p>
            <a:r>
              <a:rPr lang="en-US" dirty="0"/>
              <a:t>Fixed format-fixed length</a:t>
            </a:r>
          </a:p>
          <a:p>
            <a:endParaRPr lang="en-US" dirty="0"/>
          </a:p>
          <a:p>
            <a:r>
              <a:rPr lang="en-US" dirty="0"/>
              <a:t>Fixed format-variable length. </a:t>
            </a:r>
          </a:p>
          <a:p>
            <a:endParaRPr lang="en-US" dirty="0"/>
          </a:p>
        </p:txBody>
      </p:sp>
      <p:grpSp>
        <p:nvGrpSpPr>
          <p:cNvPr id="4" name="Group 3">
            <a:extLst>
              <a:ext uri="{FF2B5EF4-FFF2-40B4-BE49-F238E27FC236}">
                <a16:creationId xmlns:a16="http://schemas.microsoft.com/office/drawing/2014/main" id="{04F54670-CCC9-C7B7-2F10-3610771E0BDA}"/>
              </a:ext>
            </a:extLst>
          </p:cNvPr>
          <p:cNvGrpSpPr>
            <a:grpSpLocks/>
          </p:cNvGrpSpPr>
          <p:nvPr/>
        </p:nvGrpSpPr>
        <p:grpSpPr bwMode="auto">
          <a:xfrm>
            <a:off x="3851787" y="3698081"/>
            <a:ext cx="4114800" cy="303213"/>
            <a:chOff x="2678" y="226"/>
            <a:chExt cx="6480" cy="476"/>
          </a:xfrm>
        </p:grpSpPr>
        <p:sp>
          <p:nvSpPr>
            <p:cNvPr id="5" name="Text Box 8">
              <a:extLst>
                <a:ext uri="{FF2B5EF4-FFF2-40B4-BE49-F238E27FC236}">
                  <a16:creationId xmlns:a16="http://schemas.microsoft.com/office/drawing/2014/main" id="{F28242C0-2F03-4D5B-78F3-F9AF3FD26DAC}"/>
                </a:ext>
              </a:extLst>
            </p:cNvPr>
            <p:cNvSpPr txBox="1">
              <a:spLocks noChangeArrowheads="1"/>
            </p:cNvSpPr>
            <p:nvPr/>
          </p:nvSpPr>
          <p:spPr bwMode="auto">
            <a:xfrm>
              <a:off x="2678" y="226"/>
              <a:ext cx="6480" cy="47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l" rtl="0" eaLnBrk="1" hangingPunct="1">
                <a:spcBef>
                  <a:spcPct val="0"/>
                </a:spcBef>
                <a:buClrTx/>
                <a:buSzTx/>
                <a:buFontTx/>
                <a:buNone/>
              </a:pPr>
              <a:r>
                <a:rPr lang="en-US" altLang="ko-KR" sz="1400">
                  <a:solidFill>
                    <a:srgbClr val="000000"/>
                  </a:solidFill>
                  <a:latin typeface="Times New Roman" panose="02020603050405020304" pitchFamily="18" charset="0"/>
                  <a:ea typeface="Batang" panose="02030600000101010101" pitchFamily="18" charset="-127"/>
                </a:rPr>
                <a:t>X   A                       B                       C                        Y</a:t>
              </a:r>
              <a:endParaRPr lang="en-US" altLang="en-US" sz="5400">
                <a:solidFill>
                  <a:srgbClr val="000000"/>
                </a:solidFill>
                <a:ea typeface="Batang" panose="02030600000101010101" pitchFamily="18" charset="-127"/>
              </a:endParaRPr>
            </a:p>
          </p:txBody>
        </p:sp>
        <p:sp>
          <p:nvSpPr>
            <p:cNvPr id="6" name="Line 9">
              <a:extLst>
                <a:ext uri="{FF2B5EF4-FFF2-40B4-BE49-F238E27FC236}">
                  <a16:creationId xmlns:a16="http://schemas.microsoft.com/office/drawing/2014/main" id="{0797A02F-8CBC-A160-8CDC-04FF2D8E625B}"/>
                </a:ext>
              </a:extLst>
            </p:cNvPr>
            <p:cNvSpPr>
              <a:spLocks noChangeShapeType="1"/>
            </p:cNvSpPr>
            <p:nvPr/>
          </p:nvSpPr>
          <p:spPr bwMode="auto">
            <a:xfrm>
              <a:off x="3110" y="237"/>
              <a:ext cx="0"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 name="Line 10">
              <a:extLst>
                <a:ext uri="{FF2B5EF4-FFF2-40B4-BE49-F238E27FC236}">
                  <a16:creationId xmlns:a16="http://schemas.microsoft.com/office/drawing/2014/main" id="{1DEF61B1-917E-1442-45E4-7BB8B61C085E}"/>
                </a:ext>
              </a:extLst>
            </p:cNvPr>
            <p:cNvSpPr>
              <a:spLocks noChangeShapeType="1"/>
            </p:cNvSpPr>
            <p:nvPr/>
          </p:nvSpPr>
          <p:spPr bwMode="auto">
            <a:xfrm>
              <a:off x="3578" y="226"/>
              <a:ext cx="0" cy="465"/>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 name="Line 11">
              <a:extLst>
                <a:ext uri="{FF2B5EF4-FFF2-40B4-BE49-F238E27FC236}">
                  <a16:creationId xmlns:a16="http://schemas.microsoft.com/office/drawing/2014/main" id="{11972357-A5C2-9CDE-739A-0FE929E983E0}"/>
                </a:ext>
              </a:extLst>
            </p:cNvPr>
            <p:cNvSpPr>
              <a:spLocks noChangeShapeType="1"/>
            </p:cNvSpPr>
            <p:nvPr/>
          </p:nvSpPr>
          <p:spPr bwMode="auto">
            <a:xfrm>
              <a:off x="4943" y="226"/>
              <a:ext cx="0"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9" name="Line 12">
              <a:extLst>
                <a:ext uri="{FF2B5EF4-FFF2-40B4-BE49-F238E27FC236}">
                  <a16:creationId xmlns:a16="http://schemas.microsoft.com/office/drawing/2014/main" id="{42013308-671F-B2D9-D969-60FF785FE5AE}"/>
                </a:ext>
              </a:extLst>
            </p:cNvPr>
            <p:cNvSpPr>
              <a:spLocks noChangeShapeType="1"/>
            </p:cNvSpPr>
            <p:nvPr/>
          </p:nvSpPr>
          <p:spPr bwMode="auto">
            <a:xfrm>
              <a:off x="5423" y="226"/>
              <a:ext cx="0" cy="465"/>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0" name="Line 13">
              <a:extLst>
                <a:ext uri="{FF2B5EF4-FFF2-40B4-BE49-F238E27FC236}">
                  <a16:creationId xmlns:a16="http://schemas.microsoft.com/office/drawing/2014/main" id="{73C408E9-A3BF-83CC-6067-9019B59AABD6}"/>
                </a:ext>
              </a:extLst>
            </p:cNvPr>
            <p:cNvSpPr>
              <a:spLocks noChangeShapeType="1"/>
            </p:cNvSpPr>
            <p:nvPr/>
          </p:nvSpPr>
          <p:spPr bwMode="auto">
            <a:xfrm>
              <a:off x="6743" y="226"/>
              <a:ext cx="0"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 name="Line 14">
              <a:extLst>
                <a:ext uri="{FF2B5EF4-FFF2-40B4-BE49-F238E27FC236}">
                  <a16:creationId xmlns:a16="http://schemas.microsoft.com/office/drawing/2014/main" id="{9CA12543-3DEA-BEE1-7E42-46FE043007FF}"/>
                </a:ext>
              </a:extLst>
            </p:cNvPr>
            <p:cNvSpPr>
              <a:spLocks noChangeShapeType="1"/>
            </p:cNvSpPr>
            <p:nvPr/>
          </p:nvSpPr>
          <p:spPr bwMode="auto">
            <a:xfrm>
              <a:off x="8603" y="226"/>
              <a:ext cx="0"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 name="Line 15">
              <a:extLst>
                <a:ext uri="{FF2B5EF4-FFF2-40B4-BE49-F238E27FC236}">
                  <a16:creationId xmlns:a16="http://schemas.microsoft.com/office/drawing/2014/main" id="{66359644-B948-1487-A1D9-1C9444B700CE}"/>
                </a:ext>
              </a:extLst>
            </p:cNvPr>
            <p:cNvSpPr>
              <a:spLocks noChangeShapeType="1"/>
            </p:cNvSpPr>
            <p:nvPr/>
          </p:nvSpPr>
          <p:spPr bwMode="auto">
            <a:xfrm>
              <a:off x="7223" y="226"/>
              <a:ext cx="0" cy="465"/>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grpSp>
      <p:grpSp>
        <p:nvGrpSpPr>
          <p:cNvPr id="13" name="Group 12">
            <a:extLst>
              <a:ext uri="{FF2B5EF4-FFF2-40B4-BE49-F238E27FC236}">
                <a16:creationId xmlns:a16="http://schemas.microsoft.com/office/drawing/2014/main" id="{B1CD6820-A9A2-6383-BBE6-966396EED3E6}"/>
              </a:ext>
            </a:extLst>
          </p:cNvPr>
          <p:cNvGrpSpPr>
            <a:grpSpLocks/>
          </p:cNvGrpSpPr>
          <p:nvPr/>
        </p:nvGrpSpPr>
        <p:grpSpPr bwMode="auto">
          <a:xfrm>
            <a:off x="4023237" y="4780496"/>
            <a:ext cx="3771900" cy="301625"/>
            <a:chOff x="2678" y="2206"/>
            <a:chExt cx="5940" cy="476"/>
          </a:xfrm>
        </p:grpSpPr>
        <p:sp>
          <p:nvSpPr>
            <p:cNvPr id="14" name="Text Box 17">
              <a:extLst>
                <a:ext uri="{FF2B5EF4-FFF2-40B4-BE49-F238E27FC236}">
                  <a16:creationId xmlns:a16="http://schemas.microsoft.com/office/drawing/2014/main" id="{A2C03B3A-3EE1-F5E8-1B6D-786AD7B510B7}"/>
                </a:ext>
              </a:extLst>
            </p:cNvPr>
            <p:cNvSpPr txBox="1">
              <a:spLocks noChangeArrowheads="1"/>
            </p:cNvSpPr>
            <p:nvPr/>
          </p:nvSpPr>
          <p:spPr bwMode="auto">
            <a:xfrm>
              <a:off x="2678" y="2206"/>
              <a:ext cx="5940" cy="47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l" rtl="0" eaLnBrk="1" hangingPunct="1">
                <a:spcBef>
                  <a:spcPct val="0"/>
                </a:spcBef>
                <a:buClrTx/>
                <a:buSzTx/>
                <a:buFontTx/>
                <a:buNone/>
              </a:pPr>
              <a:r>
                <a:rPr lang="en-US" altLang="ko-KR" sz="1400">
                  <a:solidFill>
                    <a:srgbClr val="000000"/>
                  </a:solidFill>
                  <a:latin typeface="Times New Roman" panose="02020603050405020304" pitchFamily="18" charset="0"/>
                  <a:ea typeface="Batang" panose="02030600000101010101" pitchFamily="18" charset="-127"/>
                </a:rPr>
                <a:t>X                         </a:t>
              </a:r>
              <a:endParaRPr lang="en-US" altLang="en-US" sz="5400">
                <a:solidFill>
                  <a:srgbClr val="000000"/>
                </a:solidFill>
                <a:ea typeface="Batang" panose="02030600000101010101" pitchFamily="18" charset="-127"/>
              </a:endParaRPr>
            </a:p>
          </p:txBody>
        </p:sp>
        <p:sp>
          <p:nvSpPr>
            <p:cNvPr id="15" name="Line 18">
              <a:extLst>
                <a:ext uri="{FF2B5EF4-FFF2-40B4-BE49-F238E27FC236}">
                  <a16:creationId xmlns:a16="http://schemas.microsoft.com/office/drawing/2014/main" id="{C496D252-A898-F57D-A2EC-C21F90CAE41B}"/>
                </a:ext>
              </a:extLst>
            </p:cNvPr>
            <p:cNvSpPr>
              <a:spLocks noChangeShapeType="1"/>
            </p:cNvSpPr>
            <p:nvPr/>
          </p:nvSpPr>
          <p:spPr bwMode="auto">
            <a:xfrm>
              <a:off x="3110" y="2217"/>
              <a:ext cx="0"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6" name="Line 19">
              <a:extLst>
                <a:ext uri="{FF2B5EF4-FFF2-40B4-BE49-F238E27FC236}">
                  <a16:creationId xmlns:a16="http://schemas.microsoft.com/office/drawing/2014/main" id="{96F53995-D58F-D563-28BF-808BCAEAF37F}"/>
                </a:ext>
              </a:extLst>
            </p:cNvPr>
            <p:cNvSpPr>
              <a:spLocks noChangeShapeType="1"/>
            </p:cNvSpPr>
            <p:nvPr/>
          </p:nvSpPr>
          <p:spPr bwMode="auto">
            <a:xfrm>
              <a:off x="4943" y="2206"/>
              <a:ext cx="0"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7" name="Line 20">
              <a:extLst>
                <a:ext uri="{FF2B5EF4-FFF2-40B4-BE49-F238E27FC236}">
                  <a16:creationId xmlns:a16="http://schemas.microsoft.com/office/drawing/2014/main" id="{496DDC3A-4C11-474F-00B4-608057B41105}"/>
                </a:ext>
              </a:extLst>
            </p:cNvPr>
            <p:cNvSpPr>
              <a:spLocks noChangeShapeType="1"/>
            </p:cNvSpPr>
            <p:nvPr/>
          </p:nvSpPr>
          <p:spPr bwMode="auto">
            <a:xfrm>
              <a:off x="6743" y="2206"/>
              <a:ext cx="0"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grpSp>
      <p:grpSp>
        <p:nvGrpSpPr>
          <p:cNvPr id="18" name="Group 17">
            <a:extLst>
              <a:ext uri="{FF2B5EF4-FFF2-40B4-BE49-F238E27FC236}">
                <a16:creationId xmlns:a16="http://schemas.microsoft.com/office/drawing/2014/main" id="{092BB576-07BB-7056-3F74-53AB7DF0D9E0}"/>
              </a:ext>
            </a:extLst>
          </p:cNvPr>
          <p:cNvGrpSpPr>
            <a:grpSpLocks/>
          </p:cNvGrpSpPr>
          <p:nvPr/>
        </p:nvGrpSpPr>
        <p:grpSpPr bwMode="auto">
          <a:xfrm>
            <a:off x="3851787" y="5856901"/>
            <a:ext cx="4114800" cy="301625"/>
            <a:chOff x="2678" y="4186"/>
            <a:chExt cx="6480" cy="476"/>
          </a:xfrm>
        </p:grpSpPr>
        <p:sp>
          <p:nvSpPr>
            <p:cNvPr id="19" name="Text Box 22">
              <a:extLst>
                <a:ext uri="{FF2B5EF4-FFF2-40B4-BE49-F238E27FC236}">
                  <a16:creationId xmlns:a16="http://schemas.microsoft.com/office/drawing/2014/main" id="{B2767101-20C6-83DD-4779-C0257514A5AF}"/>
                </a:ext>
              </a:extLst>
            </p:cNvPr>
            <p:cNvSpPr txBox="1">
              <a:spLocks noChangeArrowheads="1"/>
            </p:cNvSpPr>
            <p:nvPr/>
          </p:nvSpPr>
          <p:spPr bwMode="auto">
            <a:xfrm>
              <a:off x="2678" y="4186"/>
              <a:ext cx="6480" cy="47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l" rtl="0" eaLnBrk="1" hangingPunct="1">
                <a:spcBef>
                  <a:spcPct val="0"/>
                </a:spcBef>
                <a:buClrTx/>
                <a:buSzTx/>
                <a:buFontTx/>
                <a:buNone/>
              </a:pPr>
              <a:r>
                <a:rPr lang="en-US" altLang="ko-KR" sz="1400">
                  <a:solidFill>
                    <a:srgbClr val="000000"/>
                  </a:solidFill>
                  <a:latin typeface="Times New Roman" panose="02020603050405020304" pitchFamily="18" charset="0"/>
                  <a:ea typeface="Batang" panose="02030600000101010101" pitchFamily="18" charset="-127"/>
                </a:rPr>
                <a:t>X                             B                       C                        Y</a:t>
              </a:r>
              <a:endParaRPr lang="en-US" altLang="en-US" sz="5400">
                <a:solidFill>
                  <a:srgbClr val="000000"/>
                </a:solidFill>
                <a:ea typeface="Batang" panose="02030600000101010101" pitchFamily="18" charset="-127"/>
              </a:endParaRPr>
            </a:p>
          </p:txBody>
        </p:sp>
        <p:sp>
          <p:nvSpPr>
            <p:cNvPr id="20" name="Line 23">
              <a:extLst>
                <a:ext uri="{FF2B5EF4-FFF2-40B4-BE49-F238E27FC236}">
                  <a16:creationId xmlns:a16="http://schemas.microsoft.com/office/drawing/2014/main" id="{F68472C9-7452-DE57-518E-D0AA08E48616}"/>
                </a:ext>
              </a:extLst>
            </p:cNvPr>
            <p:cNvSpPr>
              <a:spLocks noChangeShapeType="1"/>
            </p:cNvSpPr>
            <p:nvPr/>
          </p:nvSpPr>
          <p:spPr bwMode="auto">
            <a:xfrm>
              <a:off x="3110" y="4197"/>
              <a:ext cx="0"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1" name="Line 24">
              <a:extLst>
                <a:ext uri="{FF2B5EF4-FFF2-40B4-BE49-F238E27FC236}">
                  <a16:creationId xmlns:a16="http://schemas.microsoft.com/office/drawing/2014/main" id="{60D83FA3-B6D9-A043-1866-9C5AEBB089B5}"/>
                </a:ext>
              </a:extLst>
            </p:cNvPr>
            <p:cNvSpPr>
              <a:spLocks noChangeShapeType="1"/>
            </p:cNvSpPr>
            <p:nvPr/>
          </p:nvSpPr>
          <p:spPr bwMode="auto">
            <a:xfrm>
              <a:off x="4943" y="4186"/>
              <a:ext cx="0"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2" name="Line 25">
              <a:extLst>
                <a:ext uri="{FF2B5EF4-FFF2-40B4-BE49-F238E27FC236}">
                  <a16:creationId xmlns:a16="http://schemas.microsoft.com/office/drawing/2014/main" id="{DD8710E3-7579-BAC3-2BB8-7AA1B1528127}"/>
                </a:ext>
              </a:extLst>
            </p:cNvPr>
            <p:cNvSpPr>
              <a:spLocks noChangeShapeType="1"/>
            </p:cNvSpPr>
            <p:nvPr/>
          </p:nvSpPr>
          <p:spPr bwMode="auto">
            <a:xfrm>
              <a:off x="5423" y="4186"/>
              <a:ext cx="0" cy="465"/>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3" name="Line 26">
              <a:extLst>
                <a:ext uri="{FF2B5EF4-FFF2-40B4-BE49-F238E27FC236}">
                  <a16:creationId xmlns:a16="http://schemas.microsoft.com/office/drawing/2014/main" id="{2F777A66-6D38-3069-FFD6-EBD75BAC0E9C}"/>
                </a:ext>
              </a:extLst>
            </p:cNvPr>
            <p:cNvSpPr>
              <a:spLocks noChangeShapeType="1"/>
            </p:cNvSpPr>
            <p:nvPr/>
          </p:nvSpPr>
          <p:spPr bwMode="auto">
            <a:xfrm>
              <a:off x="6743" y="4186"/>
              <a:ext cx="0"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4" name="Line 27">
              <a:extLst>
                <a:ext uri="{FF2B5EF4-FFF2-40B4-BE49-F238E27FC236}">
                  <a16:creationId xmlns:a16="http://schemas.microsoft.com/office/drawing/2014/main" id="{BCD60FE4-F233-EFCF-A84C-ABC75CAAB219}"/>
                </a:ext>
              </a:extLst>
            </p:cNvPr>
            <p:cNvSpPr>
              <a:spLocks noChangeShapeType="1"/>
            </p:cNvSpPr>
            <p:nvPr/>
          </p:nvSpPr>
          <p:spPr bwMode="auto">
            <a:xfrm>
              <a:off x="8603" y="4186"/>
              <a:ext cx="0"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5" name="Line 28">
              <a:extLst>
                <a:ext uri="{FF2B5EF4-FFF2-40B4-BE49-F238E27FC236}">
                  <a16:creationId xmlns:a16="http://schemas.microsoft.com/office/drawing/2014/main" id="{4EBB6C93-FF21-DCF7-B8B0-BF8E4192F7ED}"/>
                </a:ext>
              </a:extLst>
            </p:cNvPr>
            <p:cNvSpPr>
              <a:spLocks noChangeShapeType="1"/>
            </p:cNvSpPr>
            <p:nvPr/>
          </p:nvSpPr>
          <p:spPr bwMode="auto">
            <a:xfrm>
              <a:off x="7223" y="4186"/>
              <a:ext cx="0" cy="465"/>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grpSp>
    </p:spTree>
    <p:extLst>
      <p:ext uri="{BB962C8B-B14F-4D97-AF65-F5344CB8AC3E}">
        <p14:creationId xmlns:p14="http://schemas.microsoft.com/office/powerpoint/2010/main" val="1813430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A8464-83AC-35B0-1D30-969DB05A8337}"/>
              </a:ext>
            </a:extLst>
          </p:cNvPr>
          <p:cNvSpPr>
            <a:spLocks noGrp="1"/>
          </p:cNvSpPr>
          <p:nvPr>
            <p:ph type="title"/>
          </p:nvPr>
        </p:nvSpPr>
        <p:spPr/>
        <p:txBody>
          <a:bodyPr/>
          <a:lstStyle/>
          <a:p>
            <a:r>
              <a:rPr lang="en-US" sz="4400" b="1" dirty="0">
                <a:latin typeface="Times New Roman" pitchFamily="18" charset="0"/>
                <a:cs typeface="Times New Roman" pitchFamily="18" charset="0"/>
              </a:rPr>
              <a:t>Transparency</a:t>
            </a:r>
            <a:endParaRPr lang="en-US" dirty="0"/>
          </a:p>
        </p:txBody>
      </p:sp>
      <p:sp>
        <p:nvSpPr>
          <p:cNvPr id="3" name="Content Placeholder 2">
            <a:extLst>
              <a:ext uri="{FF2B5EF4-FFF2-40B4-BE49-F238E27FC236}">
                <a16:creationId xmlns:a16="http://schemas.microsoft.com/office/drawing/2014/main" id="{B29EF33D-17A7-FA01-2C04-4F88F4E58DBD}"/>
              </a:ext>
            </a:extLst>
          </p:cNvPr>
          <p:cNvSpPr>
            <a:spLocks noGrp="1"/>
          </p:cNvSpPr>
          <p:nvPr>
            <p:ph idx="1"/>
          </p:nvPr>
        </p:nvSpPr>
        <p:spPr/>
        <p:txBody>
          <a:bodyPr>
            <a:normAutofit/>
          </a:bodyPr>
          <a:lstStyle/>
          <a:p>
            <a:r>
              <a:rPr lang="en-US" dirty="0"/>
              <a:t>Transparency refers to providing a service to the users wherein no restriction is placed on the contents of the user data. Since any bit pattern can be sent by the user, problems may arise if the data field contains bit patterns like the field identifiers/delimiters.</a:t>
            </a:r>
          </a:p>
          <a:p>
            <a:r>
              <a:rPr lang="en-US" dirty="0"/>
              <a:t>Bit-Oriented and Byte-Oriented Data Link Protocols:</a:t>
            </a:r>
          </a:p>
          <a:p>
            <a:pPr lvl="1"/>
            <a:r>
              <a:rPr lang="en-US" dirty="0"/>
              <a:t> Bit-Oriented Data Link Protocol: in which, control information is coded at bit level and the length of the data field may not to be a multiple of bytes, ( e.g. HLDL).</a:t>
            </a:r>
          </a:p>
          <a:p>
            <a:pPr lvl="1"/>
            <a:r>
              <a:rPr lang="en-US" dirty="0"/>
              <a:t> Byte-Oriented Data Link Protocol: in which, control information is coded at byte level, at least one byte long. The size of data field is also a multiple of bytes, (e.g. BISYNC). </a:t>
            </a:r>
          </a:p>
          <a:p>
            <a:endParaRPr lang="en-US" dirty="0"/>
          </a:p>
        </p:txBody>
      </p:sp>
    </p:spTree>
    <p:extLst>
      <p:ext uri="{BB962C8B-B14F-4D97-AF65-F5344CB8AC3E}">
        <p14:creationId xmlns:p14="http://schemas.microsoft.com/office/powerpoint/2010/main" val="876369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6ECC9-89F1-B542-AB3A-4CE5B84616A3}"/>
              </a:ext>
            </a:extLst>
          </p:cNvPr>
          <p:cNvSpPr>
            <a:spLocks noGrp="1"/>
          </p:cNvSpPr>
          <p:nvPr>
            <p:ph type="title"/>
          </p:nvPr>
        </p:nvSpPr>
        <p:spPr/>
        <p:txBody>
          <a:bodyPr/>
          <a:lstStyle/>
          <a:p>
            <a:r>
              <a:rPr lang="en-US" b="1" dirty="0">
                <a:solidFill>
                  <a:srgbClr val="00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Types of </a:t>
            </a:r>
            <a:r>
              <a:rPr lang="en-US" sz="4400" b="1" dirty="0">
                <a:latin typeface="Times New Roman" panose="02020603050405020304" pitchFamily="18" charset="0"/>
                <a:cs typeface="Times New Roman" pitchFamily="18" charset="0"/>
              </a:rPr>
              <a:t>Error Control</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D7FA5F-3C35-2637-6A4D-4331667C1A34}"/>
              </a:ext>
            </a:extLst>
          </p:cNvPr>
          <p:cNvSpPr>
            <a:spLocks noGrp="1"/>
          </p:cNvSpPr>
          <p:nvPr>
            <p:ph idx="1"/>
          </p:nvPr>
        </p:nvSpPr>
        <p:spPr/>
        <p:txBody>
          <a:bodyPr>
            <a:normAutofit lnSpcReduction="10000"/>
          </a:bodyPr>
          <a:lstStyle/>
          <a:p>
            <a:r>
              <a:rPr lang="en-US" dirty="0"/>
              <a:t>Content Errors Control</a:t>
            </a:r>
          </a:p>
          <a:p>
            <a:pPr lvl="1"/>
            <a:r>
              <a:rPr lang="en-US" dirty="0"/>
              <a:t>Stop and Wait  ARQ</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(Idle RQ) </a:t>
            </a:r>
          </a:p>
          <a:p>
            <a:pPr lvl="2"/>
            <a:r>
              <a:rPr lang="en-US" dirty="0"/>
              <a:t>The stop-and-wait error control scheme is concerned with reliable transfer of data (Information) frames, (I- frame) between a sender (primary) and a receiver (secondary) across a serial data link. </a:t>
            </a:r>
          </a:p>
          <a:p>
            <a:pPr lvl="2"/>
            <a:r>
              <a:rPr lang="en-US" dirty="0">
                <a:latin typeface="Times New Roman" pitchFamily="18" charset="0"/>
                <a:cs typeface="Times New Roman" pitchFamily="18" charset="0"/>
              </a:rPr>
              <a:t>operates in a half-duplex mode. </a:t>
            </a:r>
            <a:r>
              <a:rPr lang="en-US" dirty="0"/>
              <a:t>Since the primary after sending an I-frame, must wait until it receives and indication from the secondary as to whether the frame was correctly received or not. The primary then either sands the next frame, if the previous frame was correctly received, or retransmits a copy of the previous frame if it was not.</a:t>
            </a:r>
          </a:p>
          <a:p>
            <a:pPr lvl="1"/>
            <a:r>
              <a:rPr lang="en-US" dirty="0"/>
              <a:t>Continuous  ARQ</a:t>
            </a:r>
          </a:p>
          <a:p>
            <a:pPr lvl="2"/>
            <a:r>
              <a:rPr lang="en-US" dirty="0"/>
              <a:t>Selective Repeat</a:t>
            </a:r>
          </a:p>
          <a:p>
            <a:pPr lvl="2"/>
            <a:r>
              <a:rPr lang="en-US" dirty="0">
                <a:solidFill>
                  <a:srgbClr val="000000"/>
                </a:solidFill>
                <a:effectLst>
                  <a:outerShdw blurRad="38100" dist="38100" dir="2700000" algn="tl">
                    <a:srgbClr val="FFFFFF"/>
                  </a:outerShdw>
                </a:effectLst>
              </a:rPr>
              <a:t>Go- Back-N </a:t>
            </a:r>
            <a:endParaRPr lang="en-US" dirty="0"/>
          </a:p>
          <a:p>
            <a:r>
              <a:rPr lang="en-US" dirty="0"/>
              <a:t>Flow Integrity Errors Control</a:t>
            </a:r>
          </a:p>
          <a:p>
            <a:endParaRPr lang="en-US" dirty="0"/>
          </a:p>
        </p:txBody>
      </p:sp>
    </p:spTree>
    <p:extLst>
      <p:ext uri="{BB962C8B-B14F-4D97-AF65-F5344CB8AC3E}">
        <p14:creationId xmlns:p14="http://schemas.microsoft.com/office/powerpoint/2010/main" val="3927020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D17D-AB8B-391C-14A4-FC6BD8BAA25D}"/>
              </a:ext>
            </a:extLst>
          </p:cNvPr>
          <p:cNvSpPr>
            <a:spLocks noGrp="1"/>
          </p:cNvSpPr>
          <p:nvPr>
            <p:ph type="title"/>
          </p:nvPr>
        </p:nvSpPr>
        <p:spPr/>
        <p:txBody>
          <a:bodyPr/>
          <a:lstStyle/>
          <a:p>
            <a:r>
              <a:rPr lang="en-US" sz="4400" dirty="0">
                <a:latin typeface="Times New Roman" pitchFamily="18" charset="0"/>
                <a:cs typeface="Times New Roman" pitchFamily="18" charset="0"/>
              </a:rPr>
              <a:t>implementing stop-and –wait mechanism:</a:t>
            </a:r>
            <a:endParaRPr lang="en-US" dirty="0"/>
          </a:p>
        </p:txBody>
      </p:sp>
      <p:sp>
        <p:nvSpPr>
          <p:cNvPr id="3" name="Content Placeholder 2">
            <a:extLst>
              <a:ext uri="{FF2B5EF4-FFF2-40B4-BE49-F238E27FC236}">
                <a16:creationId xmlns:a16="http://schemas.microsoft.com/office/drawing/2014/main" id="{A2B45352-34DA-57AF-57BB-11CB9B11ED31}"/>
              </a:ext>
            </a:extLst>
          </p:cNvPr>
          <p:cNvSpPr>
            <a:spLocks noGrp="1"/>
          </p:cNvSpPr>
          <p:nvPr>
            <p:ph idx="1"/>
          </p:nvPr>
        </p:nvSpPr>
        <p:spPr/>
        <p:txBody>
          <a:bodyPr>
            <a:normAutofit/>
          </a:bodyPr>
          <a:lstStyle/>
          <a:p>
            <a:r>
              <a:rPr lang="en-US" dirty="0"/>
              <a:t>Implicit retransmission: In implicit retransmission, the receiver (secondary-S) acknowledges only correctly received frames and the sender (primary-P) interprets the absence of an acknowledgment as an indication that the previous frame was corrupted.</a:t>
            </a:r>
          </a:p>
          <a:p>
            <a:endParaRPr lang="en-US" dirty="0"/>
          </a:p>
          <a:p>
            <a:endParaRPr lang="en-US" dirty="0"/>
          </a:p>
          <a:p>
            <a:endParaRPr lang="en-US" dirty="0"/>
          </a:p>
          <a:p>
            <a:pPr marL="0" indent="0">
              <a:buNone/>
            </a:pPr>
            <a:endParaRPr lang="en-US" dirty="0"/>
          </a:p>
          <a:p>
            <a:endParaRPr lang="en-US" dirty="0"/>
          </a:p>
          <a:p>
            <a:endParaRPr lang="en-US" dirty="0"/>
          </a:p>
        </p:txBody>
      </p:sp>
      <p:grpSp>
        <p:nvGrpSpPr>
          <p:cNvPr id="4" name="Group 3">
            <a:extLst>
              <a:ext uri="{FF2B5EF4-FFF2-40B4-BE49-F238E27FC236}">
                <a16:creationId xmlns:a16="http://schemas.microsoft.com/office/drawing/2014/main" id="{9DEECFBC-7ADC-5DA9-3B19-7B466BD7777B}"/>
              </a:ext>
            </a:extLst>
          </p:cNvPr>
          <p:cNvGrpSpPr>
            <a:grpSpLocks/>
          </p:cNvGrpSpPr>
          <p:nvPr/>
        </p:nvGrpSpPr>
        <p:grpSpPr bwMode="auto">
          <a:xfrm>
            <a:off x="874288" y="3394633"/>
            <a:ext cx="5470270" cy="1347020"/>
            <a:chOff x="576" y="528"/>
            <a:chExt cx="4662" cy="2298"/>
          </a:xfrm>
        </p:grpSpPr>
        <p:sp>
          <p:nvSpPr>
            <p:cNvPr id="5" name="Text Box 137">
              <a:extLst>
                <a:ext uri="{FF2B5EF4-FFF2-40B4-BE49-F238E27FC236}">
                  <a16:creationId xmlns:a16="http://schemas.microsoft.com/office/drawing/2014/main" id="{6F8F03DC-7A36-D23A-63E5-2112B89ECC88}"/>
                </a:ext>
              </a:extLst>
            </p:cNvPr>
            <p:cNvSpPr txBox="1">
              <a:spLocks noChangeArrowheads="1"/>
            </p:cNvSpPr>
            <p:nvPr/>
          </p:nvSpPr>
          <p:spPr bwMode="auto">
            <a:xfrm>
              <a:off x="4495" y="2115"/>
              <a:ext cx="534" cy="371"/>
            </a:xfrm>
            <a:prstGeom prst="rect">
              <a:avLst/>
            </a:prstGeom>
            <a:noFill/>
            <a:ln w="9525">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Time</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6" name="Text Box 138">
              <a:extLst>
                <a:ext uri="{FF2B5EF4-FFF2-40B4-BE49-F238E27FC236}">
                  <a16:creationId xmlns:a16="http://schemas.microsoft.com/office/drawing/2014/main" id="{55D563A7-9795-DC17-BB1A-D4C2C398591C}"/>
                </a:ext>
              </a:extLst>
            </p:cNvPr>
            <p:cNvSpPr txBox="1">
              <a:spLocks noChangeArrowheads="1"/>
            </p:cNvSpPr>
            <p:nvPr/>
          </p:nvSpPr>
          <p:spPr bwMode="auto">
            <a:xfrm>
              <a:off x="3320" y="1837"/>
              <a:ext cx="803" cy="371"/>
            </a:xfrm>
            <a:prstGeom prst="rect">
              <a:avLst/>
            </a:prstGeom>
            <a:noFill/>
            <a:ln w="9525">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200">
                  <a:ea typeface="Batang" pitchFamily="18" charset="-127"/>
                  <a:cs typeface="Arial" charset="0"/>
                </a:rPr>
                <a:t>ACK(N+1)</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7" name="Text Box 139">
              <a:extLst>
                <a:ext uri="{FF2B5EF4-FFF2-40B4-BE49-F238E27FC236}">
                  <a16:creationId xmlns:a16="http://schemas.microsoft.com/office/drawing/2014/main" id="{55A51CA9-04E7-B27A-3782-927055F2AAA3}"/>
                </a:ext>
              </a:extLst>
            </p:cNvPr>
            <p:cNvSpPr txBox="1">
              <a:spLocks noChangeArrowheads="1"/>
            </p:cNvSpPr>
            <p:nvPr/>
          </p:nvSpPr>
          <p:spPr bwMode="auto">
            <a:xfrm>
              <a:off x="3725" y="786"/>
              <a:ext cx="1118" cy="371"/>
            </a:xfrm>
            <a:prstGeom prst="rect">
              <a:avLst/>
            </a:prstGeom>
            <a:noFill/>
            <a:ln w="19050">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Timer stopped</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8" name="Text Box 140">
              <a:extLst>
                <a:ext uri="{FF2B5EF4-FFF2-40B4-BE49-F238E27FC236}">
                  <a16:creationId xmlns:a16="http://schemas.microsoft.com/office/drawing/2014/main" id="{680438AA-F0EA-4713-7939-C3913528E0F1}"/>
                </a:ext>
              </a:extLst>
            </p:cNvPr>
            <p:cNvSpPr txBox="1">
              <a:spLocks noChangeArrowheads="1"/>
            </p:cNvSpPr>
            <p:nvPr/>
          </p:nvSpPr>
          <p:spPr bwMode="auto">
            <a:xfrm>
              <a:off x="2252" y="538"/>
              <a:ext cx="1118" cy="371"/>
            </a:xfrm>
            <a:prstGeom prst="rect">
              <a:avLst/>
            </a:prstGeom>
            <a:noFill/>
            <a:ln w="19050">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Timer stopped</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9" name="Text Box 141">
              <a:extLst>
                <a:ext uri="{FF2B5EF4-FFF2-40B4-BE49-F238E27FC236}">
                  <a16:creationId xmlns:a16="http://schemas.microsoft.com/office/drawing/2014/main" id="{6F382FE3-F8ED-BA84-7B80-E39202BE4CEB}"/>
                </a:ext>
              </a:extLst>
            </p:cNvPr>
            <p:cNvSpPr txBox="1">
              <a:spLocks noChangeArrowheads="1"/>
            </p:cNvSpPr>
            <p:nvPr/>
          </p:nvSpPr>
          <p:spPr bwMode="auto">
            <a:xfrm>
              <a:off x="2709" y="817"/>
              <a:ext cx="1118" cy="371"/>
            </a:xfrm>
            <a:prstGeom prst="rect">
              <a:avLst/>
            </a:prstGeom>
            <a:noFill/>
            <a:ln w="19050">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Timer started</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10" name="Text Box 142">
              <a:extLst>
                <a:ext uri="{FF2B5EF4-FFF2-40B4-BE49-F238E27FC236}">
                  <a16:creationId xmlns:a16="http://schemas.microsoft.com/office/drawing/2014/main" id="{E1661B1A-DBAC-63ED-9CF5-E790DC6165AD}"/>
                </a:ext>
              </a:extLst>
            </p:cNvPr>
            <p:cNvSpPr txBox="1">
              <a:spLocks noChangeArrowheads="1"/>
            </p:cNvSpPr>
            <p:nvPr/>
          </p:nvSpPr>
          <p:spPr bwMode="auto">
            <a:xfrm>
              <a:off x="1008" y="528"/>
              <a:ext cx="1117" cy="371"/>
            </a:xfrm>
            <a:prstGeom prst="rect">
              <a:avLst/>
            </a:prstGeom>
            <a:noFill/>
            <a:ln w="19050">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Timer started</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11" name="Text Box 143">
              <a:extLst>
                <a:ext uri="{FF2B5EF4-FFF2-40B4-BE49-F238E27FC236}">
                  <a16:creationId xmlns:a16="http://schemas.microsoft.com/office/drawing/2014/main" id="{4364836A-267F-C30F-6824-96AF7EA0C314}"/>
                </a:ext>
              </a:extLst>
            </p:cNvPr>
            <p:cNvSpPr txBox="1">
              <a:spLocks noChangeArrowheads="1"/>
            </p:cNvSpPr>
            <p:nvPr/>
          </p:nvSpPr>
          <p:spPr bwMode="auto">
            <a:xfrm>
              <a:off x="576" y="2455"/>
              <a:ext cx="1016" cy="371"/>
            </a:xfrm>
            <a:prstGeom prst="rect">
              <a:avLst/>
            </a:prstGeom>
            <a:noFill/>
            <a:ln w="9525">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Secondary S</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12" name="Text Box 144">
              <a:extLst>
                <a:ext uri="{FF2B5EF4-FFF2-40B4-BE49-F238E27FC236}">
                  <a16:creationId xmlns:a16="http://schemas.microsoft.com/office/drawing/2014/main" id="{5D3D3A2E-D265-DADD-3A15-B2B28418A407}"/>
                </a:ext>
              </a:extLst>
            </p:cNvPr>
            <p:cNvSpPr txBox="1">
              <a:spLocks noChangeArrowheads="1"/>
            </p:cNvSpPr>
            <p:nvPr/>
          </p:nvSpPr>
          <p:spPr bwMode="auto">
            <a:xfrm>
              <a:off x="576" y="1332"/>
              <a:ext cx="914" cy="371"/>
            </a:xfrm>
            <a:prstGeom prst="rect">
              <a:avLst/>
            </a:prstGeom>
            <a:noFill/>
            <a:ln w="9525">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Primary P</a:t>
              </a:r>
              <a:endParaRPr lang="en-US" sz="3200">
                <a:effectLst>
                  <a:outerShdw blurRad="38100" dist="38100" dir="2700000" algn="tl">
                    <a:srgbClr val="000000"/>
                  </a:outerShdw>
                </a:effectLst>
                <a:latin typeface="Arial" charset="0"/>
                <a:ea typeface="Batang" pitchFamily="18" charset="-127"/>
                <a:cs typeface="Arial" charset="0"/>
              </a:endParaRPr>
            </a:p>
          </p:txBody>
        </p:sp>
        <p:grpSp>
          <p:nvGrpSpPr>
            <p:cNvPr id="13" name="Group 12">
              <a:extLst>
                <a:ext uri="{FF2B5EF4-FFF2-40B4-BE49-F238E27FC236}">
                  <a16:creationId xmlns:a16="http://schemas.microsoft.com/office/drawing/2014/main" id="{4F1DADFC-31F9-CDF1-8F05-83131D525045}"/>
                </a:ext>
              </a:extLst>
            </p:cNvPr>
            <p:cNvGrpSpPr>
              <a:grpSpLocks/>
            </p:cNvGrpSpPr>
            <p:nvPr/>
          </p:nvGrpSpPr>
          <p:grpSpPr bwMode="auto">
            <a:xfrm>
              <a:off x="1490" y="1323"/>
              <a:ext cx="3452" cy="372"/>
              <a:chOff x="1958" y="3396"/>
              <a:chExt cx="5888" cy="542"/>
            </a:xfrm>
          </p:grpSpPr>
          <p:sp>
            <p:nvSpPr>
              <p:cNvPr id="39" name="Text Box 146">
                <a:extLst>
                  <a:ext uri="{FF2B5EF4-FFF2-40B4-BE49-F238E27FC236}">
                    <a16:creationId xmlns:a16="http://schemas.microsoft.com/office/drawing/2014/main" id="{8B96FBF3-CC01-ABD2-40C0-99A135989997}"/>
                  </a:ext>
                </a:extLst>
              </p:cNvPr>
              <p:cNvSpPr txBox="1">
                <a:spLocks noChangeArrowheads="1"/>
              </p:cNvSpPr>
              <p:nvPr/>
            </p:nvSpPr>
            <p:spPr bwMode="auto">
              <a:xfrm>
                <a:off x="1958" y="3396"/>
                <a:ext cx="1105" cy="541"/>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solidFill>
                      <a:srgbClr val="000000"/>
                    </a:solidFill>
                    <a:ea typeface="Batang" pitchFamily="18" charset="-127"/>
                    <a:cs typeface="Arial" charset="0"/>
                  </a:rPr>
                  <a:t>I(N)</a:t>
                </a:r>
                <a:endParaRPr lang="en-US" sz="3200">
                  <a:solidFill>
                    <a:srgbClr val="000000"/>
                  </a:solidFill>
                  <a:effectLst>
                    <a:outerShdw blurRad="38100" dist="38100" dir="2700000" algn="tl">
                      <a:srgbClr val="C0C0C0"/>
                    </a:outerShdw>
                  </a:effectLst>
                  <a:latin typeface="Arial" charset="0"/>
                  <a:ea typeface="Batang" pitchFamily="18" charset="-127"/>
                  <a:cs typeface="Arial" charset="0"/>
                </a:endParaRPr>
              </a:p>
            </p:txBody>
          </p:sp>
          <p:sp>
            <p:nvSpPr>
              <p:cNvPr id="40" name="Text Box 147">
                <a:extLst>
                  <a:ext uri="{FF2B5EF4-FFF2-40B4-BE49-F238E27FC236}">
                    <a16:creationId xmlns:a16="http://schemas.microsoft.com/office/drawing/2014/main" id="{3DACB465-DA7C-7637-3629-3233696B445E}"/>
                  </a:ext>
                </a:extLst>
              </p:cNvPr>
              <p:cNvSpPr txBox="1">
                <a:spLocks noChangeArrowheads="1"/>
              </p:cNvSpPr>
              <p:nvPr/>
            </p:nvSpPr>
            <p:spPr bwMode="auto">
              <a:xfrm>
                <a:off x="3075" y="3397"/>
                <a:ext cx="946" cy="541"/>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eaLnBrk="1" hangingPunct="1">
                  <a:spcBef>
                    <a:spcPct val="20000"/>
                  </a:spcBef>
                  <a:buClr>
                    <a:schemeClr val="hlink"/>
                  </a:buClr>
                  <a:buSzPct val="90000"/>
                  <a:buFont typeface="Wingdings" panose="05000000000000000000" pitchFamily="2" charset="2"/>
                  <a:buNone/>
                  <a:defRPr/>
                </a:pPr>
                <a:endParaRPr lang="en-US" sz="3200">
                  <a:solidFill>
                    <a:srgbClr val="000000"/>
                  </a:solidFill>
                  <a:effectLst>
                    <a:outerShdw blurRad="38100" dist="38100" dir="2700000" algn="tl">
                      <a:srgbClr val="C0C0C0"/>
                    </a:outerShdw>
                  </a:effectLst>
                  <a:latin typeface="Arial" charset="0"/>
                  <a:cs typeface="Arial" charset="0"/>
                </a:endParaRPr>
              </a:p>
            </p:txBody>
          </p:sp>
          <p:sp>
            <p:nvSpPr>
              <p:cNvPr id="41" name="Text Box 148">
                <a:extLst>
                  <a:ext uri="{FF2B5EF4-FFF2-40B4-BE49-F238E27FC236}">
                    <a16:creationId xmlns:a16="http://schemas.microsoft.com/office/drawing/2014/main" id="{3A9FE3B2-A5DC-D4AB-E1B3-2D4A0C84EA89}"/>
                  </a:ext>
                </a:extLst>
              </p:cNvPr>
              <p:cNvSpPr txBox="1">
                <a:spLocks noChangeArrowheads="1"/>
              </p:cNvSpPr>
              <p:nvPr/>
            </p:nvSpPr>
            <p:spPr bwMode="auto">
              <a:xfrm>
                <a:off x="4021" y="3397"/>
                <a:ext cx="159" cy="541"/>
              </a:xfrm>
              <a:prstGeom prst="rect">
                <a:avLst/>
              </a:prstGeom>
              <a:solidFill>
                <a:srgbClr val="000000"/>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000080"/>
                    </a:outerShdw>
                  </a:effectLst>
                  <a:latin typeface="Arial" charset="0"/>
                  <a:cs typeface="Arial" charset="0"/>
                </a:endParaRPr>
              </a:p>
            </p:txBody>
          </p:sp>
          <p:sp>
            <p:nvSpPr>
              <p:cNvPr id="42" name="Text Box 149">
                <a:extLst>
                  <a:ext uri="{FF2B5EF4-FFF2-40B4-BE49-F238E27FC236}">
                    <a16:creationId xmlns:a16="http://schemas.microsoft.com/office/drawing/2014/main" id="{2B593DB4-7DB6-AEAB-6E63-E78DA0CEAF8B}"/>
                  </a:ext>
                </a:extLst>
              </p:cNvPr>
              <p:cNvSpPr txBox="1">
                <a:spLocks noChangeArrowheads="1"/>
              </p:cNvSpPr>
              <p:nvPr/>
            </p:nvSpPr>
            <p:spPr bwMode="auto">
              <a:xfrm>
                <a:off x="4193" y="3397"/>
                <a:ext cx="157" cy="541"/>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C0C0C0"/>
                    </a:outerShdw>
                  </a:effectLst>
                  <a:latin typeface="Arial" charset="0"/>
                  <a:cs typeface="Arial" charset="0"/>
                </a:endParaRPr>
              </a:p>
            </p:txBody>
          </p:sp>
          <p:sp>
            <p:nvSpPr>
              <p:cNvPr id="43" name="Text Box 150">
                <a:extLst>
                  <a:ext uri="{FF2B5EF4-FFF2-40B4-BE49-F238E27FC236}">
                    <a16:creationId xmlns:a16="http://schemas.microsoft.com/office/drawing/2014/main" id="{19DAAD5B-980C-4561-4A43-A597CEFB786F}"/>
                  </a:ext>
                </a:extLst>
              </p:cNvPr>
              <p:cNvSpPr txBox="1">
                <a:spLocks noChangeArrowheads="1"/>
              </p:cNvSpPr>
              <p:nvPr/>
            </p:nvSpPr>
            <p:spPr bwMode="auto">
              <a:xfrm>
                <a:off x="4350" y="3397"/>
                <a:ext cx="1105" cy="541"/>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solidFill>
                      <a:srgbClr val="000000"/>
                    </a:solidFill>
                    <a:ea typeface="Batang" pitchFamily="18" charset="-127"/>
                    <a:cs typeface="Arial" charset="0"/>
                  </a:rPr>
                  <a:t>I(N+1)</a:t>
                </a:r>
                <a:endParaRPr lang="en-US" sz="3200">
                  <a:solidFill>
                    <a:srgbClr val="000000"/>
                  </a:solidFill>
                  <a:effectLst>
                    <a:outerShdw blurRad="38100" dist="38100" dir="2700000" algn="tl">
                      <a:srgbClr val="C0C0C0"/>
                    </a:outerShdw>
                  </a:effectLst>
                  <a:latin typeface="Arial" charset="0"/>
                  <a:ea typeface="Batang" pitchFamily="18" charset="-127"/>
                  <a:cs typeface="Arial" charset="0"/>
                </a:endParaRPr>
              </a:p>
            </p:txBody>
          </p:sp>
          <p:sp>
            <p:nvSpPr>
              <p:cNvPr id="44" name="Text Box 151">
                <a:extLst>
                  <a:ext uri="{FF2B5EF4-FFF2-40B4-BE49-F238E27FC236}">
                    <a16:creationId xmlns:a16="http://schemas.microsoft.com/office/drawing/2014/main" id="{49BA2638-2389-2F67-4C36-4133B90A27AC}"/>
                  </a:ext>
                </a:extLst>
              </p:cNvPr>
              <p:cNvSpPr txBox="1">
                <a:spLocks noChangeArrowheads="1"/>
              </p:cNvSpPr>
              <p:nvPr/>
            </p:nvSpPr>
            <p:spPr bwMode="auto">
              <a:xfrm>
                <a:off x="5466" y="3397"/>
                <a:ext cx="946" cy="541"/>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C0C0C0"/>
                    </a:outerShdw>
                  </a:effectLst>
                  <a:latin typeface="Arial" charset="0"/>
                  <a:cs typeface="Arial" charset="0"/>
                </a:endParaRPr>
              </a:p>
            </p:txBody>
          </p:sp>
          <p:sp>
            <p:nvSpPr>
              <p:cNvPr id="45" name="Text Box 152">
                <a:extLst>
                  <a:ext uri="{FF2B5EF4-FFF2-40B4-BE49-F238E27FC236}">
                    <a16:creationId xmlns:a16="http://schemas.microsoft.com/office/drawing/2014/main" id="{82023A34-2BF1-0B3B-AEE6-BF0967052E00}"/>
                  </a:ext>
                </a:extLst>
              </p:cNvPr>
              <p:cNvSpPr txBox="1">
                <a:spLocks noChangeArrowheads="1"/>
              </p:cNvSpPr>
              <p:nvPr/>
            </p:nvSpPr>
            <p:spPr bwMode="auto">
              <a:xfrm>
                <a:off x="6412" y="3397"/>
                <a:ext cx="159" cy="541"/>
              </a:xfrm>
              <a:prstGeom prst="rect">
                <a:avLst/>
              </a:prstGeom>
              <a:solidFill>
                <a:srgbClr val="000000"/>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000080"/>
                    </a:outerShdw>
                  </a:effectLst>
                  <a:latin typeface="Arial" charset="0"/>
                  <a:cs typeface="Arial" charset="0"/>
                </a:endParaRPr>
              </a:p>
            </p:txBody>
          </p:sp>
          <p:sp>
            <p:nvSpPr>
              <p:cNvPr id="46" name="Text Box 153">
                <a:extLst>
                  <a:ext uri="{FF2B5EF4-FFF2-40B4-BE49-F238E27FC236}">
                    <a16:creationId xmlns:a16="http://schemas.microsoft.com/office/drawing/2014/main" id="{8E32E055-52C6-2C85-F5B0-893B095C9972}"/>
                  </a:ext>
                </a:extLst>
              </p:cNvPr>
              <p:cNvSpPr txBox="1">
                <a:spLocks noChangeArrowheads="1"/>
              </p:cNvSpPr>
              <p:nvPr/>
            </p:nvSpPr>
            <p:spPr bwMode="auto">
              <a:xfrm>
                <a:off x="6585" y="3397"/>
                <a:ext cx="157" cy="541"/>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C0C0C0"/>
                    </a:outerShdw>
                  </a:effectLst>
                  <a:latin typeface="Arial" charset="0"/>
                  <a:cs typeface="Arial" charset="0"/>
                </a:endParaRPr>
              </a:p>
            </p:txBody>
          </p:sp>
          <p:sp>
            <p:nvSpPr>
              <p:cNvPr id="47" name="Text Box 154">
                <a:extLst>
                  <a:ext uri="{FF2B5EF4-FFF2-40B4-BE49-F238E27FC236}">
                    <a16:creationId xmlns:a16="http://schemas.microsoft.com/office/drawing/2014/main" id="{F50C32B4-68D3-90AB-D7F8-4B6236E63CB5}"/>
                  </a:ext>
                </a:extLst>
              </p:cNvPr>
              <p:cNvSpPr txBox="1">
                <a:spLocks noChangeArrowheads="1"/>
              </p:cNvSpPr>
              <p:nvPr/>
            </p:nvSpPr>
            <p:spPr bwMode="auto">
              <a:xfrm>
                <a:off x="6741" y="3397"/>
                <a:ext cx="1105" cy="541"/>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solidFill>
                      <a:srgbClr val="000000"/>
                    </a:solidFill>
                    <a:ea typeface="Batang" pitchFamily="18" charset="-127"/>
                    <a:cs typeface="Arial" charset="0"/>
                  </a:rPr>
                  <a:t>I(N+2)</a:t>
                </a:r>
                <a:endParaRPr lang="en-US" sz="3200">
                  <a:solidFill>
                    <a:srgbClr val="000000"/>
                  </a:solidFill>
                  <a:effectLst>
                    <a:outerShdw blurRad="38100" dist="38100" dir="2700000" algn="tl">
                      <a:srgbClr val="C0C0C0"/>
                    </a:outerShdw>
                  </a:effectLst>
                  <a:latin typeface="Arial" charset="0"/>
                  <a:ea typeface="Batang" pitchFamily="18" charset="-127"/>
                  <a:cs typeface="Arial" charset="0"/>
                </a:endParaRPr>
              </a:p>
            </p:txBody>
          </p:sp>
        </p:grpSp>
        <p:sp>
          <p:nvSpPr>
            <p:cNvPr id="14" name="Line 155">
              <a:extLst>
                <a:ext uri="{FF2B5EF4-FFF2-40B4-BE49-F238E27FC236}">
                  <a16:creationId xmlns:a16="http://schemas.microsoft.com/office/drawing/2014/main" id="{66814409-FF64-F568-B325-C26D58728760}"/>
                </a:ext>
              </a:extLst>
            </p:cNvPr>
            <p:cNvSpPr>
              <a:spLocks noChangeShapeType="1"/>
            </p:cNvSpPr>
            <p:nvPr/>
          </p:nvSpPr>
          <p:spPr bwMode="auto">
            <a:xfrm>
              <a:off x="1490" y="953"/>
              <a:ext cx="0" cy="37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5" name="Line 156">
              <a:extLst>
                <a:ext uri="{FF2B5EF4-FFF2-40B4-BE49-F238E27FC236}">
                  <a16:creationId xmlns:a16="http://schemas.microsoft.com/office/drawing/2014/main" id="{6FBA598F-4295-5287-3F65-635620302D37}"/>
                </a:ext>
              </a:extLst>
            </p:cNvPr>
            <p:cNvSpPr>
              <a:spLocks noChangeShapeType="1"/>
            </p:cNvSpPr>
            <p:nvPr/>
          </p:nvSpPr>
          <p:spPr bwMode="auto">
            <a:xfrm>
              <a:off x="4199" y="1077"/>
              <a:ext cx="0" cy="24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6" name="Line 157">
              <a:extLst>
                <a:ext uri="{FF2B5EF4-FFF2-40B4-BE49-F238E27FC236}">
                  <a16:creationId xmlns:a16="http://schemas.microsoft.com/office/drawing/2014/main" id="{60F6208E-2AE4-C7A1-74F4-D783C5D104E3}"/>
                </a:ext>
              </a:extLst>
            </p:cNvPr>
            <p:cNvSpPr>
              <a:spLocks noChangeShapeType="1"/>
            </p:cNvSpPr>
            <p:nvPr/>
          </p:nvSpPr>
          <p:spPr bwMode="auto">
            <a:xfrm>
              <a:off x="2896" y="1087"/>
              <a:ext cx="0" cy="2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7" name="Line 158">
              <a:extLst>
                <a:ext uri="{FF2B5EF4-FFF2-40B4-BE49-F238E27FC236}">
                  <a16:creationId xmlns:a16="http://schemas.microsoft.com/office/drawing/2014/main" id="{14224C79-3C43-08FC-7282-424F1E1E957B}"/>
                </a:ext>
              </a:extLst>
            </p:cNvPr>
            <p:cNvSpPr>
              <a:spLocks noChangeShapeType="1"/>
            </p:cNvSpPr>
            <p:nvPr/>
          </p:nvSpPr>
          <p:spPr bwMode="auto">
            <a:xfrm>
              <a:off x="2802" y="953"/>
              <a:ext cx="0" cy="37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8" name="Text Box 159">
              <a:extLst>
                <a:ext uri="{FF2B5EF4-FFF2-40B4-BE49-F238E27FC236}">
                  <a16:creationId xmlns:a16="http://schemas.microsoft.com/office/drawing/2014/main" id="{C987C3E5-EF3B-9927-7DA8-7562D69E374C}"/>
                </a:ext>
              </a:extLst>
            </p:cNvPr>
            <p:cNvSpPr txBox="1">
              <a:spLocks noChangeArrowheads="1"/>
            </p:cNvSpPr>
            <p:nvPr/>
          </p:nvSpPr>
          <p:spPr bwMode="auto">
            <a:xfrm>
              <a:off x="1757" y="2454"/>
              <a:ext cx="648" cy="371"/>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solidFill>
                    <a:srgbClr val="000000"/>
                  </a:solidFill>
                  <a:ea typeface="Batang" pitchFamily="18" charset="-127"/>
                  <a:cs typeface="Arial" charset="0"/>
                </a:rPr>
                <a:t>I(N)</a:t>
              </a:r>
              <a:endParaRPr lang="en-US" sz="3200">
                <a:solidFill>
                  <a:srgbClr val="000000"/>
                </a:solidFill>
                <a:effectLst>
                  <a:outerShdw blurRad="38100" dist="38100" dir="2700000" algn="tl">
                    <a:srgbClr val="C0C0C0"/>
                  </a:outerShdw>
                </a:effectLst>
                <a:latin typeface="Arial" charset="0"/>
                <a:ea typeface="Batang" pitchFamily="18" charset="-127"/>
                <a:cs typeface="Arial" charset="0"/>
              </a:endParaRPr>
            </a:p>
          </p:txBody>
        </p:sp>
        <p:sp>
          <p:nvSpPr>
            <p:cNvPr id="19" name="Text Box 160">
              <a:extLst>
                <a:ext uri="{FF2B5EF4-FFF2-40B4-BE49-F238E27FC236}">
                  <a16:creationId xmlns:a16="http://schemas.microsoft.com/office/drawing/2014/main" id="{3B874140-D7F7-DD30-E23D-CC7EE40B209C}"/>
                </a:ext>
              </a:extLst>
            </p:cNvPr>
            <p:cNvSpPr txBox="1">
              <a:spLocks noChangeArrowheads="1"/>
            </p:cNvSpPr>
            <p:nvPr/>
          </p:nvSpPr>
          <p:spPr bwMode="auto">
            <a:xfrm>
              <a:off x="2408" y="2455"/>
              <a:ext cx="725" cy="371"/>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C0C0C0"/>
                  </a:outerShdw>
                </a:effectLst>
                <a:latin typeface="Arial" charset="0"/>
                <a:cs typeface="Arial" charset="0"/>
              </a:endParaRPr>
            </a:p>
          </p:txBody>
        </p:sp>
        <p:sp>
          <p:nvSpPr>
            <p:cNvPr id="20" name="Text Box 161">
              <a:extLst>
                <a:ext uri="{FF2B5EF4-FFF2-40B4-BE49-F238E27FC236}">
                  <a16:creationId xmlns:a16="http://schemas.microsoft.com/office/drawing/2014/main" id="{8CFC7C50-02D7-C82B-FA00-319B4A28A047}"/>
                </a:ext>
              </a:extLst>
            </p:cNvPr>
            <p:cNvSpPr txBox="1">
              <a:spLocks noChangeArrowheads="1"/>
            </p:cNvSpPr>
            <p:nvPr/>
          </p:nvSpPr>
          <p:spPr bwMode="auto">
            <a:xfrm>
              <a:off x="2506" y="2455"/>
              <a:ext cx="93" cy="371"/>
            </a:xfrm>
            <a:prstGeom prst="rect">
              <a:avLst/>
            </a:prstGeom>
            <a:solidFill>
              <a:srgbClr val="000000"/>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000080"/>
                  </a:outerShdw>
                </a:effectLst>
                <a:latin typeface="Arial" charset="0"/>
                <a:cs typeface="Arial" charset="0"/>
              </a:endParaRPr>
            </a:p>
          </p:txBody>
        </p:sp>
        <p:sp>
          <p:nvSpPr>
            <p:cNvPr id="21" name="Text Box 162">
              <a:extLst>
                <a:ext uri="{FF2B5EF4-FFF2-40B4-BE49-F238E27FC236}">
                  <a16:creationId xmlns:a16="http://schemas.microsoft.com/office/drawing/2014/main" id="{11C94135-8E92-8256-9C82-860FB07ECB99}"/>
                </a:ext>
              </a:extLst>
            </p:cNvPr>
            <p:cNvSpPr txBox="1">
              <a:spLocks noChangeArrowheads="1"/>
            </p:cNvSpPr>
            <p:nvPr/>
          </p:nvSpPr>
          <p:spPr bwMode="auto">
            <a:xfrm>
              <a:off x="3139" y="2455"/>
              <a:ext cx="648" cy="371"/>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dirty="0">
                  <a:solidFill>
                    <a:srgbClr val="000000"/>
                  </a:solidFill>
                  <a:ea typeface="Batang" pitchFamily="18" charset="-127"/>
                  <a:cs typeface="Arial" charset="0"/>
                </a:rPr>
                <a:t>I(N+1)</a:t>
              </a:r>
              <a:endParaRPr lang="en-US" sz="3200" dirty="0">
                <a:solidFill>
                  <a:srgbClr val="000000"/>
                </a:solidFill>
                <a:effectLst>
                  <a:outerShdw blurRad="38100" dist="38100" dir="2700000" algn="tl">
                    <a:srgbClr val="C0C0C0"/>
                  </a:outerShdw>
                </a:effectLst>
                <a:latin typeface="Arial" charset="0"/>
                <a:ea typeface="Batang" pitchFamily="18" charset="-127"/>
                <a:cs typeface="Arial" charset="0"/>
              </a:endParaRPr>
            </a:p>
          </p:txBody>
        </p:sp>
        <p:sp>
          <p:nvSpPr>
            <p:cNvPr id="22" name="Text Box 163">
              <a:extLst>
                <a:ext uri="{FF2B5EF4-FFF2-40B4-BE49-F238E27FC236}">
                  <a16:creationId xmlns:a16="http://schemas.microsoft.com/office/drawing/2014/main" id="{5B7B6A5E-7EB1-CC87-3F8D-AE1A9A8838FD}"/>
                </a:ext>
              </a:extLst>
            </p:cNvPr>
            <p:cNvSpPr txBox="1">
              <a:spLocks noChangeArrowheads="1"/>
            </p:cNvSpPr>
            <p:nvPr/>
          </p:nvSpPr>
          <p:spPr bwMode="auto">
            <a:xfrm>
              <a:off x="2008" y="1878"/>
              <a:ext cx="744" cy="371"/>
            </a:xfrm>
            <a:prstGeom prst="rect">
              <a:avLst/>
            </a:prstGeom>
            <a:noFill/>
            <a:ln w="9525">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200">
                  <a:ea typeface="Batang" pitchFamily="18" charset="-127"/>
                  <a:cs typeface="Arial" charset="0"/>
                </a:rPr>
                <a:t>ACK(N)</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23" name="Text Box 164">
              <a:extLst>
                <a:ext uri="{FF2B5EF4-FFF2-40B4-BE49-F238E27FC236}">
                  <a16:creationId xmlns:a16="http://schemas.microsoft.com/office/drawing/2014/main" id="{0066019C-35E4-693A-1053-A94AE0640D9B}"/>
                </a:ext>
              </a:extLst>
            </p:cNvPr>
            <p:cNvSpPr txBox="1">
              <a:spLocks noChangeArrowheads="1"/>
            </p:cNvSpPr>
            <p:nvPr/>
          </p:nvSpPr>
          <p:spPr bwMode="auto">
            <a:xfrm>
              <a:off x="3903" y="2477"/>
              <a:ext cx="92" cy="334"/>
            </a:xfrm>
            <a:prstGeom prst="rect">
              <a:avLst/>
            </a:prstGeom>
            <a:solidFill>
              <a:srgbClr val="000000"/>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eaLnBrk="1" hangingPunct="1">
                <a:spcBef>
                  <a:spcPct val="20000"/>
                </a:spcBef>
                <a:buClr>
                  <a:schemeClr val="hlink"/>
                </a:buClr>
                <a:buSzPct val="90000"/>
                <a:buFont typeface="Wingdings" panose="05000000000000000000" pitchFamily="2" charset="2"/>
                <a:buNone/>
                <a:defRPr/>
              </a:pPr>
              <a:endParaRPr lang="en-US" sz="3200">
                <a:effectLst>
                  <a:outerShdw blurRad="38100" dist="38100" dir="2700000" algn="tl">
                    <a:srgbClr val="000080"/>
                  </a:outerShdw>
                </a:effectLst>
                <a:latin typeface="Arial" charset="0"/>
                <a:cs typeface="Arial" charset="0"/>
              </a:endParaRPr>
            </a:p>
          </p:txBody>
        </p:sp>
        <p:sp>
          <p:nvSpPr>
            <p:cNvPr id="24" name="Line 165">
              <a:extLst>
                <a:ext uri="{FF2B5EF4-FFF2-40B4-BE49-F238E27FC236}">
                  <a16:creationId xmlns:a16="http://schemas.microsoft.com/office/drawing/2014/main" id="{E2307B2F-4BDE-547C-D240-8FE26762FF44}"/>
                </a:ext>
              </a:extLst>
            </p:cNvPr>
            <p:cNvSpPr>
              <a:spLocks noChangeShapeType="1"/>
            </p:cNvSpPr>
            <p:nvPr/>
          </p:nvSpPr>
          <p:spPr bwMode="auto">
            <a:xfrm flipH="1">
              <a:off x="1194" y="1321"/>
              <a:ext cx="30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5" name="Line 166">
              <a:extLst>
                <a:ext uri="{FF2B5EF4-FFF2-40B4-BE49-F238E27FC236}">
                  <a16:creationId xmlns:a16="http://schemas.microsoft.com/office/drawing/2014/main" id="{0E24A8A0-4283-A985-049E-E251F7542DE2}"/>
                </a:ext>
              </a:extLst>
            </p:cNvPr>
            <p:cNvSpPr>
              <a:spLocks noChangeShapeType="1"/>
            </p:cNvSpPr>
            <p:nvPr/>
          </p:nvSpPr>
          <p:spPr bwMode="auto">
            <a:xfrm flipH="1">
              <a:off x="1186" y="1681"/>
              <a:ext cx="3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6" name="Line 167">
              <a:extLst>
                <a:ext uri="{FF2B5EF4-FFF2-40B4-BE49-F238E27FC236}">
                  <a16:creationId xmlns:a16="http://schemas.microsoft.com/office/drawing/2014/main" id="{DE5916E8-8947-E35E-8671-4F2C76CE6847}"/>
                </a:ext>
              </a:extLst>
            </p:cNvPr>
            <p:cNvSpPr>
              <a:spLocks noChangeShapeType="1"/>
            </p:cNvSpPr>
            <p:nvPr/>
          </p:nvSpPr>
          <p:spPr bwMode="auto">
            <a:xfrm flipH="1">
              <a:off x="1462" y="2810"/>
              <a:ext cx="30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7" name="Line 168">
              <a:extLst>
                <a:ext uri="{FF2B5EF4-FFF2-40B4-BE49-F238E27FC236}">
                  <a16:creationId xmlns:a16="http://schemas.microsoft.com/office/drawing/2014/main" id="{40C0AAF8-7324-8EFA-42D9-674F9E77BF41}"/>
                </a:ext>
              </a:extLst>
            </p:cNvPr>
            <p:cNvSpPr>
              <a:spLocks noChangeShapeType="1"/>
            </p:cNvSpPr>
            <p:nvPr/>
          </p:nvSpPr>
          <p:spPr bwMode="auto">
            <a:xfrm flipH="1">
              <a:off x="1488" y="2470"/>
              <a:ext cx="30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8" name="Line 169">
              <a:extLst>
                <a:ext uri="{FF2B5EF4-FFF2-40B4-BE49-F238E27FC236}">
                  <a16:creationId xmlns:a16="http://schemas.microsoft.com/office/drawing/2014/main" id="{BA76C078-F567-B2BD-AD31-CD2703006F80}"/>
                </a:ext>
              </a:extLst>
            </p:cNvPr>
            <p:cNvSpPr>
              <a:spLocks noChangeShapeType="1"/>
            </p:cNvSpPr>
            <p:nvPr/>
          </p:nvSpPr>
          <p:spPr bwMode="auto">
            <a:xfrm flipH="1">
              <a:off x="3792" y="2810"/>
              <a:ext cx="8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9" name="Line 170">
              <a:extLst>
                <a:ext uri="{FF2B5EF4-FFF2-40B4-BE49-F238E27FC236}">
                  <a16:creationId xmlns:a16="http://schemas.microsoft.com/office/drawing/2014/main" id="{56EAFE0C-241A-A2A4-574D-617ACC9405AF}"/>
                </a:ext>
              </a:extLst>
            </p:cNvPr>
            <p:cNvSpPr>
              <a:spLocks noChangeShapeType="1"/>
            </p:cNvSpPr>
            <p:nvPr/>
          </p:nvSpPr>
          <p:spPr bwMode="auto">
            <a:xfrm flipH="1">
              <a:off x="3770" y="2470"/>
              <a:ext cx="8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0" name="Line 171">
              <a:extLst>
                <a:ext uri="{FF2B5EF4-FFF2-40B4-BE49-F238E27FC236}">
                  <a16:creationId xmlns:a16="http://schemas.microsoft.com/office/drawing/2014/main" id="{F8E6DBAF-1F5B-35A3-3636-5EECB8A17B73}"/>
                </a:ext>
              </a:extLst>
            </p:cNvPr>
            <p:cNvSpPr>
              <a:spLocks noChangeShapeType="1"/>
            </p:cNvSpPr>
            <p:nvPr/>
          </p:nvSpPr>
          <p:spPr bwMode="auto">
            <a:xfrm>
              <a:off x="1494" y="1151"/>
              <a:ext cx="132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1" name="Line 172">
              <a:extLst>
                <a:ext uri="{FF2B5EF4-FFF2-40B4-BE49-F238E27FC236}">
                  <a16:creationId xmlns:a16="http://schemas.microsoft.com/office/drawing/2014/main" id="{AFA5D4B8-DC92-0EBD-AE30-5F9E540E2EB8}"/>
                </a:ext>
              </a:extLst>
            </p:cNvPr>
            <p:cNvSpPr>
              <a:spLocks noChangeShapeType="1"/>
            </p:cNvSpPr>
            <p:nvPr/>
          </p:nvSpPr>
          <p:spPr bwMode="auto">
            <a:xfrm>
              <a:off x="2896" y="1157"/>
              <a:ext cx="13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2" name="Line 173">
              <a:extLst>
                <a:ext uri="{FF2B5EF4-FFF2-40B4-BE49-F238E27FC236}">
                  <a16:creationId xmlns:a16="http://schemas.microsoft.com/office/drawing/2014/main" id="{92239DF5-9BF5-2672-8D47-6ABC2DF25B32}"/>
                </a:ext>
              </a:extLst>
            </p:cNvPr>
            <p:cNvSpPr>
              <a:spLocks noChangeShapeType="1"/>
            </p:cNvSpPr>
            <p:nvPr/>
          </p:nvSpPr>
          <p:spPr bwMode="auto">
            <a:xfrm>
              <a:off x="1776" y="1692"/>
              <a:ext cx="207" cy="757"/>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3" name="Line 174">
              <a:extLst>
                <a:ext uri="{FF2B5EF4-FFF2-40B4-BE49-F238E27FC236}">
                  <a16:creationId xmlns:a16="http://schemas.microsoft.com/office/drawing/2014/main" id="{81B54E8D-ED77-9269-2CF8-65925A6895C4}"/>
                </a:ext>
              </a:extLst>
            </p:cNvPr>
            <p:cNvSpPr>
              <a:spLocks noChangeShapeType="1"/>
            </p:cNvSpPr>
            <p:nvPr/>
          </p:nvSpPr>
          <p:spPr bwMode="auto">
            <a:xfrm>
              <a:off x="3217" y="1692"/>
              <a:ext cx="207" cy="758"/>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4" name="Line 175">
              <a:extLst>
                <a:ext uri="{FF2B5EF4-FFF2-40B4-BE49-F238E27FC236}">
                  <a16:creationId xmlns:a16="http://schemas.microsoft.com/office/drawing/2014/main" id="{241DE7D5-B272-C3FA-49E6-5C84E6B32D05}"/>
                </a:ext>
              </a:extLst>
            </p:cNvPr>
            <p:cNvSpPr>
              <a:spLocks noChangeShapeType="1"/>
            </p:cNvSpPr>
            <p:nvPr/>
          </p:nvSpPr>
          <p:spPr bwMode="auto">
            <a:xfrm flipV="1">
              <a:off x="2532" y="1682"/>
              <a:ext cx="237" cy="763"/>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5" name="Line 176">
              <a:extLst>
                <a:ext uri="{FF2B5EF4-FFF2-40B4-BE49-F238E27FC236}">
                  <a16:creationId xmlns:a16="http://schemas.microsoft.com/office/drawing/2014/main" id="{8BF1EB26-880C-8FB1-9425-6184881B2219}"/>
                </a:ext>
              </a:extLst>
            </p:cNvPr>
            <p:cNvSpPr>
              <a:spLocks noChangeShapeType="1"/>
            </p:cNvSpPr>
            <p:nvPr/>
          </p:nvSpPr>
          <p:spPr bwMode="auto">
            <a:xfrm flipV="1">
              <a:off x="3928" y="1694"/>
              <a:ext cx="237" cy="763"/>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6" name="Line 177">
              <a:extLst>
                <a:ext uri="{FF2B5EF4-FFF2-40B4-BE49-F238E27FC236}">
                  <a16:creationId xmlns:a16="http://schemas.microsoft.com/office/drawing/2014/main" id="{AC8C49FF-0A5A-16C5-FD5D-EC12D29F291E}"/>
                </a:ext>
              </a:extLst>
            </p:cNvPr>
            <p:cNvSpPr>
              <a:spLocks noChangeShapeType="1"/>
            </p:cNvSpPr>
            <p:nvPr/>
          </p:nvSpPr>
          <p:spPr bwMode="auto">
            <a:xfrm flipH="1">
              <a:off x="4933" y="1333"/>
              <a:ext cx="30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7" name="Line 178">
              <a:extLst>
                <a:ext uri="{FF2B5EF4-FFF2-40B4-BE49-F238E27FC236}">
                  <a16:creationId xmlns:a16="http://schemas.microsoft.com/office/drawing/2014/main" id="{3E04E6F1-1CB4-4A57-D474-7F1C1598DD06}"/>
                </a:ext>
              </a:extLst>
            </p:cNvPr>
            <p:cNvSpPr>
              <a:spLocks noChangeShapeType="1"/>
            </p:cNvSpPr>
            <p:nvPr/>
          </p:nvSpPr>
          <p:spPr bwMode="auto">
            <a:xfrm flipH="1">
              <a:off x="4918" y="1680"/>
              <a:ext cx="30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8" name="Line 179">
              <a:extLst>
                <a:ext uri="{FF2B5EF4-FFF2-40B4-BE49-F238E27FC236}">
                  <a16:creationId xmlns:a16="http://schemas.microsoft.com/office/drawing/2014/main" id="{DD50BA5A-B202-2C46-CD93-1679BBBF6408}"/>
                </a:ext>
              </a:extLst>
            </p:cNvPr>
            <p:cNvSpPr>
              <a:spLocks noChangeShapeType="1"/>
            </p:cNvSpPr>
            <p:nvPr/>
          </p:nvSpPr>
          <p:spPr bwMode="auto">
            <a:xfrm>
              <a:off x="4165" y="2282"/>
              <a:ext cx="406" cy="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grpSp>
      <p:grpSp>
        <p:nvGrpSpPr>
          <p:cNvPr id="93" name="Group 92">
            <a:extLst>
              <a:ext uri="{FF2B5EF4-FFF2-40B4-BE49-F238E27FC236}">
                <a16:creationId xmlns:a16="http://schemas.microsoft.com/office/drawing/2014/main" id="{AE714B60-0A7B-77A3-4F13-31BE7E21493E}"/>
              </a:ext>
            </a:extLst>
          </p:cNvPr>
          <p:cNvGrpSpPr>
            <a:grpSpLocks/>
          </p:cNvGrpSpPr>
          <p:nvPr/>
        </p:nvGrpSpPr>
        <p:grpSpPr bwMode="auto">
          <a:xfrm>
            <a:off x="6910616" y="3334679"/>
            <a:ext cx="4542921" cy="1654501"/>
            <a:chOff x="672" y="528"/>
            <a:chExt cx="4752" cy="2448"/>
          </a:xfrm>
        </p:grpSpPr>
        <p:sp>
          <p:nvSpPr>
            <p:cNvPr id="94" name="Text Box 5">
              <a:extLst>
                <a:ext uri="{FF2B5EF4-FFF2-40B4-BE49-F238E27FC236}">
                  <a16:creationId xmlns:a16="http://schemas.microsoft.com/office/drawing/2014/main" id="{D8681D68-94A6-0738-B70F-BC0AFF5D9C95}"/>
                </a:ext>
              </a:extLst>
            </p:cNvPr>
            <p:cNvSpPr txBox="1">
              <a:spLocks noChangeArrowheads="1"/>
            </p:cNvSpPr>
            <p:nvPr/>
          </p:nvSpPr>
          <p:spPr bwMode="auto">
            <a:xfrm>
              <a:off x="4580" y="2285"/>
              <a:ext cx="531" cy="386"/>
            </a:xfrm>
            <a:prstGeom prst="rect">
              <a:avLst/>
            </a:prstGeom>
            <a:noFill/>
            <a:ln w="9525">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Time</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95" name="Text Box 6">
              <a:extLst>
                <a:ext uri="{FF2B5EF4-FFF2-40B4-BE49-F238E27FC236}">
                  <a16:creationId xmlns:a16="http://schemas.microsoft.com/office/drawing/2014/main" id="{7D8627A6-D2A6-FCA3-9263-311632F5DCCC}"/>
                </a:ext>
              </a:extLst>
            </p:cNvPr>
            <p:cNvSpPr txBox="1">
              <a:spLocks noChangeArrowheads="1"/>
            </p:cNvSpPr>
            <p:nvPr/>
          </p:nvSpPr>
          <p:spPr bwMode="auto">
            <a:xfrm>
              <a:off x="3485" y="1942"/>
              <a:ext cx="800" cy="386"/>
            </a:xfrm>
            <a:prstGeom prst="rect">
              <a:avLst/>
            </a:prstGeom>
            <a:noFill/>
            <a:ln w="9525">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200">
                  <a:ea typeface="Batang" pitchFamily="18" charset="-127"/>
                  <a:cs typeface="Arial" charset="0"/>
                </a:rPr>
                <a:t>ACK(N)</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96" name="Text Box 7">
              <a:extLst>
                <a:ext uri="{FF2B5EF4-FFF2-40B4-BE49-F238E27FC236}">
                  <a16:creationId xmlns:a16="http://schemas.microsoft.com/office/drawing/2014/main" id="{342DF9DF-2C30-6B4B-8857-DD00C3D31F39}"/>
                </a:ext>
              </a:extLst>
            </p:cNvPr>
            <p:cNvSpPr txBox="1">
              <a:spLocks noChangeArrowheads="1"/>
            </p:cNvSpPr>
            <p:nvPr/>
          </p:nvSpPr>
          <p:spPr bwMode="auto">
            <a:xfrm>
              <a:off x="3373" y="871"/>
              <a:ext cx="1114" cy="385"/>
            </a:xfrm>
            <a:prstGeom prst="rect">
              <a:avLst/>
            </a:prstGeom>
            <a:noFill/>
            <a:ln w="19050">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rtl="1"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Timer stopped</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97" name="Text Box 8">
              <a:extLst>
                <a:ext uri="{FF2B5EF4-FFF2-40B4-BE49-F238E27FC236}">
                  <a16:creationId xmlns:a16="http://schemas.microsoft.com/office/drawing/2014/main" id="{42E0B7AB-9A1E-FEC3-A02C-3AEA34491E68}"/>
                </a:ext>
              </a:extLst>
            </p:cNvPr>
            <p:cNvSpPr txBox="1">
              <a:spLocks noChangeArrowheads="1"/>
            </p:cNvSpPr>
            <p:nvPr/>
          </p:nvSpPr>
          <p:spPr bwMode="auto">
            <a:xfrm>
              <a:off x="2235" y="528"/>
              <a:ext cx="1721" cy="385"/>
            </a:xfrm>
            <a:prstGeom prst="rect">
              <a:avLst/>
            </a:prstGeom>
            <a:noFill/>
            <a:ln w="19050">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rtl="1"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Timer expires/started</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98" name="Text Box 9">
              <a:extLst>
                <a:ext uri="{FF2B5EF4-FFF2-40B4-BE49-F238E27FC236}">
                  <a16:creationId xmlns:a16="http://schemas.microsoft.com/office/drawing/2014/main" id="{CE49CE0E-5632-D850-F328-CDA2896460D0}"/>
                </a:ext>
              </a:extLst>
            </p:cNvPr>
            <p:cNvSpPr txBox="1">
              <a:spLocks noChangeArrowheads="1"/>
            </p:cNvSpPr>
            <p:nvPr/>
          </p:nvSpPr>
          <p:spPr bwMode="auto">
            <a:xfrm>
              <a:off x="1103" y="582"/>
              <a:ext cx="1114" cy="386"/>
            </a:xfrm>
            <a:prstGeom prst="rect">
              <a:avLst/>
            </a:prstGeom>
            <a:noFill/>
            <a:ln w="19050">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rtl="1"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Timer started</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99" name="Text Box 10">
              <a:extLst>
                <a:ext uri="{FF2B5EF4-FFF2-40B4-BE49-F238E27FC236}">
                  <a16:creationId xmlns:a16="http://schemas.microsoft.com/office/drawing/2014/main" id="{3E5FF3FD-7525-96F6-C2F2-F8F8D77949C9}"/>
                </a:ext>
              </a:extLst>
            </p:cNvPr>
            <p:cNvSpPr txBox="1">
              <a:spLocks noChangeArrowheads="1"/>
            </p:cNvSpPr>
            <p:nvPr/>
          </p:nvSpPr>
          <p:spPr bwMode="auto">
            <a:xfrm>
              <a:off x="672" y="2585"/>
              <a:ext cx="1013" cy="386"/>
            </a:xfrm>
            <a:prstGeom prst="rect">
              <a:avLst/>
            </a:prstGeom>
            <a:noFill/>
            <a:ln w="9525">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Secondary S</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100" name="Text Box 11">
              <a:extLst>
                <a:ext uri="{FF2B5EF4-FFF2-40B4-BE49-F238E27FC236}">
                  <a16:creationId xmlns:a16="http://schemas.microsoft.com/office/drawing/2014/main" id="{10FDA9F1-197E-D772-A47D-87CB9CAE5C56}"/>
                </a:ext>
              </a:extLst>
            </p:cNvPr>
            <p:cNvSpPr txBox="1">
              <a:spLocks noChangeArrowheads="1"/>
            </p:cNvSpPr>
            <p:nvPr/>
          </p:nvSpPr>
          <p:spPr bwMode="auto">
            <a:xfrm>
              <a:off x="672" y="1417"/>
              <a:ext cx="912" cy="386"/>
            </a:xfrm>
            <a:prstGeom prst="rect">
              <a:avLst/>
            </a:prstGeom>
            <a:noFill/>
            <a:ln w="9525">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Primary P</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101" name="Text Box 13">
              <a:extLst>
                <a:ext uri="{FF2B5EF4-FFF2-40B4-BE49-F238E27FC236}">
                  <a16:creationId xmlns:a16="http://schemas.microsoft.com/office/drawing/2014/main" id="{408C4ED5-6A50-F1B1-3E74-DFB0B8335337}"/>
                </a:ext>
              </a:extLst>
            </p:cNvPr>
            <p:cNvSpPr txBox="1">
              <a:spLocks noChangeArrowheads="1"/>
            </p:cNvSpPr>
            <p:nvPr/>
          </p:nvSpPr>
          <p:spPr bwMode="auto">
            <a:xfrm>
              <a:off x="1618" y="1385"/>
              <a:ext cx="646" cy="386"/>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solidFill>
                    <a:srgbClr val="000000"/>
                  </a:solidFill>
                  <a:ea typeface="Batang" pitchFamily="18" charset="-127"/>
                  <a:cs typeface="Arial" charset="0"/>
                </a:rPr>
                <a:t>I(N)</a:t>
              </a:r>
              <a:endParaRPr lang="en-US" sz="3200">
                <a:solidFill>
                  <a:srgbClr val="000000"/>
                </a:solidFill>
                <a:effectLst>
                  <a:outerShdw blurRad="38100" dist="38100" dir="2700000" algn="tl">
                    <a:srgbClr val="C0C0C0"/>
                  </a:outerShdw>
                </a:effectLst>
                <a:latin typeface="Arial" charset="0"/>
                <a:ea typeface="Batang" pitchFamily="18" charset="-127"/>
                <a:cs typeface="Arial" charset="0"/>
              </a:endParaRPr>
            </a:p>
          </p:txBody>
        </p:sp>
        <p:sp>
          <p:nvSpPr>
            <p:cNvPr id="102" name="Text Box 14">
              <a:extLst>
                <a:ext uri="{FF2B5EF4-FFF2-40B4-BE49-F238E27FC236}">
                  <a16:creationId xmlns:a16="http://schemas.microsoft.com/office/drawing/2014/main" id="{D31EFE90-5D85-751D-AA7F-C67966B6AE48}"/>
                </a:ext>
              </a:extLst>
            </p:cNvPr>
            <p:cNvSpPr txBox="1">
              <a:spLocks noChangeArrowheads="1"/>
            </p:cNvSpPr>
            <p:nvPr/>
          </p:nvSpPr>
          <p:spPr bwMode="auto">
            <a:xfrm>
              <a:off x="2270" y="1387"/>
              <a:ext cx="554" cy="385"/>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eaLnBrk="1" hangingPunct="1">
                <a:spcBef>
                  <a:spcPct val="20000"/>
                </a:spcBef>
                <a:buClr>
                  <a:schemeClr val="hlink"/>
                </a:buClr>
                <a:buSzPct val="90000"/>
                <a:buFont typeface="Wingdings" panose="05000000000000000000" pitchFamily="2" charset="2"/>
                <a:buNone/>
                <a:defRPr/>
              </a:pPr>
              <a:endParaRPr lang="en-US" sz="3200">
                <a:effectLst>
                  <a:outerShdw blurRad="38100" dist="38100" dir="2700000" algn="tl">
                    <a:srgbClr val="C0C0C0"/>
                  </a:outerShdw>
                </a:effectLst>
                <a:latin typeface="Arial" charset="0"/>
                <a:cs typeface="Arial" charset="0"/>
              </a:endParaRPr>
            </a:p>
          </p:txBody>
        </p:sp>
        <p:sp>
          <p:nvSpPr>
            <p:cNvPr id="103" name="Text Box 15">
              <a:extLst>
                <a:ext uri="{FF2B5EF4-FFF2-40B4-BE49-F238E27FC236}">
                  <a16:creationId xmlns:a16="http://schemas.microsoft.com/office/drawing/2014/main" id="{774A24E4-AC74-C6CD-FE4E-463A9F568BC2}"/>
                </a:ext>
              </a:extLst>
            </p:cNvPr>
            <p:cNvSpPr txBox="1">
              <a:spLocks noChangeArrowheads="1"/>
            </p:cNvSpPr>
            <p:nvPr/>
          </p:nvSpPr>
          <p:spPr bwMode="auto">
            <a:xfrm>
              <a:off x="2833" y="1385"/>
              <a:ext cx="91" cy="386"/>
            </a:xfrm>
            <a:prstGeom prst="rect">
              <a:avLst/>
            </a:prstGeom>
            <a:solidFill>
              <a:srgbClr val="FFFFFF"/>
            </a:solidFill>
            <a:ln w="19050">
              <a:solidFill>
                <a:srgbClr val="000000"/>
              </a:solidFill>
              <a:prstDash val="dash"/>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C0C0C0"/>
                  </a:outerShdw>
                </a:effectLst>
                <a:latin typeface="Arial" charset="0"/>
                <a:cs typeface="Arial" charset="0"/>
              </a:endParaRPr>
            </a:p>
          </p:txBody>
        </p:sp>
        <p:sp>
          <p:nvSpPr>
            <p:cNvPr id="104" name="Text Box 16">
              <a:extLst>
                <a:ext uri="{FF2B5EF4-FFF2-40B4-BE49-F238E27FC236}">
                  <a16:creationId xmlns:a16="http://schemas.microsoft.com/office/drawing/2014/main" id="{46720D46-C876-17B4-D9F0-17C3B9CA4527}"/>
                </a:ext>
              </a:extLst>
            </p:cNvPr>
            <p:cNvSpPr txBox="1">
              <a:spLocks noChangeArrowheads="1"/>
            </p:cNvSpPr>
            <p:nvPr/>
          </p:nvSpPr>
          <p:spPr bwMode="auto">
            <a:xfrm>
              <a:off x="2924" y="1387"/>
              <a:ext cx="93" cy="385"/>
            </a:xfrm>
            <a:prstGeom prst="rect">
              <a:avLst/>
            </a:prstGeom>
            <a:solidFill>
              <a:srgbClr val="FFFFFF"/>
            </a:solidFill>
            <a:ln w="9525">
              <a:solidFill>
                <a:srgbClr val="000000"/>
              </a:solidFill>
              <a:prstDash val="dash"/>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C0C0C0"/>
                  </a:outerShdw>
                </a:effectLst>
                <a:latin typeface="Arial" charset="0"/>
                <a:cs typeface="Arial" charset="0"/>
              </a:endParaRPr>
            </a:p>
          </p:txBody>
        </p:sp>
        <p:sp>
          <p:nvSpPr>
            <p:cNvPr id="105" name="Text Box 17">
              <a:extLst>
                <a:ext uri="{FF2B5EF4-FFF2-40B4-BE49-F238E27FC236}">
                  <a16:creationId xmlns:a16="http://schemas.microsoft.com/office/drawing/2014/main" id="{5266B7FD-2859-208E-6B4D-55FC8370D112}"/>
                </a:ext>
              </a:extLst>
            </p:cNvPr>
            <p:cNvSpPr txBox="1">
              <a:spLocks noChangeArrowheads="1"/>
            </p:cNvSpPr>
            <p:nvPr/>
          </p:nvSpPr>
          <p:spPr bwMode="auto">
            <a:xfrm>
              <a:off x="3017" y="1387"/>
              <a:ext cx="646" cy="385"/>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solidFill>
                    <a:srgbClr val="000000"/>
                  </a:solidFill>
                  <a:ea typeface="Batang" pitchFamily="18" charset="-127"/>
                  <a:cs typeface="Arial" charset="0"/>
                </a:rPr>
                <a:t>I(N)</a:t>
              </a:r>
              <a:endParaRPr lang="en-US" sz="3200">
                <a:solidFill>
                  <a:srgbClr val="000000"/>
                </a:solidFill>
                <a:effectLst>
                  <a:outerShdw blurRad="38100" dist="38100" dir="2700000" algn="tl">
                    <a:srgbClr val="C0C0C0"/>
                  </a:outerShdw>
                </a:effectLst>
                <a:latin typeface="Arial" charset="0"/>
                <a:ea typeface="Batang" pitchFamily="18" charset="-127"/>
                <a:cs typeface="Arial" charset="0"/>
              </a:endParaRPr>
            </a:p>
          </p:txBody>
        </p:sp>
        <p:sp>
          <p:nvSpPr>
            <p:cNvPr id="106" name="Text Box 18">
              <a:extLst>
                <a:ext uri="{FF2B5EF4-FFF2-40B4-BE49-F238E27FC236}">
                  <a16:creationId xmlns:a16="http://schemas.microsoft.com/office/drawing/2014/main" id="{677DB0A9-911A-E163-3236-52BF072518DD}"/>
                </a:ext>
              </a:extLst>
            </p:cNvPr>
            <p:cNvSpPr txBox="1">
              <a:spLocks noChangeArrowheads="1"/>
            </p:cNvSpPr>
            <p:nvPr/>
          </p:nvSpPr>
          <p:spPr bwMode="auto">
            <a:xfrm>
              <a:off x="3670" y="1387"/>
              <a:ext cx="552" cy="385"/>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C0C0C0"/>
                  </a:outerShdw>
                </a:effectLst>
                <a:latin typeface="Arial" charset="0"/>
                <a:cs typeface="Arial" charset="0"/>
              </a:endParaRPr>
            </a:p>
          </p:txBody>
        </p:sp>
        <p:sp>
          <p:nvSpPr>
            <p:cNvPr id="107" name="Text Box 19">
              <a:extLst>
                <a:ext uri="{FF2B5EF4-FFF2-40B4-BE49-F238E27FC236}">
                  <a16:creationId xmlns:a16="http://schemas.microsoft.com/office/drawing/2014/main" id="{84CE1CD8-D025-4B80-BA00-1BA5AFDB449D}"/>
                </a:ext>
              </a:extLst>
            </p:cNvPr>
            <p:cNvSpPr txBox="1">
              <a:spLocks noChangeArrowheads="1"/>
            </p:cNvSpPr>
            <p:nvPr/>
          </p:nvSpPr>
          <p:spPr bwMode="auto">
            <a:xfrm>
              <a:off x="4222" y="1387"/>
              <a:ext cx="94" cy="385"/>
            </a:xfrm>
            <a:prstGeom prst="rect">
              <a:avLst/>
            </a:prstGeom>
            <a:solidFill>
              <a:srgbClr val="000000"/>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solidFill>
                  <a:srgbClr val="000000"/>
                </a:solidFill>
                <a:effectLst>
                  <a:outerShdw blurRad="38100" dist="38100" dir="2700000" algn="tl">
                    <a:srgbClr val="FFFFFF"/>
                  </a:outerShdw>
                </a:effectLst>
                <a:latin typeface="Arial" charset="0"/>
                <a:cs typeface="Arial" charset="0"/>
              </a:endParaRPr>
            </a:p>
          </p:txBody>
        </p:sp>
        <p:sp>
          <p:nvSpPr>
            <p:cNvPr id="108" name="Text Box 21">
              <a:extLst>
                <a:ext uri="{FF2B5EF4-FFF2-40B4-BE49-F238E27FC236}">
                  <a16:creationId xmlns:a16="http://schemas.microsoft.com/office/drawing/2014/main" id="{768992A5-ECFD-40F3-CB93-65294DA1B2FA}"/>
                </a:ext>
              </a:extLst>
            </p:cNvPr>
            <p:cNvSpPr txBox="1">
              <a:spLocks noChangeArrowheads="1"/>
            </p:cNvSpPr>
            <p:nvPr/>
          </p:nvSpPr>
          <p:spPr bwMode="auto">
            <a:xfrm>
              <a:off x="4318" y="1385"/>
              <a:ext cx="810" cy="381"/>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solidFill>
                    <a:srgbClr val="000000"/>
                  </a:solidFill>
                  <a:ea typeface="Batang" pitchFamily="18" charset="-127"/>
                  <a:cs typeface="Arial" charset="0"/>
                </a:rPr>
                <a:t>I(N+1)</a:t>
              </a:r>
              <a:endParaRPr lang="en-US" sz="3200">
                <a:solidFill>
                  <a:srgbClr val="000000"/>
                </a:solidFill>
                <a:effectLst>
                  <a:outerShdw blurRad="38100" dist="38100" dir="2700000" algn="tl">
                    <a:srgbClr val="C0C0C0"/>
                  </a:outerShdw>
                </a:effectLst>
                <a:latin typeface="Arial" charset="0"/>
                <a:ea typeface="Batang" pitchFamily="18" charset="-127"/>
                <a:cs typeface="Arial" charset="0"/>
              </a:endParaRPr>
            </a:p>
          </p:txBody>
        </p:sp>
        <p:sp>
          <p:nvSpPr>
            <p:cNvPr id="109" name="Line 22">
              <a:extLst>
                <a:ext uri="{FF2B5EF4-FFF2-40B4-BE49-F238E27FC236}">
                  <a16:creationId xmlns:a16="http://schemas.microsoft.com/office/drawing/2014/main" id="{2345D635-EC70-27AF-61E4-2E0D360E372E}"/>
                </a:ext>
              </a:extLst>
            </p:cNvPr>
            <p:cNvSpPr>
              <a:spLocks noChangeShapeType="1"/>
            </p:cNvSpPr>
            <p:nvPr/>
          </p:nvSpPr>
          <p:spPr bwMode="auto">
            <a:xfrm>
              <a:off x="1631" y="1024"/>
              <a:ext cx="0" cy="386"/>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0" name="Line 23">
              <a:extLst>
                <a:ext uri="{FF2B5EF4-FFF2-40B4-BE49-F238E27FC236}">
                  <a16:creationId xmlns:a16="http://schemas.microsoft.com/office/drawing/2014/main" id="{3DEB39C1-87F9-6D11-8266-74CFF497653C}"/>
                </a:ext>
              </a:extLst>
            </p:cNvPr>
            <p:cNvSpPr>
              <a:spLocks noChangeShapeType="1"/>
            </p:cNvSpPr>
            <p:nvPr/>
          </p:nvSpPr>
          <p:spPr bwMode="auto">
            <a:xfrm>
              <a:off x="4333" y="1153"/>
              <a:ext cx="0" cy="257"/>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1" name="Line 24">
              <a:extLst>
                <a:ext uri="{FF2B5EF4-FFF2-40B4-BE49-F238E27FC236}">
                  <a16:creationId xmlns:a16="http://schemas.microsoft.com/office/drawing/2014/main" id="{814AC103-5C7A-53E0-E3CC-CD118137DAF7}"/>
                </a:ext>
              </a:extLst>
            </p:cNvPr>
            <p:cNvSpPr>
              <a:spLocks noChangeShapeType="1"/>
            </p:cNvSpPr>
            <p:nvPr/>
          </p:nvSpPr>
          <p:spPr bwMode="auto">
            <a:xfrm>
              <a:off x="3025" y="1024"/>
              <a:ext cx="0" cy="386"/>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2" name="Text Box 25">
              <a:extLst>
                <a:ext uri="{FF2B5EF4-FFF2-40B4-BE49-F238E27FC236}">
                  <a16:creationId xmlns:a16="http://schemas.microsoft.com/office/drawing/2014/main" id="{FE98B3B8-1F4E-F1C7-9171-BEB65AF01BA3}"/>
                </a:ext>
              </a:extLst>
            </p:cNvPr>
            <p:cNvSpPr txBox="1">
              <a:spLocks noChangeArrowheads="1"/>
            </p:cNvSpPr>
            <p:nvPr/>
          </p:nvSpPr>
          <p:spPr bwMode="auto">
            <a:xfrm>
              <a:off x="1850" y="2583"/>
              <a:ext cx="645" cy="385"/>
            </a:xfrm>
            <a:prstGeom prst="rect">
              <a:avLst/>
            </a:prstGeom>
            <a:solidFill>
              <a:srgbClr val="FFFFFF"/>
            </a:solidFill>
            <a:ln w="19050">
              <a:solidFill>
                <a:srgbClr val="FF0000"/>
              </a:solidFill>
              <a:prstDash val="dash"/>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C0C0C0"/>
                  </a:outerShdw>
                </a:effectLst>
                <a:latin typeface="Arial" charset="0"/>
                <a:cs typeface="Arial" charset="0"/>
              </a:endParaRPr>
            </a:p>
          </p:txBody>
        </p:sp>
        <p:sp>
          <p:nvSpPr>
            <p:cNvPr id="113" name="Text Box 26">
              <a:extLst>
                <a:ext uri="{FF2B5EF4-FFF2-40B4-BE49-F238E27FC236}">
                  <a16:creationId xmlns:a16="http://schemas.microsoft.com/office/drawing/2014/main" id="{EE79290D-4C82-8879-E5BB-D1654146B60A}"/>
                </a:ext>
              </a:extLst>
            </p:cNvPr>
            <p:cNvSpPr txBox="1">
              <a:spLocks noChangeArrowheads="1"/>
            </p:cNvSpPr>
            <p:nvPr/>
          </p:nvSpPr>
          <p:spPr bwMode="auto">
            <a:xfrm>
              <a:off x="2498" y="2585"/>
              <a:ext cx="723" cy="386"/>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C0C0C0"/>
                  </a:outerShdw>
                </a:effectLst>
                <a:latin typeface="Arial" charset="0"/>
                <a:cs typeface="Arial" charset="0"/>
              </a:endParaRPr>
            </a:p>
          </p:txBody>
        </p:sp>
        <p:sp>
          <p:nvSpPr>
            <p:cNvPr id="114" name="Text Box 27">
              <a:extLst>
                <a:ext uri="{FF2B5EF4-FFF2-40B4-BE49-F238E27FC236}">
                  <a16:creationId xmlns:a16="http://schemas.microsoft.com/office/drawing/2014/main" id="{32CA0291-3DE6-1176-437C-7B5D3FFBCBCE}"/>
                </a:ext>
              </a:extLst>
            </p:cNvPr>
            <p:cNvSpPr txBox="1">
              <a:spLocks noChangeArrowheads="1"/>
            </p:cNvSpPr>
            <p:nvPr/>
          </p:nvSpPr>
          <p:spPr bwMode="auto">
            <a:xfrm>
              <a:off x="2597" y="2585"/>
              <a:ext cx="92" cy="386"/>
            </a:xfrm>
            <a:prstGeom prst="rect">
              <a:avLst/>
            </a:prstGeom>
            <a:solidFill>
              <a:srgbClr val="FFFFFF"/>
            </a:solidFill>
            <a:ln w="19050">
              <a:solidFill>
                <a:srgbClr val="000000"/>
              </a:solidFill>
              <a:prstDash val="dash"/>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C0C0C0"/>
                  </a:outerShdw>
                </a:effectLst>
                <a:latin typeface="Arial" charset="0"/>
                <a:cs typeface="Arial" charset="0"/>
              </a:endParaRPr>
            </a:p>
          </p:txBody>
        </p:sp>
        <p:sp>
          <p:nvSpPr>
            <p:cNvPr id="115" name="Text Box 28">
              <a:extLst>
                <a:ext uri="{FF2B5EF4-FFF2-40B4-BE49-F238E27FC236}">
                  <a16:creationId xmlns:a16="http://schemas.microsoft.com/office/drawing/2014/main" id="{986DDF76-3E20-B40C-11B9-9B7A91B1C67E}"/>
                </a:ext>
              </a:extLst>
            </p:cNvPr>
            <p:cNvSpPr txBox="1">
              <a:spLocks noChangeArrowheads="1"/>
            </p:cNvSpPr>
            <p:nvPr/>
          </p:nvSpPr>
          <p:spPr bwMode="auto">
            <a:xfrm>
              <a:off x="3171" y="2585"/>
              <a:ext cx="877" cy="391"/>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solidFill>
                    <a:srgbClr val="000000"/>
                  </a:solidFill>
                  <a:ea typeface="Batang" pitchFamily="18" charset="-127"/>
                  <a:cs typeface="Arial" charset="0"/>
                </a:rPr>
                <a:t>I(N)</a:t>
              </a:r>
              <a:endParaRPr lang="en-US" sz="3200">
                <a:solidFill>
                  <a:srgbClr val="000000"/>
                </a:solidFill>
                <a:effectLst>
                  <a:outerShdw blurRad="38100" dist="38100" dir="2700000" algn="tl">
                    <a:srgbClr val="C0C0C0"/>
                  </a:outerShdw>
                </a:effectLst>
                <a:latin typeface="Arial" charset="0"/>
                <a:ea typeface="Batang" pitchFamily="18" charset="-127"/>
                <a:cs typeface="Arial" charset="0"/>
              </a:endParaRPr>
            </a:p>
          </p:txBody>
        </p:sp>
        <p:sp>
          <p:nvSpPr>
            <p:cNvPr id="116" name="Text Box 29">
              <a:extLst>
                <a:ext uri="{FF2B5EF4-FFF2-40B4-BE49-F238E27FC236}">
                  <a16:creationId xmlns:a16="http://schemas.microsoft.com/office/drawing/2014/main" id="{64C665D8-141C-699C-595D-C28B56AEEE98}"/>
                </a:ext>
              </a:extLst>
            </p:cNvPr>
            <p:cNvSpPr txBox="1">
              <a:spLocks noChangeArrowheads="1"/>
            </p:cNvSpPr>
            <p:nvPr/>
          </p:nvSpPr>
          <p:spPr bwMode="auto">
            <a:xfrm>
              <a:off x="3980" y="2606"/>
              <a:ext cx="122" cy="361"/>
            </a:xfrm>
            <a:prstGeom prst="rect">
              <a:avLst/>
            </a:prstGeom>
            <a:solidFill>
              <a:srgbClr val="000000"/>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dirty="0">
                <a:effectLst>
                  <a:outerShdw blurRad="38100" dist="38100" dir="2700000" algn="tl">
                    <a:srgbClr val="000080"/>
                  </a:outerShdw>
                </a:effectLst>
                <a:latin typeface="Arial" charset="0"/>
                <a:cs typeface="Arial" charset="0"/>
              </a:endParaRPr>
            </a:p>
          </p:txBody>
        </p:sp>
        <p:sp>
          <p:nvSpPr>
            <p:cNvPr id="117" name="Line 30">
              <a:extLst>
                <a:ext uri="{FF2B5EF4-FFF2-40B4-BE49-F238E27FC236}">
                  <a16:creationId xmlns:a16="http://schemas.microsoft.com/office/drawing/2014/main" id="{9938577B-BF26-4B10-7506-05846A055C4A}"/>
                </a:ext>
              </a:extLst>
            </p:cNvPr>
            <p:cNvSpPr>
              <a:spLocks noChangeShapeType="1"/>
            </p:cNvSpPr>
            <p:nvPr/>
          </p:nvSpPr>
          <p:spPr bwMode="auto">
            <a:xfrm flipH="1">
              <a:off x="1336" y="1406"/>
              <a:ext cx="303"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8" name="Line 31">
              <a:extLst>
                <a:ext uri="{FF2B5EF4-FFF2-40B4-BE49-F238E27FC236}">
                  <a16:creationId xmlns:a16="http://schemas.microsoft.com/office/drawing/2014/main" id="{F9F74353-B762-D12A-BBCB-48B6B348E043}"/>
                </a:ext>
              </a:extLst>
            </p:cNvPr>
            <p:cNvSpPr>
              <a:spLocks noChangeShapeType="1"/>
            </p:cNvSpPr>
            <p:nvPr/>
          </p:nvSpPr>
          <p:spPr bwMode="auto">
            <a:xfrm flipH="1">
              <a:off x="1344" y="1764"/>
              <a:ext cx="30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9" name="Line 32">
              <a:extLst>
                <a:ext uri="{FF2B5EF4-FFF2-40B4-BE49-F238E27FC236}">
                  <a16:creationId xmlns:a16="http://schemas.microsoft.com/office/drawing/2014/main" id="{71755CD1-978D-7164-C812-1AED7273D4CC}"/>
                </a:ext>
              </a:extLst>
            </p:cNvPr>
            <p:cNvSpPr>
              <a:spLocks noChangeShapeType="1"/>
            </p:cNvSpPr>
            <p:nvPr/>
          </p:nvSpPr>
          <p:spPr bwMode="auto">
            <a:xfrm flipH="1">
              <a:off x="1545" y="2971"/>
              <a:ext cx="305"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0" name="Line 33">
              <a:extLst>
                <a:ext uri="{FF2B5EF4-FFF2-40B4-BE49-F238E27FC236}">
                  <a16:creationId xmlns:a16="http://schemas.microsoft.com/office/drawing/2014/main" id="{794770AD-5282-83B0-C0D5-B6D55F87C2BE}"/>
                </a:ext>
              </a:extLst>
            </p:cNvPr>
            <p:cNvSpPr>
              <a:spLocks noChangeShapeType="1"/>
            </p:cNvSpPr>
            <p:nvPr/>
          </p:nvSpPr>
          <p:spPr bwMode="auto">
            <a:xfrm flipH="1">
              <a:off x="1545" y="2585"/>
              <a:ext cx="305"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1" name="Line 34">
              <a:extLst>
                <a:ext uri="{FF2B5EF4-FFF2-40B4-BE49-F238E27FC236}">
                  <a16:creationId xmlns:a16="http://schemas.microsoft.com/office/drawing/2014/main" id="{1E42246D-A0A5-7070-B41D-81FE40A947FD}"/>
                </a:ext>
              </a:extLst>
            </p:cNvPr>
            <p:cNvSpPr>
              <a:spLocks noChangeShapeType="1"/>
            </p:cNvSpPr>
            <p:nvPr/>
          </p:nvSpPr>
          <p:spPr bwMode="auto">
            <a:xfrm flipH="1">
              <a:off x="3946" y="2961"/>
              <a:ext cx="8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2" name="Line 35">
              <a:extLst>
                <a:ext uri="{FF2B5EF4-FFF2-40B4-BE49-F238E27FC236}">
                  <a16:creationId xmlns:a16="http://schemas.microsoft.com/office/drawing/2014/main" id="{563BECAD-D340-4385-8303-BE18894849BF}"/>
                </a:ext>
              </a:extLst>
            </p:cNvPr>
            <p:cNvSpPr>
              <a:spLocks noChangeShapeType="1"/>
            </p:cNvSpPr>
            <p:nvPr/>
          </p:nvSpPr>
          <p:spPr bwMode="auto">
            <a:xfrm flipH="1">
              <a:off x="3837" y="2594"/>
              <a:ext cx="8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3" name="Line 36">
              <a:extLst>
                <a:ext uri="{FF2B5EF4-FFF2-40B4-BE49-F238E27FC236}">
                  <a16:creationId xmlns:a16="http://schemas.microsoft.com/office/drawing/2014/main" id="{0960D7D4-878A-F629-BBAB-58D0DB7951B7}"/>
                </a:ext>
              </a:extLst>
            </p:cNvPr>
            <p:cNvSpPr>
              <a:spLocks noChangeShapeType="1"/>
            </p:cNvSpPr>
            <p:nvPr/>
          </p:nvSpPr>
          <p:spPr bwMode="auto">
            <a:xfrm>
              <a:off x="1634" y="1214"/>
              <a:ext cx="1414"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4" name="Line 37">
              <a:extLst>
                <a:ext uri="{FF2B5EF4-FFF2-40B4-BE49-F238E27FC236}">
                  <a16:creationId xmlns:a16="http://schemas.microsoft.com/office/drawing/2014/main" id="{BAEC997C-F12F-FF3B-CB55-BB0BF15C7591}"/>
                </a:ext>
              </a:extLst>
            </p:cNvPr>
            <p:cNvSpPr>
              <a:spLocks noChangeShapeType="1"/>
            </p:cNvSpPr>
            <p:nvPr/>
          </p:nvSpPr>
          <p:spPr bwMode="auto">
            <a:xfrm>
              <a:off x="3016" y="1214"/>
              <a:ext cx="1317"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5" name="Line 38">
              <a:extLst>
                <a:ext uri="{FF2B5EF4-FFF2-40B4-BE49-F238E27FC236}">
                  <a16:creationId xmlns:a16="http://schemas.microsoft.com/office/drawing/2014/main" id="{D9280EB5-6468-BEFA-DDF0-0724E8B58426}"/>
                </a:ext>
              </a:extLst>
            </p:cNvPr>
            <p:cNvSpPr>
              <a:spLocks noChangeShapeType="1"/>
            </p:cNvSpPr>
            <p:nvPr/>
          </p:nvSpPr>
          <p:spPr bwMode="auto">
            <a:xfrm>
              <a:off x="1887" y="1772"/>
              <a:ext cx="207" cy="81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6" name="Line 39">
              <a:extLst>
                <a:ext uri="{FF2B5EF4-FFF2-40B4-BE49-F238E27FC236}">
                  <a16:creationId xmlns:a16="http://schemas.microsoft.com/office/drawing/2014/main" id="{FED17384-22D1-AF3E-1AFA-4E82D5A7354F}"/>
                </a:ext>
              </a:extLst>
            </p:cNvPr>
            <p:cNvSpPr>
              <a:spLocks noChangeShapeType="1"/>
            </p:cNvSpPr>
            <p:nvPr/>
          </p:nvSpPr>
          <p:spPr bwMode="auto">
            <a:xfrm>
              <a:off x="3305" y="1793"/>
              <a:ext cx="207" cy="786"/>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7" name="Line 40">
              <a:extLst>
                <a:ext uri="{FF2B5EF4-FFF2-40B4-BE49-F238E27FC236}">
                  <a16:creationId xmlns:a16="http://schemas.microsoft.com/office/drawing/2014/main" id="{3ECAD88D-E587-F2B8-15D6-EE06DA3C7F32}"/>
                </a:ext>
              </a:extLst>
            </p:cNvPr>
            <p:cNvSpPr>
              <a:spLocks noChangeShapeType="1"/>
            </p:cNvSpPr>
            <p:nvPr/>
          </p:nvSpPr>
          <p:spPr bwMode="auto">
            <a:xfrm flipV="1">
              <a:off x="2630" y="1793"/>
              <a:ext cx="236" cy="792"/>
            </a:xfrm>
            <a:prstGeom prst="line">
              <a:avLst/>
            </a:prstGeom>
            <a:noFill/>
            <a:ln w="952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8" name="Line 41">
              <a:extLst>
                <a:ext uri="{FF2B5EF4-FFF2-40B4-BE49-F238E27FC236}">
                  <a16:creationId xmlns:a16="http://schemas.microsoft.com/office/drawing/2014/main" id="{5C465C72-6DAA-435D-1983-C45ED042DB81}"/>
                </a:ext>
              </a:extLst>
            </p:cNvPr>
            <p:cNvSpPr>
              <a:spLocks noChangeShapeType="1"/>
            </p:cNvSpPr>
            <p:nvPr/>
          </p:nvSpPr>
          <p:spPr bwMode="auto">
            <a:xfrm flipV="1">
              <a:off x="4027" y="1784"/>
              <a:ext cx="236" cy="792"/>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9" name="Line 42">
              <a:extLst>
                <a:ext uri="{FF2B5EF4-FFF2-40B4-BE49-F238E27FC236}">
                  <a16:creationId xmlns:a16="http://schemas.microsoft.com/office/drawing/2014/main" id="{8FC6A467-6C73-E1D3-944E-AE0C4C13BBD6}"/>
                </a:ext>
              </a:extLst>
            </p:cNvPr>
            <p:cNvSpPr>
              <a:spLocks noChangeShapeType="1"/>
            </p:cNvSpPr>
            <p:nvPr/>
          </p:nvSpPr>
          <p:spPr bwMode="auto">
            <a:xfrm flipH="1">
              <a:off x="5119" y="1385"/>
              <a:ext cx="305"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0" name="Line 43">
              <a:extLst>
                <a:ext uri="{FF2B5EF4-FFF2-40B4-BE49-F238E27FC236}">
                  <a16:creationId xmlns:a16="http://schemas.microsoft.com/office/drawing/2014/main" id="{95F8FC3A-CC12-C85F-77BE-B96692E48246}"/>
                </a:ext>
              </a:extLst>
            </p:cNvPr>
            <p:cNvSpPr>
              <a:spLocks noChangeShapeType="1"/>
            </p:cNvSpPr>
            <p:nvPr/>
          </p:nvSpPr>
          <p:spPr bwMode="auto">
            <a:xfrm flipH="1">
              <a:off x="5119" y="1752"/>
              <a:ext cx="30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1" name="Line 44">
              <a:extLst>
                <a:ext uri="{FF2B5EF4-FFF2-40B4-BE49-F238E27FC236}">
                  <a16:creationId xmlns:a16="http://schemas.microsoft.com/office/drawing/2014/main" id="{96B70E11-716C-F26E-B2AF-63AE8A4ABC70}"/>
                </a:ext>
              </a:extLst>
            </p:cNvPr>
            <p:cNvSpPr>
              <a:spLocks noChangeShapeType="1"/>
            </p:cNvSpPr>
            <p:nvPr/>
          </p:nvSpPr>
          <p:spPr bwMode="auto">
            <a:xfrm>
              <a:off x="4251" y="2458"/>
              <a:ext cx="404" cy="0"/>
            </a:xfrm>
            <a:prstGeom prst="line">
              <a:avLst/>
            </a:prstGeom>
            <a:noFill/>
            <a:ln w="38100" cmpd="dbl">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2" name="Line 45">
              <a:extLst>
                <a:ext uri="{FF2B5EF4-FFF2-40B4-BE49-F238E27FC236}">
                  <a16:creationId xmlns:a16="http://schemas.microsoft.com/office/drawing/2014/main" id="{BC8084DB-48F8-8428-DD32-FEC09B4DE97E}"/>
                </a:ext>
              </a:extLst>
            </p:cNvPr>
            <p:cNvSpPr>
              <a:spLocks noChangeShapeType="1"/>
            </p:cNvSpPr>
            <p:nvPr/>
          </p:nvSpPr>
          <p:spPr bwMode="auto">
            <a:xfrm>
              <a:off x="4700" y="1793"/>
              <a:ext cx="101" cy="294"/>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3" name="Line 46">
              <a:extLst>
                <a:ext uri="{FF2B5EF4-FFF2-40B4-BE49-F238E27FC236}">
                  <a16:creationId xmlns:a16="http://schemas.microsoft.com/office/drawing/2014/main" id="{20884E74-1381-46E2-9CC5-1FE1C207663B}"/>
                </a:ext>
              </a:extLst>
            </p:cNvPr>
            <p:cNvSpPr>
              <a:spLocks noChangeShapeType="1"/>
            </p:cNvSpPr>
            <p:nvPr/>
          </p:nvSpPr>
          <p:spPr bwMode="auto">
            <a:xfrm>
              <a:off x="4453" y="1385"/>
              <a:ext cx="0" cy="3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4" name="Line 47">
              <a:extLst>
                <a:ext uri="{FF2B5EF4-FFF2-40B4-BE49-F238E27FC236}">
                  <a16:creationId xmlns:a16="http://schemas.microsoft.com/office/drawing/2014/main" id="{5A65A9C5-2B07-4B24-264A-328C80EAB45C}"/>
                </a:ext>
              </a:extLst>
            </p:cNvPr>
            <p:cNvSpPr>
              <a:spLocks noChangeShapeType="1"/>
            </p:cNvSpPr>
            <p:nvPr/>
          </p:nvSpPr>
          <p:spPr bwMode="auto">
            <a:xfrm>
              <a:off x="3846" y="2585"/>
              <a:ext cx="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5" name="Line 48">
              <a:extLst>
                <a:ext uri="{FF2B5EF4-FFF2-40B4-BE49-F238E27FC236}">
                  <a16:creationId xmlns:a16="http://schemas.microsoft.com/office/drawing/2014/main" id="{B5AA0AA3-06E4-6D71-7C0F-0A5AAABCCC47}"/>
                </a:ext>
              </a:extLst>
            </p:cNvPr>
            <p:cNvSpPr>
              <a:spLocks noChangeShapeType="1"/>
            </p:cNvSpPr>
            <p:nvPr/>
          </p:nvSpPr>
          <p:spPr bwMode="auto">
            <a:xfrm>
              <a:off x="4453" y="786"/>
              <a:ext cx="0" cy="599"/>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6" name="Text Box 49">
              <a:extLst>
                <a:ext uri="{FF2B5EF4-FFF2-40B4-BE49-F238E27FC236}">
                  <a16:creationId xmlns:a16="http://schemas.microsoft.com/office/drawing/2014/main" id="{301BE27B-7E4B-6B6C-62F6-E6974671DBBB}"/>
                </a:ext>
              </a:extLst>
            </p:cNvPr>
            <p:cNvSpPr txBox="1">
              <a:spLocks noChangeArrowheads="1"/>
            </p:cNvSpPr>
            <p:nvPr/>
          </p:nvSpPr>
          <p:spPr bwMode="auto">
            <a:xfrm>
              <a:off x="4081" y="550"/>
              <a:ext cx="1116" cy="385"/>
            </a:xfrm>
            <a:prstGeom prst="rect">
              <a:avLst/>
            </a:prstGeom>
            <a:noFill/>
            <a:ln w="19050">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rtl="1"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Timer started</a:t>
              </a:r>
              <a:endParaRPr lang="en-US" sz="3200">
                <a:effectLst>
                  <a:outerShdw blurRad="38100" dist="38100" dir="2700000" algn="tl">
                    <a:srgbClr val="000000"/>
                  </a:outerShdw>
                </a:effectLst>
                <a:latin typeface="Arial" charset="0"/>
                <a:ea typeface="Batang" pitchFamily="18" charset="-127"/>
                <a:cs typeface="Arial" charset="0"/>
              </a:endParaRPr>
            </a:p>
          </p:txBody>
        </p:sp>
      </p:grpSp>
      <p:grpSp>
        <p:nvGrpSpPr>
          <p:cNvPr id="137" name="Group 136">
            <a:extLst>
              <a:ext uri="{FF2B5EF4-FFF2-40B4-BE49-F238E27FC236}">
                <a16:creationId xmlns:a16="http://schemas.microsoft.com/office/drawing/2014/main" id="{B17758B7-F8FE-2C9E-DD69-D54278F289FF}"/>
              </a:ext>
            </a:extLst>
          </p:cNvPr>
          <p:cNvGrpSpPr>
            <a:grpSpLocks/>
          </p:cNvGrpSpPr>
          <p:nvPr/>
        </p:nvGrpSpPr>
        <p:grpSpPr bwMode="auto">
          <a:xfrm>
            <a:off x="2220028" y="5038840"/>
            <a:ext cx="7855978" cy="1782991"/>
            <a:chOff x="660" y="144"/>
            <a:chExt cx="4656" cy="2892"/>
          </a:xfrm>
        </p:grpSpPr>
        <p:sp>
          <p:nvSpPr>
            <p:cNvPr id="138" name="Text Box 5">
              <a:extLst>
                <a:ext uri="{FF2B5EF4-FFF2-40B4-BE49-F238E27FC236}">
                  <a16:creationId xmlns:a16="http://schemas.microsoft.com/office/drawing/2014/main" id="{6FE5716F-01B8-0A46-46A8-51EF0992CF11}"/>
                </a:ext>
              </a:extLst>
            </p:cNvPr>
            <p:cNvSpPr txBox="1">
              <a:spLocks noChangeArrowheads="1"/>
            </p:cNvSpPr>
            <p:nvPr/>
          </p:nvSpPr>
          <p:spPr bwMode="auto">
            <a:xfrm>
              <a:off x="4575" y="1809"/>
              <a:ext cx="532" cy="365"/>
            </a:xfrm>
            <a:prstGeom prst="rect">
              <a:avLst/>
            </a:prstGeom>
            <a:noFill/>
            <a:ln w="9525">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Time</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139" name="Text Box 6">
              <a:extLst>
                <a:ext uri="{FF2B5EF4-FFF2-40B4-BE49-F238E27FC236}">
                  <a16:creationId xmlns:a16="http://schemas.microsoft.com/office/drawing/2014/main" id="{91971EEB-543F-0C89-FA71-7002335552EA}"/>
                </a:ext>
              </a:extLst>
            </p:cNvPr>
            <p:cNvSpPr txBox="1">
              <a:spLocks noChangeArrowheads="1"/>
            </p:cNvSpPr>
            <p:nvPr/>
          </p:nvSpPr>
          <p:spPr bwMode="auto">
            <a:xfrm>
              <a:off x="3460" y="1474"/>
              <a:ext cx="802" cy="365"/>
            </a:xfrm>
            <a:prstGeom prst="rect">
              <a:avLst/>
            </a:prstGeom>
            <a:solidFill>
              <a:schemeClr val="bg2"/>
            </a:solidFill>
            <a:ln w="9525">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200">
                  <a:ea typeface="Batang" pitchFamily="18" charset="-127"/>
                  <a:cs typeface="Arial" charset="0"/>
                </a:rPr>
                <a:t>ACK(N)</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140" name="Text Box 7">
              <a:extLst>
                <a:ext uri="{FF2B5EF4-FFF2-40B4-BE49-F238E27FC236}">
                  <a16:creationId xmlns:a16="http://schemas.microsoft.com/office/drawing/2014/main" id="{E6D30B99-08C3-5D05-848B-E933B96E4788}"/>
                </a:ext>
              </a:extLst>
            </p:cNvPr>
            <p:cNvSpPr txBox="1">
              <a:spLocks noChangeArrowheads="1"/>
            </p:cNvSpPr>
            <p:nvPr/>
          </p:nvSpPr>
          <p:spPr bwMode="auto">
            <a:xfrm>
              <a:off x="3298" y="438"/>
              <a:ext cx="1116" cy="366"/>
            </a:xfrm>
            <a:prstGeom prst="rect">
              <a:avLst/>
            </a:prstGeom>
            <a:noFill/>
            <a:ln w="19050">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Timer stopped</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141" name="Text Box 8">
              <a:extLst>
                <a:ext uri="{FF2B5EF4-FFF2-40B4-BE49-F238E27FC236}">
                  <a16:creationId xmlns:a16="http://schemas.microsoft.com/office/drawing/2014/main" id="{9C01CC29-A8E7-A989-C080-970EFC8313FE}"/>
                </a:ext>
              </a:extLst>
            </p:cNvPr>
            <p:cNvSpPr txBox="1">
              <a:spLocks noChangeArrowheads="1"/>
            </p:cNvSpPr>
            <p:nvPr/>
          </p:nvSpPr>
          <p:spPr bwMode="auto">
            <a:xfrm>
              <a:off x="2334" y="144"/>
              <a:ext cx="1574" cy="365"/>
            </a:xfrm>
            <a:prstGeom prst="rect">
              <a:avLst/>
            </a:prstGeom>
            <a:noFill/>
            <a:ln w="19050">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Timer expires/started</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142" name="Text Box 9">
              <a:extLst>
                <a:ext uri="{FF2B5EF4-FFF2-40B4-BE49-F238E27FC236}">
                  <a16:creationId xmlns:a16="http://schemas.microsoft.com/office/drawing/2014/main" id="{9FE92F72-F875-46EE-FBC1-3368BCDB7BEE}"/>
                </a:ext>
              </a:extLst>
            </p:cNvPr>
            <p:cNvSpPr txBox="1">
              <a:spLocks noChangeArrowheads="1"/>
            </p:cNvSpPr>
            <p:nvPr/>
          </p:nvSpPr>
          <p:spPr bwMode="auto">
            <a:xfrm>
              <a:off x="1066" y="225"/>
              <a:ext cx="1116" cy="366"/>
            </a:xfrm>
            <a:prstGeom prst="rect">
              <a:avLst/>
            </a:prstGeom>
            <a:noFill/>
            <a:ln w="19050">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Timer started</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143" name="Text Box 10">
              <a:extLst>
                <a:ext uri="{FF2B5EF4-FFF2-40B4-BE49-F238E27FC236}">
                  <a16:creationId xmlns:a16="http://schemas.microsoft.com/office/drawing/2014/main" id="{C86B3442-68CC-8E1B-218F-8E6896E60F58}"/>
                </a:ext>
              </a:extLst>
            </p:cNvPr>
            <p:cNvSpPr txBox="1">
              <a:spLocks noChangeArrowheads="1"/>
            </p:cNvSpPr>
            <p:nvPr/>
          </p:nvSpPr>
          <p:spPr bwMode="auto">
            <a:xfrm>
              <a:off x="660" y="2083"/>
              <a:ext cx="1015" cy="365"/>
            </a:xfrm>
            <a:prstGeom prst="rect">
              <a:avLst/>
            </a:prstGeom>
            <a:noFill/>
            <a:ln w="9525">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Secondary S</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144" name="Text Box 11">
              <a:extLst>
                <a:ext uri="{FF2B5EF4-FFF2-40B4-BE49-F238E27FC236}">
                  <a16:creationId xmlns:a16="http://schemas.microsoft.com/office/drawing/2014/main" id="{F436EE74-4B61-D89E-B151-3DE682E0DDE9}"/>
                </a:ext>
              </a:extLst>
            </p:cNvPr>
            <p:cNvSpPr txBox="1">
              <a:spLocks noChangeArrowheads="1"/>
            </p:cNvSpPr>
            <p:nvPr/>
          </p:nvSpPr>
          <p:spPr bwMode="auto">
            <a:xfrm>
              <a:off x="660" y="976"/>
              <a:ext cx="913" cy="366"/>
            </a:xfrm>
            <a:prstGeom prst="rect">
              <a:avLst/>
            </a:prstGeom>
            <a:noFill/>
            <a:ln w="9525">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Primary P</a:t>
              </a:r>
              <a:endParaRPr lang="en-US" sz="3200">
                <a:effectLst>
                  <a:outerShdw blurRad="38100" dist="38100" dir="2700000" algn="tl">
                    <a:srgbClr val="000000"/>
                  </a:outerShdw>
                </a:effectLst>
                <a:latin typeface="Arial" charset="0"/>
                <a:ea typeface="Batang" pitchFamily="18" charset="-127"/>
                <a:cs typeface="Arial" charset="0"/>
              </a:endParaRPr>
            </a:p>
          </p:txBody>
        </p:sp>
        <p:grpSp>
          <p:nvGrpSpPr>
            <p:cNvPr id="145" name="Group 144">
              <a:extLst>
                <a:ext uri="{FF2B5EF4-FFF2-40B4-BE49-F238E27FC236}">
                  <a16:creationId xmlns:a16="http://schemas.microsoft.com/office/drawing/2014/main" id="{68A777E2-8563-ADE8-C53F-FA0600A96D60}"/>
                </a:ext>
              </a:extLst>
            </p:cNvPr>
            <p:cNvGrpSpPr>
              <a:grpSpLocks/>
            </p:cNvGrpSpPr>
            <p:nvPr/>
          </p:nvGrpSpPr>
          <p:grpSpPr bwMode="auto">
            <a:xfrm>
              <a:off x="1573" y="968"/>
              <a:ext cx="3449" cy="367"/>
              <a:chOff x="1958" y="3396"/>
              <a:chExt cx="5888" cy="542"/>
            </a:xfrm>
          </p:grpSpPr>
          <p:sp>
            <p:nvSpPr>
              <p:cNvPr id="175" name="Text Box 13">
                <a:extLst>
                  <a:ext uri="{FF2B5EF4-FFF2-40B4-BE49-F238E27FC236}">
                    <a16:creationId xmlns:a16="http://schemas.microsoft.com/office/drawing/2014/main" id="{BAE3D859-4846-B4C7-971B-52563E9697FD}"/>
                  </a:ext>
                </a:extLst>
              </p:cNvPr>
              <p:cNvSpPr txBox="1">
                <a:spLocks noChangeArrowheads="1"/>
              </p:cNvSpPr>
              <p:nvPr/>
            </p:nvSpPr>
            <p:spPr bwMode="auto">
              <a:xfrm>
                <a:off x="1958" y="3396"/>
                <a:ext cx="1104" cy="541"/>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solidFill>
                      <a:srgbClr val="000000"/>
                    </a:solidFill>
                    <a:ea typeface="Batang" pitchFamily="18" charset="-127"/>
                    <a:cs typeface="Arial" charset="0"/>
                  </a:rPr>
                  <a:t>I(N)</a:t>
                </a:r>
                <a:endParaRPr lang="en-US" sz="3200">
                  <a:solidFill>
                    <a:srgbClr val="000000"/>
                  </a:solidFill>
                  <a:effectLst>
                    <a:outerShdw blurRad="38100" dist="38100" dir="2700000" algn="tl">
                      <a:srgbClr val="C0C0C0"/>
                    </a:outerShdw>
                  </a:effectLst>
                  <a:latin typeface="Arial" charset="0"/>
                  <a:ea typeface="Batang" pitchFamily="18" charset="-127"/>
                  <a:cs typeface="Arial" charset="0"/>
                </a:endParaRPr>
              </a:p>
            </p:txBody>
          </p:sp>
          <p:sp>
            <p:nvSpPr>
              <p:cNvPr id="176" name="Text Box 14">
                <a:extLst>
                  <a:ext uri="{FF2B5EF4-FFF2-40B4-BE49-F238E27FC236}">
                    <a16:creationId xmlns:a16="http://schemas.microsoft.com/office/drawing/2014/main" id="{056A48A3-F432-165D-81E9-C9622AC7840D}"/>
                  </a:ext>
                </a:extLst>
              </p:cNvPr>
              <p:cNvSpPr txBox="1">
                <a:spLocks noChangeArrowheads="1"/>
              </p:cNvSpPr>
              <p:nvPr/>
            </p:nvSpPr>
            <p:spPr bwMode="auto">
              <a:xfrm>
                <a:off x="3074" y="3397"/>
                <a:ext cx="947" cy="541"/>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C0C0C0"/>
                    </a:outerShdw>
                  </a:effectLst>
                  <a:latin typeface="Arial" charset="0"/>
                  <a:cs typeface="Arial" charset="0"/>
                </a:endParaRPr>
              </a:p>
            </p:txBody>
          </p:sp>
          <p:sp>
            <p:nvSpPr>
              <p:cNvPr id="177" name="Text Box 15">
                <a:extLst>
                  <a:ext uri="{FF2B5EF4-FFF2-40B4-BE49-F238E27FC236}">
                    <a16:creationId xmlns:a16="http://schemas.microsoft.com/office/drawing/2014/main" id="{AA225D2A-318E-9245-7CDA-CC1FC2F61AC5}"/>
                  </a:ext>
                </a:extLst>
              </p:cNvPr>
              <p:cNvSpPr txBox="1">
                <a:spLocks noChangeArrowheads="1"/>
              </p:cNvSpPr>
              <p:nvPr/>
            </p:nvSpPr>
            <p:spPr bwMode="auto">
              <a:xfrm>
                <a:off x="4021" y="3397"/>
                <a:ext cx="157" cy="541"/>
              </a:xfrm>
              <a:prstGeom prst="rect">
                <a:avLst/>
              </a:prstGeom>
              <a:solidFill>
                <a:srgbClr val="FFFFFF"/>
              </a:solidFill>
              <a:ln w="19050">
                <a:solidFill>
                  <a:srgbClr val="000000"/>
                </a:solidFill>
                <a:prstDash val="dash"/>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C0C0C0"/>
                    </a:outerShdw>
                  </a:effectLst>
                  <a:latin typeface="Arial" charset="0"/>
                  <a:cs typeface="Arial" charset="0"/>
                </a:endParaRPr>
              </a:p>
            </p:txBody>
          </p:sp>
          <p:sp>
            <p:nvSpPr>
              <p:cNvPr id="178" name="Text Box 16">
                <a:extLst>
                  <a:ext uri="{FF2B5EF4-FFF2-40B4-BE49-F238E27FC236}">
                    <a16:creationId xmlns:a16="http://schemas.microsoft.com/office/drawing/2014/main" id="{5F0F6E1E-BDBA-AD2D-B1EE-CC30BB0BDD77}"/>
                  </a:ext>
                </a:extLst>
              </p:cNvPr>
              <p:cNvSpPr txBox="1">
                <a:spLocks noChangeArrowheads="1"/>
              </p:cNvSpPr>
              <p:nvPr/>
            </p:nvSpPr>
            <p:spPr bwMode="auto">
              <a:xfrm>
                <a:off x="4192" y="3397"/>
                <a:ext cx="159" cy="541"/>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C0C0C0"/>
                    </a:outerShdw>
                  </a:effectLst>
                  <a:latin typeface="Arial" charset="0"/>
                  <a:cs typeface="Arial" charset="0"/>
                </a:endParaRPr>
              </a:p>
            </p:txBody>
          </p:sp>
          <p:sp>
            <p:nvSpPr>
              <p:cNvPr id="179" name="Text Box 17">
                <a:extLst>
                  <a:ext uri="{FF2B5EF4-FFF2-40B4-BE49-F238E27FC236}">
                    <a16:creationId xmlns:a16="http://schemas.microsoft.com/office/drawing/2014/main" id="{8D806FB8-B845-6B63-11C8-0D1AE96A659B}"/>
                  </a:ext>
                </a:extLst>
              </p:cNvPr>
              <p:cNvSpPr txBox="1">
                <a:spLocks noChangeArrowheads="1"/>
              </p:cNvSpPr>
              <p:nvPr/>
            </p:nvSpPr>
            <p:spPr bwMode="auto">
              <a:xfrm>
                <a:off x="4351" y="3397"/>
                <a:ext cx="1103" cy="541"/>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solidFill>
                      <a:srgbClr val="000000"/>
                    </a:solidFill>
                    <a:ea typeface="Batang" pitchFamily="18" charset="-127"/>
                    <a:cs typeface="Arial" charset="0"/>
                  </a:rPr>
                  <a:t>I(N)</a:t>
                </a:r>
                <a:endParaRPr lang="en-US" sz="3200">
                  <a:solidFill>
                    <a:srgbClr val="000000"/>
                  </a:solidFill>
                  <a:effectLst>
                    <a:outerShdw blurRad="38100" dist="38100" dir="2700000" algn="tl">
                      <a:srgbClr val="C0C0C0"/>
                    </a:outerShdw>
                  </a:effectLst>
                  <a:latin typeface="Arial" charset="0"/>
                  <a:ea typeface="Batang" pitchFamily="18" charset="-127"/>
                  <a:cs typeface="Arial" charset="0"/>
                </a:endParaRPr>
              </a:p>
            </p:txBody>
          </p:sp>
          <p:sp>
            <p:nvSpPr>
              <p:cNvPr id="180" name="Text Box 18">
                <a:extLst>
                  <a:ext uri="{FF2B5EF4-FFF2-40B4-BE49-F238E27FC236}">
                    <a16:creationId xmlns:a16="http://schemas.microsoft.com/office/drawing/2014/main" id="{3FA28428-860D-B98D-05C4-8DCD6FE923CB}"/>
                  </a:ext>
                </a:extLst>
              </p:cNvPr>
              <p:cNvSpPr txBox="1">
                <a:spLocks noChangeArrowheads="1"/>
              </p:cNvSpPr>
              <p:nvPr/>
            </p:nvSpPr>
            <p:spPr bwMode="auto">
              <a:xfrm>
                <a:off x="5467" y="3397"/>
                <a:ext cx="945" cy="541"/>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C0C0C0"/>
                    </a:outerShdw>
                  </a:effectLst>
                  <a:latin typeface="Arial" charset="0"/>
                  <a:cs typeface="Arial" charset="0"/>
                </a:endParaRPr>
              </a:p>
            </p:txBody>
          </p:sp>
          <p:sp>
            <p:nvSpPr>
              <p:cNvPr id="181" name="Text Box 19">
                <a:extLst>
                  <a:ext uri="{FF2B5EF4-FFF2-40B4-BE49-F238E27FC236}">
                    <a16:creationId xmlns:a16="http://schemas.microsoft.com/office/drawing/2014/main" id="{714D2FEE-2B6E-965E-6451-94182056A379}"/>
                  </a:ext>
                </a:extLst>
              </p:cNvPr>
              <p:cNvSpPr txBox="1">
                <a:spLocks noChangeArrowheads="1"/>
              </p:cNvSpPr>
              <p:nvPr/>
            </p:nvSpPr>
            <p:spPr bwMode="auto">
              <a:xfrm>
                <a:off x="6412" y="3397"/>
                <a:ext cx="159" cy="541"/>
              </a:xfrm>
              <a:prstGeom prst="rect">
                <a:avLst/>
              </a:prstGeom>
              <a:solidFill>
                <a:srgbClr val="000000"/>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000080"/>
                    </a:outerShdw>
                  </a:effectLst>
                  <a:latin typeface="Arial" charset="0"/>
                  <a:cs typeface="Arial" charset="0"/>
                </a:endParaRPr>
              </a:p>
            </p:txBody>
          </p:sp>
          <p:sp>
            <p:nvSpPr>
              <p:cNvPr id="182" name="Text Box 20">
                <a:extLst>
                  <a:ext uri="{FF2B5EF4-FFF2-40B4-BE49-F238E27FC236}">
                    <a16:creationId xmlns:a16="http://schemas.microsoft.com/office/drawing/2014/main" id="{2EFFF7EA-C060-7C25-78C1-848E86085F3A}"/>
                  </a:ext>
                </a:extLst>
              </p:cNvPr>
              <p:cNvSpPr txBox="1">
                <a:spLocks noChangeArrowheads="1"/>
              </p:cNvSpPr>
              <p:nvPr/>
            </p:nvSpPr>
            <p:spPr bwMode="auto">
              <a:xfrm>
                <a:off x="6585" y="3397"/>
                <a:ext cx="157" cy="541"/>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C0C0C0"/>
                    </a:outerShdw>
                  </a:effectLst>
                  <a:latin typeface="Arial" charset="0"/>
                  <a:cs typeface="Arial" charset="0"/>
                </a:endParaRPr>
              </a:p>
            </p:txBody>
          </p:sp>
          <p:sp>
            <p:nvSpPr>
              <p:cNvPr id="183" name="Text Box 21">
                <a:extLst>
                  <a:ext uri="{FF2B5EF4-FFF2-40B4-BE49-F238E27FC236}">
                    <a16:creationId xmlns:a16="http://schemas.microsoft.com/office/drawing/2014/main" id="{BDC994AE-9DCA-258C-8E2A-8FE14CDE8B03}"/>
                  </a:ext>
                </a:extLst>
              </p:cNvPr>
              <p:cNvSpPr txBox="1">
                <a:spLocks noChangeArrowheads="1"/>
              </p:cNvSpPr>
              <p:nvPr/>
            </p:nvSpPr>
            <p:spPr bwMode="auto">
              <a:xfrm>
                <a:off x="6742" y="3397"/>
                <a:ext cx="1104" cy="541"/>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solidFill>
                      <a:srgbClr val="000000"/>
                    </a:solidFill>
                    <a:ea typeface="Batang" pitchFamily="18" charset="-127"/>
                    <a:cs typeface="Arial" charset="0"/>
                  </a:rPr>
                  <a:t>I(N+1)</a:t>
                </a:r>
                <a:endParaRPr lang="en-US" sz="3200">
                  <a:solidFill>
                    <a:srgbClr val="000000"/>
                  </a:solidFill>
                  <a:effectLst>
                    <a:outerShdw blurRad="38100" dist="38100" dir="2700000" algn="tl">
                      <a:srgbClr val="C0C0C0"/>
                    </a:outerShdw>
                  </a:effectLst>
                  <a:latin typeface="Arial" charset="0"/>
                  <a:ea typeface="Batang" pitchFamily="18" charset="-127"/>
                  <a:cs typeface="Arial" charset="0"/>
                </a:endParaRPr>
              </a:p>
            </p:txBody>
          </p:sp>
        </p:grpSp>
        <p:sp>
          <p:nvSpPr>
            <p:cNvPr id="146" name="Line 22">
              <a:extLst>
                <a:ext uri="{FF2B5EF4-FFF2-40B4-BE49-F238E27FC236}">
                  <a16:creationId xmlns:a16="http://schemas.microsoft.com/office/drawing/2014/main" id="{BDD1780F-9270-CDC8-B072-A8F2B587C363}"/>
                </a:ext>
              </a:extLst>
            </p:cNvPr>
            <p:cNvSpPr>
              <a:spLocks noChangeShapeType="1"/>
            </p:cNvSpPr>
            <p:nvPr/>
          </p:nvSpPr>
          <p:spPr bwMode="auto">
            <a:xfrm>
              <a:off x="1573" y="604"/>
              <a:ext cx="0" cy="366"/>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47" name="Line 23">
              <a:extLst>
                <a:ext uri="{FF2B5EF4-FFF2-40B4-BE49-F238E27FC236}">
                  <a16:creationId xmlns:a16="http://schemas.microsoft.com/office/drawing/2014/main" id="{EFBEA823-A0B0-FFEF-77CC-C942ECBEA84E}"/>
                </a:ext>
              </a:extLst>
            </p:cNvPr>
            <p:cNvSpPr>
              <a:spLocks noChangeShapeType="1"/>
            </p:cNvSpPr>
            <p:nvPr/>
          </p:nvSpPr>
          <p:spPr bwMode="auto">
            <a:xfrm>
              <a:off x="4279" y="726"/>
              <a:ext cx="0" cy="244"/>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48" name="Line 24">
              <a:extLst>
                <a:ext uri="{FF2B5EF4-FFF2-40B4-BE49-F238E27FC236}">
                  <a16:creationId xmlns:a16="http://schemas.microsoft.com/office/drawing/2014/main" id="{C69721B0-779F-6D1F-B9DD-5FDF2B3DC1B1}"/>
                </a:ext>
              </a:extLst>
            </p:cNvPr>
            <p:cNvSpPr>
              <a:spLocks noChangeShapeType="1"/>
            </p:cNvSpPr>
            <p:nvPr/>
          </p:nvSpPr>
          <p:spPr bwMode="auto">
            <a:xfrm>
              <a:off x="2977" y="604"/>
              <a:ext cx="0" cy="366"/>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49" name="Text Box 25">
              <a:extLst>
                <a:ext uri="{FF2B5EF4-FFF2-40B4-BE49-F238E27FC236}">
                  <a16:creationId xmlns:a16="http://schemas.microsoft.com/office/drawing/2014/main" id="{13E62E43-F2E4-7E7C-62BE-C6B5233FAD76}"/>
                </a:ext>
              </a:extLst>
            </p:cNvPr>
            <p:cNvSpPr txBox="1">
              <a:spLocks noChangeArrowheads="1"/>
            </p:cNvSpPr>
            <p:nvPr/>
          </p:nvSpPr>
          <p:spPr bwMode="auto">
            <a:xfrm>
              <a:off x="1840" y="2081"/>
              <a:ext cx="646" cy="365"/>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solidFill>
                    <a:srgbClr val="000000"/>
                  </a:solidFill>
                  <a:ea typeface="Batang" pitchFamily="18" charset="-127"/>
                  <a:cs typeface="Arial" charset="0"/>
                </a:rPr>
                <a:t>I(N)</a:t>
              </a:r>
              <a:endParaRPr lang="en-US" sz="3200">
                <a:solidFill>
                  <a:srgbClr val="000000"/>
                </a:solidFill>
                <a:effectLst>
                  <a:outerShdw blurRad="38100" dist="38100" dir="2700000" algn="tl">
                    <a:srgbClr val="C0C0C0"/>
                  </a:outerShdw>
                </a:effectLst>
                <a:latin typeface="Arial" charset="0"/>
                <a:ea typeface="Batang" pitchFamily="18" charset="-127"/>
                <a:cs typeface="Arial" charset="0"/>
              </a:endParaRPr>
            </a:p>
          </p:txBody>
        </p:sp>
        <p:sp>
          <p:nvSpPr>
            <p:cNvPr id="150" name="Text Box 26">
              <a:extLst>
                <a:ext uri="{FF2B5EF4-FFF2-40B4-BE49-F238E27FC236}">
                  <a16:creationId xmlns:a16="http://schemas.microsoft.com/office/drawing/2014/main" id="{BD1FC912-4406-3E0F-C088-C4B8FF98FA29}"/>
                </a:ext>
              </a:extLst>
            </p:cNvPr>
            <p:cNvSpPr txBox="1">
              <a:spLocks noChangeArrowheads="1"/>
            </p:cNvSpPr>
            <p:nvPr/>
          </p:nvSpPr>
          <p:spPr bwMode="auto">
            <a:xfrm>
              <a:off x="2489" y="2083"/>
              <a:ext cx="724" cy="365"/>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C0C0C0"/>
                  </a:outerShdw>
                </a:effectLst>
                <a:latin typeface="Arial" charset="0"/>
                <a:cs typeface="Arial" charset="0"/>
              </a:endParaRPr>
            </a:p>
          </p:txBody>
        </p:sp>
        <p:sp>
          <p:nvSpPr>
            <p:cNvPr id="151" name="Text Box 27">
              <a:extLst>
                <a:ext uri="{FF2B5EF4-FFF2-40B4-BE49-F238E27FC236}">
                  <a16:creationId xmlns:a16="http://schemas.microsoft.com/office/drawing/2014/main" id="{775D57F1-ADD0-A088-984E-C42B5C5B14F3}"/>
                </a:ext>
              </a:extLst>
            </p:cNvPr>
            <p:cNvSpPr txBox="1">
              <a:spLocks noChangeArrowheads="1"/>
            </p:cNvSpPr>
            <p:nvPr/>
          </p:nvSpPr>
          <p:spPr bwMode="auto">
            <a:xfrm>
              <a:off x="2588" y="2083"/>
              <a:ext cx="93" cy="365"/>
            </a:xfrm>
            <a:prstGeom prst="rect">
              <a:avLst/>
            </a:prstGeom>
            <a:solidFill>
              <a:srgbClr val="000000"/>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000080"/>
                  </a:outerShdw>
                </a:effectLst>
                <a:latin typeface="Arial" charset="0"/>
                <a:cs typeface="Arial" charset="0"/>
              </a:endParaRPr>
            </a:p>
          </p:txBody>
        </p:sp>
        <p:sp>
          <p:nvSpPr>
            <p:cNvPr id="152" name="Text Box 28">
              <a:extLst>
                <a:ext uri="{FF2B5EF4-FFF2-40B4-BE49-F238E27FC236}">
                  <a16:creationId xmlns:a16="http://schemas.microsoft.com/office/drawing/2014/main" id="{44D55A1E-B605-DA15-5A04-66D8051315DD}"/>
                </a:ext>
              </a:extLst>
            </p:cNvPr>
            <p:cNvSpPr txBox="1">
              <a:spLocks noChangeArrowheads="1"/>
            </p:cNvSpPr>
            <p:nvPr/>
          </p:nvSpPr>
          <p:spPr bwMode="auto">
            <a:xfrm>
              <a:off x="3219" y="2083"/>
              <a:ext cx="648" cy="365"/>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solidFill>
                    <a:srgbClr val="000000"/>
                  </a:solidFill>
                  <a:ea typeface="Batang" pitchFamily="18" charset="-127"/>
                  <a:cs typeface="Arial" charset="0"/>
                </a:rPr>
                <a:t>I(N)</a:t>
              </a:r>
              <a:endParaRPr lang="en-US" sz="3200">
                <a:solidFill>
                  <a:srgbClr val="000000"/>
                </a:solidFill>
                <a:effectLst>
                  <a:outerShdw blurRad="38100" dist="38100" dir="2700000" algn="tl">
                    <a:srgbClr val="C0C0C0"/>
                  </a:outerShdw>
                </a:effectLst>
                <a:latin typeface="Arial" charset="0"/>
                <a:ea typeface="Batang" pitchFamily="18" charset="-127"/>
                <a:cs typeface="Arial" charset="0"/>
              </a:endParaRPr>
            </a:p>
          </p:txBody>
        </p:sp>
        <p:sp>
          <p:nvSpPr>
            <p:cNvPr id="153" name="Text Box 29">
              <a:extLst>
                <a:ext uri="{FF2B5EF4-FFF2-40B4-BE49-F238E27FC236}">
                  <a16:creationId xmlns:a16="http://schemas.microsoft.com/office/drawing/2014/main" id="{DEA92438-4FA2-0CF5-7D28-CBA0FBAB311F}"/>
                </a:ext>
              </a:extLst>
            </p:cNvPr>
            <p:cNvSpPr txBox="1">
              <a:spLocks noChangeArrowheads="1"/>
            </p:cNvSpPr>
            <p:nvPr/>
          </p:nvSpPr>
          <p:spPr bwMode="auto">
            <a:xfrm>
              <a:off x="2116" y="1423"/>
              <a:ext cx="742" cy="365"/>
            </a:xfrm>
            <a:prstGeom prst="rect">
              <a:avLst/>
            </a:prstGeom>
            <a:noFill/>
            <a:ln w="9525">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200">
                  <a:ea typeface="Batang" pitchFamily="18" charset="-127"/>
                  <a:cs typeface="Arial" charset="0"/>
                </a:rPr>
                <a:t>ACK(N)</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154" name="Text Box 30">
              <a:extLst>
                <a:ext uri="{FF2B5EF4-FFF2-40B4-BE49-F238E27FC236}">
                  <a16:creationId xmlns:a16="http://schemas.microsoft.com/office/drawing/2014/main" id="{746BB5D9-175E-89E8-85CB-51F6E47D9EB2}"/>
                </a:ext>
              </a:extLst>
            </p:cNvPr>
            <p:cNvSpPr txBox="1">
              <a:spLocks noChangeArrowheads="1"/>
            </p:cNvSpPr>
            <p:nvPr/>
          </p:nvSpPr>
          <p:spPr bwMode="auto">
            <a:xfrm>
              <a:off x="3983" y="2083"/>
              <a:ext cx="93" cy="365"/>
            </a:xfrm>
            <a:prstGeom prst="rect">
              <a:avLst/>
            </a:prstGeom>
            <a:solidFill>
              <a:srgbClr val="000000"/>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000080"/>
                  </a:outerShdw>
                </a:effectLst>
                <a:latin typeface="Arial" charset="0"/>
                <a:cs typeface="Arial" charset="0"/>
              </a:endParaRPr>
            </a:p>
          </p:txBody>
        </p:sp>
        <p:sp>
          <p:nvSpPr>
            <p:cNvPr id="155" name="Line 31">
              <a:extLst>
                <a:ext uri="{FF2B5EF4-FFF2-40B4-BE49-F238E27FC236}">
                  <a16:creationId xmlns:a16="http://schemas.microsoft.com/office/drawing/2014/main" id="{E34A5FB9-E252-B9CD-6E6F-D7DB2FCF069A}"/>
                </a:ext>
              </a:extLst>
            </p:cNvPr>
            <p:cNvSpPr>
              <a:spLocks noChangeShapeType="1"/>
            </p:cNvSpPr>
            <p:nvPr/>
          </p:nvSpPr>
          <p:spPr bwMode="auto">
            <a:xfrm flipH="1">
              <a:off x="1277" y="966"/>
              <a:ext cx="305"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56" name="Line 32">
              <a:extLst>
                <a:ext uri="{FF2B5EF4-FFF2-40B4-BE49-F238E27FC236}">
                  <a16:creationId xmlns:a16="http://schemas.microsoft.com/office/drawing/2014/main" id="{E2C14BD0-230E-91C4-6BDD-0524ADCFBE4D}"/>
                </a:ext>
              </a:extLst>
            </p:cNvPr>
            <p:cNvSpPr>
              <a:spLocks noChangeShapeType="1"/>
            </p:cNvSpPr>
            <p:nvPr/>
          </p:nvSpPr>
          <p:spPr bwMode="auto">
            <a:xfrm flipH="1">
              <a:off x="1269" y="1332"/>
              <a:ext cx="30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57" name="Line 33">
              <a:extLst>
                <a:ext uri="{FF2B5EF4-FFF2-40B4-BE49-F238E27FC236}">
                  <a16:creationId xmlns:a16="http://schemas.microsoft.com/office/drawing/2014/main" id="{9F042DA4-9FA0-69B4-60AA-B37A3E28529A}"/>
                </a:ext>
              </a:extLst>
            </p:cNvPr>
            <p:cNvSpPr>
              <a:spLocks noChangeShapeType="1"/>
            </p:cNvSpPr>
            <p:nvPr/>
          </p:nvSpPr>
          <p:spPr bwMode="auto">
            <a:xfrm flipH="1">
              <a:off x="1535" y="2448"/>
              <a:ext cx="305"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58" name="Line 34">
              <a:extLst>
                <a:ext uri="{FF2B5EF4-FFF2-40B4-BE49-F238E27FC236}">
                  <a16:creationId xmlns:a16="http://schemas.microsoft.com/office/drawing/2014/main" id="{BF3EB7ED-EB83-B427-62B8-22D9A4942C56}"/>
                </a:ext>
              </a:extLst>
            </p:cNvPr>
            <p:cNvSpPr>
              <a:spLocks noChangeShapeType="1"/>
            </p:cNvSpPr>
            <p:nvPr/>
          </p:nvSpPr>
          <p:spPr bwMode="auto">
            <a:xfrm flipH="1">
              <a:off x="1535" y="2083"/>
              <a:ext cx="305"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59" name="Line 35">
              <a:extLst>
                <a:ext uri="{FF2B5EF4-FFF2-40B4-BE49-F238E27FC236}">
                  <a16:creationId xmlns:a16="http://schemas.microsoft.com/office/drawing/2014/main" id="{34DDFD0E-59B8-F151-A5A9-0F14DF56C6DD}"/>
                </a:ext>
              </a:extLst>
            </p:cNvPr>
            <p:cNvSpPr>
              <a:spLocks noChangeShapeType="1"/>
            </p:cNvSpPr>
            <p:nvPr/>
          </p:nvSpPr>
          <p:spPr bwMode="auto">
            <a:xfrm flipH="1">
              <a:off x="3873" y="2448"/>
              <a:ext cx="845"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60" name="Line 36">
              <a:extLst>
                <a:ext uri="{FF2B5EF4-FFF2-40B4-BE49-F238E27FC236}">
                  <a16:creationId xmlns:a16="http://schemas.microsoft.com/office/drawing/2014/main" id="{05DD8A1E-110E-EEEF-028A-ED1184DE1201}"/>
                </a:ext>
              </a:extLst>
            </p:cNvPr>
            <p:cNvSpPr>
              <a:spLocks noChangeShapeType="1"/>
            </p:cNvSpPr>
            <p:nvPr/>
          </p:nvSpPr>
          <p:spPr bwMode="auto">
            <a:xfrm flipH="1">
              <a:off x="3873" y="2083"/>
              <a:ext cx="845"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61" name="Line 37">
              <a:extLst>
                <a:ext uri="{FF2B5EF4-FFF2-40B4-BE49-F238E27FC236}">
                  <a16:creationId xmlns:a16="http://schemas.microsoft.com/office/drawing/2014/main" id="{BFCA67A8-B8F3-B9C8-92BF-72274D4A333D}"/>
                </a:ext>
              </a:extLst>
            </p:cNvPr>
            <p:cNvSpPr>
              <a:spLocks noChangeShapeType="1"/>
            </p:cNvSpPr>
            <p:nvPr/>
          </p:nvSpPr>
          <p:spPr bwMode="auto">
            <a:xfrm>
              <a:off x="1577" y="799"/>
              <a:ext cx="1415"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62" name="Line 38">
              <a:extLst>
                <a:ext uri="{FF2B5EF4-FFF2-40B4-BE49-F238E27FC236}">
                  <a16:creationId xmlns:a16="http://schemas.microsoft.com/office/drawing/2014/main" id="{C2326BE6-2F88-9548-A297-487C5A5C1A5C}"/>
                </a:ext>
              </a:extLst>
            </p:cNvPr>
            <p:cNvSpPr>
              <a:spLocks noChangeShapeType="1"/>
            </p:cNvSpPr>
            <p:nvPr/>
          </p:nvSpPr>
          <p:spPr bwMode="auto">
            <a:xfrm>
              <a:off x="2960" y="794"/>
              <a:ext cx="1319"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63" name="Line 39">
              <a:extLst>
                <a:ext uri="{FF2B5EF4-FFF2-40B4-BE49-F238E27FC236}">
                  <a16:creationId xmlns:a16="http://schemas.microsoft.com/office/drawing/2014/main" id="{3E4CB190-9AC7-D32E-CE60-D473831CEEE8}"/>
                </a:ext>
              </a:extLst>
            </p:cNvPr>
            <p:cNvSpPr>
              <a:spLocks noChangeShapeType="1"/>
            </p:cNvSpPr>
            <p:nvPr/>
          </p:nvSpPr>
          <p:spPr bwMode="auto">
            <a:xfrm>
              <a:off x="1878" y="1352"/>
              <a:ext cx="207" cy="746"/>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64" name="Line 40">
              <a:extLst>
                <a:ext uri="{FF2B5EF4-FFF2-40B4-BE49-F238E27FC236}">
                  <a16:creationId xmlns:a16="http://schemas.microsoft.com/office/drawing/2014/main" id="{C48B49E9-7332-FDFB-7AEA-23D57E52273D}"/>
                </a:ext>
              </a:extLst>
            </p:cNvPr>
            <p:cNvSpPr>
              <a:spLocks noChangeShapeType="1"/>
            </p:cNvSpPr>
            <p:nvPr/>
          </p:nvSpPr>
          <p:spPr bwMode="auto">
            <a:xfrm>
              <a:off x="3298" y="1332"/>
              <a:ext cx="207" cy="746"/>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65" name="Line 41">
              <a:extLst>
                <a:ext uri="{FF2B5EF4-FFF2-40B4-BE49-F238E27FC236}">
                  <a16:creationId xmlns:a16="http://schemas.microsoft.com/office/drawing/2014/main" id="{EE6642DE-B818-7177-9874-98959DF34F59}"/>
                </a:ext>
              </a:extLst>
            </p:cNvPr>
            <p:cNvSpPr>
              <a:spLocks noChangeShapeType="1"/>
            </p:cNvSpPr>
            <p:nvPr/>
          </p:nvSpPr>
          <p:spPr bwMode="auto">
            <a:xfrm flipV="1">
              <a:off x="2613" y="1321"/>
              <a:ext cx="237" cy="751"/>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66" name="Line 42">
              <a:extLst>
                <a:ext uri="{FF2B5EF4-FFF2-40B4-BE49-F238E27FC236}">
                  <a16:creationId xmlns:a16="http://schemas.microsoft.com/office/drawing/2014/main" id="{C77EB4DB-B846-7D98-363F-BCE156B9E672}"/>
                </a:ext>
              </a:extLst>
            </p:cNvPr>
            <p:cNvSpPr>
              <a:spLocks noChangeShapeType="1"/>
            </p:cNvSpPr>
            <p:nvPr/>
          </p:nvSpPr>
          <p:spPr bwMode="auto">
            <a:xfrm flipV="1">
              <a:off x="4008" y="1321"/>
              <a:ext cx="237" cy="751"/>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67" name="Line 43">
              <a:extLst>
                <a:ext uri="{FF2B5EF4-FFF2-40B4-BE49-F238E27FC236}">
                  <a16:creationId xmlns:a16="http://schemas.microsoft.com/office/drawing/2014/main" id="{8D2AD580-47A6-3DDA-6CB6-A9438E4ADF21}"/>
                </a:ext>
              </a:extLst>
            </p:cNvPr>
            <p:cNvSpPr>
              <a:spLocks noChangeShapeType="1"/>
            </p:cNvSpPr>
            <p:nvPr/>
          </p:nvSpPr>
          <p:spPr bwMode="auto">
            <a:xfrm flipH="1">
              <a:off x="5012" y="970"/>
              <a:ext cx="30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68" name="Line 44">
              <a:extLst>
                <a:ext uri="{FF2B5EF4-FFF2-40B4-BE49-F238E27FC236}">
                  <a16:creationId xmlns:a16="http://schemas.microsoft.com/office/drawing/2014/main" id="{B7503F93-AB41-CFD7-0074-CA8262E33F57}"/>
                </a:ext>
              </a:extLst>
            </p:cNvPr>
            <p:cNvSpPr>
              <a:spLocks noChangeShapeType="1"/>
            </p:cNvSpPr>
            <p:nvPr/>
          </p:nvSpPr>
          <p:spPr bwMode="auto">
            <a:xfrm flipH="1">
              <a:off x="4989" y="1315"/>
              <a:ext cx="30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69" name="Line 45">
              <a:extLst>
                <a:ext uri="{FF2B5EF4-FFF2-40B4-BE49-F238E27FC236}">
                  <a16:creationId xmlns:a16="http://schemas.microsoft.com/office/drawing/2014/main" id="{49E2CFDC-2E48-9046-CE33-FBB17D05358D}"/>
                </a:ext>
              </a:extLst>
            </p:cNvPr>
            <p:cNvSpPr>
              <a:spLocks noChangeShapeType="1"/>
            </p:cNvSpPr>
            <p:nvPr/>
          </p:nvSpPr>
          <p:spPr bwMode="auto">
            <a:xfrm>
              <a:off x="4245" y="1973"/>
              <a:ext cx="406" cy="0"/>
            </a:xfrm>
            <a:prstGeom prst="line">
              <a:avLst/>
            </a:prstGeom>
            <a:noFill/>
            <a:ln w="38100" cmpd="dbl">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70" name="Line 46">
              <a:extLst>
                <a:ext uri="{FF2B5EF4-FFF2-40B4-BE49-F238E27FC236}">
                  <a16:creationId xmlns:a16="http://schemas.microsoft.com/office/drawing/2014/main" id="{D8B10276-B427-EEE5-6932-A96F14C9F626}"/>
                </a:ext>
              </a:extLst>
            </p:cNvPr>
            <p:cNvSpPr>
              <a:spLocks noChangeShapeType="1"/>
            </p:cNvSpPr>
            <p:nvPr/>
          </p:nvSpPr>
          <p:spPr bwMode="auto">
            <a:xfrm>
              <a:off x="4678" y="1326"/>
              <a:ext cx="101" cy="28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71" name="Line 47">
              <a:extLst>
                <a:ext uri="{FF2B5EF4-FFF2-40B4-BE49-F238E27FC236}">
                  <a16:creationId xmlns:a16="http://schemas.microsoft.com/office/drawing/2014/main" id="{F9D9C6C2-766D-8178-D9E3-D88B0352A000}"/>
                </a:ext>
              </a:extLst>
            </p:cNvPr>
            <p:cNvSpPr>
              <a:spLocks noChangeShapeType="1"/>
            </p:cNvSpPr>
            <p:nvPr/>
          </p:nvSpPr>
          <p:spPr bwMode="auto">
            <a:xfrm>
              <a:off x="4380" y="469"/>
              <a:ext cx="0" cy="487"/>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72" name="Text Box 49">
              <a:extLst>
                <a:ext uri="{FF2B5EF4-FFF2-40B4-BE49-F238E27FC236}">
                  <a16:creationId xmlns:a16="http://schemas.microsoft.com/office/drawing/2014/main" id="{8BE3C4B0-805E-B304-EE4F-39CC13BA838E}"/>
                </a:ext>
              </a:extLst>
            </p:cNvPr>
            <p:cNvSpPr txBox="1">
              <a:spLocks noChangeArrowheads="1"/>
            </p:cNvSpPr>
            <p:nvPr/>
          </p:nvSpPr>
          <p:spPr bwMode="auto">
            <a:xfrm>
              <a:off x="3974" y="144"/>
              <a:ext cx="1117" cy="365"/>
            </a:xfrm>
            <a:prstGeom prst="rect">
              <a:avLst/>
            </a:prstGeom>
            <a:noFill/>
            <a:ln w="19050">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Timer started</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173" name="Text Box 52">
              <a:extLst>
                <a:ext uri="{FF2B5EF4-FFF2-40B4-BE49-F238E27FC236}">
                  <a16:creationId xmlns:a16="http://schemas.microsoft.com/office/drawing/2014/main" id="{22720203-2404-2758-A62F-74E20CE70369}"/>
                </a:ext>
              </a:extLst>
            </p:cNvPr>
            <p:cNvSpPr txBox="1">
              <a:spLocks noChangeArrowheads="1"/>
            </p:cNvSpPr>
            <p:nvPr/>
          </p:nvSpPr>
          <p:spPr bwMode="auto">
            <a:xfrm>
              <a:off x="2832" y="2688"/>
              <a:ext cx="1543" cy="348"/>
            </a:xfrm>
            <a:prstGeom prst="rect">
              <a:avLst/>
            </a:prstGeom>
            <a:noFill/>
            <a:ln w="9525" algn="ctr">
              <a:noFill/>
              <a:miter lim="800000"/>
              <a:headEnd/>
              <a:tailEnd/>
            </a:ln>
            <a:effectLst/>
          </p:spPr>
          <p:txBody>
            <a:bodyPr wrap="square">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eaLnBrk="1" hangingPunct="1">
                <a:lnSpc>
                  <a:spcPct val="40000"/>
                </a:lnSpc>
                <a:spcBef>
                  <a:spcPct val="60000"/>
                </a:spcBef>
                <a:buClr>
                  <a:schemeClr val="hlink"/>
                </a:buClr>
                <a:buSzPct val="90000"/>
                <a:buFont typeface="Wingdings" panose="05000000000000000000" pitchFamily="2" charset="2"/>
                <a:buNone/>
                <a:defRPr/>
              </a:pPr>
              <a:endParaRPr lang="en-US" sz="1600" dirty="0"/>
            </a:p>
          </p:txBody>
        </p:sp>
        <p:sp>
          <p:nvSpPr>
            <p:cNvPr id="174" name="Line 53">
              <a:extLst>
                <a:ext uri="{FF2B5EF4-FFF2-40B4-BE49-F238E27FC236}">
                  <a16:creationId xmlns:a16="http://schemas.microsoft.com/office/drawing/2014/main" id="{E8E2EC4C-5889-BDBD-7E27-9A9744F8892A}"/>
                </a:ext>
              </a:extLst>
            </p:cNvPr>
            <p:cNvSpPr>
              <a:spLocks noChangeShapeType="1"/>
            </p:cNvSpPr>
            <p:nvPr/>
          </p:nvSpPr>
          <p:spPr bwMode="auto">
            <a:xfrm flipH="1" flipV="1">
              <a:off x="3504" y="2448"/>
              <a:ext cx="192" cy="19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grpSp>
      <p:sp>
        <p:nvSpPr>
          <p:cNvPr id="185" name="TextBox 184">
            <a:extLst>
              <a:ext uri="{FF2B5EF4-FFF2-40B4-BE49-F238E27FC236}">
                <a16:creationId xmlns:a16="http://schemas.microsoft.com/office/drawing/2014/main" id="{BD07D347-ADD5-0E6D-F687-84D04335A40B}"/>
              </a:ext>
            </a:extLst>
          </p:cNvPr>
          <p:cNvSpPr txBox="1"/>
          <p:nvPr/>
        </p:nvSpPr>
        <p:spPr>
          <a:xfrm>
            <a:off x="6059986" y="6486013"/>
            <a:ext cx="3091498" cy="369332"/>
          </a:xfrm>
          <a:prstGeom prst="rect">
            <a:avLst/>
          </a:prstGeom>
          <a:noFill/>
        </p:spPr>
        <p:txBody>
          <a:bodyPr wrap="square">
            <a:spAutoFit/>
          </a:bodyPr>
          <a:lstStyle/>
          <a:p>
            <a:r>
              <a:rPr lang="en-US" dirty="0"/>
              <a:t>Duplicated detected/discarded</a:t>
            </a:r>
          </a:p>
        </p:txBody>
      </p:sp>
    </p:spTree>
    <p:extLst>
      <p:ext uri="{BB962C8B-B14F-4D97-AF65-F5344CB8AC3E}">
        <p14:creationId xmlns:p14="http://schemas.microsoft.com/office/powerpoint/2010/main" val="1976271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A4DF-1A9D-CC9F-B2BA-BF63D035954C}"/>
              </a:ext>
            </a:extLst>
          </p:cNvPr>
          <p:cNvSpPr>
            <a:spLocks noGrp="1"/>
          </p:cNvSpPr>
          <p:nvPr>
            <p:ph type="title"/>
          </p:nvPr>
        </p:nvSpPr>
        <p:spPr>
          <a:xfrm>
            <a:off x="838200" y="365126"/>
            <a:ext cx="10515600" cy="578772"/>
          </a:xfrm>
        </p:spPr>
        <p:txBody>
          <a:bodyPr>
            <a:normAutofit fontScale="90000"/>
          </a:bodyPr>
          <a:lstStyle/>
          <a:p>
            <a:r>
              <a:rPr lang="en-US" dirty="0"/>
              <a:t>Intro.</a:t>
            </a:r>
          </a:p>
        </p:txBody>
      </p:sp>
      <p:sp>
        <p:nvSpPr>
          <p:cNvPr id="3" name="Content Placeholder 2">
            <a:extLst>
              <a:ext uri="{FF2B5EF4-FFF2-40B4-BE49-F238E27FC236}">
                <a16:creationId xmlns:a16="http://schemas.microsoft.com/office/drawing/2014/main" id="{BACB0E69-17F2-BF15-A654-7298DB6F9BC7}"/>
              </a:ext>
            </a:extLst>
          </p:cNvPr>
          <p:cNvSpPr>
            <a:spLocks noGrp="1"/>
          </p:cNvSpPr>
          <p:nvPr>
            <p:ph idx="1"/>
          </p:nvPr>
        </p:nvSpPr>
        <p:spPr>
          <a:xfrm>
            <a:off x="838200" y="1091381"/>
            <a:ext cx="10515600" cy="5085582"/>
          </a:xfrm>
        </p:spPr>
        <p:txBody>
          <a:bodyPr>
            <a:normAutofit fontScale="85000" lnSpcReduction="10000"/>
          </a:bodyPr>
          <a:lstStyle/>
          <a:p>
            <a:r>
              <a:rPr lang="en-US" sz="2800" dirty="0">
                <a:latin typeface="Times New Roman" pitchFamily="18" charset="0"/>
                <a:cs typeface="Times New Roman" pitchFamily="18" charset="0"/>
              </a:rPr>
              <a:t>Communication is based on transfer of information having a wider scope</a:t>
            </a:r>
          </a:p>
          <a:p>
            <a:r>
              <a:rPr lang="en-US" sz="2800" dirty="0">
                <a:latin typeface="Times New Roman" pitchFamily="18" charset="0"/>
                <a:cs typeface="Times New Roman" pitchFamily="18" charset="0"/>
              </a:rPr>
              <a:t>Topology of a Computer Network Consists of</a:t>
            </a:r>
            <a:r>
              <a:rPr lang="en-US" dirty="0">
                <a:latin typeface="Times New Roman" pitchFamily="18" charset="0"/>
                <a:cs typeface="Times New Roman" pitchFamily="18" charset="0"/>
              </a:rPr>
              <a:t>:</a:t>
            </a:r>
          </a:p>
          <a:p>
            <a:pPr lvl="1"/>
            <a:r>
              <a:rPr lang="en-US" dirty="0">
                <a:latin typeface="Times New Roman" pitchFamily="18" charset="0"/>
                <a:cs typeface="Times New Roman" pitchFamily="18" charset="0"/>
              </a:rPr>
              <a:t>End Systems: sources and sinks of information</a:t>
            </a:r>
          </a:p>
          <a:p>
            <a:pPr lvl="1"/>
            <a:r>
              <a:rPr lang="en-US" sz="2400" dirty="0">
                <a:latin typeface="Times New Roman" pitchFamily="18" charset="0"/>
                <a:cs typeface="Times New Roman" pitchFamily="18" charset="0"/>
              </a:rPr>
              <a:t>Subnetwork : Interconnecting end systems and they communicate through a transit system.</a:t>
            </a:r>
          </a:p>
          <a:p>
            <a:r>
              <a:rPr lang="en-US" dirty="0"/>
              <a:t>Each end system has an interconnection point through which it is physically connected to the transmission medium. The interconnection point has an address by which the end system is identified. </a:t>
            </a:r>
          </a:p>
          <a:p>
            <a:r>
              <a:rPr lang="en-US" dirty="0"/>
              <a:t>Each end system hosts one or more application entities.</a:t>
            </a:r>
          </a:p>
          <a:p>
            <a:r>
              <a:rPr lang="en-US" dirty="0"/>
              <a:t>The subnetwork, (without any application entity), performs all transmission and switching activities required for transporting messages between the end systems. </a:t>
            </a:r>
          </a:p>
          <a:p>
            <a:r>
              <a:rPr lang="en-US" dirty="0"/>
              <a:t>Subnetwork consists of nodes (Servers) that process the messages for routing them towards their destination. </a:t>
            </a:r>
          </a:p>
          <a:p>
            <a:r>
              <a:rPr lang="en-US" sz="2800" dirty="0">
                <a:latin typeface="Times New Roman" pitchFamily="18" charset="0"/>
                <a:cs typeface="Times New Roman" pitchFamily="18" charset="0"/>
              </a:rPr>
              <a:t>Nodes are interconnected to the end systems at the edges of the sub network through a transmission medium that carries electrical signals. </a:t>
            </a:r>
          </a:p>
          <a:p>
            <a:endParaRPr lang="en-US" dirty="0"/>
          </a:p>
          <a:p>
            <a:endParaRPr lang="en-US" dirty="0"/>
          </a:p>
        </p:txBody>
      </p:sp>
    </p:spTree>
    <p:extLst>
      <p:ext uri="{BB962C8B-B14F-4D97-AF65-F5344CB8AC3E}">
        <p14:creationId xmlns:p14="http://schemas.microsoft.com/office/powerpoint/2010/main" val="3326147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25308-D1BA-D57E-7F35-50A20E11F5D1}"/>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0CBEFC0B-3356-5B2B-9173-6D8FBB63B814}"/>
              </a:ext>
            </a:extLst>
          </p:cNvPr>
          <p:cNvSpPr>
            <a:spLocks noGrp="1"/>
          </p:cNvSpPr>
          <p:nvPr>
            <p:ph idx="1"/>
          </p:nvPr>
        </p:nvSpPr>
        <p:spPr/>
        <p:txBody>
          <a:bodyPr/>
          <a:lstStyle/>
          <a:p>
            <a:r>
              <a:rPr lang="en-US" sz="2400" dirty="0"/>
              <a:t>Explicit retransmission: In explicit retransmission when the receiver (secondary-S) detects that a frame has been corrupted, it returns a negative acknowledgment to request that another copy of the frame is transmitted, explicit request.</a:t>
            </a:r>
          </a:p>
          <a:p>
            <a:endParaRPr lang="en-US" dirty="0"/>
          </a:p>
        </p:txBody>
      </p:sp>
      <p:grpSp>
        <p:nvGrpSpPr>
          <p:cNvPr id="4" name="Group 3">
            <a:extLst>
              <a:ext uri="{FF2B5EF4-FFF2-40B4-BE49-F238E27FC236}">
                <a16:creationId xmlns:a16="http://schemas.microsoft.com/office/drawing/2014/main" id="{3D2F0B2C-FEE0-4B7B-7413-D932DB507DF7}"/>
              </a:ext>
            </a:extLst>
          </p:cNvPr>
          <p:cNvGrpSpPr>
            <a:grpSpLocks/>
          </p:cNvGrpSpPr>
          <p:nvPr/>
        </p:nvGrpSpPr>
        <p:grpSpPr bwMode="auto">
          <a:xfrm>
            <a:off x="689421" y="2837800"/>
            <a:ext cx="5863560" cy="2052637"/>
            <a:chOff x="576" y="528"/>
            <a:chExt cx="4662" cy="2298"/>
          </a:xfrm>
        </p:grpSpPr>
        <p:sp>
          <p:nvSpPr>
            <p:cNvPr id="5" name="Text Box 4">
              <a:extLst>
                <a:ext uri="{FF2B5EF4-FFF2-40B4-BE49-F238E27FC236}">
                  <a16:creationId xmlns:a16="http://schemas.microsoft.com/office/drawing/2014/main" id="{201DB158-B458-2DA6-3156-3CCC0D6B8251}"/>
                </a:ext>
              </a:extLst>
            </p:cNvPr>
            <p:cNvSpPr txBox="1">
              <a:spLocks noChangeArrowheads="1"/>
            </p:cNvSpPr>
            <p:nvPr/>
          </p:nvSpPr>
          <p:spPr bwMode="auto">
            <a:xfrm>
              <a:off x="4495" y="2115"/>
              <a:ext cx="534" cy="371"/>
            </a:xfrm>
            <a:prstGeom prst="rect">
              <a:avLst/>
            </a:prstGeom>
            <a:noFill/>
            <a:ln w="9525">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Time</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6" name="Text Box 5">
              <a:extLst>
                <a:ext uri="{FF2B5EF4-FFF2-40B4-BE49-F238E27FC236}">
                  <a16:creationId xmlns:a16="http://schemas.microsoft.com/office/drawing/2014/main" id="{ABD8999F-2300-37E1-B20B-A164FC1C7F8B}"/>
                </a:ext>
              </a:extLst>
            </p:cNvPr>
            <p:cNvSpPr txBox="1">
              <a:spLocks noChangeArrowheads="1"/>
            </p:cNvSpPr>
            <p:nvPr/>
          </p:nvSpPr>
          <p:spPr bwMode="auto">
            <a:xfrm>
              <a:off x="3320" y="1837"/>
              <a:ext cx="803" cy="371"/>
            </a:xfrm>
            <a:prstGeom prst="rect">
              <a:avLst/>
            </a:prstGeom>
            <a:noFill/>
            <a:ln w="9525">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200">
                  <a:ea typeface="Batang" pitchFamily="18" charset="-127"/>
                  <a:cs typeface="Arial" charset="0"/>
                </a:rPr>
                <a:t>ACK(N+1)</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7" name="Text Box 6">
              <a:extLst>
                <a:ext uri="{FF2B5EF4-FFF2-40B4-BE49-F238E27FC236}">
                  <a16:creationId xmlns:a16="http://schemas.microsoft.com/office/drawing/2014/main" id="{7A24D7F7-CE99-92FB-E105-0EA7AFFE8C65}"/>
                </a:ext>
              </a:extLst>
            </p:cNvPr>
            <p:cNvSpPr txBox="1">
              <a:spLocks noChangeArrowheads="1"/>
            </p:cNvSpPr>
            <p:nvPr/>
          </p:nvSpPr>
          <p:spPr bwMode="auto">
            <a:xfrm>
              <a:off x="3725" y="786"/>
              <a:ext cx="1118" cy="371"/>
            </a:xfrm>
            <a:prstGeom prst="rect">
              <a:avLst/>
            </a:prstGeom>
            <a:noFill/>
            <a:ln w="19050">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Timer stopped</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8" name="Text Box 7">
              <a:extLst>
                <a:ext uri="{FF2B5EF4-FFF2-40B4-BE49-F238E27FC236}">
                  <a16:creationId xmlns:a16="http://schemas.microsoft.com/office/drawing/2014/main" id="{C678D7BD-7F96-0B10-C54C-B7EEF5CB866B}"/>
                </a:ext>
              </a:extLst>
            </p:cNvPr>
            <p:cNvSpPr txBox="1">
              <a:spLocks noChangeArrowheads="1"/>
            </p:cNvSpPr>
            <p:nvPr/>
          </p:nvSpPr>
          <p:spPr bwMode="auto">
            <a:xfrm>
              <a:off x="2252" y="538"/>
              <a:ext cx="1118" cy="371"/>
            </a:xfrm>
            <a:prstGeom prst="rect">
              <a:avLst/>
            </a:prstGeom>
            <a:noFill/>
            <a:ln w="19050">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Timer stopped</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9" name="Text Box 8">
              <a:extLst>
                <a:ext uri="{FF2B5EF4-FFF2-40B4-BE49-F238E27FC236}">
                  <a16:creationId xmlns:a16="http://schemas.microsoft.com/office/drawing/2014/main" id="{0A3B513F-E284-5A55-C5E4-10ABADC29E4A}"/>
                </a:ext>
              </a:extLst>
            </p:cNvPr>
            <p:cNvSpPr txBox="1">
              <a:spLocks noChangeArrowheads="1"/>
            </p:cNvSpPr>
            <p:nvPr/>
          </p:nvSpPr>
          <p:spPr bwMode="auto">
            <a:xfrm>
              <a:off x="2709" y="817"/>
              <a:ext cx="1118" cy="371"/>
            </a:xfrm>
            <a:prstGeom prst="rect">
              <a:avLst/>
            </a:prstGeom>
            <a:noFill/>
            <a:ln w="19050">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Timer started</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10" name="Text Box 9">
              <a:extLst>
                <a:ext uri="{FF2B5EF4-FFF2-40B4-BE49-F238E27FC236}">
                  <a16:creationId xmlns:a16="http://schemas.microsoft.com/office/drawing/2014/main" id="{6A6817AE-687B-67CD-22F9-94302B10F433}"/>
                </a:ext>
              </a:extLst>
            </p:cNvPr>
            <p:cNvSpPr txBox="1">
              <a:spLocks noChangeArrowheads="1"/>
            </p:cNvSpPr>
            <p:nvPr/>
          </p:nvSpPr>
          <p:spPr bwMode="auto">
            <a:xfrm>
              <a:off x="1008" y="528"/>
              <a:ext cx="1117" cy="371"/>
            </a:xfrm>
            <a:prstGeom prst="rect">
              <a:avLst/>
            </a:prstGeom>
            <a:noFill/>
            <a:ln w="19050">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Timer started</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11" name="Text Box 10">
              <a:extLst>
                <a:ext uri="{FF2B5EF4-FFF2-40B4-BE49-F238E27FC236}">
                  <a16:creationId xmlns:a16="http://schemas.microsoft.com/office/drawing/2014/main" id="{E2F6579F-535C-0694-0F19-3154F8957DCB}"/>
                </a:ext>
              </a:extLst>
            </p:cNvPr>
            <p:cNvSpPr txBox="1">
              <a:spLocks noChangeArrowheads="1"/>
            </p:cNvSpPr>
            <p:nvPr/>
          </p:nvSpPr>
          <p:spPr bwMode="auto">
            <a:xfrm>
              <a:off x="576" y="2455"/>
              <a:ext cx="1016" cy="371"/>
            </a:xfrm>
            <a:prstGeom prst="rect">
              <a:avLst/>
            </a:prstGeom>
            <a:noFill/>
            <a:ln w="9525">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Secondary S</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12" name="Text Box 11">
              <a:extLst>
                <a:ext uri="{FF2B5EF4-FFF2-40B4-BE49-F238E27FC236}">
                  <a16:creationId xmlns:a16="http://schemas.microsoft.com/office/drawing/2014/main" id="{BBDA19BC-A4BD-4AA2-5717-3471F113AE0D}"/>
                </a:ext>
              </a:extLst>
            </p:cNvPr>
            <p:cNvSpPr txBox="1">
              <a:spLocks noChangeArrowheads="1"/>
            </p:cNvSpPr>
            <p:nvPr/>
          </p:nvSpPr>
          <p:spPr bwMode="auto">
            <a:xfrm>
              <a:off x="576" y="1332"/>
              <a:ext cx="914" cy="371"/>
            </a:xfrm>
            <a:prstGeom prst="rect">
              <a:avLst/>
            </a:prstGeom>
            <a:noFill/>
            <a:ln w="9525">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Primary P</a:t>
              </a:r>
              <a:endParaRPr lang="en-US" sz="3200">
                <a:effectLst>
                  <a:outerShdw blurRad="38100" dist="38100" dir="2700000" algn="tl">
                    <a:srgbClr val="000000"/>
                  </a:outerShdw>
                </a:effectLst>
                <a:latin typeface="Arial" charset="0"/>
                <a:ea typeface="Batang" pitchFamily="18" charset="-127"/>
                <a:cs typeface="Arial" charset="0"/>
              </a:endParaRPr>
            </a:p>
          </p:txBody>
        </p:sp>
        <p:grpSp>
          <p:nvGrpSpPr>
            <p:cNvPr id="13" name="Group 12">
              <a:extLst>
                <a:ext uri="{FF2B5EF4-FFF2-40B4-BE49-F238E27FC236}">
                  <a16:creationId xmlns:a16="http://schemas.microsoft.com/office/drawing/2014/main" id="{8C96837A-1773-588B-FCC9-BE9DD5541FC1}"/>
                </a:ext>
              </a:extLst>
            </p:cNvPr>
            <p:cNvGrpSpPr>
              <a:grpSpLocks/>
            </p:cNvGrpSpPr>
            <p:nvPr/>
          </p:nvGrpSpPr>
          <p:grpSpPr bwMode="auto">
            <a:xfrm>
              <a:off x="1490" y="1323"/>
              <a:ext cx="3452" cy="372"/>
              <a:chOff x="1958" y="3396"/>
              <a:chExt cx="5888" cy="542"/>
            </a:xfrm>
          </p:grpSpPr>
          <p:sp>
            <p:nvSpPr>
              <p:cNvPr id="39" name="Text Box 13">
                <a:extLst>
                  <a:ext uri="{FF2B5EF4-FFF2-40B4-BE49-F238E27FC236}">
                    <a16:creationId xmlns:a16="http://schemas.microsoft.com/office/drawing/2014/main" id="{07969FF3-27F4-BAAE-54A6-A5017566A5D1}"/>
                  </a:ext>
                </a:extLst>
              </p:cNvPr>
              <p:cNvSpPr txBox="1">
                <a:spLocks noChangeArrowheads="1"/>
              </p:cNvSpPr>
              <p:nvPr/>
            </p:nvSpPr>
            <p:spPr bwMode="auto">
              <a:xfrm>
                <a:off x="1958" y="3396"/>
                <a:ext cx="1105" cy="541"/>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solidFill>
                      <a:srgbClr val="000000"/>
                    </a:solidFill>
                    <a:ea typeface="Batang" pitchFamily="18" charset="-127"/>
                    <a:cs typeface="Arial" charset="0"/>
                  </a:rPr>
                  <a:t>I(N)</a:t>
                </a:r>
                <a:endParaRPr lang="en-US" sz="3200">
                  <a:solidFill>
                    <a:srgbClr val="000000"/>
                  </a:solidFill>
                  <a:effectLst>
                    <a:outerShdw blurRad="38100" dist="38100" dir="2700000" algn="tl">
                      <a:srgbClr val="C0C0C0"/>
                    </a:outerShdw>
                  </a:effectLst>
                  <a:latin typeface="Arial" charset="0"/>
                  <a:ea typeface="Batang" pitchFamily="18" charset="-127"/>
                  <a:cs typeface="Arial" charset="0"/>
                </a:endParaRPr>
              </a:p>
            </p:txBody>
          </p:sp>
          <p:sp>
            <p:nvSpPr>
              <p:cNvPr id="40" name="Text Box 14">
                <a:extLst>
                  <a:ext uri="{FF2B5EF4-FFF2-40B4-BE49-F238E27FC236}">
                    <a16:creationId xmlns:a16="http://schemas.microsoft.com/office/drawing/2014/main" id="{F7C547C5-C464-15B6-050F-B6B5723FFDE8}"/>
                  </a:ext>
                </a:extLst>
              </p:cNvPr>
              <p:cNvSpPr txBox="1">
                <a:spLocks noChangeArrowheads="1"/>
              </p:cNvSpPr>
              <p:nvPr/>
            </p:nvSpPr>
            <p:spPr bwMode="auto">
              <a:xfrm>
                <a:off x="3075" y="3397"/>
                <a:ext cx="946" cy="541"/>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eaLnBrk="1" hangingPunct="1">
                  <a:spcBef>
                    <a:spcPct val="20000"/>
                  </a:spcBef>
                  <a:buClr>
                    <a:schemeClr val="hlink"/>
                  </a:buClr>
                  <a:buSzPct val="90000"/>
                  <a:buFont typeface="Wingdings" panose="05000000000000000000" pitchFamily="2" charset="2"/>
                  <a:buNone/>
                  <a:defRPr/>
                </a:pPr>
                <a:endParaRPr lang="en-US" sz="3200">
                  <a:solidFill>
                    <a:srgbClr val="000000"/>
                  </a:solidFill>
                  <a:effectLst>
                    <a:outerShdw blurRad="38100" dist="38100" dir="2700000" algn="tl">
                      <a:srgbClr val="C0C0C0"/>
                    </a:outerShdw>
                  </a:effectLst>
                  <a:latin typeface="Arial" charset="0"/>
                  <a:cs typeface="Arial" charset="0"/>
                </a:endParaRPr>
              </a:p>
            </p:txBody>
          </p:sp>
          <p:sp>
            <p:nvSpPr>
              <p:cNvPr id="41" name="Text Box 15">
                <a:extLst>
                  <a:ext uri="{FF2B5EF4-FFF2-40B4-BE49-F238E27FC236}">
                    <a16:creationId xmlns:a16="http://schemas.microsoft.com/office/drawing/2014/main" id="{B5E5657B-5A41-5559-3EB8-D795F9453A9F}"/>
                  </a:ext>
                </a:extLst>
              </p:cNvPr>
              <p:cNvSpPr txBox="1">
                <a:spLocks noChangeArrowheads="1"/>
              </p:cNvSpPr>
              <p:nvPr/>
            </p:nvSpPr>
            <p:spPr bwMode="auto">
              <a:xfrm>
                <a:off x="4021" y="3397"/>
                <a:ext cx="159" cy="541"/>
              </a:xfrm>
              <a:prstGeom prst="rect">
                <a:avLst/>
              </a:prstGeom>
              <a:solidFill>
                <a:srgbClr val="000000"/>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000080"/>
                    </a:outerShdw>
                  </a:effectLst>
                  <a:latin typeface="Arial" charset="0"/>
                  <a:cs typeface="Arial" charset="0"/>
                </a:endParaRPr>
              </a:p>
            </p:txBody>
          </p:sp>
          <p:sp>
            <p:nvSpPr>
              <p:cNvPr id="42" name="Text Box 16">
                <a:extLst>
                  <a:ext uri="{FF2B5EF4-FFF2-40B4-BE49-F238E27FC236}">
                    <a16:creationId xmlns:a16="http://schemas.microsoft.com/office/drawing/2014/main" id="{3F8BFF0D-33FF-5FD0-3ACD-A7EAFEFFE34D}"/>
                  </a:ext>
                </a:extLst>
              </p:cNvPr>
              <p:cNvSpPr txBox="1">
                <a:spLocks noChangeArrowheads="1"/>
              </p:cNvSpPr>
              <p:nvPr/>
            </p:nvSpPr>
            <p:spPr bwMode="auto">
              <a:xfrm>
                <a:off x="4193" y="3397"/>
                <a:ext cx="157" cy="541"/>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C0C0C0"/>
                    </a:outerShdw>
                  </a:effectLst>
                  <a:latin typeface="Arial" charset="0"/>
                  <a:cs typeface="Arial" charset="0"/>
                </a:endParaRPr>
              </a:p>
            </p:txBody>
          </p:sp>
          <p:sp>
            <p:nvSpPr>
              <p:cNvPr id="43" name="Text Box 17">
                <a:extLst>
                  <a:ext uri="{FF2B5EF4-FFF2-40B4-BE49-F238E27FC236}">
                    <a16:creationId xmlns:a16="http://schemas.microsoft.com/office/drawing/2014/main" id="{4693E44E-0492-D16E-5A0D-59ED266EA738}"/>
                  </a:ext>
                </a:extLst>
              </p:cNvPr>
              <p:cNvSpPr txBox="1">
                <a:spLocks noChangeArrowheads="1"/>
              </p:cNvSpPr>
              <p:nvPr/>
            </p:nvSpPr>
            <p:spPr bwMode="auto">
              <a:xfrm>
                <a:off x="4350" y="3397"/>
                <a:ext cx="1105" cy="541"/>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dirty="0">
                    <a:solidFill>
                      <a:srgbClr val="000000"/>
                    </a:solidFill>
                    <a:ea typeface="Batang" pitchFamily="18" charset="-127"/>
                    <a:cs typeface="Arial" charset="0"/>
                  </a:rPr>
                  <a:t>I(N+1)</a:t>
                </a:r>
                <a:endParaRPr lang="en-US" sz="3200" dirty="0">
                  <a:solidFill>
                    <a:srgbClr val="000000"/>
                  </a:solidFill>
                  <a:effectLst>
                    <a:outerShdw blurRad="38100" dist="38100" dir="2700000" algn="tl">
                      <a:srgbClr val="C0C0C0"/>
                    </a:outerShdw>
                  </a:effectLst>
                  <a:latin typeface="Arial" charset="0"/>
                  <a:ea typeface="Batang" pitchFamily="18" charset="-127"/>
                  <a:cs typeface="Arial" charset="0"/>
                </a:endParaRPr>
              </a:p>
            </p:txBody>
          </p:sp>
          <p:sp>
            <p:nvSpPr>
              <p:cNvPr id="44" name="Text Box 18">
                <a:extLst>
                  <a:ext uri="{FF2B5EF4-FFF2-40B4-BE49-F238E27FC236}">
                    <a16:creationId xmlns:a16="http://schemas.microsoft.com/office/drawing/2014/main" id="{81619A80-DB87-21B7-0D68-BAD9BFC23F68}"/>
                  </a:ext>
                </a:extLst>
              </p:cNvPr>
              <p:cNvSpPr txBox="1">
                <a:spLocks noChangeArrowheads="1"/>
              </p:cNvSpPr>
              <p:nvPr/>
            </p:nvSpPr>
            <p:spPr bwMode="auto">
              <a:xfrm>
                <a:off x="5466" y="3397"/>
                <a:ext cx="946" cy="541"/>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C0C0C0"/>
                    </a:outerShdw>
                  </a:effectLst>
                  <a:latin typeface="Arial" charset="0"/>
                  <a:cs typeface="Arial" charset="0"/>
                </a:endParaRPr>
              </a:p>
            </p:txBody>
          </p:sp>
          <p:sp>
            <p:nvSpPr>
              <p:cNvPr id="45" name="Text Box 19">
                <a:extLst>
                  <a:ext uri="{FF2B5EF4-FFF2-40B4-BE49-F238E27FC236}">
                    <a16:creationId xmlns:a16="http://schemas.microsoft.com/office/drawing/2014/main" id="{01EC671D-7B26-1621-9A5F-5D2126D3D660}"/>
                  </a:ext>
                </a:extLst>
              </p:cNvPr>
              <p:cNvSpPr txBox="1">
                <a:spLocks noChangeArrowheads="1"/>
              </p:cNvSpPr>
              <p:nvPr/>
            </p:nvSpPr>
            <p:spPr bwMode="auto">
              <a:xfrm>
                <a:off x="6412" y="3397"/>
                <a:ext cx="159" cy="541"/>
              </a:xfrm>
              <a:prstGeom prst="rect">
                <a:avLst/>
              </a:prstGeom>
              <a:solidFill>
                <a:srgbClr val="000000"/>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000080"/>
                    </a:outerShdw>
                  </a:effectLst>
                  <a:latin typeface="Arial" charset="0"/>
                  <a:cs typeface="Arial" charset="0"/>
                </a:endParaRPr>
              </a:p>
            </p:txBody>
          </p:sp>
          <p:sp>
            <p:nvSpPr>
              <p:cNvPr id="46" name="Text Box 20">
                <a:extLst>
                  <a:ext uri="{FF2B5EF4-FFF2-40B4-BE49-F238E27FC236}">
                    <a16:creationId xmlns:a16="http://schemas.microsoft.com/office/drawing/2014/main" id="{6BF0BCC9-4583-19C8-C05F-0CF31988D232}"/>
                  </a:ext>
                </a:extLst>
              </p:cNvPr>
              <p:cNvSpPr txBox="1">
                <a:spLocks noChangeArrowheads="1"/>
              </p:cNvSpPr>
              <p:nvPr/>
            </p:nvSpPr>
            <p:spPr bwMode="auto">
              <a:xfrm>
                <a:off x="6585" y="3397"/>
                <a:ext cx="157" cy="541"/>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C0C0C0"/>
                    </a:outerShdw>
                  </a:effectLst>
                  <a:latin typeface="Arial" charset="0"/>
                  <a:cs typeface="Arial" charset="0"/>
                </a:endParaRPr>
              </a:p>
            </p:txBody>
          </p:sp>
          <p:sp>
            <p:nvSpPr>
              <p:cNvPr id="47" name="Text Box 21">
                <a:extLst>
                  <a:ext uri="{FF2B5EF4-FFF2-40B4-BE49-F238E27FC236}">
                    <a16:creationId xmlns:a16="http://schemas.microsoft.com/office/drawing/2014/main" id="{06BB3DFF-8788-45E9-BF00-033BB6FB639B}"/>
                  </a:ext>
                </a:extLst>
              </p:cNvPr>
              <p:cNvSpPr txBox="1">
                <a:spLocks noChangeArrowheads="1"/>
              </p:cNvSpPr>
              <p:nvPr/>
            </p:nvSpPr>
            <p:spPr bwMode="auto">
              <a:xfrm>
                <a:off x="6741" y="3397"/>
                <a:ext cx="1105" cy="541"/>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solidFill>
                      <a:srgbClr val="000000"/>
                    </a:solidFill>
                    <a:ea typeface="Batang" pitchFamily="18" charset="-127"/>
                    <a:cs typeface="Arial" charset="0"/>
                  </a:rPr>
                  <a:t>I(N+2)</a:t>
                </a:r>
                <a:endParaRPr lang="en-US" sz="3200">
                  <a:solidFill>
                    <a:srgbClr val="000000"/>
                  </a:solidFill>
                  <a:effectLst>
                    <a:outerShdw blurRad="38100" dist="38100" dir="2700000" algn="tl">
                      <a:srgbClr val="C0C0C0"/>
                    </a:outerShdw>
                  </a:effectLst>
                  <a:latin typeface="Arial" charset="0"/>
                  <a:ea typeface="Batang" pitchFamily="18" charset="-127"/>
                  <a:cs typeface="Arial" charset="0"/>
                </a:endParaRPr>
              </a:p>
            </p:txBody>
          </p:sp>
        </p:grpSp>
        <p:sp>
          <p:nvSpPr>
            <p:cNvPr id="14" name="Line 22">
              <a:extLst>
                <a:ext uri="{FF2B5EF4-FFF2-40B4-BE49-F238E27FC236}">
                  <a16:creationId xmlns:a16="http://schemas.microsoft.com/office/drawing/2014/main" id="{5932C777-5563-4C84-EEE5-55607EAEB4F3}"/>
                </a:ext>
              </a:extLst>
            </p:cNvPr>
            <p:cNvSpPr>
              <a:spLocks noChangeShapeType="1"/>
            </p:cNvSpPr>
            <p:nvPr/>
          </p:nvSpPr>
          <p:spPr bwMode="auto">
            <a:xfrm>
              <a:off x="1490" y="953"/>
              <a:ext cx="0" cy="37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5" name="Line 23">
              <a:extLst>
                <a:ext uri="{FF2B5EF4-FFF2-40B4-BE49-F238E27FC236}">
                  <a16:creationId xmlns:a16="http://schemas.microsoft.com/office/drawing/2014/main" id="{0ADFE172-EFD5-C1A0-6E24-3E13EE0774C6}"/>
                </a:ext>
              </a:extLst>
            </p:cNvPr>
            <p:cNvSpPr>
              <a:spLocks noChangeShapeType="1"/>
            </p:cNvSpPr>
            <p:nvPr/>
          </p:nvSpPr>
          <p:spPr bwMode="auto">
            <a:xfrm>
              <a:off x="4199" y="1077"/>
              <a:ext cx="0" cy="24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6" name="Line 24">
              <a:extLst>
                <a:ext uri="{FF2B5EF4-FFF2-40B4-BE49-F238E27FC236}">
                  <a16:creationId xmlns:a16="http://schemas.microsoft.com/office/drawing/2014/main" id="{6D7C35BE-CEA7-03B0-9EE3-482B54B42940}"/>
                </a:ext>
              </a:extLst>
            </p:cNvPr>
            <p:cNvSpPr>
              <a:spLocks noChangeShapeType="1"/>
            </p:cNvSpPr>
            <p:nvPr/>
          </p:nvSpPr>
          <p:spPr bwMode="auto">
            <a:xfrm>
              <a:off x="2896" y="1087"/>
              <a:ext cx="0" cy="2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7" name="Line 25">
              <a:extLst>
                <a:ext uri="{FF2B5EF4-FFF2-40B4-BE49-F238E27FC236}">
                  <a16:creationId xmlns:a16="http://schemas.microsoft.com/office/drawing/2014/main" id="{0702DDF1-D6F5-743D-D363-4A0912043548}"/>
                </a:ext>
              </a:extLst>
            </p:cNvPr>
            <p:cNvSpPr>
              <a:spLocks noChangeShapeType="1"/>
            </p:cNvSpPr>
            <p:nvPr/>
          </p:nvSpPr>
          <p:spPr bwMode="auto">
            <a:xfrm>
              <a:off x="2802" y="953"/>
              <a:ext cx="0" cy="37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8" name="Text Box 26">
              <a:extLst>
                <a:ext uri="{FF2B5EF4-FFF2-40B4-BE49-F238E27FC236}">
                  <a16:creationId xmlns:a16="http://schemas.microsoft.com/office/drawing/2014/main" id="{ED81627E-3828-74CD-50B3-6C425EE0DA0D}"/>
                </a:ext>
              </a:extLst>
            </p:cNvPr>
            <p:cNvSpPr txBox="1">
              <a:spLocks noChangeArrowheads="1"/>
            </p:cNvSpPr>
            <p:nvPr/>
          </p:nvSpPr>
          <p:spPr bwMode="auto">
            <a:xfrm>
              <a:off x="1757" y="2454"/>
              <a:ext cx="648" cy="371"/>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solidFill>
                    <a:srgbClr val="000000"/>
                  </a:solidFill>
                  <a:ea typeface="Batang" pitchFamily="18" charset="-127"/>
                  <a:cs typeface="Arial" charset="0"/>
                </a:rPr>
                <a:t>I(N)</a:t>
              </a:r>
              <a:endParaRPr lang="en-US" sz="3200">
                <a:solidFill>
                  <a:srgbClr val="000000"/>
                </a:solidFill>
                <a:effectLst>
                  <a:outerShdw blurRad="38100" dist="38100" dir="2700000" algn="tl">
                    <a:srgbClr val="C0C0C0"/>
                  </a:outerShdw>
                </a:effectLst>
                <a:latin typeface="Arial" charset="0"/>
                <a:ea typeface="Batang" pitchFamily="18" charset="-127"/>
                <a:cs typeface="Arial" charset="0"/>
              </a:endParaRPr>
            </a:p>
          </p:txBody>
        </p:sp>
        <p:sp>
          <p:nvSpPr>
            <p:cNvPr id="19" name="Text Box 27">
              <a:extLst>
                <a:ext uri="{FF2B5EF4-FFF2-40B4-BE49-F238E27FC236}">
                  <a16:creationId xmlns:a16="http://schemas.microsoft.com/office/drawing/2014/main" id="{B2E0ED65-7DAB-4973-6224-8850A88564E1}"/>
                </a:ext>
              </a:extLst>
            </p:cNvPr>
            <p:cNvSpPr txBox="1">
              <a:spLocks noChangeArrowheads="1"/>
            </p:cNvSpPr>
            <p:nvPr/>
          </p:nvSpPr>
          <p:spPr bwMode="auto">
            <a:xfrm>
              <a:off x="2408" y="2455"/>
              <a:ext cx="725" cy="371"/>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C0C0C0"/>
                  </a:outerShdw>
                </a:effectLst>
                <a:latin typeface="Arial" charset="0"/>
                <a:cs typeface="Arial" charset="0"/>
              </a:endParaRPr>
            </a:p>
          </p:txBody>
        </p:sp>
        <p:sp>
          <p:nvSpPr>
            <p:cNvPr id="20" name="Text Box 28">
              <a:extLst>
                <a:ext uri="{FF2B5EF4-FFF2-40B4-BE49-F238E27FC236}">
                  <a16:creationId xmlns:a16="http://schemas.microsoft.com/office/drawing/2014/main" id="{50B97E54-8ECB-8343-F1EB-BDE32F9617E9}"/>
                </a:ext>
              </a:extLst>
            </p:cNvPr>
            <p:cNvSpPr txBox="1">
              <a:spLocks noChangeArrowheads="1"/>
            </p:cNvSpPr>
            <p:nvPr/>
          </p:nvSpPr>
          <p:spPr bwMode="auto">
            <a:xfrm>
              <a:off x="2506" y="2455"/>
              <a:ext cx="93" cy="371"/>
            </a:xfrm>
            <a:prstGeom prst="rect">
              <a:avLst/>
            </a:prstGeom>
            <a:solidFill>
              <a:srgbClr val="000000"/>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000080"/>
                  </a:outerShdw>
                </a:effectLst>
                <a:latin typeface="Arial" charset="0"/>
                <a:cs typeface="Arial" charset="0"/>
              </a:endParaRPr>
            </a:p>
          </p:txBody>
        </p:sp>
        <p:sp>
          <p:nvSpPr>
            <p:cNvPr id="21" name="Text Box 29">
              <a:extLst>
                <a:ext uri="{FF2B5EF4-FFF2-40B4-BE49-F238E27FC236}">
                  <a16:creationId xmlns:a16="http://schemas.microsoft.com/office/drawing/2014/main" id="{C6D22EA4-F88D-2E3B-4D3F-E66C1B4A977C}"/>
                </a:ext>
              </a:extLst>
            </p:cNvPr>
            <p:cNvSpPr txBox="1">
              <a:spLocks noChangeArrowheads="1"/>
            </p:cNvSpPr>
            <p:nvPr/>
          </p:nvSpPr>
          <p:spPr bwMode="auto">
            <a:xfrm>
              <a:off x="3139" y="2455"/>
              <a:ext cx="648" cy="371"/>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solidFill>
                    <a:srgbClr val="000000"/>
                  </a:solidFill>
                  <a:ea typeface="Batang" pitchFamily="18" charset="-127"/>
                  <a:cs typeface="Arial" charset="0"/>
                </a:rPr>
                <a:t>I(N+1)</a:t>
              </a:r>
              <a:endParaRPr lang="en-US" sz="3200">
                <a:solidFill>
                  <a:srgbClr val="000000"/>
                </a:solidFill>
                <a:effectLst>
                  <a:outerShdw blurRad="38100" dist="38100" dir="2700000" algn="tl">
                    <a:srgbClr val="C0C0C0"/>
                  </a:outerShdw>
                </a:effectLst>
                <a:latin typeface="Arial" charset="0"/>
                <a:ea typeface="Batang" pitchFamily="18" charset="-127"/>
                <a:cs typeface="Arial" charset="0"/>
              </a:endParaRPr>
            </a:p>
          </p:txBody>
        </p:sp>
        <p:sp>
          <p:nvSpPr>
            <p:cNvPr id="22" name="Text Box 30">
              <a:extLst>
                <a:ext uri="{FF2B5EF4-FFF2-40B4-BE49-F238E27FC236}">
                  <a16:creationId xmlns:a16="http://schemas.microsoft.com/office/drawing/2014/main" id="{611506DC-FB0B-2096-2603-26549C5CEC8D}"/>
                </a:ext>
              </a:extLst>
            </p:cNvPr>
            <p:cNvSpPr txBox="1">
              <a:spLocks noChangeArrowheads="1"/>
            </p:cNvSpPr>
            <p:nvPr/>
          </p:nvSpPr>
          <p:spPr bwMode="auto">
            <a:xfrm>
              <a:off x="2008" y="1878"/>
              <a:ext cx="744" cy="371"/>
            </a:xfrm>
            <a:prstGeom prst="rect">
              <a:avLst/>
            </a:prstGeom>
            <a:noFill/>
            <a:ln w="9525">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200">
                  <a:ea typeface="Batang" pitchFamily="18" charset="-127"/>
                  <a:cs typeface="Arial" charset="0"/>
                </a:rPr>
                <a:t>ACK(N)</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23" name="Text Box 31">
              <a:extLst>
                <a:ext uri="{FF2B5EF4-FFF2-40B4-BE49-F238E27FC236}">
                  <a16:creationId xmlns:a16="http://schemas.microsoft.com/office/drawing/2014/main" id="{9B387B2C-2A08-E55B-7829-24B313315E4E}"/>
                </a:ext>
              </a:extLst>
            </p:cNvPr>
            <p:cNvSpPr txBox="1">
              <a:spLocks noChangeArrowheads="1"/>
            </p:cNvSpPr>
            <p:nvPr/>
          </p:nvSpPr>
          <p:spPr bwMode="auto">
            <a:xfrm>
              <a:off x="3903" y="2477"/>
              <a:ext cx="92" cy="334"/>
            </a:xfrm>
            <a:prstGeom prst="rect">
              <a:avLst/>
            </a:prstGeom>
            <a:solidFill>
              <a:srgbClr val="000000"/>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eaLnBrk="1" hangingPunct="1">
                <a:spcBef>
                  <a:spcPct val="20000"/>
                </a:spcBef>
                <a:buClr>
                  <a:schemeClr val="hlink"/>
                </a:buClr>
                <a:buSzPct val="90000"/>
                <a:buFont typeface="Wingdings" panose="05000000000000000000" pitchFamily="2" charset="2"/>
                <a:buNone/>
                <a:defRPr/>
              </a:pPr>
              <a:endParaRPr lang="en-US" sz="3200">
                <a:effectLst>
                  <a:outerShdw blurRad="38100" dist="38100" dir="2700000" algn="tl">
                    <a:srgbClr val="000080"/>
                  </a:outerShdw>
                </a:effectLst>
                <a:latin typeface="Arial" charset="0"/>
                <a:cs typeface="Arial" charset="0"/>
              </a:endParaRPr>
            </a:p>
          </p:txBody>
        </p:sp>
        <p:sp>
          <p:nvSpPr>
            <p:cNvPr id="24" name="Line 32">
              <a:extLst>
                <a:ext uri="{FF2B5EF4-FFF2-40B4-BE49-F238E27FC236}">
                  <a16:creationId xmlns:a16="http://schemas.microsoft.com/office/drawing/2014/main" id="{8EB43F20-3FC0-BBC1-ADE6-76FEF8652F33}"/>
                </a:ext>
              </a:extLst>
            </p:cNvPr>
            <p:cNvSpPr>
              <a:spLocks noChangeShapeType="1"/>
            </p:cNvSpPr>
            <p:nvPr/>
          </p:nvSpPr>
          <p:spPr bwMode="auto">
            <a:xfrm flipH="1">
              <a:off x="1194" y="1321"/>
              <a:ext cx="30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5" name="Line 33">
              <a:extLst>
                <a:ext uri="{FF2B5EF4-FFF2-40B4-BE49-F238E27FC236}">
                  <a16:creationId xmlns:a16="http://schemas.microsoft.com/office/drawing/2014/main" id="{CE8EDA3C-061E-FF8A-FA3C-51760212AED0}"/>
                </a:ext>
              </a:extLst>
            </p:cNvPr>
            <p:cNvSpPr>
              <a:spLocks noChangeShapeType="1"/>
            </p:cNvSpPr>
            <p:nvPr/>
          </p:nvSpPr>
          <p:spPr bwMode="auto">
            <a:xfrm flipH="1">
              <a:off x="1186" y="1681"/>
              <a:ext cx="3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6" name="Line 34">
              <a:extLst>
                <a:ext uri="{FF2B5EF4-FFF2-40B4-BE49-F238E27FC236}">
                  <a16:creationId xmlns:a16="http://schemas.microsoft.com/office/drawing/2014/main" id="{607F5B0A-4B5D-4FF9-FC7D-E3B8747BF740}"/>
                </a:ext>
              </a:extLst>
            </p:cNvPr>
            <p:cNvSpPr>
              <a:spLocks noChangeShapeType="1"/>
            </p:cNvSpPr>
            <p:nvPr/>
          </p:nvSpPr>
          <p:spPr bwMode="auto">
            <a:xfrm flipH="1">
              <a:off x="1462" y="2810"/>
              <a:ext cx="30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7" name="Line 35">
              <a:extLst>
                <a:ext uri="{FF2B5EF4-FFF2-40B4-BE49-F238E27FC236}">
                  <a16:creationId xmlns:a16="http://schemas.microsoft.com/office/drawing/2014/main" id="{A010E146-4F2E-FD19-B222-63EB2E083F2D}"/>
                </a:ext>
              </a:extLst>
            </p:cNvPr>
            <p:cNvSpPr>
              <a:spLocks noChangeShapeType="1"/>
            </p:cNvSpPr>
            <p:nvPr/>
          </p:nvSpPr>
          <p:spPr bwMode="auto">
            <a:xfrm flipH="1">
              <a:off x="1488" y="2470"/>
              <a:ext cx="30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8" name="Line 36">
              <a:extLst>
                <a:ext uri="{FF2B5EF4-FFF2-40B4-BE49-F238E27FC236}">
                  <a16:creationId xmlns:a16="http://schemas.microsoft.com/office/drawing/2014/main" id="{8CFD597E-F9C3-94E3-5054-F0C2C98FAC26}"/>
                </a:ext>
              </a:extLst>
            </p:cNvPr>
            <p:cNvSpPr>
              <a:spLocks noChangeShapeType="1"/>
            </p:cNvSpPr>
            <p:nvPr/>
          </p:nvSpPr>
          <p:spPr bwMode="auto">
            <a:xfrm flipH="1">
              <a:off x="3792" y="2810"/>
              <a:ext cx="8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9" name="Line 37">
              <a:extLst>
                <a:ext uri="{FF2B5EF4-FFF2-40B4-BE49-F238E27FC236}">
                  <a16:creationId xmlns:a16="http://schemas.microsoft.com/office/drawing/2014/main" id="{9A8A9FF7-F872-C7F4-CBD3-C4C757464191}"/>
                </a:ext>
              </a:extLst>
            </p:cNvPr>
            <p:cNvSpPr>
              <a:spLocks noChangeShapeType="1"/>
            </p:cNvSpPr>
            <p:nvPr/>
          </p:nvSpPr>
          <p:spPr bwMode="auto">
            <a:xfrm flipH="1">
              <a:off x="3770" y="2470"/>
              <a:ext cx="8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0" name="Line 38">
              <a:extLst>
                <a:ext uri="{FF2B5EF4-FFF2-40B4-BE49-F238E27FC236}">
                  <a16:creationId xmlns:a16="http://schemas.microsoft.com/office/drawing/2014/main" id="{96186971-1804-AE77-0867-88031C092310}"/>
                </a:ext>
              </a:extLst>
            </p:cNvPr>
            <p:cNvSpPr>
              <a:spLocks noChangeShapeType="1"/>
            </p:cNvSpPr>
            <p:nvPr/>
          </p:nvSpPr>
          <p:spPr bwMode="auto">
            <a:xfrm>
              <a:off x="1494" y="1151"/>
              <a:ext cx="132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1" name="Line 39">
              <a:extLst>
                <a:ext uri="{FF2B5EF4-FFF2-40B4-BE49-F238E27FC236}">
                  <a16:creationId xmlns:a16="http://schemas.microsoft.com/office/drawing/2014/main" id="{634B8DE4-90D4-80EC-85AF-FFC0B070FDF4}"/>
                </a:ext>
              </a:extLst>
            </p:cNvPr>
            <p:cNvSpPr>
              <a:spLocks noChangeShapeType="1"/>
            </p:cNvSpPr>
            <p:nvPr/>
          </p:nvSpPr>
          <p:spPr bwMode="auto">
            <a:xfrm>
              <a:off x="2896" y="1157"/>
              <a:ext cx="13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2" name="Line 40">
              <a:extLst>
                <a:ext uri="{FF2B5EF4-FFF2-40B4-BE49-F238E27FC236}">
                  <a16:creationId xmlns:a16="http://schemas.microsoft.com/office/drawing/2014/main" id="{338C1D31-5367-387A-A6D6-E3C911955184}"/>
                </a:ext>
              </a:extLst>
            </p:cNvPr>
            <p:cNvSpPr>
              <a:spLocks noChangeShapeType="1"/>
            </p:cNvSpPr>
            <p:nvPr/>
          </p:nvSpPr>
          <p:spPr bwMode="auto">
            <a:xfrm>
              <a:off x="1776" y="1692"/>
              <a:ext cx="207" cy="757"/>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3" name="Line 41">
              <a:extLst>
                <a:ext uri="{FF2B5EF4-FFF2-40B4-BE49-F238E27FC236}">
                  <a16:creationId xmlns:a16="http://schemas.microsoft.com/office/drawing/2014/main" id="{9A99FEBF-0439-4A91-0415-4FA696B7BD90}"/>
                </a:ext>
              </a:extLst>
            </p:cNvPr>
            <p:cNvSpPr>
              <a:spLocks noChangeShapeType="1"/>
            </p:cNvSpPr>
            <p:nvPr/>
          </p:nvSpPr>
          <p:spPr bwMode="auto">
            <a:xfrm>
              <a:off x="3217" y="1692"/>
              <a:ext cx="207" cy="758"/>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4" name="Line 42">
              <a:extLst>
                <a:ext uri="{FF2B5EF4-FFF2-40B4-BE49-F238E27FC236}">
                  <a16:creationId xmlns:a16="http://schemas.microsoft.com/office/drawing/2014/main" id="{5E06EE17-98A2-846E-9F68-0D6AD9B7D821}"/>
                </a:ext>
              </a:extLst>
            </p:cNvPr>
            <p:cNvSpPr>
              <a:spLocks noChangeShapeType="1"/>
            </p:cNvSpPr>
            <p:nvPr/>
          </p:nvSpPr>
          <p:spPr bwMode="auto">
            <a:xfrm flipV="1">
              <a:off x="2532" y="1682"/>
              <a:ext cx="237" cy="763"/>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5" name="Line 43">
              <a:extLst>
                <a:ext uri="{FF2B5EF4-FFF2-40B4-BE49-F238E27FC236}">
                  <a16:creationId xmlns:a16="http://schemas.microsoft.com/office/drawing/2014/main" id="{AA48AE1F-3319-7125-3E90-E607B5821659}"/>
                </a:ext>
              </a:extLst>
            </p:cNvPr>
            <p:cNvSpPr>
              <a:spLocks noChangeShapeType="1"/>
            </p:cNvSpPr>
            <p:nvPr/>
          </p:nvSpPr>
          <p:spPr bwMode="auto">
            <a:xfrm flipV="1">
              <a:off x="3928" y="1694"/>
              <a:ext cx="237" cy="763"/>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6" name="Line 44">
              <a:extLst>
                <a:ext uri="{FF2B5EF4-FFF2-40B4-BE49-F238E27FC236}">
                  <a16:creationId xmlns:a16="http://schemas.microsoft.com/office/drawing/2014/main" id="{220790C8-AC83-48D1-66EA-8A4AEC289527}"/>
                </a:ext>
              </a:extLst>
            </p:cNvPr>
            <p:cNvSpPr>
              <a:spLocks noChangeShapeType="1"/>
            </p:cNvSpPr>
            <p:nvPr/>
          </p:nvSpPr>
          <p:spPr bwMode="auto">
            <a:xfrm flipH="1">
              <a:off x="4933" y="1333"/>
              <a:ext cx="30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7" name="Line 45">
              <a:extLst>
                <a:ext uri="{FF2B5EF4-FFF2-40B4-BE49-F238E27FC236}">
                  <a16:creationId xmlns:a16="http://schemas.microsoft.com/office/drawing/2014/main" id="{DFC071D5-1A22-2106-3C14-7E1C03496956}"/>
                </a:ext>
              </a:extLst>
            </p:cNvPr>
            <p:cNvSpPr>
              <a:spLocks noChangeShapeType="1"/>
            </p:cNvSpPr>
            <p:nvPr/>
          </p:nvSpPr>
          <p:spPr bwMode="auto">
            <a:xfrm flipH="1">
              <a:off x="4918" y="1680"/>
              <a:ext cx="30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8" name="Line 46">
              <a:extLst>
                <a:ext uri="{FF2B5EF4-FFF2-40B4-BE49-F238E27FC236}">
                  <a16:creationId xmlns:a16="http://schemas.microsoft.com/office/drawing/2014/main" id="{33B50531-B21D-9228-8095-FF364C959932}"/>
                </a:ext>
              </a:extLst>
            </p:cNvPr>
            <p:cNvSpPr>
              <a:spLocks noChangeShapeType="1"/>
            </p:cNvSpPr>
            <p:nvPr/>
          </p:nvSpPr>
          <p:spPr bwMode="auto">
            <a:xfrm>
              <a:off x="4165" y="2282"/>
              <a:ext cx="406" cy="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grpSp>
      <p:grpSp>
        <p:nvGrpSpPr>
          <p:cNvPr id="48" name="Group 47">
            <a:extLst>
              <a:ext uri="{FF2B5EF4-FFF2-40B4-BE49-F238E27FC236}">
                <a16:creationId xmlns:a16="http://schemas.microsoft.com/office/drawing/2014/main" id="{087D21C6-826D-931A-D51B-75C56DCC2C94}"/>
              </a:ext>
            </a:extLst>
          </p:cNvPr>
          <p:cNvGrpSpPr>
            <a:grpSpLocks/>
          </p:cNvGrpSpPr>
          <p:nvPr/>
        </p:nvGrpSpPr>
        <p:grpSpPr bwMode="auto">
          <a:xfrm>
            <a:off x="6793652" y="3171937"/>
            <a:ext cx="5084506" cy="1625155"/>
            <a:chOff x="864" y="765"/>
            <a:chExt cx="4560" cy="2259"/>
          </a:xfrm>
        </p:grpSpPr>
        <p:sp>
          <p:nvSpPr>
            <p:cNvPr id="49" name="Text Box 10">
              <a:extLst>
                <a:ext uri="{FF2B5EF4-FFF2-40B4-BE49-F238E27FC236}">
                  <a16:creationId xmlns:a16="http://schemas.microsoft.com/office/drawing/2014/main" id="{25FF5AD3-54E5-0875-014A-EC7FD2A04D63}"/>
                </a:ext>
              </a:extLst>
            </p:cNvPr>
            <p:cNvSpPr txBox="1">
              <a:spLocks noChangeArrowheads="1"/>
            </p:cNvSpPr>
            <p:nvPr/>
          </p:nvSpPr>
          <p:spPr bwMode="auto">
            <a:xfrm>
              <a:off x="2400" y="765"/>
              <a:ext cx="1294" cy="387"/>
            </a:xfrm>
            <a:prstGeom prst="rect">
              <a:avLst/>
            </a:prstGeom>
            <a:noFill/>
            <a:ln w="19050">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Timer stopped</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50" name="Text Box 5">
              <a:extLst>
                <a:ext uri="{FF2B5EF4-FFF2-40B4-BE49-F238E27FC236}">
                  <a16:creationId xmlns:a16="http://schemas.microsoft.com/office/drawing/2014/main" id="{59968A14-8432-184D-64F3-A5859BCA2A82}"/>
                </a:ext>
              </a:extLst>
            </p:cNvPr>
            <p:cNvSpPr txBox="1">
              <a:spLocks noChangeArrowheads="1"/>
            </p:cNvSpPr>
            <p:nvPr/>
          </p:nvSpPr>
          <p:spPr bwMode="auto">
            <a:xfrm>
              <a:off x="2243" y="2015"/>
              <a:ext cx="786" cy="386"/>
            </a:xfrm>
            <a:prstGeom prst="rect">
              <a:avLst/>
            </a:prstGeom>
            <a:noFill/>
            <a:ln w="9525">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200">
                  <a:ea typeface="Batang" pitchFamily="18" charset="-127"/>
                  <a:cs typeface="Arial" charset="0"/>
                </a:rPr>
                <a:t>NAK(N)</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51" name="Text Box 6">
              <a:extLst>
                <a:ext uri="{FF2B5EF4-FFF2-40B4-BE49-F238E27FC236}">
                  <a16:creationId xmlns:a16="http://schemas.microsoft.com/office/drawing/2014/main" id="{CCBB958A-EA18-B8F1-0CC6-ECD22BCAFDCD}"/>
                </a:ext>
              </a:extLst>
            </p:cNvPr>
            <p:cNvSpPr txBox="1">
              <a:spLocks noChangeArrowheads="1"/>
            </p:cNvSpPr>
            <p:nvPr/>
          </p:nvSpPr>
          <p:spPr bwMode="auto">
            <a:xfrm>
              <a:off x="2880" y="985"/>
              <a:ext cx="1094" cy="386"/>
            </a:xfrm>
            <a:prstGeom prst="rect">
              <a:avLst/>
            </a:prstGeom>
            <a:noFill/>
            <a:ln w="19050">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Timer started</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52" name="Text Box 7">
              <a:extLst>
                <a:ext uri="{FF2B5EF4-FFF2-40B4-BE49-F238E27FC236}">
                  <a16:creationId xmlns:a16="http://schemas.microsoft.com/office/drawing/2014/main" id="{A3711165-B19B-E1D1-9C3A-3C90B68E2F1E}"/>
                </a:ext>
              </a:extLst>
            </p:cNvPr>
            <p:cNvSpPr txBox="1">
              <a:spLocks noChangeArrowheads="1"/>
            </p:cNvSpPr>
            <p:nvPr/>
          </p:nvSpPr>
          <p:spPr bwMode="auto">
            <a:xfrm>
              <a:off x="4703" y="2337"/>
              <a:ext cx="522" cy="386"/>
            </a:xfrm>
            <a:prstGeom prst="rect">
              <a:avLst/>
            </a:prstGeom>
            <a:noFill/>
            <a:ln w="9525">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Time</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53" name="Text Box 8">
              <a:extLst>
                <a:ext uri="{FF2B5EF4-FFF2-40B4-BE49-F238E27FC236}">
                  <a16:creationId xmlns:a16="http://schemas.microsoft.com/office/drawing/2014/main" id="{6FEDA6CA-3DCD-10D2-0233-858C8EBFDFB2}"/>
                </a:ext>
              </a:extLst>
            </p:cNvPr>
            <p:cNvSpPr txBox="1">
              <a:spLocks noChangeArrowheads="1"/>
            </p:cNvSpPr>
            <p:nvPr/>
          </p:nvSpPr>
          <p:spPr bwMode="auto">
            <a:xfrm>
              <a:off x="3626" y="1993"/>
              <a:ext cx="787" cy="387"/>
            </a:xfrm>
            <a:prstGeom prst="rect">
              <a:avLst/>
            </a:prstGeom>
            <a:noFill/>
            <a:ln w="9525">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200">
                  <a:ea typeface="Batang" pitchFamily="18" charset="-127"/>
                  <a:cs typeface="Arial" charset="0"/>
                </a:rPr>
                <a:t>ACK(N)</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54" name="Text Box 9">
              <a:extLst>
                <a:ext uri="{FF2B5EF4-FFF2-40B4-BE49-F238E27FC236}">
                  <a16:creationId xmlns:a16="http://schemas.microsoft.com/office/drawing/2014/main" id="{86805FA3-D66C-AD34-3C64-3FCBF900751E}"/>
                </a:ext>
              </a:extLst>
            </p:cNvPr>
            <p:cNvSpPr txBox="1">
              <a:spLocks noChangeArrowheads="1"/>
            </p:cNvSpPr>
            <p:nvPr/>
          </p:nvSpPr>
          <p:spPr bwMode="auto">
            <a:xfrm>
              <a:off x="3948" y="898"/>
              <a:ext cx="1095" cy="387"/>
            </a:xfrm>
            <a:prstGeom prst="rect">
              <a:avLst/>
            </a:prstGeom>
            <a:noFill/>
            <a:ln w="19050">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Timer stopped</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55" name="Text Box 11">
              <a:extLst>
                <a:ext uri="{FF2B5EF4-FFF2-40B4-BE49-F238E27FC236}">
                  <a16:creationId xmlns:a16="http://schemas.microsoft.com/office/drawing/2014/main" id="{AAD72252-A218-E892-2326-44AD1333EEAD}"/>
                </a:ext>
              </a:extLst>
            </p:cNvPr>
            <p:cNvSpPr txBox="1">
              <a:spLocks noChangeArrowheads="1"/>
            </p:cNvSpPr>
            <p:nvPr/>
          </p:nvSpPr>
          <p:spPr bwMode="auto">
            <a:xfrm>
              <a:off x="1248" y="862"/>
              <a:ext cx="1094" cy="386"/>
            </a:xfrm>
            <a:prstGeom prst="rect">
              <a:avLst/>
            </a:prstGeom>
            <a:noFill/>
            <a:ln w="19050">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Timer started</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56" name="Text Box 12">
              <a:extLst>
                <a:ext uri="{FF2B5EF4-FFF2-40B4-BE49-F238E27FC236}">
                  <a16:creationId xmlns:a16="http://schemas.microsoft.com/office/drawing/2014/main" id="{0B497485-9043-1EED-199B-834CE383A552}"/>
                </a:ext>
              </a:extLst>
            </p:cNvPr>
            <p:cNvSpPr txBox="1">
              <a:spLocks noChangeArrowheads="1"/>
            </p:cNvSpPr>
            <p:nvPr/>
          </p:nvSpPr>
          <p:spPr bwMode="auto">
            <a:xfrm>
              <a:off x="864" y="2637"/>
              <a:ext cx="995" cy="387"/>
            </a:xfrm>
            <a:prstGeom prst="rect">
              <a:avLst/>
            </a:prstGeom>
            <a:noFill/>
            <a:ln w="9525">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Secondary S</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57" name="Text Box 13">
              <a:extLst>
                <a:ext uri="{FF2B5EF4-FFF2-40B4-BE49-F238E27FC236}">
                  <a16:creationId xmlns:a16="http://schemas.microsoft.com/office/drawing/2014/main" id="{03584BBD-E372-9F3C-184B-9B3CB9756D44}"/>
                </a:ext>
              </a:extLst>
            </p:cNvPr>
            <p:cNvSpPr txBox="1">
              <a:spLocks noChangeArrowheads="1"/>
            </p:cNvSpPr>
            <p:nvPr/>
          </p:nvSpPr>
          <p:spPr bwMode="auto">
            <a:xfrm>
              <a:off x="864" y="1467"/>
              <a:ext cx="895" cy="387"/>
            </a:xfrm>
            <a:prstGeom prst="rect">
              <a:avLst/>
            </a:prstGeom>
            <a:noFill/>
            <a:ln w="9525">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Primary P</a:t>
              </a:r>
              <a:endParaRPr lang="en-US" sz="3200">
                <a:effectLst>
                  <a:outerShdw blurRad="38100" dist="38100" dir="2700000" algn="tl">
                    <a:srgbClr val="000000"/>
                  </a:outerShdw>
                </a:effectLst>
                <a:latin typeface="Arial" charset="0"/>
                <a:ea typeface="Batang" pitchFamily="18" charset="-127"/>
                <a:cs typeface="Arial" charset="0"/>
              </a:endParaRPr>
            </a:p>
          </p:txBody>
        </p:sp>
        <p:grpSp>
          <p:nvGrpSpPr>
            <p:cNvPr id="58" name="Group 57">
              <a:extLst>
                <a:ext uri="{FF2B5EF4-FFF2-40B4-BE49-F238E27FC236}">
                  <a16:creationId xmlns:a16="http://schemas.microsoft.com/office/drawing/2014/main" id="{02BBC9B3-9C01-E741-2A22-B010861E8BA5}"/>
                </a:ext>
              </a:extLst>
            </p:cNvPr>
            <p:cNvGrpSpPr>
              <a:grpSpLocks/>
            </p:cNvGrpSpPr>
            <p:nvPr/>
          </p:nvGrpSpPr>
          <p:grpSpPr bwMode="auto">
            <a:xfrm>
              <a:off x="1759" y="1458"/>
              <a:ext cx="3385" cy="389"/>
              <a:chOff x="1958" y="3396"/>
              <a:chExt cx="5888" cy="542"/>
            </a:xfrm>
          </p:grpSpPr>
          <p:sp>
            <p:nvSpPr>
              <p:cNvPr id="85" name="Text Box 15">
                <a:extLst>
                  <a:ext uri="{FF2B5EF4-FFF2-40B4-BE49-F238E27FC236}">
                    <a16:creationId xmlns:a16="http://schemas.microsoft.com/office/drawing/2014/main" id="{4EEB2ECC-CD22-3C52-605C-8AAD29356EBE}"/>
                  </a:ext>
                </a:extLst>
              </p:cNvPr>
              <p:cNvSpPr txBox="1">
                <a:spLocks noChangeArrowheads="1"/>
              </p:cNvSpPr>
              <p:nvPr/>
            </p:nvSpPr>
            <p:spPr bwMode="auto">
              <a:xfrm>
                <a:off x="1958" y="3396"/>
                <a:ext cx="1103" cy="541"/>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solidFill>
                      <a:srgbClr val="000000"/>
                    </a:solidFill>
                    <a:ea typeface="Batang" pitchFamily="18" charset="-127"/>
                    <a:cs typeface="Arial" charset="0"/>
                  </a:rPr>
                  <a:t>I(N)</a:t>
                </a:r>
                <a:endParaRPr lang="en-US" sz="3200">
                  <a:solidFill>
                    <a:srgbClr val="000000"/>
                  </a:solidFill>
                  <a:effectLst>
                    <a:outerShdw blurRad="38100" dist="38100" dir="2700000" algn="tl">
                      <a:srgbClr val="C0C0C0"/>
                    </a:outerShdw>
                  </a:effectLst>
                  <a:latin typeface="Arial" charset="0"/>
                  <a:ea typeface="Batang" pitchFamily="18" charset="-127"/>
                  <a:cs typeface="Arial" charset="0"/>
                </a:endParaRPr>
              </a:p>
            </p:txBody>
          </p:sp>
          <p:sp>
            <p:nvSpPr>
              <p:cNvPr id="86" name="Text Box 16">
                <a:extLst>
                  <a:ext uri="{FF2B5EF4-FFF2-40B4-BE49-F238E27FC236}">
                    <a16:creationId xmlns:a16="http://schemas.microsoft.com/office/drawing/2014/main" id="{673BDB04-4DE5-98BB-8178-90F395B9149F}"/>
                  </a:ext>
                </a:extLst>
              </p:cNvPr>
              <p:cNvSpPr txBox="1">
                <a:spLocks noChangeArrowheads="1"/>
              </p:cNvSpPr>
              <p:nvPr/>
            </p:nvSpPr>
            <p:spPr bwMode="auto">
              <a:xfrm>
                <a:off x="3075" y="3397"/>
                <a:ext cx="945" cy="541"/>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C0C0C0"/>
                    </a:outerShdw>
                  </a:effectLst>
                  <a:latin typeface="Arial" charset="0"/>
                  <a:cs typeface="Arial" charset="0"/>
                </a:endParaRPr>
              </a:p>
            </p:txBody>
          </p:sp>
          <p:sp>
            <p:nvSpPr>
              <p:cNvPr id="87" name="Text Box 17">
                <a:extLst>
                  <a:ext uri="{FF2B5EF4-FFF2-40B4-BE49-F238E27FC236}">
                    <a16:creationId xmlns:a16="http://schemas.microsoft.com/office/drawing/2014/main" id="{51DFCE99-FC80-4B14-7169-A2F37EC07939}"/>
                  </a:ext>
                </a:extLst>
              </p:cNvPr>
              <p:cNvSpPr txBox="1">
                <a:spLocks noChangeArrowheads="1"/>
              </p:cNvSpPr>
              <p:nvPr/>
            </p:nvSpPr>
            <p:spPr bwMode="auto">
              <a:xfrm>
                <a:off x="4020" y="3397"/>
                <a:ext cx="158" cy="541"/>
              </a:xfrm>
              <a:prstGeom prst="rect">
                <a:avLst/>
              </a:prstGeom>
              <a:solidFill>
                <a:srgbClr val="000000"/>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000080"/>
                    </a:outerShdw>
                  </a:effectLst>
                  <a:latin typeface="Arial" charset="0"/>
                  <a:cs typeface="Arial" charset="0"/>
                </a:endParaRPr>
              </a:p>
            </p:txBody>
          </p:sp>
          <p:sp>
            <p:nvSpPr>
              <p:cNvPr id="88" name="Text Box 18">
                <a:extLst>
                  <a:ext uri="{FF2B5EF4-FFF2-40B4-BE49-F238E27FC236}">
                    <a16:creationId xmlns:a16="http://schemas.microsoft.com/office/drawing/2014/main" id="{D33D4EC1-8FD6-F42E-004E-2750378E973B}"/>
                  </a:ext>
                </a:extLst>
              </p:cNvPr>
              <p:cNvSpPr txBox="1">
                <a:spLocks noChangeArrowheads="1"/>
              </p:cNvSpPr>
              <p:nvPr/>
            </p:nvSpPr>
            <p:spPr bwMode="auto">
              <a:xfrm>
                <a:off x="4193" y="3397"/>
                <a:ext cx="157" cy="541"/>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C0C0C0"/>
                    </a:outerShdw>
                  </a:effectLst>
                  <a:latin typeface="Arial" charset="0"/>
                  <a:cs typeface="Arial" charset="0"/>
                </a:endParaRPr>
              </a:p>
            </p:txBody>
          </p:sp>
          <p:sp>
            <p:nvSpPr>
              <p:cNvPr id="89" name="Text Box 19">
                <a:extLst>
                  <a:ext uri="{FF2B5EF4-FFF2-40B4-BE49-F238E27FC236}">
                    <a16:creationId xmlns:a16="http://schemas.microsoft.com/office/drawing/2014/main" id="{23F57A89-BF2A-6120-BBFA-2D065CA4D1FC}"/>
                  </a:ext>
                </a:extLst>
              </p:cNvPr>
              <p:cNvSpPr txBox="1">
                <a:spLocks noChangeArrowheads="1"/>
              </p:cNvSpPr>
              <p:nvPr/>
            </p:nvSpPr>
            <p:spPr bwMode="auto">
              <a:xfrm>
                <a:off x="4349" y="3397"/>
                <a:ext cx="1105" cy="541"/>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solidFill>
                      <a:srgbClr val="000000"/>
                    </a:solidFill>
                    <a:ea typeface="Batang" pitchFamily="18" charset="-127"/>
                    <a:cs typeface="Arial" charset="0"/>
                  </a:rPr>
                  <a:t>I(N)</a:t>
                </a:r>
                <a:endParaRPr lang="en-US" sz="3200">
                  <a:solidFill>
                    <a:srgbClr val="000000"/>
                  </a:solidFill>
                  <a:effectLst>
                    <a:outerShdw blurRad="38100" dist="38100" dir="2700000" algn="tl">
                      <a:srgbClr val="C0C0C0"/>
                    </a:outerShdw>
                  </a:effectLst>
                  <a:latin typeface="Arial" charset="0"/>
                  <a:ea typeface="Batang" pitchFamily="18" charset="-127"/>
                  <a:cs typeface="Arial" charset="0"/>
                </a:endParaRPr>
              </a:p>
            </p:txBody>
          </p:sp>
          <p:sp>
            <p:nvSpPr>
              <p:cNvPr id="90" name="Text Box 20">
                <a:extLst>
                  <a:ext uri="{FF2B5EF4-FFF2-40B4-BE49-F238E27FC236}">
                    <a16:creationId xmlns:a16="http://schemas.microsoft.com/office/drawing/2014/main" id="{04AC926A-4DB8-7DF8-320A-A285491D5252}"/>
                  </a:ext>
                </a:extLst>
              </p:cNvPr>
              <p:cNvSpPr txBox="1">
                <a:spLocks noChangeArrowheads="1"/>
              </p:cNvSpPr>
              <p:nvPr/>
            </p:nvSpPr>
            <p:spPr bwMode="auto">
              <a:xfrm>
                <a:off x="5467" y="3397"/>
                <a:ext cx="947" cy="541"/>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C0C0C0"/>
                    </a:outerShdw>
                  </a:effectLst>
                  <a:latin typeface="Arial" charset="0"/>
                  <a:cs typeface="Arial" charset="0"/>
                </a:endParaRPr>
              </a:p>
            </p:txBody>
          </p:sp>
          <p:sp>
            <p:nvSpPr>
              <p:cNvPr id="91" name="Text Box 21">
                <a:extLst>
                  <a:ext uri="{FF2B5EF4-FFF2-40B4-BE49-F238E27FC236}">
                    <a16:creationId xmlns:a16="http://schemas.microsoft.com/office/drawing/2014/main" id="{F178A2E3-42A7-CF32-0F22-4EF0DAAB7293}"/>
                  </a:ext>
                </a:extLst>
              </p:cNvPr>
              <p:cNvSpPr txBox="1">
                <a:spLocks noChangeArrowheads="1"/>
              </p:cNvSpPr>
              <p:nvPr/>
            </p:nvSpPr>
            <p:spPr bwMode="auto">
              <a:xfrm>
                <a:off x="6414" y="3397"/>
                <a:ext cx="157" cy="541"/>
              </a:xfrm>
              <a:prstGeom prst="rect">
                <a:avLst/>
              </a:prstGeom>
              <a:solidFill>
                <a:srgbClr val="000000"/>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000080"/>
                    </a:outerShdw>
                  </a:effectLst>
                  <a:latin typeface="Arial" charset="0"/>
                  <a:cs typeface="Arial" charset="0"/>
                </a:endParaRPr>
              </a:p>
            </p:txBody>
          </p:sp>
          <p:sp>
            <p:nvSpPr>
              <p:cNvPr id="92" name="Text Box 22">
                <a:extLst>
                  <a:ext uri="{FF2B5EF4-FFF2-40B4-BE49-F238E27FC236}">
                    <a16:creationId xmlns:a16="http://schemas.microsoft.com/office/drawing/2014/main" id="{2B3EB1E8-B3F7-0E39-BDB0-7223637DBDE8}"/>
                  </a:ext>
                </a:extLst>
              </p:cNvPr>
              <p:cNvSpPr txBox="1">
                <a:spLocks noChangeArrowheads="1"/>
              </p:cNvSpPr>
              <p:nvPr/>
            </p:nvSpPr>
            <p:spPr bwMode="auto">
              <a:xfrm>
                <a:off x="6584" y="3397"/>
                <a:ext cx="158" cy="541"/>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C0C0C0"/>
                    </a:outerShdw>
                  </a:effectLst>
                  <a:latin typeface="Arial" charset="0"/>
                  <a:cs typeface="Arial" charset="0"/>
                </a:endParaRPr>
              </a:p>
            </p:txBody>
          </p:sp>
          <p:sp>
            <p:nvSpPr>
              <p:cNvPr id="93" name="Text Box 23">
                <a:extLst>
                  <a:ext uri="{FF2B5EF4-FFF2-40B4-BE49-F238E27FC236}">
                    <a16:creationId xmlns:a16="http://schemas.microsoft.com/office/drawing/2014/main" id="{C91A7B6C-2516-CFAA-889C-4BBD8CA26598}"/>
                  </a:ext>
                </a:extLst>
              </p:cNvPr>
              <p:cNvSpPr txBox="1">
                <a:spLocks noChangeArrowheads="1"/>
              </p:cNvSpPr>
              <p:nvPr/>
            </p:nvSpPr>
            <p:spPr bwMode="auto">
              <a:xfrm>
                <a:off x="6743" y="3397"/>
                <a:ext cx="1103" cy="541"/>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solidFill>
                      <a:srgbClr val="000000"/>
                    </a:solidFill>
                    <a:ea typeface="Batang" pitchFamily="18" charset="-127"/>
                    <a:cs typeface="Arial" charset="0"/>
                  </a:rPr>
                  <a:t>I(N+1)</a:t>
                </a:r>
                <a:endParaRPr lang="en-US" sz="3200">
                  <a:solidFill>
                    <a:srgbClr val="000000"/>
                  </a:solidFill>
                  <a:effectLst>
                    <a:outerShdw blurRad="38100" dist="38100" dir="2700000" algn="tl">
                      <a:srgbClr val="C0C0C0"/>
                    </a:outerShdw>
                  </a:effectLst>
                  <a:latin typeface="Arial" charset="0"/>
                  <a:ea typeface="Batang" pitchFamily="18" charset="-127"/>
                  <a:cs typeface="Arial" charset="0"/>
                </a:endParaRPr>
              </a:p>
            </p:txBody>
          </p:sp>
        </p:grpSp>
        <p:sp>
          <p:nvSpPr>
            <p:cNvPr id="59" name="Line 24">
              <a:extLst>
                <a:ext uri="{FF2B5EF4-FFF2-40B4-BE49-F238E27FC236}">
                  <a16:creationId xmlns:a16="http://schemas.microsoft.com/office/drawing/2014/main" id="{C436F9D2-5FB9-718D-0E56-E86E6B197D36}"/>
                </a:ext>
              </a:extLst>
            </p:cNvPr>
            <p:cNvSpPr>
              <a:spLocks noChangeShapeType="1"/>
            </p:cNvSpPr>
            <p:nvPr/>
          </p:nvSpPr>
          <p:spPr bwMode="auto">
            <a:xfrm>
              <a:off x="1759" y="1073"/>
              <a:ext cx="0" cy="387"/>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60" name="Line 25">
              <a:extLst>
                <a:ext uri="{FF2B5EF4-FFF2-40B4-BE49-F238E27FC236}">
                  <a16:creationId xmlns:a16="http://schemas.microsoft.com/office/drawing/2014/main" id="{9484F7FE-2E69-FC84-5AD5-4E092AAE3B4A}"/>
                </a:ext>
              </a:extLst>
            </p:cNvPr>
            <p:cNvSpPr>
              <a:spLocks noChangeShapeType="1"/>
            </p:cNvSpPr>
            <p:nvPr/>
          </p:nvSpPr>
          <p:spPr bwMode="auto">
            <a:xfrm>
              <a:off x="4413" y="1202"/>
              <a:ext cx="0" cy="25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61" name="Line 26">
              <a:extLst>
                <a:ext uri="{FF2B5EF4-FFF2-40B4-BE49-F238E27FC236}">
                  <a16:creationId xmlns:a16="http://schemas.microsoft.com/office/drawing/2014/main" id="{DA3A186F-416B-579B-FEC7-042778ACB8C6}"/>
                </a:ext>
              </a:extLst>
            </p:cNvPr>
            <p:cNvSpPr>
              <a:spLocks noChangeShapeType="1"/>
            </p:cNvSpPr>
            <p:nvPr/>
          </p:nvSpPr>
          <p:spPr bwMode="auto">
            <a:xfrm>
              <a:off x="3051" y="1020"/>
              <a:ext cx="0" cy="443"/>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62" name="Text Box 27">
              <a:extLst>
                <a:ext uri="{FF2B5EF4-FFF2-40B4-BE49-F238E27FC236}">
                  <a16:creationId xmlns:a16="http://schemas.microsoft.com/office/drawing/2014/main" id="{971D5554-68ED-DDCB-9FA6-225E7F6E2813}"/>
                </a:ext>
              </a:extLst>
            </p:cNvPr>
            <p:cNvSpPr txBox="1">
              <a:spLocks noChangeArrowheads="1"/>
            </p:cNvSpPr>
            <p:nvPr/>
          </p:nvSpPr>
          <p:spPr bwMode="auto">
            <a:xfrm>
              <a:off x="2021" y="2636"/>
              <a:ext cx="634" cy="386"/>
            </a:xfrm>
            <a:prstGeom prst="rect">
              <a:avLst/>
            </a:prstGeom>
            <a:solidFill>
              <a:srgbClr val="FFFFFF"/>
            </a:solidFill>
            <a:ln w="19050">
              <a:solidFill>
                <a:srgbClr val="FF0000"/>
              </a:solidFill>
              <a:prstDash val="dash"/>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C0C0C0"/>
                  </a:outerShdw>
                </a:effectLst>
                <a:latin typeface="Arial" charset="0"/>
                <a:cs typeface="Arial" charset="0"/>
              </a:endParaRPr>
            </a:p>
          </p:txBody>
        </p:sp>
        <p:sp>
          <p:nvSpPr>
            <p:cNvPr id="63" name="Text Box 28">
              <a:extLst>
                <a:ext uri="{FF2B5EF4-FFF2-40B4-BE49-F238E27FC236}">
                  <a16:creationId xmlns:a16="http://schemas.microsoft.com/office/drawing/2014/main" id="{73B4B578-55AE-8F25-98D1-B3E2DFF8446B}"/>
                </a:ext>
              </a:extLst>
            </p:cNvPr>
            <p:cNvSpPr txBox="1">
              <a:spLocks noChangeArrowheads="1"/>
            </p:cNvSpPr>
            <p:nvPr/>
          </p:nvSpPr>
          <p:spPr bwMode="auto">
            <a:xfrm>
              <a:off x="2658" y="2637"/>
              <a:ext cx="710" cy="387"/>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dirty="0">
                <a:effectLst>
                  <a:outerShdw blurRad="38100" dist="38100" dir="2700000" algn="tl">
                    <a:srgbClr val="C0C0C0"/>
                  </a:outerShdw>
                </a:effectLst>
                <a:latin typeface="Arial" charset="0"/>
                <a:cs typeface="Arial" charset="0"/>
              </a:endParaRPr>
            </a:p>
          </p:txBody>
        </p:sp>
        <p:sp>
          <p:nvSpPr>
            <p:cNvPr id="64" name="Text Box 29">
              <a:extLst>
                <a:ext uri="{FF2B5EF4-FFF2-40B4-BE49-F238E27FC236}">
                  <a16:creationId xmlns:a16="http://schemas.microsoft.com/office/drawing/2014/main" id="{7CDEA2B1-14A6-F105-5143-DE1C870F00DA}"/>
                </a:ext>
              </a:extLst>
            </p:cNvPr>
            <p:cNvSpPr txBox="1">
              <a:spLocks noChangeArrowheads="1"/>
            </p:cNvSpPr>
            <p:nvPr/>
          </p:nvSpPr>
          <p:spPr bwMode="auto">
            <a:xfrm>
              <a:off x="2754" y="2637"/>
              <a:ext cx="92" cy="387"/>
            </a:xfrm>
            <a:prstGeom prst="rect">
              <a:avLst/>
            </a:prstGeom>
            <a:solidFill>
              <a:srgbClr val="000000"/>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000080"/>
                  </a:outerShdw>
                </a:effectLst>
                <a:latin typeface="Arial" charset="0"/>
                <a:cs typeface="Arial" charset="0"/>
              </a:endParaRPr>
            </a:p>
          </p:txBody>
        </p:sp>
        <p:sp>
          <p:nvSpPr>
            <p:cNvPr id="65" name="Text Box 30">
              <a:extLst>
                <a:ext uri="{FF2B5EF4-FFF2-40B4-BE49-F238E27FC236}">
                  <a16:creationId xmlns:a16="http://schemas.microsoft.com/office/drawing/2014/main" id="{86A16C88-9640-FCAD-A682-7A61EF8C4709}"/>
                </a:ext>
              </a:extLst>
            </p:cNvPr>
            <p:cNvSpPr txBox="1">
              <a:spLocks noChangeArrowheads="1"/>
            </p:cNvSpPr>
            <p:nvPr/>
          </p:nvSpPr>
          <p:spPr bwMode="auto">
            <a:xfrm>
              <a:off x="3373" y="2637"/>
              <a:ext cx="741" cy="387"/>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solidFill>
                    <a:srgbClr val="000000"/>
                  </a:solidFill>
                  <a:ea typeface="Batang" pitchFamily="18" charset="-127"/>
                  <a:cs typeface="Arial" charset="0"/>
                </a:rPr>
                <a:t>I(N)</a:t>
              </a:r>
              <a:endParaRPr lang="en-US" sz="3200">
                <a:solidFill>
                  <a:srgbClr val="000000"/>
                </a:solidFill>
                <a:effectLst>
                  <a:outerShdw blurRad="38100" dist="38100" dir="2700000" algn="tl">
                    <a:srgbClr val="C0C0C0"/>
                  </a:outerShdw>
                </a:effectLst>
                <a:latin typeface="Arial" charset="0"/>
                <a:ea typeface="Batang" pitchFamily="18" charset="-127"/>
                <a:cs typeface="Arial" charset="0"/>
              </a:endParaRPr>
            </a:p>
          </p:txBody>
        </p:sp>
        <p:sp>
          <p:nvSpPr>
            <p:cNvPr id="66" name="Text Box 31">
              <a:extLst>
                <a:ext uri="{FF2B5EF4-FFF2-40B4-BE49-F238E27FC236}">
                  <a16:creationId xmlns:a16="http://schemas.microsoft.com/office/drawing/2014/main" id="{8D353F0D-48C0-917F-7568-7D5A6AACA332}"/>
                </a:ext>
              </a:extLst>
            </p:cNvPr>
            <p:cNvSpPr txBox="1">
              <a:spLocks noChangeArrowheads="1"/>
            </p:cNvSpPr>
            <p:nvPr/>
          </p:nvSpPr>
          <p:spPr bwMode="auto">
            <a:xfrm>
              <a:off x="4122" y="2637"/>
              <a:ext cx="92" cy="387"/>
            </a:xfrm>
            <a:prstGeom prst="rect">
              <a:avLst/>
            </a:prstGeom>
            <a:solidFill>
              <a:srgbClr val="000000"/>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000080"/>
                  </a:outerShdw>
                </a:effectLst>
                <a:latin typeface="Arial" charset="0"/>
                <a:cs typeface="Arial" charset="0"/>
              </a:endParaRPr>
            </a:p>
          </p:txBody>
        </p:sp>
        <p:sp>
          <p:nvSpPr>
            <p:cNvPr id="67" name="Line 32">
              <a:extLst>
                <a:ext uri="{FF2B5EF4-FFF2-40B4-BE49-F238E27FC236}">
                  <a16:creationId xmlns:a16="http://schemas.microsoft.com/office/drawing/2014/main" id="{77037A09-C473-DC33-B09E-10F453182A43}"/>
                </a:ext>
              </a:extLst>
            </p:cNvPr>
            <p:cNvSpPr>
              <a:spLocks noChangeShapeType="1"/>
            </p:cNvSpPr>
            <p:nvPr/>
          </p:nvSpPr>
          <p:spPr bwMode="auto">
            <a:xfrm flipH="1">
              <a:off x="1469" y="1456"/>
              <a:ext cx="299"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68" name="Line 33">
              <a:extLst>
                <a:ext uri="{FF2B5EF4-FFF2-40B4-BE49-F238E27FC236}">
                  <a16:creationId xmlns:a16="http://schemas.microsoft.com/office/drawing/2014/main" id="{E564C955-B8A0-C807-7A1D-E6B0120F9F0C}"/>
                </a:ext>
              </a:extLst>
            </p:cNvPr>
            <p:cNvSpPr>
              <a:spLocks noChangeShapeType="1"/>
            </p:cNvSpPr>
            <p:nvPr/>
          </p:nvSpPr>
          <p:spPr bwMode="auto">
            <a:xfrm flipH="1">
              <a:off x="1461" y="1843"/>
              <a:ext cx="298"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69" name="Line 34">
              <a:extLst>
                <a:ext uri="{FF2B5EF4-FFF2-40B4-BE49-F238E27FC236}">
                  <a16:creationId xmlns:a16="http://schemas.microsoft.com/office/drawing/2014/main" id="{FFD493C8-EE48-ED0A-8673-B9E6FF2E13A3}"/>
                </a:ext>
              </a:extLst>
            </p:cNvPr>
            <p:cNvSpPr>
              <a:spLocks noChangeShapeType="1"/>
            </p:cNvSpPr>
            <p:nvPr/>
          </p:nvSpPr>
          <p:spPr bwMode="auto">
            <a:xfrm flipH="1">
              <a:off x="1722" y="3024"/>
              <a:ext cx="299"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0" name="Line 35">
              <a:extLst>
                <a:ext uri="{FF2B5EF4-FFF2-40B4-BE49-F238E27FC236}">
                  <a16:creationId xmlns:a16="http://schemas.microsoft.com/office/drawing/2014/main" id="{A95748B2-B8D8-2830-0C2E-536F7AF34811}"/>
                </a:ext>
              </a:extLst>
            </p:cNvPr>
            <p:cNvSpPr>
              <a:spLocks noChangeShapeType="1"/>
            </p:cNvSpPr>
            <p:nvPr/>
          </p:nvSpPr>
          <p:spPr bwMode="auto">
            <a:xfrm flipH="1">
              <a:off x="1722" y="2637"/>
              <a:ext cx="299"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1" name="Line 36">
              <a:extLst>
                <a:ext uri="{FF2B5EF4-FFF2-40B4-BE49-F238E27FC236}">
                  <a16:creationId xmlns:a16="http://schemas.microsoft.com/office/drawing/2014/main" id="{CB7AC295-3960-98E9-5A5C-7326271121EA}"/>
                </a:ext>
              </a:extLst>
            </p:cNvPr>
            <p:cNvSpPr>
              <a:spLocks noChangeShapeType="1"/>
            </p:cNvSpPr>
            <p:nvPr/>
          </p:nvSpPr>
          <p:spPr bwMode="auto">
            <a:xfrm flipH="1">
              <a:off x="4092" y="3017"/>
              <a:ext cx="829"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2" name="Line 37">
              <a:extLst>
                <a:ext uri="{FF2B5EF4-FFF2-40B4-BE49-F238E27FC236}">
                  <a16:creationId xmlns:a16="http://schemas.microsoft.com/office/drawing/2014/main" id="{35BABBF4-B90E-8E3F-7313-0AC5A39998A5}"/>
                </a:ext>
              </a:extLst>
            </p:cNvPr>
            <p:cNvSpPr>
              <a:spLocks noChangeShapeType="1"/>
            </p:cNvSpPr>
            <p:nvPr/>
          </p:nvSpPr>
          <p:spPr bwMode="auto">
            <a:xfrm flipH="1">
              <a:off x="4103" y="2637"/>
              <a:ext cx="829"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3" name="Line 38">
              <a:extLst>
                <a:ext uri="{FF2B5EF4-FFF2-40B4-BE49-F238E27FC236}">
                  <a16:creationId xmlns:a16="http://schemas.microsoft.com/office/drawing/2014/main" id="{F48CFE2C-C118-C894-938F-763AD8498E7F}"/>
                </a:ext>
              </a:extLst>
            </p:cNvPr>
            <p:cNvSpPr>
              <a:spLocks noChangeShapeType="1"/>
            </p:cNvSpPr>
            <p:nvPr/>
          </p:nvSpPr>
          <p:spPr bwMode="auto">
            <a:xfrm>
              <a:off x="1759" y="1288"/>
              <a:ext cx="1294"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4" name="Line 39">
              <a:extLst>
                <a:ext uri="{FF2B5EF4-FFF2-40B4-BE49-F238E27FC236}">
                  <a16:creationId xmlns:a16="http://schemas.microsoft.com/office/drawing/2014/main" id="{A92EAD7A-BD7B-A5E8-756A-11D36F6B872F}"/>
                </a:ext>
              </a:extLst>
            </p:cNvPr>
            <p:cNvSpPr>
              <a:spLocks noChangeShapeType="1"/>
            </p:cNvSpPr>
            <p:nvPr/>
          </p:nvSpPr>
          <p:spPr bwMode="auto">
            <a:xfrm>
              <a:off x="3123" y="1285"/>
              <a:ext cx="129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5" name="Line 40">
              <a:extLst>
                <a:ext uri="{FF2B5EF4-FFF2-40B4-BE49-F238E27FC236}">
                  <a16:creationId xmlns:a16="http://schemas.microsoft.com/office/drawing/2014/main" id="{C07231AB-79F3-CF03-68F8-08EDA4CDB959}"/>
                </a:ext>
              </a:extLst>
            </p:cNvPr>
            <p:cNvSpPr>
              <a:spLocks noChangeShapeType="1"/>
            </p:cNvSpPr>
            <p:nvPr/>
          </p:nvSpPr>
          <p:spPr bwMode="auto">
            <a:xfrm>
              <a:off x="2058" y="1864"/>
              <a:ext cx="203" cy="79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6" name="Line 41">
              <a:extLst>
                <a:ext uri="{FF2B5EF4-FFF2-40B4-BE49-F238E27FC236}">
                  <a16:creationId xmlns:a16="http://schemas.microsoft.com/office/drawing/2014/main" id="{E9FAB57C-A234-5DE3-DE41-BE236580F006}"/>
                </a:ext>
              </a:extLst>
            </p:cNvPr>
            <p:cNvSpPr>
              <a:spLocks noChangeShapeType="1"/>
            </p:cNvSpPr>
            <p:nvPr/>
          </p:nvSpPr>
          <p:spPr bwMode="auto">
            <a:xfrm>
              <a:off x="3451" y="1843"/>
              <a:ext cx="203" cy="789"/>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7" name="Line 42">
              <a:extLst>
                <a:ext uri="{FF2B5EF4-FFF2-40B4-BE49-F238E27FC236}">
                  <a16:creationId xmlns:a16="http://schemas.microsoft.com/office/drawing/2014/main" id="{B5853C4F-AC3B-784D-5936-EF0CFF7B3DD7}"/>
                </a:ext>
              </a:extLst>
            </p:cNvPr>
            <p:cNvSpPr>
              <a:spLocks noChangeShapeType="1"/>
            </p:cNvSpPr>
            <p:nvPr/>
          </p:nvSpPr>
          <p:spPr bwMode="auto">
            <a:xfrm flipV="1">
              <a:off x="2779" y="1832"/>
              <a:ext cx="232" cy="795"/>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8" name="Line 43">
              <a:extLst>
                <a:ext uri="{FF2B5EF4-FFF2-40B4-BE49-F238E27FC236}">
                  <a16:creationId xmlns:a16="http://schemas.microsoft.com/office/drawing/2014/main" id="{2085A690-358D-02FC-0A41-0B1D0E3864DA}"/>
                </a:ext>
              </a:extLst>
            </p:cNvPr>
            <p:cNvSpPr>
              <a:spLocks noChangeShapeType="1"/>
            </p:cNvSpPr>
            <p:nvPr/>
          </p:nvSpPr>
          <p:spPr bwMode="auto">
            <a:xfrm flipV="1">
              <a:off x="4147" y="1832"/>
              <a:ext cx="232" cy="795"/>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9" name="Line 44">
              <a:extLst>
                <a:ext uri="{FF2B5EF4-FFF2-40B4-BE49-F238E27FC236}">
                  <a16:creationId xmlns:a16="http://schemas.microsoft.com/office/drawing/2014/main" id="{8469E441-F694-9046-6124-F1F067341A87}"/>
                </a:ext>
              </a:extLst>
            </p:cNvPr>
            <p:cNvSpPr>
              <a:spLocks noChangeShapeType="1"/>
            </p:cNvSpPr>
            <p:nvPr/>
          </p:nvSpPr>
          <p:spPr bwMode="auto">
            <a:xfrm flipH="1">
              <a:off x="5126" y="1456"/>
              <a:ext cx="298"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0" name="Line 45">
              <a:extLst>
                <a:ext uri="{FF2B5EF4-FFF2-40B4-BE49-F238E27FC236}">
                  <a16:creationId xmlns:a16="http://schemas.microsoft.com/office/drawing/2014/main" id="{DA483154-AC17-94DD-5ADE-EDE69226FB3B}"/>
                </a:ext>
              </a:extLst>
            </p:cNvPr>
            <p:cNvSpPr>
              <a:spLocks noChangeShapeType="1"/>
            </p:cNvSpPr>
            <p:nvPr/>
          </p:nvSpPr>
          <p:spPr bwMode="auto">
            <a:xfrm flipH="1">
              <a:off x="5117" y="1843"/>
              <a:ext cx="299"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1" name="Line 46">
              <a:extLst>
                <a:ext uri="{FF2B5EF4-FFF2-40B4-BE49-F238E27FC236}">
                  <a16:creationId xmlns:a16="http://schemas.microsoft.com/office/drawing/2014/main" id="{0AC53490-1E4E-79AC-A92D-6BD6CC926DF6}"/>
                </a:ext>
              </a:extLst>
            </p:cNvPr>
            <p:cNvSpPr>
              <a:spLocks noChangeShapeType="1"/>
            </p:cNvSpPr>
            <p:nvPr/>
          </p:nvSpPr>
          <p:spPr bwMode="auto">
            <a:xfrm>
              <a:off x="4379" y="2510"/>
              <a:ext cx="398" cy="0"/>
            </a:xfrm>
            <a:prstGeom prst="line">
              <a:avLst/>
            </a:prstGeom>
            <a:noFill/>
            <a:ln w="38100" cmpd="dbl">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2" name="Line 47">
              <a:extLst>
                <a:ext uri="{FF2B5EF4-FFF2-40B4-BE49-F238E27FC236}">
                  <a16:creationId xmlns:a16="http://schemas.microsoft.com/office/drawing/2014/main" id="{C015BA43-8AFC-07C7-8E33-53AD5A6D0B46}"/>
                </a:ext>
              </a:extLst>
            </p:cNvPr>
            <p:cNvSpPr>
              <a:spLocks noChangeShapeType="1"/>
            </p:cNvSpPr>
            <p:nvPr/>
          </p:nvSpPr>
          <p:spPr bwMode="auto">
            <a:xfrm>
              <a:off x="4820" y="1843"/>
              <a:ext cx="100" cy="295"/>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3" name="Line 48">
              <a:extLst>
                <a:ext uri="{FF2B5EF4-FFF2-40B4-BE49-F238E27FC236}">
                  <a16:creationId xmlns:a16="http://schemas.microsoft.com/office/drawing/2014/main" id="{83F01126-7BC1-2521-034E-07BE672F0B85}"/>
                </a:ext>
              </a:extLst>
            </p:cNvPr>
            <p:cNvSpPr>
              <a:spLocks noChangeShapeType="1"/>
            </p:cNvSpPr>
            <p:nvPr/>
          </p:nvSpPr>
          <p:spPr bwMode="auto">
            <a:xfrm>
              <a:off x="3129" y="1209"/>
              <a:ext cx="0" cy="25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4" name="Line 49">
              <a:extLst>
                <a:ext uri="{FF2B5EF4-FFF2-40B4-BE49-F238E27FC236}">
                  <a16:creationId xmlns:a16="http://schemas.microsoft.com/office/drawing/2014/main" id="{39486FDD-F293-5E89-1190-214F14F524F9}"/>
                </a:ext>
              </a:extLst>
            </p:cNvPr>
            <p:cNvSpPr>
              <a:spLocks noChangeShapeType="1"/>
            </p:cNvSpPr>
            <p:nvPr/>
          </p:nvSpPr>
          <p:spPr bwMode="auto">
            <a:xfrm>
              <a:off x="3992" y="2645"/>
              <a:ext cx="0" cy="3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grpSp>
      <p:grpSp>
        <p:nvGrpSpPr>
          <p:cNvPr id="94" name="Group 93">
            <a:extLst>
              <a:ext uri="{FF2B5EF4-FFF2-40B4-BE49-F238E27FC236}">
                <a16:creationId xmlns:a16="http://schemas.microsoft.com/office/drawing/2014/main" id="{46C80675-B217-2126-C716-52A469332345}"/>
              </a:ext>
            </a:extLst>
          </p:cNvPr>
          <p:cNvGrpSpPr>
            <a:grpSpLocks/>
          </p:cNvGrpSpPr>
          <p:nvPr/>
        </p:nvGrpSpPr>
        <p:grpSpPr bwMode="auto">
          <a:xfrm>
            <a:off x="838200" y="4938345"/>
            <a:ext cx="10366484" cy="1794006"/>
            <a:chOff x="480" y="240"/>
            <a:chExt cx="4704" cy="2803"/>
          </a:xfrm>
        </p:grpSpPr>
        <p:sp>
          <p:nvSpPr>
            <p:cNvPr id="95" name="Text Box 53">
              <a:extLst>
                <a:ext uri="{FF2B5EF4-FFF2-40B4-BE49-F238E27FC236}">
                  <a16:creationId xmlns:a16="http://schemas.microsoft.com/office/drawing/2014/main" id="{D356EA60-E544-7ECF-AADB-3B442C56E5D3}"/>
                </a:ext>
              </a:extLst>
            </p:cNvPr>
            <p:cNvSpPr txBox="1">
              <a:spLocks noChangeArrowheads="1"/>
            </p:cNvSpPr>
            <p:nvPr/>
          </p:nvSpPr>
          <p:spPr bwMode="auto">
            <a:xfrm>
              <a:off x="3719" y="312"/>
              <a:ext cx="1129" cy="344"/>
            </a:xfrm>
            <a:prstGeom prst="rect">
              <a:avLst/>
            </a:prstGeom>
            <a:noFill/>
            <a:ln w="19050">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Timer started</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96" name="Text Box 6">
              <a:extLst>
                <a:ext uri="{FF2B5EF4-FFF2-40B4-BE49-F238E27FC236}">
                  <a16:creationId xmlns:a16="http://schemas.microsoft.com/office/drawing/2014/main" id="{74979265-CFFB-4AE5-759E-BB6DE33834D4}"/>
                </a:ext>
              </a:extLst>
            </p:cNvPr>
            <p:cNvSpPr txBox="1">
              <a:spLocks noChangeArrowheads="1"/>
            </p:cNvSpPr>
            <p:nvPr/>
          </p:nvSpPr>
          <p:spPr bwMode="auto">
            <a:xfrm>
              <a:off x="4440" y="1807"/>
              <a:ext cx="539" cy="344"/>
            </a:xfrm>
            <a:prstGeom prst="rect">
              <a:avLst/>
            </a:prstGeom>
            <a:noFill/>
            <a:ln w="9525">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Time</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97" name="Text Box 7">
              <a:extLst>
                <a:ext uri="{FF2B5EF4-FFF2-40B4-BE49-F238E27FC236}">
                  <a16:creationId xmlns:a16="http://schemas.microsoft.com/office/drawing/2014/main" id="{17BAC3F8-85EE-B9F8-1385-813378F3E559}"/>
                </a:ext>
              </a:extLst>
            </p:cNvPr>
            <p:cNvSpPr txBox="1">
              <a:spLocks noChangeArrowheads="1"/>
            </p:cNvSpPr>
            <p:nvPr/>
          </p:nvSpPr>
          <p:spPr bwMode="auto">
            <a:xfrm>
              <a:off x="3312" y="1492"/>
              <a:ext cx="811" cy="344"/>
            </a:xfrm>
            <a:prstGeom prst="rect">
              <a:avLst/>
            </a:prstGeom>
            <a:noFill/>
            <a:ln w="9525">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200">
                  <a:ea typeface="Batang" pitchFamily="18" charset="-127"/>
                  <a:cs typeface="Arial" charset="0"/>
                </a:rPr>
                <a:t>ACK(N)</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98" name="Text Box 8">
              <a:extLst>
                <a:ext uri="{FF2B5EF4-FFF2-40B4-BE49-F238E27FC236}">
                  <a16:creationId xmlns:a16="http://schemas.microsoft.com/office/drawing/2014/main" id="{6709F277-B23D-8603-EA74-4C7CF99F2A8A}"/>
                </a:ext>
              </a:extLst>
            </p:cNvPr>
            <p:cNvSpPr txBox="1">
              <a:spLocks noChangeArrowheads="1"/>
            </p:cNvSpPr>
            <p:nvPr/>
          </p:nvSpPr>
          <p:spPr bwMode="auto">
            <a:xfrm>
              <a:off x="3318" y="589"/>
              <a:ext cx="1129" cy="344"/>
            </a:xfrm>
            <a:prstGeom prst="rect">
              <a:avLst/>
            </a:prstGeom>
            <a:noFill/>
            <a:ln w="19050">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Timer stopped</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99" name="Text Box 9">
              <a:extLst>
                <a:ext uri="{FF2B5EF4-FFF2-40B4-BE49-F238E27FC236}">
                  <a16:creationId xmlns:a16="http://schemas.microsoft.com/office/drawing/2014/main" id="{BA86EA71-5EF9-05B5-3DB8-A4AC5831EE1A}"/>
                </a:ext>
              </a:extLst>
            </p:cNvPr>
            <p:cNvSpPr txBox="1">
              <a:spLocks noChangeArrowheads="1"/>
            </p:cNvSpPr>
            <p:nvPr/>
          </p:nvSpPr>
          <p:spPr bwMode="auto">
            <a:xfrm>
              <a:off x="2173" y="240"/>
              <a:ext cx="1593" cy="344"/>
            </a:xfrm>
            <a:prstGeom prst="rect">
              <a:avLst/>
            </a:prstGeom>
            <a:noFill/>
            <a:ln w="19050">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Timer expires/started</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100" name="Text Box 10">
              <a:extLst>
                <a:ext uri="{FF2B5EF4-FFF2-40B4-BE49-F238E27FC236}">
                  <a16:creationId xmlns:a16="http://schemas.microsoft.com/office/drawing/2014/main" id="{A21EC936-8D51-67E4-86B4-781ED589487A}"/>
                </a:ext>
              </a:extLst>
            </p:cNvPr>
            <p:cNvSpPr txBox="1">
              <a:spLocks noChangeArrowheads="1"/>
            </p:cNvSpPr>
            <p:nvPr/>
          </p:nvSpPr>
          <p:spPr bwMode="auto">
            <a:xfrm>
              <a:off x="912" y="288"/>
              <a:ext cx="1129" cy="344"/>
            </a:xfrm>
            <a:prstGeom prst="rect">
              <a:avLst/>
            </a:prstGeom>
            <a:noFill/>
            <a:ln w="19050">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Timer started</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101" name="Text Box 11">
              <a:extLst>
                <a:ext uri="{FF2B5EF4-FFF2-40B4-BE49-F238E27FC236}">
                  <a16:creationId xmlns:a16="http://schemas.microsoft.com/office/drawing/2014/main" id="{E092096A-8F61-697E-5BF8-0D649506E10E}"/>
                </a:ext>
              </a:extLst>
            </p:cNvPr>
            <p:cNvSpPr txBox="1">
              <a:spLocks noChangeArrowheads="1"/>
            </p:cNvSpPr>
            <p:nvPr/>
          </p:nvSpPr>
          <p:spPr bwMode="auto">
            <a:xfrm>
              <a:off x="480" y="2065"/>
              <a:ext cx="1026" cy="344"/>
            </a:xfrm>
            <a:prstGeom prst="rect">
              <a:avLst/>
            </a:prstGeom>
            <a:noFill/>
            <a:ln w="9525">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Secondary S</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102" name="Text Box 12">
              <a:extLst>
                <a:ext uri="{FF2B5EF4-FFF2-40B4-BE49-F238E27FC236}">
                  <a16:creationId xmlns:a16="http://schemas.microsoft.com/office/drawing/2014/main" id="{AB6F55A4-09EF-2690-1B71-3DE1B37D27A3}"/>
                </a:ext>
              </a:extLst>
            </p:cNvPr>
            <p:cNvSpPr txBox="1">
              <a:spLocks noChangeArrowheads="1"/>
            </p:cNvSpPr>
            <p:nvPr/>
          </p:nvSpPr>
          <p:spPr bwMode="auto">
            <a:xfrm>
              <a:off x="480" y="1024"/>
              <a:ext cx="924" cy="343"/>
            </a:xfrm>
            <a:prstGeom prst="rect">
              <a:avLst/>
            </a:prstGeom>
            <a:noFill/>
            <a:ln w="9525">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eaLnBrk="1" hangingPunct="1">
                <a:spcBef>
                  <a:spcPct val="20000"/>
                </a:spcBef>
                <a:buClr>
                  <a:schemeClr val="hlink"/>
                </a:buClr>
                <a:buSzPct val="90000"/>
                <a:buFont typeface="Wingdings" panose="05000000000000000000" pitchFamily="2" charset="2"/>
                <a:buNone/>
                <a:defRPr/>
              </a:pPr>
              <a:r>
                <a:rPr lang="en-US" altLang="ko-KR" sz="1400">
                  <a:ea typeface="Batang" pitchFamily="18" charset="-127"/>
                  <a:cs typeface="Arial" charset="0"/>
                </a:rPr>
                <a:t>Primary P</a:t>
              </a:r>
              <a:endParaRPr lang="en-US" sz="3200">
                <a:effectLst>
                  <a:outerShdw blurRad="38100" dist="38100" dir="2700000" algn="tl">
                    <a:srgbClr val="000000"/>
                  </a:outerShdw>
                </a:effectLst>
                <a:latin typeface="Arial" charset="0"/>
                <a:ea typeface="Batang" pitchFamily="18" charset="-127"/>
                <a:cs typeface="Arial" charset="0"/>
              </a:endParaRPr>
            </a:p>
          </p:txBody>
        </p:sp>
        <p:grpSp>
          <p:nvGrpSpPr>
            <p:cNvPr id="103" name="Group 102">
              <a:extLst>
                <a:ext uri="{FF2B5EF4-FFF2-40B4-BE49-F238E27FC236}">
                  <a16:creationId xmlns:a16="http://schemas.microsoft.com/office/drawing/2014/main" id="{300B6452-456F-1A4E-4DCB-A75CE8A00901}"/>
                </a:ext>
              </a:extLst>
            </p:cNvPr>
            <p:cNvGrpSpPr>
              <a:grpSpLocks/>
            </p:cNvGrpSpPr>
            <p:nvPr/>
          </p:nvGrpSpPr>
          <p:grpSpPr bwMode="auto">
            <a:xfrm>
              <a:off x="1404" y="1016"/>
              <a:ext cx="3490" cy="345"/>
              <a:chOff x="1958" y="3396"/>
              <a:chExt cx="5888" cy="542"/>
            </a:xfrm>
          </p:grpSpPr>
          <p:sp>
            <p:nvSpPr>
              <p:cNvPr id="134" name="Text Box 14">
                <a:extLst>
                  <a:ext uri="{FF2B5EF4-FFF2-40B4-BE49-F238E27FC236}">
                    <a16:creationId xmlns:a16="http://schemas.microsoft.com/office/drawing/2014/main" id="{D1A68B19-3F47-33D5-4895-6AE43857747E}"/>
                  </a:ext>
                </a:extLst>
              </p:cNvPr>
              <p:cNvSpPr txBox="1">
                <a:spLocks noChangeArrowheads="1"/>
              </p:cNvSpPr>
              <p:nvPr/>
            </p:nvSpPr>
            <p:spPr bwMode="auto">
              <a:xfrm>
                <a:off x="1958" y="3396"/>
                <a:ext cx="1104" cy="54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solidFill>
                      <a:srgbClr val="000000"/>
                    </a:solidFill>
                    <a:ea typeface="Batang" pitchFamily="18" charset="-127"/>
                    <a:cs typeface="Arial" charset="0"/>
                  </a:rPr>
                  <a:t>I(N)</a:t>
                </a:r>
                <a:endParaRPr lang="en-US" sz="3200">
                  <a:solidFill>
                    <a:srgbClr val="000000"/>
                  </a:solidFill>
                  <a:effectLst>
                    <a:outerShdw blurRad="38100" dist="38100" dir="2700000" algn="tl">
                      <a:srgbClr val="C0C0C0"/>
                    </a:outerShdw>
                  </a:effectLst>
                  <a:latin typeface="Arial" charset="0"/>
                  <a:ea typeface="Batang" pitchFamily="18" charset="-127"/>
                  <a:cs typeface="Arial" charset="0"/>
                </a:endParaRPr>
              </a:p>
            </p:txBody>
          </p:sp>
          <p:sp>
            <p:nvSpPr>
              <p:cNvPr id="135" name="Text Box 15">
                <a:extLst>
                  <a:ext uri="{FF2B5EF4-FFF2-40B4-BE49-F238E27FC236}">
                    <a16:creationId xmlns:a16="http://schemas.microsoft.com/office/drawing/2014/main" id="{8D19E64E-8744-C072-226F-94E4409812B0}"/>
                  </a:ext>
                </a:extLst>
              </p:cNvPr>
              <p:cNvSpPr txBox="1">
                <a:spLocks noChangeArrowheads="1"/>
              </p:cNvSpPr>
              <p:nvPr/>
            </p:nvSpPr>
            <p:spPr bwMode="auto">
              <a:xfrm>
                <a:off x="3075" y="3398"/>
                <a:ext cx="945" cy="54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C0C0C0"/>
                    </a:outerShdw>
                  </a:effectLst>
                  <a:latin typeface="Arial" charset="0"/>
                  <a:cs typeface="Arial" charset="0"/>
                </a:endParaRPr>
              </a:p>
            </p:txBody>
          </p:sp>
          <p:sp>
            <p:nvSpPr>
              <p:cNvPr id="136" name="Text Box 16">
                <a:extLst>
                  <a:ext uri="{FF2B5EF4-FFF2-40B4-BE49-F238E27FC236}">
                    <a16:creationId xmlns:a16="http://schemas.microsoft.com/office/drawing/2014/main" id="{7D502ADC-2399-F393-57EB-A1D1D0829A41}"/>
                  </a:ext>
                </a:extLst>
              </p:cNvPr>
              <p:cNvSpPr txBox="1">
                <a:spLocks noChangeArrowheads="1"/>
              </p:cNvSpPr>
              <p:nvPr/>
            </p:nvSpPr>
            <p:spPr bwMode="auto">
              <a:xfrm>
                <a:off x="4020" y="3398"/>
                <a:ext cx="159" cy="540"/>
              </a:xfrm>
              <a:prstGeom prst="rect">
                <a:avLst/>
              </a:prstGeom>
              <a:solidFill>
                <a:srgbClr val="FFFFFF"/>
              </a:solidFill>
              <a:ln w="19050">
                <a:solidFill>
                  <a:srgbClr val="000000"/>
                </a:solidFill>
                <a:prstDash val="dash"/>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C0C0C0"/>
                    </a:outerShdw>
                  </a:effectLst>
                  <a:latin typeface="Arial" charset="0"/>
                  <a:cs typeface="Arial" charset="0"/>
                </a:endParaRPr>
              </a:p>
            </p:txBody>
          </p:sp>
          <p:sp>
            <p:nvSpPr>
              <p:cNvPr id="137" name="Text Box 17">
                <a:extLst>
                  <a:ext uri="{FF2B5EF4-FFF2-40B4-BE49-F238E27FC236}">
                    <a16:creationId xmlns:a16="http://schemas.microsoft.com/office/drawing/2014/main" id="{1D4E88DF-61BD-D772-ED1A-2B89D8488772}"/>
                  </a:ext>
                </a:extLst>
              </p:cNvPr>
              <p:cNvSpPr txBox="1">
                <a:spLocks noChangeArrowheads="1"/>
              </p:cNvSpPr>
              <p:nvPr/>
            </p:nvSpPr>
            <p:spPr bwMode="auto">
              <a:xfrm>
                <a:off x="4192" y="3398"/>
                <a:ext cx="157" cy="54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C0C0C0"/>
                    </a:outerShdw>
                  </a:effectLst>
                  <a:latin typeface="Arial" charset="0"/>
                  <a:cs typeface="Arial" charset="0"/>
                </a:endParaRPr>
              </a:p>
            </p:txBody>
          </p:sp>
          <p:sp>
            <p:nvSpPr>
              <p:cNvPr id="138" name="Text Box 18">
                <a:extLst>
                  <a:ext uri="{FF2B5EF4-FFF2-40B4-BE49-F238E27FC236}">
                    <a16:creationId xmlns:a16="http://schemas.microsoft.com/office/drawing/2014/main" id="{C3B46315-B914-E796-E3AF-D64B599BA767}"/>
                  </a:ext>
                </a:extLst>
              </p:cNvPr>
              <p:cNvSpPr txBox="1">
                <a:spLocks noChangeArrowheads="1"/>
              </p:cNvSpPr>
              <p:nvPr/>
            </p:nvSpPr>
            <p:spPr bwMode="auto">
              <a:xfrm>
                <a:off x="4349" y="3398"/>
                <a:ext cx="1105" cy="54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solidFill>
                      <a:srgbClr val="000000"/>
                    </a:solidFill>
                    <a:ea typeface="Batang" pitchFamily="18" charset="-127"/>
                    <a:cs typeface="Arial" charset="0"/>
                  </a:rPr>
                  <a:t>I(N)</a:t>
                </a:r>
                <a:endParaRPr lang="en-US" sz="3200">
                  <a:solidFill>
                    <a:srgbClr val="000000"/>
                  </a:solidFill>
                  <a:effectLst>
                    <a:outerShdw blurRad="38100" dist="38100" dir="2700000" algn="tl">
                      <a:srgbClr val="C0C0C0"/>
                    </a:outerShdw>
                  </a:effectLst>
                  <a:latin typeface="Arial" charset="0"/>
                  <a:ea typeface="Batang" pitchFamily="18" charset="-127"/>
                  <a:cs typeface="Arial" charset="0"/>
                </a:endParaRPr>
              </a:p>
            </p:txBody>
          </p:sp>
          <p:sp>
            <p:nvSpPr>
              <p:cNvPr id="139" name="Text Box 19">
                <a:extLst>
                  <a:ext uri="{FF2B5EF4-FFF2-40B4-BE49-F238E27FC236}">
                    <a16:creationId xmlns:a16="http://schemas.microsoft.com/office/drawing/2014/main" id="{7335C5DD-B567-14E4-0B2C-E3653A16D854}"/>
                  </a:ext>
                </a:extLst>
              </p:cNvPr>
              <p:cNvSpPr txBox="1">
                <a:spLocks noChangeArrowheads="1"/>
              </p:cNvSpPr>
              <p:nvPr/>
            </p:nvSpPr>
            <p:spPr bwMode="auto">
              <a:xfrm>
                <a:off x="5466" y="3398"/>
                <a:ext cx="947" cy="54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C0C0C0"/>
                    </a:outerShdw>
                  </a:effectLst>
                  <a:latin typeface="Arial" charset="0"/>
                  <a:cs typeface="Arial" charset="0"/>
                </a:endParaRPr>
              </a:p>
            </p:txBody>
          </p:sp>
          <p:sp>
            <p:nvSpPr>
              <p:cNvPr id="140" name="Text Box 20">
                <a:extLst>
                  <a:ext uri="{FF2B5EF4-FFF2-40B4-BE49-F238E27FC236}">
                    <a16:creationId xmlns:a16="http://schemas.microsoft.com/office/drawing/2014/main" id="{B4297F5C-7259-C236-3B88-2234CC0E49B7}"/>
                  </a:ext>
                </a:extLst>
              </p:cNvPr>
              <p:cNvSpPr txBox="1">
                <a:spLocks noChangeArrowheads="1"/>
              </p:cNvSpPr>
              <p:nvPr/>
            </p:nvSpPr>
            <p:spPr bwMode="auto">
              <a:xfrm>
                <a:off x="6413" y="3398"/>
                <a:ext cx="157" cy="540"/>
              </a:xfrm>
              <a:prstGeom prst="rect">
                <a:avLst/>
              </a:prstGeom>
              <a:solidFill>
                <a:srgbClr val="000000"/>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000080"/>
                    </a:outerShdw>
                  </a:effectLst>
                  <a:latin typeface="Arial" charset="0"/>
                  <a:cs typeface="Arial" charset="0"/>
                </a:endParaRPr>
              </a:p>
            </p:txBody>
          </p:sp>
          <p:sp>
            <p:nvSpPr>
              <p:cNvPr id="141" name="Text Box 21">
                <a:extLst>
                  <a:ext uri="{FF2B5EF4-FFF2-40B4-BE49-F238E27FC236}">
                    <a16:creationId xmlns:a16="http://schemas.microsoft.com/office/drawing/2014/main" id="{2F94E722-F228-346C-C37A-44CF71B49EBE}"/>
                  </a:ext>
                </a:extLst>
              </p:cNvPr>
              <p:cNvSpPr txBox="1">
                <a:spLocks noChangeArrowheads="1"/>
              </p:cNvSpPr>
              <p:nvPr/>
            </p:nvSpPr>
            <p:spPr bwMode="auto">
              <a:xfrm>
                <a:off x="6584" y="3398"/>
                <a:ext cx="159" cy="54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C0C0C0"/>
                    </a:outerShdw>
                  </a:effectLst>
                  <a:latin typeface="Arial" charset="0"/>
                  <a:cs typeface="Arial" charset="0"/>
                </a:endParaRPr>
              </a:p>
            </p:txBody>
          </p:sp>
          <p:sp>
            <p:nvSpPr>
              <p:cNvPr id="142" name="Text Box 22">
                <a:extLst>
                  <a:ext uri="{FF2B5EF4-FFF2-40B4-BE49-F238E27FC236}">
                    <a16:creationId xmlns:a16="http://schemas.microsoft.com/office/drawing/2014/main" id="{BC06111B-A738-0968-FB9E-F3856B58A10B}"/>
                  </a:ext>
                </a:extLst>
              </p:cNvPr>
              <p:cNvSpPr txBox="1">
                <a:spLocks noChangeArrowheads="1"/>
              </p:cNvSpPr>
              <p:nvPr/>
            </p:nvSpPr>
            <p:spPr bwMode="auto">
              <a:xfrm>
                <a:off x="6742" y="3398"/>
                <a:ext cx="1104" cy="54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solidFill>
                      <a:srgbClr val="000000"/>
                    </a:solidFill>
                    <a:ea typeface="Batang" pitchFamily="18" charset="-127"/>
                    <a:cs typeface="Arial" charset="0"/>
                  </a:rPr>
                  <a:t>I(N+1)</a:t>
                </a:r>
                <a:endParaRPr lang="en-US" sz="3200">
                  <a:solidFill>
                    <a:srgbClr val="000000"/>
                  </a:solidFill>
                  <a:effectLst>
                    <a:outerShdw blurRad="38100" dist="38100" dir="2700000" algn="tl">
                      <a:srgbClr val="C0C0C0"/>
                    </a:outerShdw>
                  </a:effectLst>
                  <a:latin typeface="Arial" charset="0"/>
                  <a:ea typeface="Batang" pitchFamily="18" charset="-127"/>
                  <a:cs typeface="Arial" charset="0"/>
                </a:endParaRPr>
              </a:p>
            </p:txBody>
          </p:sp>
        </p:grpSp>
        <p:sp>
          <p:nvSpPr>
            <p:cNvPr id="104" name="Line 23">
              <a:extLst>
                <a:ext uri="{FF2B5EF4-FFF2-40B4-BE49-F238E27FC236}">
                  <a16:creationId xmlns:a16="http://schemas.microsoft.com/office/drawing/2014/main" id="{FF1D56FD-2DC1-DEE0-07EA-7AB7B56A36B5}"/>
                </a:ext>
              </a:extLst>
            </p:cNvPr>
            <p:cNvSpPr>
              <a:spLocks noChangeShapeType="1"/>
            </p:cNvSpPr>
            <p:nvPr/>
          </p:nvSpPr>
          <p:spPr bwMode="auto">
            <a:xfrm>
              <a:off x="1404" y="673"/>
              <a:ext cx="0" cy="344"/>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05" name="Line 24">
              <a:extLst>
                <a:ext uri="{FF2B5EF4-FFF2-40B4-BE49-F238E27FC236}">
                  <a16:creationId xmlns:a16="http://schemas.microsoft.com/office/drawing/2014/main" id="{16A2B049-A526-3D02-49A3-FB454A9EB477}"/>
                </a:ext>
              </a:extLst>
            </p:cNvPr>
            <p:cNvSpPr>
              <a:spLocks noChangeShapeType="1"/>
            </p:cNvSpPr>
            <p:nvPr/>
          </p:nvSpPr>
          <p:spPr bwMode="auto">
            <a:xfrm>
              <a:off x="4141" y="788"/>
              <a:ext cx="0" cy="229"/>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06" name="Line 25">
              <a:extLst>
                <a:ext uri="{FF2B5EF4-FFF2-40B4-BE49-F238E27FC236}">
                  <a16:creationId xmlns:a16="http://schemas.microsoft.com/office/drawing/2014/main" id="{5774D6E4-49D3-EA97-9A85-30C9F05974B3}"/>
                </a:ext>
              </a:extLst>
            </p:cNvPr>
            <p:cNvSpPr>
              <a:spLocks noChangeShapeType="1"/>
            </p:cNvSpPr>
            <p:nvPr/>
          </p:nvSpPr>
          <p:spPr bwMode="auto">
            <a:xfrm>
              <a:off x="2823" y="673"/>
              <a:ext cx="0" cy="344"/>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07" name="Text Box 26">
              <a:extLst>
                <a:ext uri="{FF2B5EF4-FFF2-40B4-BE49-F238E27FC236}">
                  <a16:creationId xmlns:a16="http://schemas.microsoft.com/office/drawing/2014/main" id="{614FDADD-9A57-4106-D206-F49A29CB4F28}"/>
                </a:ext>
              </a:extLst>
            </p:cNvPr>
            <p:cNvSpPr txBox="1">
              <a:spLocks noChangeArrowheads="1"/>
            </p:cNvSpPr>
            <p:nvPr/>
          </p:nvSpPr>
          <p:spPr bwMode="auto">
            <a:xfrm>
              <a:off x="1673" y="2063"/>
              <a:ext cx="654" cy="344"/>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solidFill>
                    <a:srgbClr val="000000"/>
                  </a:solidFill>
                  <a:ea typeface="Batang" pitchFamily="18" charset="-127"/>
                  <a:cs typeface="Arial" charset="0"/>
                </a:rPr>
                <a:t>I(N)</a:t>
              </a:r>
              <a:endParaRPr lang="en-US" sz="3200">
                <a:solidFill>
                  <a:srgbClr val="000000"/>
                </a:solidFill>
                <a:effectLst>
                  <a:outerShdw blurRad="38100" dist="38100" dir="2700000" algn="tl">
                    <a:srgbClr val="C0C0C0"/>
                  </a:outerShdw>
                </a:effectLst>
                <a:latin typeface="Arial" charset="0"/>
                <a:ea typeface="Batang" pitchFamily="18" charset="-127"/>
                <a:cs typeface="Arial" charset="0"/>
              </a:endParaRPr>
            </a:p>
          </p:txBody>
        </p:sp>
        <p:sp>
          <p:nvSpPr>
            <p:cNvPr id="108" name="Text Box 27">
              <a:extLst>
                <a:ext uri="{FF2B5EF4-FFF2-40B4-BE49-F238E27FC236}">
                  <a16:creationId xmlns:a16="http://schemas.microsoft.com/office/drawing/2014/main" id="{CEBD1A2D-50F9-7C37-CC1A-DAAE230A3C84}"/>
                </a:ext>
              </a:extLst>
            </p:cNvPr>
            <p:cNvSpPr txBox="1">
              <a:spLocks noChangeArrowheads="1"/>
            </p:cNvSpPr>
            <p:nvPr/>
          </p:nvSpPr>
          <p:spPr bwMode="auto">
            <a:xfrm>
              <a:off x="2330" y="2065"/>
              <a:ext cx="733" cy="34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C0C0C0"/>
                  </a:outerShdw>
                </a:effectLst>
                <a:latin typeface="Arial" charset="0"/>
                <a:cs typeface="Arial" charset="0"/>
              </a:endParaRPr>
            </a:p>
          </p:txBody>
        </p:sp>
        <p:sp>
          <p:nvSpPr>
            <p:cNvPr id="109" name="Text Box 28">
              <a:extLst>
                <a:ext uri="{FF2B5EF4-FFF2-40B4-BE49-F238E27FC236}">
                  <a16:creationId xmlns:a16="http://schemas.microsoft.com/office/drawing/2014/main" id="{827531EA-2AC5-F7A3-F995-838431ED0CCF}"/>
                </a:ext>
              </a:extLst>
            </p:cNvPr>
            <p:cNvSpPr txBox="1">
              <a:spLocks noChangeArrowheads="1"/>
            </p:cNvSpPr>
            <p:nvPr/>
          </p:nvSpPr>
          <p:spPr bwMode="auto">
            <a:xfrm>
              <a:off x="2430" y="2065"/>
              <a:ext cx="94" cy="344"/>
            </a:xfrm>
            <a:prstGeom prst="rect">
              <a:avLst/>
            </a:prstGeom>
            <a:solidFill>
              <a:srgbClr val="000000"/>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000080"/>
                  </a:outerShdw>
                </a:effectLst>
                <a:latin typeface="Arial" charset="0"/>
                <a:cs typeface="Arial" charset="0"/>
              </a:endParaRPr>
            </a:p>
          </p:txBody>
        </p:sp>
        <p:sp>
          <p:nvSpPr>
            <p:cNvPr id="110" name="Text Box 29">
              <a:extLst>
                <a:ext uri="{FF2B5EF4-FFF2-40B4-BE49-F238E27FC236}">
                  <a16:creationId xmlns:a16="http://schemas.microsoft.com/office/drawing/2014/main" id="{152BE11C-1C28-85DD-429F-1E0D91F09FFD}"/>
                </a:ext>
              </a:extLst>
            </p:cNvPr>
            <p:cNvSpPr txBox="1">
              <a:spLocks noChangeArrowheads="1"/>
            </p:cNvSpPr>
            <p:nvPr/>
          </p:nvSpPr>
          <p:spPr bwMode="auto">
            <a:xfrm>
              <a:off x="3072" y="2064"/>
              <a:ext cx="768" cy="344"/>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400">
                  <a:solidFill>
                    <a:srgbClr val="000000"/>
                  </a:solidFill>
                  <a:ea typeface="Batang" pitchFamily="18" charset="-127"/>
                  <a:cs typeface="Arial" charset="0"/>
                </a:rPr>
                <a:t>I(N)</a:t>
              </a:r>
              <a:endParaRPr lang="en-US" sz="3200">
                <a:solidFill>
                  <a:srgbClr val="000000"/>
                </a:solidFill>
                <a:effectLst>
                  <a:outerShdw blurRad="38100" dist="38100" dir="2700000" algn="tl">
                    <a:srgbClr val="C0C0C0"/>
                  </a:outerShdw>
                </a:effectLst>
                <a:latin typeface="Arial" charset="0"/>
                <a:ea typeface="Batang" pitchFamily="18" charset="-127"/>
                <a:cs typeface="Arial" charset="0"/>
              </a:endParaRPr>
            </a:p>
          </p:txBody>
        </p:sp>
        <p:sp>
          <p:nvSpPr>
            <p:cNvPr id="111" name="Text Box 30">
              <a:extLst>
                <a:ext uri="{FF2B5EF4-FFF2-40B4-BE49-F238E27FC236}">
                  <a16:creationId xmlns:a16="http://schemas.microsoft.com/office/drawing/2014/main" id="{AE816256-C75A-657B-096B-7A66E2EC2B90}"/>
                </a:ext>
              </a:extLst>
            </p:cNvPr>
            <p:cNvSpPr txBox="1">
              <a:spLocks noChangeArrowheads="1"/>
            </p:cNvSpPr>
            <p:nvPr/>
          </p:nvSpPr>
          <p:spPr bwMode="auto">
            <a:xfrm>
              <a:off x="1952" y="1444"/>
              <a:ext cx="752" cy="344"/>
            </a:xfrm>
            <a:prstGeom prst="rect">
              <a:avLst/>
            </a:prstGeom>
            <a:noFill/>
            <a:ln w="9525">
              <a:no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ctr" eaLnBrk="1" hangingPunct="1">
                <a:spcBef>
                  <a:spcPct val="20000"/>
                </a:spcBef>
                <a:buClr>
                  <a:schemeClr val="hlink"/>
                </a:buClr>
                <a:buSzPct val="90000"/>
                <a:buFont typeface="Wingdings" panose="05000000000000000000" pitchFamily="2" charset="2"/>
                <a:buNone/>
                <a:defRPr/>
              </a:pPr>
              <a:r>
                <a:rPr lang="en-US" altLang="ko-KR" sz="1200">
                  <a:ea typeface="Batang" pitchFamily="18" charset="-127"/>
                  <a:cs typeface="Arial" charset="0"/>
                </a:rPr>
                <a:t>ACK(N)</a:t>
              </a:r>
              <a:endParaRPr lang="en-US" sz="3200">
                <a:effectLst>
                  <a:outerShdw blurRad="38100" dist="38100" dir="2700000" algn="tl">
                    <a:srgbClr val="000000"/>
                  </a:outerShdw>
                </a:effectLst>
                <a:latin typeface="Arial" charset="0"/>
                <a:ea typeface="Batang" pitchFamily="18" charset="-127"/>
                <a:cs typeface="Arial" charset="0"/>
              </a:endParaRPr>
            </a:p>
          </p:txBody>
        </p:sp>
        <p:sp>
          <p:nvSpPr>
            <p:cNvPr id="112" name="Text Box 31">
              <a:extLst>
                <a:ext uri="{FF2B5EF4-FFF2-40B4-BE49-F238E27FC236}">
                  <a16:creationId xmlns:a16="http://schemas.microsoft.com/office/drawing/2014/main" id="{4733887E-941B-D75E-BD40-AFE3AE588E98}"/>
                </a:ext>
              </a:extLst>
            </p:cNvPr>
            <p:cNvSpPr txBox="1">
              <a:spLocks noChangeArrowheads="1"/>
            </p:cNvSpPr>
            <p:nvPr/>
          </p:nvSpPr>
          <p:spPr bwMode="auto">
            <a:xfrm>
              <a:off x="3840" y="2064"/>
              <a:ext cx="96" cy="344"/>
            </a:xfrm>
            <a:prstGeom prst="rect">
              <a:avLst/>
            </a:prstGeom>
            <a:solidFill>
              <a:srgbClr val="000000"/>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algn="r" rtl="1" eaLnBrk="1" hangingPunct="1">
                <a:spcBef>
                  <a:spcPct val="20000"/>
                </a:spcBef>
                <a:buClr>
                  <a:schemeClr val="hlink"/>
                </a:buClr>
                <a:buSzPct val="90000"/>
                <a:buFont typeface="Wingdings" panose="05000000000000000000" pitchFamily="2" charset="2"/>
                <a:buBlip>
                  <a:blip r:embed="rId2"/>
                </a:buBlip>
                <a:defRPr/>
              </a:pPr>
              <a:endParaRPr lang="en-US" sz="3200">
                <a:effectLst>
                  <a:outerShdw blurRad="38100" dist="38100" dir="2700000" algn="tl">
                    <a:srgbClr val="000080"/>
                  </a:outerShdw>
                </a:effectLst>
                <a:latin typeface="Arial" charset="0"/>
                <a:cs typeface="Arial" charset="0"/>
              </a:endParaRPr>
            </a:p>
          </p:txBody>
        </p:sp>
        <p:sp>
          <p:nvSpPr>
            <p:cNvPr id="113" name="Line 32">
              <a:extLst>
                <a:ext uri="{FF2B5EF4-FFF2-40B4-BE49-F238E27FC236}">
                  <a16:creationId xmlns:a16="http://schemas.microsoft.com/office/drawing/2014/main" id="{7E282CB2-BBA2-7B01-5773-FA457183D223}"/>
                </a:ext>
              </a:extLst>
            </p:cNvPr>
            <p:cNvSpPr>
              <a:spLocks noChangeShapeType="1"/>
            </p:cNvSpPr>
            <p:nvPr/>
          </p:nvSpPr>
          <p:spPr bwMode="auto">
            <a:xfrm flipH="1">
              <a:off x="1104" y="1014"/>
              <a:ext cx="308"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4" name="Line 33">
              <a:extLst>
                <a:ext uri="{FF2B5EF4-FFF2-40B4-BE49-F238E27FC236}">
                  <a16:creationId xmlns:a16="http://schemas.microsoft.com/office/drawing/2014/main" id="{897CA180-6A21-BF53-5168-F1CDD7632548}"/>
                </a:ext>
              </a:extLst>
            </p:cNvPr>
            <p:cNvSpPr>
              <a:spLocks noChangeShapeType="1"/>
            </p:cNvSpPr>
            <p:nvPr/>
          </p:nvSpPr>
          <p:spPr bwMode="auto">
            <a:xfrm flipH="1">
              <a:off x="1096" y="1358"/>
              <a:ext cx="308"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5" name="Line 34">
              <a:extLst>
                <a:ext uri="{FF2B5EF4-FFF2-40B4-BE49-F238E27FC236}">
                  <a16:creationId xmlns:a16="http://schemas.microsoft.com/office/drawing/2014/main" id="{6E333942-A162-7C9A-8FB2-E089950FED38}"/>
                </a:ext>
              </a:extLst>
            </p:cNvPr>
            <p:cNvSpPr>
              <a:spLocks noChangeShapeType="1"/>
            </p:cNvSpPr>
            <p:nvPr/>
          </p:nvSpPr>
          <p:spPr bwMode="auto">
            <a:xfrm flipH="1">
              <a:off x="1365" y="2409"/>
              <a:ext cx="308"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6" name="Line 35">
              <a:extLst>
                <a:ext uri="{FF2B5EF4-FFF2-40B4-BE49-F238E27FC236}">
                  <a16:creationId xmlns:a16="http://schemas.microsoft.com/office/drawing/2014/main" id="{3E2F3D2E-198C-0D98-E286-7D48F114E3C3}"/>
                </a:ext>
              </a:extLst>
            </p:cNvPr>
            <p:cNvSpPr>
              <a:spLocks noChangeShapeType="1"/>
            </p:cNvSpPr>
            <p:nvPr/>
          </p:nvSpPr>
          <p:spPr bwMode="auto">
            <a:xfrm flipH="1">
              <a:off x="1365" y="2065"/>
              <a:ext cx="308"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7" name="Line 36">
              <a:extLst>
                <a:ext uri="{FF2B5EF4-FFF2-40B4-BE49-F238E27FC236}">
                  <a16:creationId xmlns:a16="http://schemas.microsoft.com/office/drawing/2014/main" id="{EAF57816-FC52-2A91-63B9-B4DDA94CB535}"/>
                </a:ext>
              </a:extLst>
            </p:cNvPr>
            <p:cNvSpPr>
              <a:spLocks noChangeShapeType="1"/>
            </p:cNvSpPr>
            <p:nvPr/>
          </p:nvSpPr>
          <p:spPr bwMode="auto">
            <a:xfrm flipH="1">
              <a:off x="3730" y="2409"/>
              <a:ext cx="855"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8" name="Line 37">
              <a:extLst>
                <a:ext uri="{FF2B5EF4-FFF2-40B4-BE49-F238E27FC236}">
                  <a16:creationId xmlns:a16="http://schemas.microsoft.com/office/drawing/2014/main" id="{E65E1DD9-192E-0D25-ED1C-4AAE733E059B}"/>
                </a:ext>
              </a:extLst>
            </p:cNvPr>
            <p:cNvSpPr>
              <a:spLocks noChangeShapeType="1"/>
            </p:cNvSpPr>
            <p:nvPr/>
          </p:nvSpPr>
          <p:spPr bwMode="auto">
            <a:xfrm flipH="1">
              <a:off x="3730" y="2065"/>
              <a:ext cx="855"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9" name="Line 38">
              <a:extLst>
                <a:ext uri="{FF2B5EF4-FFF2-40B4-BE49-F238E27FC236}">
                  <a16:creationId xmlns:a16="http://schemas.microsoft.com/office/drawing/2014/main" id="{39027B63-E741-D863-4FCE-412DB2EBC1B7}"/>
                </a:ext>
              </a:extLst>
            </p:cNvPr>
            <p:cNvSpPr>
              <a:spLocks noChangeShapeType="1"/>
            </p:cNvSpPr>
            <p:nvPr/>
          </p:nvSpPr>
          <p:spPr bwMode="auto">
            <a:xfrm>
              <a:off x="1408" y="856"/>
              <a:ext cx="1431"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0" name="Line 39">
              <a:extLst>
                <a:ext uri="{FF2B5EF4-FFF2-40B4-BE49-F238E27FC236}">
                  <a16:creationId xmlns:a16="http://schemas.microsoft.com/office/drawing/2014/main" id="{4440652F-3D90-014D-F44F-7D3CD838C358}"/>
                </a:ext>
              </a:extLst>
            </p:cNvPr>
            <p:cNvSpPr>
              <a:spLocks noChangeShapeType="1"/>
            </p:cNvSpPr>
            <p:nvPr/>
          </p:nvSpPr>
          <p:spPr bwMode="auto">
            <a:xfrm>
              <a:off x="2806" y="859"/>
              <a:ext cx="1335"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1" name="Line 40">
              <a:extLst>
                <a:ext uri="{FF2B5EF4-FFF2-40B4-BE49-F238E27FC236}">
                  <a16:creationId xmlns:a16="http://schemas.microsoft.com/office/drawing/2014/main" id="{63C1BC90-9E00-1CD1-C282-A5D43DB656DA}"/>
                </a:ext>
              </a:extLst>
            </p:cNvPr>
            <p:cNvSpPr>
              <a:spLocks noChangeShapeType="1"/>
            </p:cNvSpPr>
            <p:nvPr/>
          </p:nvSpPr>
          <p:spPr bwMode="auto">
            <a:xfrm>
              <a:off x="1712" y="1377"/>
              <a:ext cx="209" cy="702"/>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2" name="Line 41">
              <a:extLst>
                <a:ext uri="{FF2B5EF4-FFF2-40B4-BE49-F238E27FC236}">
                  <a16:creationId xmlns:a16="http://schemas.microsoft.com/office/drawing/2014/main" id="{2C0E0623-6589-8AFB-BFB3-2A31DA25A4BD}"/>
                </a:ext>
              </a:extLst>
            </p:cNvPr>
            <p:cNvSpPr>
              <a:spLocks noChangeShapeType="1"/>
            </p:cNvSpPr>
            <p:nvPr/>
          </p:nvSpPr>
          <p:spPr bwMode="auto">
            <a:xfrm>
              <a:off x="3148" y="1358"/>
              <a:ext cx="210" cy="702"/>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3" name="Line 42">
              <a:extLst>
                <a:ext uri="{FF2B5EF4-FFF2-40B4-BE49-F238E27FC236}">
                  <a16:creationId xmlns:a16="http://schemas.microsoft.com/office/drawing/2014/main" id="{759FCE9E-B2CB-2FD7-23DF-597F7299A368}"/>
                </a:ext>
              </a:extLst>
            </p:cNvPr>
            <p:cNvSpPr>
              <a:spLocks noChangeShapeType="1"/>
            </p:cNvSpPr>
            <p:nvPr/>
          </p:nvSpPr>
          <p:spPr bwMode="auto">
            <a:xfrm flipV="1">
              <a:off x="2456" y="1348"/>
              <a:ext cx="239" cy="70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4" name="Line 43">
              <a:extLst>
                <a:ext uri="{FF2B5EF4-FFF2-40B4-BE49-F238E27FC236}">
                  <a16:creationId xmlns:a16="http://schemas.microsoft.com/office/drawing/2014/main" id="{F52FDF94-F158-4549-62DA-F120BA19FB28}"/>
                </a:ext>
              </a:extLst>
            </p:cNvPr>
            <p:cNvSpPr>
              <a:spLocks noChangeShapeType="1"/>
            </p:cNvSpPr>
            <p:nvPr/>
          </p:nvSpPr>
          <p:spPr bwMode="auto">
            <a:xfrm flipV="1">
              <a:off x="3867" y="1348"/>
              <a:ext cx="239" cy="707"/>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5" name="Line 44">
              <a:extLst>
                <a:ext uri="{FF2B5EF4-FFF2-40B4-BE49-F238E27FC236}">
                  <a16:creationId xmlns:a16="http://schemas.microsoft.com/office/drawing/2014/main" id="{2C9BE406-9807-CE56-798A-B99CE16A036B}"/>
                </a:ext>
              </a:extLst>
            </p:cNvPr>
            <p:cNvSpPr>
              <a:spLocks noChangeShapeType="1"/>
            </p:cNvSpPr>
            <p:nvPr/>
          </p:nvSpPr>
          <p:spPr bwMode="auto">
            <a:xfrm flipH="1">
              <a:off x="4876" y="1014"/>
              <a:ext cx="308"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6" name="Line 45">
              <a:extLst>
                <a:ext uri="{FF2B5EF4-FFF2-40B4-BE49-F238E27FC236}">
                  <a16:creationId xmlns:a16="http://schemas.microsoft.com/office/drawing/2014/main" id="{E1E7131F-F481-69FE-D2B2-92CF0726AF33}"/>
                </a:ext>
              </a:extLst>
            </p:cNvPr>
            <p:cNvSpPr>
              <a:spLocks noChangeShapeType="1"/>
            </p:cNvSpPr>
            <p:nvPr/>
          </p:nvSpPr>
          <p:spPr bwMode="auto">
            <a:xfrm flipH="1">
              <a:off x="4868" y="1358"/>
              <a:ext cx="307"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7" name="Line 46">
              <a:extLst>
                <a:ext uri="{FF2B5EF4-FFF2-40B4-BE49-F238E27FC236}">
                  <a16:creationId xmlns:a16="http://schemas.microsoft.com/office/drawing/2014/main" id="{36FD29F5-4105-0F95-492A-BA28AB7987AF}"/>
                </a:ext>
              </a:extLst>
            </p:cNvPr>
            <p:cNvSpPr>
              <a:spLocks noChangeShapeType="1"/>
            </p:cNvSpPr>
            <p:nvPr/>
          </p:nvSpPr>
          <p:spPr bwMode="auto">
            <a:xfrm>
              <a:off x="4106" y="1962"/>
              <a:ext cx="411" cy="0"/>
            </a:xfrm>
            <a:prstGeom prst="line">
              <a:avLst/>
            </a:prstGeom>
            <a:noFill/>
            <a:ln w="38100" cmpd="dbl">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8" name="Line 47">
              <a:extLst>
                <a:ext uri="{FF2B5EF4-FFF2-40B4-BE49-F238E27FC236}">
                  <a16:creationId xmlns:a16="http://schemas.microsoft.com/office/drawing/2014/main" id="{6977908A-8039-AE9E-B435-6484B9EBBE74}"/>
                </a:ext>
              </a:extLst>
            </p:cNvPr>
            <p:cNvSpPr>
              <a:spLocks noChangeShapeType="1"/>
            </p:cNvSpPr>
            <p:nvPr/>
          </p:nvSpPr>
          <p:spPr bwMode="auto">
            <a:xfrm>
              <a:off x="4544" y="1353"/>
              <a:ext cx="103" cy="263"/>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9" name="Line 48">
              <a:extLst>
                <a:ext uri="{FF2B5EF4-FFF2-40B4-BE49-F238E27FC236}">
                  <a16:creationId xmlns:a16="http://schemas.microsoft.com/office/drawing/2014/main" id="{FC2D654C-58FC-6F3B-10ED-1558E596C118}"/>
                </a:ext>
              </a:extLst>
            </p:cNvPr>
            <p:cNvSpPr>
              <a:spLocks noChangeShapeType="1"/>
            </p:cNvSpPr>
            <p:nvPr/>
          </p:nvSpPr>
          <p:spPr bwMode="auto">
            <a:xfrm>
              <a:off x="3491" y="2403"/>
              <a:ext cx="0" cy="229"/>
            </a:xfrm>
            <a:prstGeom prst="line">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0" name="Text Box 50">
              <a:extLst>
                <a:ext uri="{FF2B5EF4-FFF2-40B4-BE49-F238E27FC236}">
                  <a16:creationId xmlns:a16="http://schemas.microsoft.com/office/drawing/2014/main" id="{07B7C9B6-79FC-60A0-D4DA-EBAAEEB1AB50}"/>
                </a:ext>
              </a:extLst>
            </p:cNvPr>
            <p:cNvSpPr txBox="1">
              <a:spLocks noChangeArrowheads="1"/>
            </p:cNvSpPr>
            <p:nvPr/>
          </p:nvSpPr>
          <p:spPr bwMode="auto">
            <a:xfrm>
              <a:off x="2448" y="2712"/>
              <a:ext cx="2463" cy="331"/>
            </a:xfrm>
            <a:prstGeom prst="rect">
              <a:avLst/>
            </a:prstGeom>
            <a:noFill/>
            <a:ln w="9525" algn="ctr">
              <a:noFill/>
              <a:miter lim="800000"/>
              <a:headEnd/>
              <a:tailEnd/>
            </a:ln>
            <a:effec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marL="342900" indent="-342900" eaLnBrk="1" hangingPunct="1">
                <a:lnSpc>
                  <a:spcPct val="40000"/>
                </a:lnSpc>
                <a:spcBef>
                  <a:spcPct val="60000"/>
                </a:spcBef>
                <a:buClr>
                  <a:schemeClr val="hlink"/>
                </a:buClr>
                <a:buSzPct val="90000"/>
                <a:buFont typeface="Wingdings" panose="05000000000000000000" pitchFamily="2" charset="2"/>
                <a:buNone/>
                <a:defRPr/>
              </a:pPr>
              <a:r>
                <a:rPr lang="en-US" sz="1800" dirty="0"/>
                <a:t>Duplicated detected/discarded</a:t>
              </a:r>
            </a:p>
          </p:txBody>
        </p:sp>
        <p:sp>
          <p:nvSpPr>
            <p:cNvPr id="131" name="Line 52">
              <a:extLst>
                <a:ext uri="{FF2B5EF4-FFF2-40B4-BE49-F238E27FC236}">
                  <a16:creationId xmlns:a16="http://schemas.microsoft.com/office/drawing/2014/main" id="{992C8D9E-9B29-1B35-8B87-60282640F818}"/>
                </a:ext>
              </a:extLst>
            </p:cNvPr>
            <p:cNvSpPr>
              <a:spLocks noChangeShapeType="1"/>
            </p:cNvSpPr>
            <p:nvPr/>
          </p:nvSpPr>
          <p:spPr bwMode="auto">
            <a:xfrm>
              <a:off x="4245" y="510"/>
              <a:ext cx="0" cy="51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3" name="Line 56">
              <a:extLst>
                <a:ext uri="{FF2B5EF4-FFF2-40B4-BE49-F238E27FC236}">
                  <a16:creationId xmlns:a16="http://schemas.microsoft.com/office/drawing/2014/main" id="{21A3D7B9-DF2C-1CDB-2BA0-C6ABB9936729}"/>
                </a:ext>
              </a:extLst>
            </p:cNvPr>
            <p:cNvSpPr>
              <a:spLocks noChangeShapeType="1"/>
            </p:cNvSpPr>
            <p:nvPr/>
          </p:nvSpPr>
          <p:spPr bwMode="auto">
            <a:xfrm>
              <a:off x="3696" y="2064"/>
              <a:ext cx="0" cy="3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grpSp>
    </p:spTree>
    <p:extLst>
      <p:ext uri="{BB962C8B-B14F-4D97-AF65-F5344CB8AC3E}">
        <p14:creationId xmlns:p14="http://schemas.microsoft.com/office/powerpoint/2010/main" val="3988625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63509-C4E4-B67D-18D5-21E96C046873}"/>
              </a:ext>
            </a:extLst>
          </p:cNvPr>
          <p:cNvSpPr>
            <a:spLocks noGrp="1"/>
          </p:cNvSpPr>
          <p:nvPr>
            <p:ph type="title"/>
          </p:nvPr>
        </p:nvSpPr>
        <p:spPr/>
        <p:txBody>
          <a:bodyPr/>
          <a:lstStyle/>
          <a:p>
            <a:r>
              <a:rPr lang="en-US" sz="4400" b="1" dirty="0">
                <a:latin typeface="Times New Roman" pitchFamily="18" charset="0"/>
                <a:cs typeface="Times New Roman" pitchFamily="18" charset="0"/>
              </a:rPr>
              <a:t>Link Utilization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AC341E-FEFF-20BE-B211-0CCC51282745}"/>
                  </a:ext>
                </a:extLst>
              </p:cNvPr>
              <p:cNvSpPr>
                <a:spLocks noGrp="1"/>
              </p:cNvSpPr>
              <p:nvPr>
                <p:ph idx="1"/>
              </p:nvPr>
            </p:nvSpPr>
            <p:spPr/>
            <p:txBody>
              <a:bodyPr/>
              <a:lstStyle/>
              <a:p>
                <a:r>
                  <a:rPr lang="en-US" dirty="0"/>
                  <a:t>Link utilization without transmission errors in Stop &amp; Wait</a:t>
                </a:r>
              </a:p>
              <a:p>
                <a:pPr lvl="1"/>
                <a:r>
                  <a:rPr lang="en-US" dirty="0">
                    <a:latin typeface="Times New Roman" pitchFamily="18" charset="0"/>
                    <a:cs typeface="Times New Roman" pitchFamily="18" charset="0"/>
                  </a:rPr>
                  <a:t>the efficiency of utilization (U) in the case of error free transmission medium, is given by</a:t>
                </a:r>
                <a:r>
                  <a:rPr lang="en-US" b="1" dirty="0">
                    <a:latin typeface="Times New Roman" pitchFamily="18" charset="0"/>
                    <a:cs typeface="Times New Roman" pitchFamily="18" charset="0"/>
                  </a:rPr>
                  <a:t>: </a:t>
                </a:r>
                <a14:m>
                  <m:oMath xmlns:m="http://schemas.openxmlformats.org/officeDocument/2006/math">
                    <m:r>
                      <a:rPr lang="en-US" b="1" i="1" smtClean="0">
                        <a:latin typeface="Cambria Math" panose="02040503050406030204" pitchFamily="18" charset="0"/>
                      </a:rPr>
                      <m:t>𝑈</m:t>
                    </m:r>
                    <m:r>
                      <a:rPr lang="en-US" b="0" i="1" smtClean="0">
                        <a:latin typeface="Cambria Math" panose="02040503050406030204" pitchFamily="18" charset="0"/>
                      </a:rPr>
                      <m:t>=</m:t>
                    </m:r>
                    <m:f>
                      <m:fPr>
                        <m:ctrlPr>
                          <a:rPr lang="en-US" i="1" smtClean="0">
                            <a:solidFill>
                              <a:srgbClr val="836967"/>
                            </a:solidFill>
                            <a:latin typeface="Cambria Math" panose="02040503050406030204" pitchFamily="18" charset="0"/>
                          </a:rPr>
                        </m:ctrlPr>
                      </m:fPr>
                      <m:num>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𝑖𝑥</m:t>
                            </m:r>
                          </m:sub>
                        </m:sSub>
                      </m:num>
                      <m:den>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𝑡</m:t>
                            </m:r>
                          </m:sub>
                        </m:sSub>
                      </m:den>
                    </m:f>
                  </m:oMath>
                </a14:m>
                <a:r>
                  <a:rPr lang="en-US" dirty="0"/>
                  <a:t> </a:t>
                </a:r>
                <a14:m>
                  <m:oMath xmlns:m="http://schemas.openxmlformats.org/officeDocument/2006/math">
                    <m:r>
                      <a:rPr lang="en-US" b="1" i="1" smtClean="0">
                        <a:latin typeface="Cambria Math" panose="02040503050406030204" pitchFamily="18" charset="0"/>
                      </a:rPr>
                      <m:t>=</m:t>
                    </m:r>
                    <m:f>
                      <m:fPr>
                        <m:ctrlPr>
                          <a:rPr lang="en-US" b="1" i="1" smtClean="0">
                            <a:solidFill>
                              <a:srgbClr val="836967"/>
                            </a:solidFill>
                            <a:latin typeface="Cambria Math" panose="02040503050406030204" pitchFamily="18" charset="0"/>
                          </a:rPr>
                        </m:ctrlPr>
                      </m:fPr>
                      <m:num>
                        <m:sSub>
                          <m:sSubPr>
                            <m:ctrlPr>
                              <a:rPr lang="en-US" b="1" i="1" smtClean="0">
                                <a:solidFill>
                                  <a:srgbClr val="836967"/>
                                </a:solidFill>
                                <a:latin typeface="Cambria Math" panose="02040503050406030204" pitchFamily="18" charset="0"/>
                              </a:rPr>
                            </m:ctrlPr>
                          </m:sSubPr>
                          <m:e>
                            <m:r>
                              <a:rPr lang="en-US" b="1" i="1" smtClean="0">
                                <a:latin typeface="Cambria Math" panose="02040503050406030204" pitchFamily="18" charset="0"/>
                              </a:rPr>
                              <m:t>𝑻</m:t>
                            </m:r>
                          </m:e>
                          <m:sub>
                            <m:r>
                              <a:rPr lang="en-US" b="1" i="1" smtClean="0">
                                <a:latin typeface="Cambria Math" panose="02040503050406030204" pitchFamily="18" charset="0"/>
                              </a:rPr>
                              <m:t>𝒊𝒙</m:t>
                            </m:r>
                          </m:sub>
                        </m:sSub>
                      </m:num>
                      <m:den>
                        <m:r>
                          <a:rPr lang="en-US" b="1" i="1">
                            <a:latin typeface="Cambria Math" panose="02040503050406030204" pitchFamily="18" charset="0"/>
                          </a:rPr>
                          <m:t>𝑻</m:t>
                        </m:r>
                        <m:r>
                          <a:rPr lang="en-US" b="1" i="1" baseline="-25000">
                            <a:latin typeface="Cambria Math" panose="02040503050406030204" pitchFamily="18" charset="0"/>
                          </a:rPr>
                          <m:t>𝒊𝒙</m:t>
                        </m:r>
                        <m:r>
                          <a:rPr lang="en-US" b="1" i="1">
                            <a:latin typeface="Cambria Math" panose="02040503050406030204" pitchFamily="18" charset="0"/>
                          </a:rPr>
                          <m:t> + </m:t>
                        </m:r>
                        <m:r>
                          <a:rPr lang="en-US" b="1" i="1">
                            <a:latin typeface="Cambria Math" panose="02040503050406030204" pitchFamily="18" charset="0"/>
                          </a:rPr>
                          <m:t>𝟐</m:t>
                        </m:r>
                        <m:r>
                          <a:rPr lang="en-US" b="1" i="1">
                            <a:latin typeface="Cambria Math" panose="02040503050406030204" pitchFamily="18" charset="0"/>
                          </a:rPr>
                          <m:t>𝑻𝒑</m:t>
                        </m:r>
                        <m:r>
                          <a:rPr lang="en-US" b="1" i="1">
                            <a:latin typeface="Cambria Math" panose="02040503050406030204" pitchFamily="18" charset="0"/>
                          </a:rPr>
                          <m:t> </m:t>
                        </m:r>
                      </m:den>
                    </m:f>
                  </m:oMath>
                </a14:m>
                <a:r>
                  <a:rPr lang="en-US" sz="2800" b="1" dirty="0"/>
                  <a:t> </a:t>
                </a:r>
                <a14:m>
                  <m:oMath xmlns:m="http://schemas.openxmlformats.org/officeDocument/2006/math">
                    <m:r>
                      <a:rPr lang="en-US" sz="2800" b="1" i="1" smtClean="0">
                        <a:latin typeface="Cambria Math" panose="02040503050406030204" pitchFamily="18" charset="0"/>
                      </a:rPr>
                      <m:t>=</m:t>
                    </m:r>
                    <m:f>
                      <m:fPr>
                        <m:ctrlPr>
                          <a:rPr lang="en-US" sz="2800" b="1" i="1" smtClean="0">
                            <a:solidFill>
                              <a:schemeClr val="tx1"/>
                            </a:solidFill>
                            <a:latin typeface="Cambria Math" panose="02040503050406030204" pitchFamily="18" charset="0"/>
                          </a:rPr>
                        </m:ctrlPr>
                      </m:fPr>
                      <m:num>
                        <m:r>
                          <a:rPr lang="en-US" sz="2800" b="1" i="1" smtClean="0">
                            <a:solidFill>
                              <a:schemeClr val="tx1"/>
                            </a:solidFill>
                            <a:latin typeface="Cambria Math" panose="02040503050406030204" pitchFamily="18" charset="0"/>
                          </a:rPr>
                          <m:t>𝟏</m:t>
                        </m:r>
                      </m:num>
                      <m:den>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𝟏</m:t>
                            </m:r>
                            <m:r>
                              <a:rPr lang="en-US" sz="2800" b="1"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𝟐</m:t>
                            </m:r>
                            <m:r>
                              <a:rPr lang="en-US" sz="2800" b="1" i="1" smtClean="0">
                                <a:solidFill>
                                  <a:schemeClr val="tx1"/>
                                </a:solidFill>
                                <a:latin typeface="Cambria Math" panose="02040503050406030204" pitchFamily="18" charset="0"/>
                              </a:rPr>
                              <m:t>𝒂</m:t>
                            </m:r>
                          </m:e>
                          <m:sub>
                            <m:r>
                              <a:rPr lang="en-US" sz="2800" b="1" i="1" smtClean="0">
                                <a:solidFill>
                                  <a:schemeClr val="tx1"/>
                                </a:solidFill>
                                <a:latin typeface="Cambria Math" panose="02040503050406030204" pitchFamily="18" charset="0"/>
                              </a:rPr>
                              <m:t> </m:t>
                            </m:r>
                          </m:sub>
                        </m:sSub>
                      </m:den>
                    </m:f>
                  </m:oMath>
                </a14:m>
                <a:endParaRPr lang="en-US" sz="2800" i="1" dirty="0"/>
              </a:p>
              <a:p>
                <a:pPr lvl="1"/>
                <a:r>
                  <a:rPr lang="en-US" sz="2000" dirty="0">
                    <a:latin typeface="Times New Roman" pitchFamily="18" charset="0"/>
                    <a:cs typeface="Times New Roman" pitchFamily="18" charset="0"/>
                  </a:rPr>
                  <a:t>Where:</a:t>
                </a:r>
              </a:p>
              <a:p>
                <a:pPr lvl="2"/>
                <a:r>
                  <a:rPr lang="en-US" sz="1400" dirty="0">
                    <a:latin typeface="Times New Roman" pitchFamily="18" charset="0"/>
                    <a:cs typeface="Times New Roman" pitchFamily="18" charset="0"/>
                  </a:rPr>
                  <a:t>T</a:t>
                </a:r>
                <a:r>
                  <a:rPr lang="en-US" sz="1400" baseline="-25000" dirty="0">
                    <a:latin typeface="Times New Roman" pitchFamily="18" charset="0"/>
                    <a:cs typeface="Times New Roman" pitchFamily="18" charset="0"/>
                  </a:rPr>
                  <a:t>ix</a:t>
                </a:r>
                <a:r>
                  <a:rPr lang="en-US" sz="1400" dirty="0">
                    <a:latin typeface="Times New Roman" pitchFamily="18" charset="0"/>
                    <a:cs typeface="Times New Roman" pitchFamily="18" charset="0"/>
                  </a:rPr>
                  <a:t>: is the transmission time of I-frame</a:t>
                </a:r>
              </a:p>
              <a:p>
                <a:pPr lvl="2" algn="just">
                  <a:defRPr/>
                </a:pPr>
                <a:r>
                  <a:rPr lang="en-US" sz="1400" dirty="0">
                    <a:latin typeface="Times New Roman" pitchFamily="18" charset="0"/>
                    <a:cs typeface="Times New Roman" pitchFamily="18" charset="0"/>
                  </a:rPr>
                  <a:t>T</a:t>
                </a:r>
                <a:r>
                  <a:rPr lang="en-US" sz="1400" baseline="-25000" dirty="0">
                    <a:latin typeface="Times New Roman" pitchFamily="18" charset="0"/>
                    <a:cs typeface="Times New Roman" pitchFamily="18" charset="0"/>
                  </a:rPr>
                  <a:t>t</a:t>
                </a:r>
                <a:r>
                  <a:rPr lang="en-US" sz="1400" dirty="0">
                    <a:latin typeface="Times New Roman" pitchFamily="18" charset="0"/>
                    <a:cs typeface="Times New Roman" pitchFamily="18" charset="0"/>
                  </a:rPr>
                  <a:t>:  is T</a:t>
                </a:r>
                <a:r>
                  <a:rPr lang="en-US" sz="1400" baseline="-25000" dirty="0">
                    <a:latin typeface="Times New Roman" pitchFamily="18" charset="0"/>
                    <a:cs typeface="Times New Roman" pitchFamily="18" charset="0"/>
                  </a:rPr>
                  <a:t>ix</a:t>
                </a:r>
                <a:r>
                  <a:rPr lang="en-US" sz="1400" dirty="0">
                    <a:latin typeface="Times New Roman" pitchFamily="18" charset="0"/>
                    <a:cs typeface="Times New Roman" pitchFamily="18" charset="0"/>
                  </a:rPr>
                  <a:t> plus any time the transmitter spends waiting for an acknowledgment. </a:t>
                </a:r>
              </a:p>
              <a:p>
                <a:pPr lvl="2" algn="just">
                  <a:defRPr/>
                </a:pPr>
                <a:r>
                  <a:rPr lang="en-US" altLang="en-US" sz="1400" dirty="0">
                    <a:latin typeface="Times New Roman" panose="02020603050405020304" pitchFamily="18" charset="0"/>
                    <a:cs typeface="Times New Roman" panose="02020603050405020304" pitchFamily="18" charset="0"/>
                  </a:rPr>
                  <a:t>a = </a:t>
                </a:r>
                <a:r>
                  <a:rPr lang="en-US" altLang="en-US" sz="1400" i="1" dirty="0">
                    <a:latin typeface="Times New Roman" panose="02020603050405020304" pitchFamily="18" charset="0"/>
                    <a:cs typeface="Times New Roman" panose="02020603050405020304" pitchFamily="18" charset="0"/>
                  </a:rPr>
                  <a:t>T</a:t>
                </a:r>
                <a:r>
                  <a:rPr lang="en-US" altLang="en-US" sz="1400" i="1" baseline="-25000" dirty="0">
                    <a:latin typeface="Times New Roman" panose="02020603050405020304" pitchFamily="18" charset="0"/>
                    <a:cs typeface="Times New Roman" panose="02020603050405020304" pitchFamily="18" charset="0"/>
                  </a:rPr>
                  <a:t>P</a:t>
                </a:r>
                <a:r>
                  <a:rPr lang="en-US" altLang="en-US" sz="1400" dirty="0">
                    <a:latin typeface="Times New Roman" panose="02020603050405020304" pitchFamily="18" charset="0"/>
                    <a:cs typeface="Times New Roman" panose="02020603050405020304" pitchFamily="18" charset="0"/>
                  </a:rPr>
                  <a:t>/</a:t>
                </a:r>
                <a:r>
                  <a:rPr lang="en-US" altLang="en-US" sz="1400" i="1" dirty="0">
                    <a:latin typeface="Times New Roman" panose="02020603050405020304" pitchFamily="18" charset="0"/>
                    <a:cs typeface="Times New Roman" panose="02020603050405020304" pitchFamily="18" charset="0"/>
                  </a:rPr>
                  <a:t>T</a:t>
                </a:r>
                <a:r>
                  <a:rPr lang="en-US" altLang="en-US" sz="1400" i="1" baseline="-25000" dirty="0">
                    <a:latin typeface="Times New Roman" panose="02020603050405020304" pitchFamily="18" charset="0"/>
                    <a:cs typeface="Times New Roman" panose="02020603050405020304" pitchFamily="18" charset="0"/>
                  </a:rPr>
                  <a:t>ix</a:t>
                </a:r>
              </a:p>
              <a:p>
                <a:pPr lvl="1" algn="just">
                  <a:defRPr/>
                </a:pPr>
                <a:r>
                  <a:rPr lang="en-US" sz="1600" dirty="0">
                    <a:solidFill>
                      <a:schemeClr val="tx1"/>
                    </a:solidFill>
                    <a:latin typeface="Times New Roman" pitchFamily="18" charset="0"/>
                    <a:cs typeface="Times New Roman" pitchFamily="18" charset="0"/>
                  </a:rPr>
                  <a:t>T</a:t>
                </a:r>
                <a:r>
                  <a:rPr lang="en-US" sz="1600" baseline="-25000" dirty="0">
                    <a:solidFill>
                      <a:schemeClr val="tx1"/>
                    </a:solidFill>
                    <a:latin typeface="Times New Roman" pitchFamily="18" charset="0"/>
                    <a:cs typeface="Times New Roman" pitchFamily="18" charset="0"/>
                  </a:rPr>
                  <a:t>p</a:t>
                </a:r>
                <a:r>
                  <a:rPr lang="en-US" sz="1600" dirty="0">
                    <a:solidFill>
                      <a:schemeClr val="tx1"/>
                    </a:solidFill>
                    <a:latin typeface="Times New Roman" pitchFamily="18" charset="0"/>
                    <a:cs typeface="Times New Roman" pitchFamily="18" charset="0"/>
                  </a:rPr>
                  <a:t> </a:t>
                </a:r>
                <a14:m>
                  <m:oMath xmlns:m="http://schemas.openxmlformats.org/officeDocument/2006/math">
                    <m:r>
                      <a:rPr lang="en-US" sz="1600" b="1" i="1" smtClean="0">
                        <a:solidFill>
                          <a:schemeClr val="tx1"/>
                        </a:solidFill>
                        <a:latin typeface="Cambria Math" panose="02040503050406030204" pitchFamily="18" charset="0"/>
                      </a:rPr>
                      <m:t>=</m:t>
                    </m:r>
                    <m:f>
                      <m:fPr>
                        <m:ctrlPr>
                          <a:rPr lang="en-US" sz="1600" b="1" i="1" smtClean="0">
                            <a:solidFill>
                              <a:schemeClr val="tx1"/>
                            </a:solidFill>
                            <a:latin typeface="Cambria Math" panose="02040503050406030204" pitchFamily="18" charset="0"/>
                          </a:rPr>
                        </m:ctrlPr>
                      </m:fPr>
                      <m:num>
                        <m:r>
                          <a:rPr lang="en-US" sz="1600" b="1" i="1" smtClean="0">
                            <a:solidFill>
                              <a:schemeClr val="tx1"/>
                            </a:solidFill>
                            <a:latin typeface="Cambria Math" panose="02040503050406030204" pitchFamily="18" charset="0"/>
                          </a:rPr>
                          <m:t>𝒙</m:t>
                        </m:r>
                      </m:num>
                      <m:den>
                        <m:r>
                          <a:rPr lang="en-US" sz="1600" b="1" i="1" smtClean="0">
                            <a:solidFill>
                              <a:schemeClr val="tx1"/>
                            </a:solidFill>
                            <a:latin typeface="Cambria Math" panose="02040503050406030204" pitchFamily="18" charset="0"/>
                          </a:rPr>
                          <m:t>𝒗</m:t>
                        </m:r>
                      </m:den>
                    </m:f>
                  </m:oMath>
                </a14:m>
                <a:r>
                  <a:rPr lang="en-US" sz="1600" b="1" dirty="0">
                    <a:solidFill>
                      <a:schemeClr val="tx1"/>
                    </a:solidFill>
                  </a:rPr>
                  <a:t>  , T</a:t>
                </a:r>
                <a:r>
                  <a:rPr lang="en-US" sz="1600" b="1" baseline="-25000" dirty="0">
                    <a:solidFill>
                      <a:schemeClr val="tx1"/>
                    </a:solidFill>
                  </a:rPr>
                  <a:t>ix</a:t>
                </a:r>
                <a:r>
                  <a:rPr lang="en-US" sz="1600" b="1" dirty="0">
                    <a:solidFill>
                      <a:schemeClr val="tx1"/>
                    </a:solidFill>
                  </a:rPr>
                  <a:t> </a:t>
                </a:r>
                <a14:m>
                  <m:oMath xmlns:m="http://schemas.openxmlformats.org/officeDocument/2006/math">
                    <m:r>
                      <a:rPr lang="en-US" sz="1600" b="1" i="1">
                        <a:solidFill>
                          <a:schemeClr val="tx1"/>
                        </a:solidFill>
                        <a:latin typeface="Cambria Math" panose="02040503050406030204" pitchFamily="18" charset="0"/>
                      </a:rPr>
                      <m:t>=</m:t>
                    </m:r>
                    <m:f>
                      <m:fPr>
                        <m:ctrlPr>
                          <a:rPr lang="en-US" sz="1600" b="1" i="1">
                            <a:solidFill>
                              <a:schemeClr val="tx1"/>
                            </a:solidFill>
                            <a:latin typeface="Cambria Math" panose="02040503050406030204" pitchFamily="18" charset="0"/>
                          </a:rPr>
                        </m:ctrlPr>
                      </m:fPr>
                      <m:num>
                        <m:r>
                          <a:rPr lang="en-US" sz="1600" b="1" i="1" smtClean="0">
                            <a:solidFill>
                              <a:schemeClr val="tx1"/>
                            </a:solidFill>
                            <a:latin typeface="Cambria Math" panose="02040503050406030204" pitchFamily="18" charset="0"/>
                          </a:rPr>
                          <m:t>𝑳</m:t>
                        </m:r>
                      </m:num>
                      <m:den>
                        <m:r>
                          <a:rPr lang="en-US" sz="1600" b="1" i="1" smtClean="0">
                            <a:solidFill>
                              <a:schemeClr val="tx1"/>
                            </a:solidFill>
                            <a:latin typeface="Cambria Math" panose="02040503050406030204" pitchFamily="18" charset="0"/>
                          </a:rPr>
                          <m:t>𝑹</m:t>
                        </m:r>
                      </m:den>
                    </m:f>
                  </m:oMath>
                </a14:m>
                <a:r>
                  <a:rPr lang="en-US" sz="1600" b="1" dirty="0">
                    <a:solidFill>
                      <a:schemeClr val="tx1"/>
                    </a:solidFill>
                  </a:rPr>
                  <a:t> </a:t>
                </a:r>
              </a:p>
              <a:p>
                <a:pPr lvl="1" algn="just">
                  <a:defRPr/>
                </a:pPr>
                <a:r>
                  <a:rPr lang="en-US" sz="1600" b="1" dirty="0">
                    <a:latin typeface="Times New Roman" pitchFamily="18" charset="0"/>
                    <a:cs typeface="Times New Roman" pitchFamily="18" charset="0"/>
                  </a:rPr>
                  <a:t>Where:</a:t>
                </a:r>
              </a:p>
              <a:p>
                <a:pPr lvl="2" algn="just">
                  <a:defRPr/>
                </a:pPr>
                <a:r>
                  <a:rPr lang="en-US" sz="1200" dirty="0">
                    <a:latin typeface="Times New Roman" pitchFamily="18" charset="0"/>
                    <a:cs typeface="Times New Roman" pitchFamily="18" charset="0"/>
                  </a:rPr>
                  <a:t>X: the distance from source to destination</a:t>
                </a:r>
              </a:p>
              <a:p>
                <a:pPr lvl="2" algn="just">
                  <a:defRPr/>
                </a:pPr>
                <a:r>
                  <a:rPr lang="en-US" sz="1200" dirty="0">
                    <a:latin typeface="Times New Roman" pitchFamily="18" charset="0"/>
                    <a:cs typeface="Times New Roman" pitchFamily="18" charset="0"/>
                  </a:rPr>
                  <a:t>V: velocity supposing it fixed and = 2*10</a:t>
                </a:r>
                <a:r>
                  <a:rPr lang="en-US" sz="1200" baseline="30000" dirty="0">
                    <a:latin typeface="Times New Roman" pitchFamily="18" charset="0"/>
                    <a:cs typeface="Times New Roman" pitchFamily="18" charset="0"/>
                  </a:rPr>
                  <a:t>8</a:t>
                </a:r>
              </a:p>
              <a:p>
                <a:pPr lvl="2" algn="just">
                  <a:defRPr/>
                </a:pPr>
                <a:r>
                  <a:rPr lang="en-US" sz="1600" baseline="30000" dirty="0">
                    <a:latin typeface="Times New Roman" pitchFamily="18" charset="0"/>
                    <a:cs typeface="Times New Roman" pitchFamily="18" charset="0"/>
                  </a:rPr>
                  <a:t>L:Frame Length (Fixed)</a:t>
                </a:r>
              </a:p>
              <a:p>
                <a:pPr lvl="2" algn="just">
                  <a:defRPr/>
                </a:pPr>
                <a:r>
                  <a:rPr lang="en-US" sz="1600" baseline="30000" dirty="0">
                    <a:latin typeface="Times New Roman" pitchFamily="18" charset="0"/>
                    <a:cs typeface="Times New Roman" pitchFamily="18" charset="0"/>
                  </a:rPr>
                  <a:t>R : Bit Rate</a:t>
                </a:r>
              </a:p>
              <a:p>
                <a:pPr marL="57150" indent="-57150" algn="just">
                  <a:buNone/>
                  <a:defRPr/>
                </a:pPr>
                <a:endParaRPr lang="en-US" sz="2000" dirty="0">
                  <a:latin typeface="Times New Roman" pitchFamily="18" charset="0"/>
                  <a:cs typeface="Times New Roman" pitchFamily="18" charset="0"/>
                </a:endParaRPr>
              </a:p>
              <a:p>
                <a:pPr lvl="1"/>
                <a:endParaRPr lang="en-US" dirty="0"/>
              </a:p>
              <a:p>
                <a:endParaRPr lang="en-US" dirty="0"/>
              </a:p>
            </p:txBody>
          </p:sp>
        </mc:Choice>
        <mc:Fallback xmlns="">
          <p:sp>
            <p:nvSpPr>
              <p:cNvPr id="3" name="Content Placeholder 2">
                <a:extLst>
                  <a:ext uri="{FF2B5EF4-FFF2-40B4-BE49-F238E27FC236}">
                    <a16:creationId xmlns:a16="http://schemas.microsoft.com/office/drawing/2014/main" id="{C8AC341E-FEFF-20BE-B211-0CCC51282745}"/>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B2DBEFBF-EAB8-C35A-7786-D87B16545720}"/>
              </a:ext>
            </a:extLst>
          </p:cNvPr>
          <p:cNvGrpSpPr>
            <a:grpSpLocks/>
          </p:cNvGrpSpPr>
          <p:nvPr/>
        </p:nvGrpSpPr>
        <p:grpSpPr bwMode="auto">
          <a:xfrm>
            <a:off x="6096000" y="4144141"/>
            <a:ext cx="5971869" cy="2032822"/>
            <a:chOff x="624" y="768"/>
            <a:chExt cx="4002" cy="1716"/>
          </a:xfrm>
        </p:grpSpPr>
        <p:sp>
          <p:nvSpPr>
            <p:cNvPr id="7" name="Text Box 5">
              <a:extLst>
                <a:ext uri="{FF2B5EF4-FFF2-40B4-BE49-F238E27FC236}">
                  <a16:creationId xmlns:a16="http://schemas.microsoft.com/office/drawing/2014/main" id="{0CAFB5D7-30CD-4F67-8C74-46768AC193BC}"/>
                </a:ext>
              </a:extLst>
            </p:cNvPr>
            <p:cNvSpPr txBox="1">
              <a:spLocks noChangeArrowheads="1"/>
            </p:cNvSpPr>
            <p:nvPr/>
          </p:nvSpPr>
          <p:spPr bwMode="auto">
            <a:xfrm>
              <a:off x="1248" y="2160"/>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buFont typeface="Wingdings" panose="05000000000000000000" pitchFamily="2" charset="2"/>
                <a:buNone/>
              </a:pPr>
              <a:r>
                <a:rPr lang="en-US" altLang="ko-KR" sz="1400">
                  <a:latin typeface="Times New Roman" panose="02020603050405020304" pitchFamily="18" charset="0"/>
                  <a:ea typeface="Batang" panose="02030600000101010101" pitchFamily="18" charset="-127"/>
                </a:rPr>
                <a:t>S</a:t>
              </a:r>
              <a:endParaRPr lang="en-US" altLang="en-US">
                <a:ea typeface="Batang" panose="02030600000101010101" pitchFamily="18" charset="-127"/>
              </a:endParaRPr>
            </a:p>
          </p:txBody>
        </p:sp>
        <p:sp>
          <p:nvSpPr>
            <p:cNvPr id="8" name="Text Box 6">
              <a:extLst>
                <a:ext uri="{FF2B5EF4-FFF2-40B4-BE49-F238E27FC236}">
                  <a16:creationId xmlns:a16="http://schemas.microsoft.com/office/drawing/2014/main" id="{EB60C834-630E-B623-847D-46B6D26591B5}"/>
                </a:ext>
              </a:extLst>
            </p:cNvPr>
            <p:cNvSpPr txBox="1">
              <a:spLocks noChangeArrowheads="1"/>
            </p:cNvSpPr>
            <p:nvPr/>
          </p:nvSpPr>
          <p:spPr bwMode="auto">
            <a:xfrm>
              <a:off x="624" y="153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buFont typeface="Wingdings" panose="05000000000000000000" pitchFamily="2" charset="2"/>
                <a:buNone/>
              </a:pPr>
              <a:r>
                <a:rPr lang="en-US" altLang="ko-KR" sz="1400">
                  <a:latin typeface="Times New Roman" panose="02020603050405020304" pitchFamily="18" charset="0"/>
                  <a:ea typeface="Batang" panose="02030600000101010101" pitchFamily="18" charset="-127"/>
                </a:rPr>
                <a:t>P</a:t>
              </a:r>
              <a:endParaRPr lang="en-US" altLang="en-US">
                <a:ea typeface="Batang" panose="02030600000101010101" pitchFamily="18" charset="-127"/>
              </a:endParaRPr>
            </a:p>
          </p:txBody>
        </p:sp>
        <p:sp>
          <p:nvSpPr>
            <p:cNvPr id="9" name="Text Box 7">
              <a:extLst>
                <a:ext uri="{FF2B5EF4-FFF2-40B4-BE49-F238E27FC236}">
                  <a16:creationId xmlns:a16="http://schemas.microsoft.com/office/drawing/2014/main" id="{12F06D00-E30F-8A13-6E0A-B5BAEAD798FC}"/>
                </a:ext>
              </a:extLst>
            </p:cNvPr>
            <p:cNvSpPr txBox="1">
              <a:spLocks noChangeArrowheads="1"/>
            </p:cNvSpPr>
            <p:nvPr/>
          </p:nvSpPr>
          <p:spPr bwMode="auto">
            <a:xfrm>
              <a:off x="2496" y="1104"/>
              <a:ext cx="28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buFont typeface="Wingdings" panose="05000000000000000000" pitchFamily="2" charset="2"/>
                <a:buNone/>
              </a:pPr>
              <a:r>
                <a:rPr lang="en-US" altLang="ko-KR" sz="1400" dirty="0">
                  <a:latin typeface="Times New Roman" panose="02020603050405020304" pitchFamily="18" charset="0"/>
                  <a:ea typeface="Batang" panose="02030600000101010101" pitchFamily="18" charset="-127"/>
                </a:rPr>
                <a:t>T</a:t>
              </a:r>
              <a:r>
                <a:rPr lang="en-US" altLang="ko-KR" sz="1400" i="1" baseline="-25000" dirty="0">
                  <a:latin typeface="Times New Roman" panose="02020603050405020304" pitchFamily="18" charset="0"/>
                  <a:ea typeface="Batang" panose="02030600000101010101" pitchFamily="18" charset="-127"/>
                </a:rPr>
                <a:t>p</a:t>
              </a:r>
              <a:endParaRPr lang="en-US" altLang="en-US" dirty="0">
                <a:ea typeface="Batang" panose="02030600000101010101" pitchFamily="18" charset="-127"/>
              </a:endParaRPr>
            </a:p>
          </p:txBody>
        </p:sp>
        <p:sp>
          <p:nvSpPr>
            <p:cNvPr id="10" name="Text Box 8">
              <a:extLst>
                <a:ext uri="{FF2B5EF4-FFF2-40B4-BE49-F238E27FC236}">
                  <a16:creationId xmlns:a16="http://schemas.microsoft.com/office/drawing/2014/main" id="{4FA1F25E-EA1A-4311-EB10-140DA08169AA}"/>
                </a:ext>
              </a:extLst>
            </p:cNvPr>
            <p:cNvSpPr txBox="1">
              <a:spLocks noChangeArrowheads="1"/>
            </p:cNvSpPr>
            <p:nvPr/>
          </p:nvSpPr>
          <p:spPr bwMode="auto">
            <a:xfrm>
              <a:off x="1728" y="1104"/>
              <a:ext cx="28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buFont typeface="Wingdings" panose="05000000000000000000" pitchFamily="2" charset="2"/>
                <a:buNone/>
              </a:pPr>
              <a:r>
                <a:rPr lang="en-US" altLang="ko-KR" sz="1400" dirty="0">
                  <a:latin typeface="Times New Roman" panose="02020603050405020304" pitchFamily="18" charset="0"/>
                  <a:ea typeface="Batang" panose="02030600000101010101" pitchFamily="18" charset="-127"/>
                </a:rPr>
                <a:t>T</a:t>
              </a:r>
              <a:r>
                <a:rPr lang="en-US" altLang="ko-KR" sz="1400" i="1" baseline="-25000" dirty="0">
                  <a:latin typeface="Times New Roman" panose="02020603050405020304" pitchFamily="18" charset="0"/>
                  <a:ea typeface="Batang" panose="02030600000101010101" pitchFamily="18" charset="-127"/>
                </a:rPr>
                <a:t>p</a:t>
              </a:r>
              <a:endParaRPr lang="en-US" altLang="en-US" dirty="0">
                <a:ea typeface="Batang" panose="02030600000101010101" pitchFamily="18" charset="-127"/>
              </a:endParaRPr>
            </a:p>
          </p:txBody>
        </p:sp>
        <p:sp>
          <p:nvSpPr>
            <p:cNvPr id="11" name="Text Box 9">
              <a:extLst>
                <a:ext uri="{FF2B5EF4-FFF2-40B4-BE49-F238E27FC236}">
                  <a16:creationId xmlns:a16="http://schemas.microsoft.com/office/drawing/2014/main" id="{0192920C-9F7F-D34E-7D84-22C513991C54}"/>
                </a:ext>
              </a:extLst>
            </p:cNvPr>
            <p:cNvSpPr txBox="1">
              <a:spLocks noChangeArrowheads="1"/>
            </p:cNvSpPr>
            <p:nvPr/>
          </p:nvSpPr>
          <p:spPr bwMode="auto">
            <a:xfrm>
              <a:off x="2725" y="1416"/>
              <a:ext cx="36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l" rtl="0" eaLnBrk="1" hangingPunct="1">
                <a:buFont typeface="Wingdings" panose="05000000000000000000" pitchFamily="2" charset="2"/>
                <a:buNone/>
              </a:pPr>
              <a:r>
                <a:rPr lang="en-US" altLang="ko-KR" sz="1400">
                  <a:solidFill>
                    <a:schemeClr val="tx2"/>
                  </a:solidFill>
                  <a:latin typeface="Times New Roman" panose="02020603050405020304" pitchFamily="18" charset="0"/>
                  <a:ea typeface="Batang" panose="02030600000101010101" pitchFamily="18" charset="-127"/>
                </a:rPr>
                <a:t>ACK</a:t>
              </a:r>
              <a:endParaRPr lang="en-US" altLang="en-US">
                <a:solidFill>
                  <a:schemeClr val="tx2"/>
                </a:solidFill>
                <a:ea typeface="Batang" panose="02030600000101010101" pitchFamily="18" charset="-127"/>
              </a:endParaRPr>
            </a:p>
          </p:txBody>
        </p:sp>
        <p:sp>
          <p:nvSpPr>
            <p:cNvPr id="12" name="Text Box 10">
              <a:extLst>
                <a:ext uri="{FF2B5EF4-FFF2-40B4-BE49-F238E27FC236}">
                  <a16:creationId xmlns:a16="http://schemas.microsoft.com/office/drawing/2014/main" id="{82CAF5E8-9F7D-4336-6306-8CADD017956A}"/>
                </a:ext>
              </a:extLst>
            </p:cNvPr>
            <p:cNvSpPr txBox="1">
              <a:spLocks noChangeArrowheads="1"/>
            </p:cNvSpPr>
            <p:nvPr/>
          </p:nvSpPr>
          <p:spPr bwMode="auto">
            <a:xfrm>
              <a:off x="997" y="1416"/>
              <a:ext cx="504" cy="216"/>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buFont typeface="Wingdings" panose="05000000000000000000" pitchFamily="2" charset="2"/>
                <a:buNone/>
              </a:pPr>
              <a:r>
                <a:rPr lang="en-US" altLang="ko-KR" sz="1400">
                  <a:solidFill>
                    <a:srgbClr val="000000"/>
                  </a:solidFill>
                  <a:latin typeface="Times New Roman" panose="02020603050405020304" pitchFamily="18" charset="0"/>
                  <a:ea typeface="Batang" panose="02030600000101010101" pitchFamily="18" charset="-127"/>
                </a:rPr>
                <a:t>I-frame</a:t>
              </a:r>
              <a:endParaRPr lang="en-US" altLang="en-US">
                <a:solidFill>
                  <a:srgbClr val="000000"/>
                </a:solidFill>
                <a:ea typeface="Batang" panose="02030600000101010101" pitchFamily="18" charset="-127"/>
              </a:endParaRPr>
            </a:p>
          </p:txBody>
        </p:sp>
        <p:sp>
          <p:nvSpPr>
            <p:cNvPr id="13" name="Line 11">
              <a:extLst>
                <a:ext uri="{FF2B5EF4-FFF2-40B4-BE49-F238E27FC236}">
                  <a16:creationId xmlns:a16="http://schemas.microsoft.com/office/drawing/2014/main" id="{52FE84DD-4BA8-E4D9-6724-328ACF56CC3D}"/>
                </a:ext>
              </a:extLst>
            </p:cNvPr>
            <p:cNvSpPr>
              <a:spLocks noChangeShapeType="1"/>
            </p:cNvSpPr>
            <p:nvPr/>
          </p:nvSpPr>
          <p:spPr bwMode="auto">
            <a:xfrm>
              <a:off x="888" y="1632"/>
              <a:ext cx="30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4" name="Rectangle 13">
              <a:extLst>
                <a:ext uri="{FF2B5EF4-FFF2-40B4-BE49-F238E27FC236}">
                  <a16:creationId xmlns:a16="http://schemas.microsoft.com/office/drawing/2014/main" id="{092CFC59-323E-B0C2-308D-91F24624FFFA}"/>
                </a:ext>
              </a:extLst>
            </p:cNvPr>
            <p:cNvSpPr>
              <a:spLocks noChangeArrowheads="1"/>
            </p:cNvSpPr>
            <p:nvPr/>
          </p:nvSpPr>
          <p:spPr bwMode="auto">
            <a:xfrm>
              <a:off x="3085" y="1416"/>
              <a:ext cx="72" cy="216"/>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just" rtl="0" eaLnBrk="1" hangingPunct="1">
                <a:buFont typeface="Wingdings" panose="05000000000000000000" pitchFamily="2" charset="2"/>
                <a:buNone/>
              </a:pPr>
              <a:endParaRPr lang="en-US" altLang="en-US" sz="2800">
                <a:latin typeface="Times New Roman" panose="02020603050405020304" pitchFamily="18" charset="0"/>
                <a:cs typeface="Times New Roman" panose="02020603050405020304" pitchFamily="18" charset="0"/>
              </a:endParaRPr>
            </a:p>
          </p:txBody>
        </p:sp>
        <p:sp>
          <p:nvSpPr>
            <p:cNvPr id="15" name="Line 13">
              <a:extLst>
                <a:ext uri="{FF2B5EF4-FFF2-40B4-BE49-F238E27FC236}">
                  <a16:creationId xmlns:a16="http://schemas.microsoft.com/office/drawing/2014/main" id="{02A71EBF-E478-03C9-FDA3-199279BEB96E}"/>
                </a:ext>
              </a:extLst>
            </p:cNvPr>
            <p:cNvSpPr>
              <a:spLocks noChangeShapeType="1"/>
            </p:cNvSpPr>
            <p:nvPr/>
          </p:nvSpPr>
          <p:spPr bwMode="auto">
            <a:xfrm>
              <a:off x="1501" y="2274"/>
              <a:ext cx="3125" cy="3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6" name="Rectangle 15">
              <a:extLst>
                <a:ext uri="{FF2B5EF4-FFF2-40B4-BE49-F238E27FC236}">
                  <a16:creationId xmlns:a16="http://schemas.microsoft.com/office/drawing/2014/main" id="{99CE7F23-DD54-7E53-BEB6-A74CE8312A72}"/>
                </a:ext>
              </a:extLst>
            </p:cNvPr>
            <p:cNvSpPr>
              <a:spLocks noChangeArrowheads="1"/>
            </p:cNvSpPr>
            <p:nvPr/>
          </p:nvSpPr>
          <p:spPr bwMode="auto">
            <a:xfrm>
              <a:off x="2305" y="2070"/>
              <a:ext cx="72" cy="216"/>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just" rtl="0" eaLnBrk="1" hangingPunct="1">
                <a:buFont typeface="Wingdings" panose="05000000000000000000" pitchFamily="2" charset="2"/>
                <a:buNone/>
              </a:pPr>
              <a:endParaRPr lang="en-US" altLang="en-US" sz="2800">
                <a:latin typeface="Times New Roman" panose="02020603050405020304" pitchFamily="18" charset="0"/>
                <a:cs typeface="Times New Roman" panose="02020603050405020304" pitchFamily="18" charset="0"/>
              </a:endParaRPr>
            </a:p>
          </p:txBody>
        </p:sp>
        <p:sp>
          <p:nvSpPr>
            <p:cNvPr id="17" name="Text Box 15">
              <a:extLst>
                <a:ext uri="{FF2B5EF4-FFF2-40B4-BE49-F238E27FC236}">
                  <a16:creationId xmlns:a16="http://schemas.microsoft.com/office/drawing/2014/main" id="{4294476C-FDEF-45CA-7E32-EC0BE4B61EC2}"/>
                </a:ext>
              </a:extLst>
            </p:cNvPr>
            <p:cNvSpPr txBox="1">
              <a:spLocks noChangeArrowheads="1"/>
            </p:cNvSpPr>
            <p:nvPr/>
          </p:nvSpPr>
          <p:spPr bwMode="auto">
            <a:xfrm>
              <a:off x="1728" y="2268"/>
              <a:ext cx="504" cy="216"/>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buFont typeface="Wingdings" panose="05000000000000000000" pitchFamily="2" charset="2"/>
                <a:buNone/>
              </a:pPr>
              <a:r>
                <a:rPr lang="en-US" altLang="ko-KR" sz="1400">
                  <a:solidFill>
                    <a:srgbClr val="000000"/>
                  </a:solidFill>
                  <a:latin typeface="Times New Roman" panose="02020603050405020304" pitchFamily="18" charset="0"/>
                  <a:ea typeface="Batang" panose="02030600000101010101" pitchFamily="18" charset="-127"/>
                </a:rPr>
                <a:t>I-frame</a:t>
              </a:r>
              <a:endParaRPr lang="en-US" altLang="en-US">
                <a:solidFill>
                  <a:srgbClr val="000000"/>
                </a:solidFill>
                <a:ea typeface="Batang" panose="02030600000101010101" pitchFamily="18" charset="-127"/>
              </a:endParaRPr>
            </a:p>
          </p:txBody>
        </p:sp>
        <p:sp>
          <p:nvSpPr>
            <p:cNvPr id="18" name="Text Box 16">
              <a:extLst>
                <a:ext uri="{FF2B5EF4-FFF2-40B4-BE49-F238E27FC236}">
                  <a16:creationId xmlns:a16="http://schemas.microsoft.com/office/drawing/2014/main" id="{17072009-5788-9CF0-D4F8-71CCAB6BF3B8}"/>
                </a:ext>
              </a:extLst>
            </p:cNvPr>
            <p:cNvSpPr txBox="1">
              <a:spLocks noChangeArrowheads="1"/>
            </p:cNvSpPr>
            <p:nvPr/>
          </p:nvSpPr>
          <p:spPr bwMode="auto">
            <a:xfrm>
              <a:off x="3229" y="1416"/>
              <a:ext cx="504" cy="216"/>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buFont typeface="Wingdings" panose="05000000000000000000" pitchFamily="2" charset="2"/>
                <a:buNone/>
              </a:pPr>
              <a:r>
                <a:rPr lang="en-US" altLang="ko-KR" sz="1400">
                  <a:solidFill>
                    <a:srgbClr val="000000"/>
                  </a:solidFill>
                  <a:latin typeface="Times New Roman" panose="02020603050405020304" pitchFamily="18" charset="0"/>
                  <a:ea typeface="Batang" panose="02030600000101010101" pitchFamily="18" charset="-127"/>
                </a:rPr>
                <a:t>I-frame</a:t>
              </a:r>
              <a:endParaRPr lang="en-US" altLang="en-US">
                <a:solidFill>
                  <a:srgbClr val="000000"/>
                </a:solidFill>
                <a:ea typeface="Batang" panose="02030600000101010101" pitchFamily="18" charset="-127"/>
              </a:endParaRPr>
            </a:p>
          </p:txBody>
        </p:sp>
        <p:sp>
          <p:nvSpPr>
            <p:cNvPr id="19" name="Line 17">
              <a:extLst>
                <a:ext uri="{FF2B5EF4-FFF2-40B4-BE49-F238E27FC236}">
                  <a16:creationId xmlns:a16="http://schemas.microsoft.com/office/drawing/2014/main" id="{79F22416-44FE-BB24-C068-3276C98D8B58}"/>
                </a:ext>
              </a:extLst>
            </p:cNvPr>
            <p:cNvSpPr>
              <a:spLocks noChangeShapeType="1"/>
            </p:cNvSpPr>
            <p:nvPr/>
          </p:nvSpPr>
          <p:spPr bwMode="auto">
            <a:xfrm>
              <a:off x="997" y="1632"/>
              <a:ext cx="720" cy="64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0" name="Line 18">
              <a:extLst>
                <a:ext uri="{FF2B5EF4-FFF2-40B4-BE49-F238E27FC236}">
                  <a16:creationId xmlns:a16="http://schemas.microsoft.com/office/drawing/2014/main" id="{2B78B986-6DD4-092D-14CF-D1E6D894CE09}"/>
                </a:ext>
              </a:extLst>
            </p:cNvPr>
            <p:cNvSpPr>
              <a:spLocks noChangeShapeType="1"/>
            </p:cNvSpPr>
            <p:nvPr/>
          </p:nvSpPr>
          <p:spPr bwMode="auto">
            <a:xfrm>
              <a:off x="1495" y="1632"/>
              <a:ext cx="720" cy="64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1" name="Line 19">
              <a:extLst>
                <a:ext uri="{FF2B5EF4-FFF2-40B4-BE49-F238E27FC236}">
                  <a16:creationId xmlns:a16="http://schemas.microsoft.com/office/drawing/2014/main" id="{7051FA81-F4BC-3AD8-C739-7F40EF6D837E}"/>
                </a:ext>
              </a:extLst>
            </p:cNvPr>
            <p:cNvSpPr>
              <a:spLocks noChangeShapeType="1"/>
            </p:cNvSpPr>
            <p:nvPr/>
          </p:nvSpPr>
          <p:spPr bwMode="auto">
            <a:xfrm>
              <a:off x="3235" y="1620"/>
              <a:ext cx="671" cy="68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2" name="Line 20">
              <a:extLst>
                <a:ext uri="{FF2B5EF4-FFF2-40B4-BE49-F238E27FC236}">
                  <a16:creationId xmlns:a16="http://schemas.microsoft.com/office/drawing/2014/main" id="{E39BD9D5-A6B6-2531-44D3-D09CD4B08876}"/>
                </a:ext>
              </a:extLst>
            </p:cNvPr>
            <p:cNvSpPr>
              <a:spLocks noChangeShapeType="1"/>
            </p:cNvSpPr>
            <p:nvPr/>
          </p:nvSpPr>
          <p:spPr bwMode="auto">
            <a:xfrm>
              <a:off x="3732" y="1620"/>
              <a:ext cx="749" cy="68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3" name="Line 21">
              <a:extLst>
                <a:ext uri="{FF2B5EF4-FFF2-40B4-BE49-F238E27FC236}">
                  <a16:creationId xmlns:a16="http://schemas.microsoft.com/office/drawing/2014/main" id="{3FC030DD-9858-BEED-34BA-15959560052D}"/>
                </a:ext>
              </a:extLst>
            </p:cNvPr>
            <p:cNvSpPr>
              <a:spLocks noChangeShapeType="1"/>
            </p:cNvSpPr>
            <p:nvPr/>
          </p:nvSpPr>
          <p:spPr bwMode="auto">
            <a:xfrm flipV="1">
              <a:off x="997" y="912"/>
              <a:ext cx="0" cy="50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4" name="Line 22">
              <a:extLst>
                <a:ext uri="{FF2B5EF4-FFF2-40B4-BE49-F238E27FC236}">
                  <a16:creationId xmlns:a16="http://schemas.microsoft.com/office/drawing/2014/main" id="{A123C922-4ADF-E0B8-C7F0-5C12348E3496}"/>
                </a:ext>
              </a:extLst>
            </p:cNvPr>
            <p:cNvSpPr>
              <a:spLocks noChangeShapeType="1"/>
            </p:cNvSpPr>
            <p:nvPr/>
          </p:nvSpPr>
          <p:spPr bwMode="auto">
            <a:xfrm flipV="1">
              <a:off x="3085" y="912"/>
              <a:ext cx="0" cy="504"/>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5" name="Line 23">
              <a:extLst>
                <a:ext uri="{FF2B5EF4-FFF2-40B4-BE49-F238E27FC236}">
                  <a16:creationId xmlns:a16="http://schemas.microsoft.com/office/drawing/2014/main" id="{5812A115-38B1-0D22-CA84-BACC3D2C9F64}"/>
                </a:ext>
              </a:extLst>
            </p:cNvPr>
            <p:cNvSpPr>
              <a:spLocks noChangeShapeType="1"/>
            </p:cNvSpPr>
            <p:nvPr/>
          </p:nvSpPr>
          <p:spPr bwMode="auto">
            <a:xfrm flipH="1" flipV="1">
              <a:off x="2293" y="1056"/>
              <a:ext cx="12" cy="1008"/>
            </a:xfrm>
            <a:prstGeom prst="line">
              <a:avLst/>
            </a:prstGeom>
            <a:noFill/>
            <a:ln w="9525">
              <a:solidFill>
                <a:schemeClr val="tx2"/>
              </a:solidFill>
              <a:prstDash val="dash"/>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6" name="Line 24">
              <a:extLst>
                <a:ext uri="{FF2B5EF4-FFF2-40B4-BE49-F238E27FC236}">
                  <a16:creationId xmlns:a16="http://schemas.microsoft.com/office/drawing/2014/main" id="{FBC82891-D2A4-0F2D-2CAC-3F802BDF2571}"/>
                </a:ext>
              </a:extLst>
            </p:cNvPr>
            <p:cNvSpPr>
              <a:spLocks noChangeShapeType="1"/>
            </p:cNvSpPr>
            <p:nvPr/>
          </p:nvSpPr>
          <p:spPr bwMode="auto">
            <a:xfrm flipV="1">
              <a:off x="1501" y="1128"/>
              <a:ext cx="0" cy="28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7" name="Text Box 25">
              <a:extLst>
                <a:ext uri="{FF2B5EF4-FFF2-40B4-BE49-F238E27FC236}">
                  <a16:creationId xmlns:a16="http://schemas.microsoft.com/office/drawing/2014/main" id="{0CEC8C73-A1A6-6F51-DB60-BAB27CED0BF1}"/>
                </a:ext>
              </a:extLst>
            </p:cNvPr>
            <p:cNvSpPr txBox="1">
              <a:spLocks noChangeArrowheads="1"/>
            </p:cNvSpPr>
            <p:nvPr/>
          </p:nvSpPr>
          <p:spPr bwMode="auto">
            <a:xfrm>
              <a:off x="1104" y="1104"/>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buFont typeface="Wingdings" panose="05000000000000000000" pitchFamily="2" charset="2"/>
                <a:buNone/>
              </a:pPr>
              <a:r>
                <a:rPr lang="en-US" altLang="ko-KR" sz="1400">
                  <a:latin typeface="Times New Roman" panose="02020603050405020304" pitchFamily="18" charset="0"/>
                  <a:ea typeface="Batang" panose="02030600000101010101" pitchFamily="18" charset="-127"/>
                </a:rPr>
                <a:t>T</a:t>
              </a:r>
              <a:r>
                <a:rPr lang="en-US" altLang="ko-KR" sz="1400" i="1" baseline="-25000">
                  <a:latin typeface="Times New Roman" panose="02020603050405020304" pitchFamily="18" charset="0"/>
                  <a:ea typeface="Batang" panose="02030600000101010101" pitchFamily="18" charset="-127"/>
                </a:rPr>
                <a:t>ix</a:t>
              </a:r>
              <a:endParaRPr lang="en-US" altLang="en-US">
                <a:ea typeface="Batang" panose="02030600000101010101" pitchFamily="18" charset="-127"/>
              </a:endParaRPr>
            </a:p>
          </p:txBody>
        </p:sp>
        <p:sp>
          <p:nvSpPr>
            <p:cNvPr id="28" name="Line 26">
              <a:extLst>
                <a:ext uri="{FF2B5EF4-FFF2-40B4-BE49-F238E27FC236}">
                  <a16:creationId xmlns:a16="http://schemas.microsoft.com/office/drawing/2014/main" id="{F4BF58A5-D188-1150-25D5-82DCF0608F1B}"/>
                </a:ext>
              </a:extLst>
            </p:cNvPr>
            <p:cNvSpPr>
              <a:spLocks noChangeShapeType="1"/>
            </p:cNvSpPr>
            <p:nvPr/>
          </p:nvSpPr>
          <p:spPr bwMode="auto">
            <a:xfrm flipH="1">
              <a:off x="997" y="1302"/>
              <a:ext cx="504" cy="0"/>
            </a:xfrm>
            <a:prstGeom prst="line">
              <a:avLst/>
            </a:prstGeom>
            <a:noFill/>
            <a:ln w="952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9" name="Line 27">
              <a:extLst>
                <a:ext uri="{FF2B5EF4-FFF2-40B4-BE49-F238E27FC236}">
                  <a16:creationId xmlns:a16="http://schemas.microsoft.com/office/drawing/2014/main" id="{0CEAB93C-2223-1B97-1CE7-D997C371A258}"/>
                </a:ext>
              </a:extLst>
            </p:cNvPr>
            <p:cNvSpPr>
              <a:spLocks noChangeShapeType="1"/>
            </p:cNvSpPr>
            <p:nvPr/>
          </p:nvSpPr>
          <p:spPr bwMode="auto">
            <a:xfrm>
              <a:off x="1501" y="1302"/>
              <a:ext cx="792" cy="0"/>
            </a:xfrm>
            <a:prstGeom prst="line">
              <a:avLst/>
            </a:prstGeom>
            <a:noFill/>
            <a:ln w="952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0" name="Line 28">
              <a:extLst>
                <a:ext uri="{FF2B5EF4-FFF2-40B4-BE49-F238E27FC236}">
                  <a16:creationId xmlns:a16="http://schemas.microsoft.com/office/drawing/2014/main" id="{5F5C30D8-62BB-BBBD-91B2-89F3AAAE94CB}"/>
                </a:ext>
              </a:extLst>
            </p:cNvPr>
            <p:cNvSpPr>
              <a:spLocks noChangeShapeType="1"/>
            </p:cNvSpPr>
            <p:nvPr/>
          </p:nvSpPr>
          <p:spPr bwMode="auto">
            <a:xfrm>
              <a:off x="2304" y="1296"/>
              <a:ext cx="792" cy="0"/>
            </a:xfrm>
            <a:prstGeom prst="line">
              <a:avLst/>
            </a:prstGeom>
            <a:noFill/>
            <a:ln w="952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1" name="Line 29">
              <a:extLst>
                <a:ext uri="{FF2B5EF4-FFF2-40B4-BE49-F238E27FC236}">
                  <a16:creationId xmlns:a16="http://schemas.microsoft.com/office/drawing/2014/main" id="{DF49AC1B-7CC3-E438-3241-794CD55F6952}"/>
                </a:ext>
              </a:extLst>
            </p:cNvPr>
            <p:cNvSpPr>
              <a:spLocks noChangeShapeType="1"/>
            </p:cNvSpPr>
            <p:nvPr/>
          </p:nvSpPr>
          <p:spPr bwMode="auto">
            <a:xfrm flipV="1">
              <a:off x="2293" y="1632"/>
              <a:ext cx="792" cy="64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2" name="Line 30">
              <a:extLst>
                <a:ext uri="{FF2B5EF4-FFF2-40B4-BE49-F238E27FC236}">
                  <a16:creationId xmlns:a16="http://schemas.microsoft.com/office/drawing/2014/main" id="{A8DC0DBA-3130-1AF7-B81A-5755811FF088}"/>
                </a:ext>
              </a:extLst>
            </p:cNvPr>
            <p:cNvSpPr>
              <a:spLocks noChangeShapeType="1"/>
            </p:cNvSpPr>
            <p:nvPr/>
          </p:nvSpPr>
          <p:spPr bwMode="auto">
            <a:xfrm flipV="1">
              <a:off x="2371" y="1632"/>
              <a:ext cx="792" cy="64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3" name="Line 31">
              <a:extLst>
                <a:ext uri="{FF2B5EF4-FFF2-40B4-BE49-F238E27FC236}">
                  <a16:creationId xmlns:a16="http://schemas.microsoft.com/office/drawing/2014/main" id="{0AA18C89-BDB1-0701-2F7E-0D8557920517}"/>
                </a:ext>
              </a:extLst>
            </p:cNvPr>
            <p:cNvSpPr>
              <a:spLocks noChangeShapeType="1"/>
            </p:cNvSpPr>
            <p:nvPr/>
          </p:nvSpPr>
          <p:spPr bwMode="auto">
            <a:xfrm>
              <a:off x="997" y="984"/>
              <a:ext cx="2088" cy="0"/>
            </a:xfrm>
            <a:prstGeom prst="line">
              <a:avLst/>
            </a:prstGeom>
            <a:noFill/>
            <a:ln w="952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4" name="Text Box 32">
              <a:extLst>
                <a:ext uri="{FF2B5EF4-FFF2-40B4-BE49-F238E27FC236}">
                  <a16:creationId xmlns:a16="http://schemas.microsoft.com/office/drawing/2014/main" id="{D35E39AA-1052-5950-EE64-2AB1FB065BA8}"/>
                </a:ext>
              </a:extLst>
            </p:cNvPr>
            <p:cNvSpPr txBox="1">
              <a:spLocks noChangeArrowheads="1"/>
            </p:cNvSpPr>
            <p:nvPr/>
          </p:nvSpPr>
          <p:spPr bwMode="auto">
            <a:xfrm>
              <a:off x="1824" y="768"/>
              <a:ext cx="624"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l" rtl="0" eaLnBrk="1" hangingPunct="1">
                <a:spcBef>
                  <a:spcPct val="50000"/>
                </a:spcBef>
                <a:buFont typeface="Wingdings" panose="05000000000000000000" pitchFamily="2" charset="2"/>
                <a:buNone/>
              </a:pPr>
              <a:r>
                <a:rPr lang="en-US" altLang="en-US" sz="1400">
                  <a:latin typeface="Times New Roman" panose="02020603050405020304" pitchFamily="18" charset="0"/>
                  <a:cs typeface="Times New Roman" panose="02020603050405020304" pitchFamily="18" charset="0"/>
                </a:rPr>
                <a:t>T</a:t>
              </a:r>
              <a:r>
                <a:rPr lang="en-US" altLang="en-US" sz="1400" i="1" baseline="-25000">
                  <a:latin typeface="Times New Roman" panose="02020603050405020304" pitchFamily="18" charset="0"/>
                  <a:cs typeface="Times New Roman" panose="02020603050405020304" pitchFamily="18" charset="0"/>
                </a:rPr>
                <a:t>t</a:t>
              </a:r>
            </a:p>
          </p:txBody>
        </p:sp>
      </p:grpSp>
    </p:spTree>
    <p:extLst>
      <p:ext uri="{BB962C8B-B14F-4D97-AF65-F5344CB8AC3E}">
        <p14:creationId xmlns:p14="http://schemas.microsoft.com/office/powerpoint/2010/main" val="2068678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6F713-6A58-C3ED-1EB6-A3E325BC6A5F}"/>
              </a:ext>
            </a:extLst>
          </p:cNvPr>
          <p:cNvSpPr>
            <a:spLocks noGrp="1"/>
          </p:cNvSpPr>
          <p:nvPr>
            <p:ph type="title"/>
          </p:nvPr>
        </p:nvSpPr>
        <p:spPr/>
        <p:txBody>
          <a:bodyPr/>
          <a:lstStyle/>
          <a:p>
            <a:r>
              <a:rPr lang="en-US" dirty="0"/>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5D3DB0-8D51-C85A-FE42-324FD5488156}"/>
                  </a:ext>
                </a:extLst>
              </p:cNvPr>
              <p:cNvSpPr>
                <a:spLocks noGrp="1"/>
              </p:cNvSpPr>
              <p:nvPr>
                <p:ph idx="1"/>
              </p:nvPr>
            </p:nvSpPr>
            <p:spPr>
              <a:xfrm>
                <a:off x="838200" y="1825625"/>
                <a:ext cx="10515600" cy="4761988"/>
              </a:xfrm>
            </p:spPr>
            <p:txBody>
              <a:bodyPr>
                <a:normAutofit/>
              </a:bodyPr>
              <a:lstStyle/>
              <a:p>
                <a:r>
                  <a:rPr lang="en-US" dirty="0"/>
                  <a:t>Link utilization in presence of Errors in Stop &amp; Wait</a:t>
                </a:r>
              </a:p>
              <a:p>
                <a:pPr lvl="1"/>
                <a:r>
                  <a:rPr lang="en-US" sz="2000" dirty="0">
                    <a:latin typeface="Times New Roman" pitchFamily="18" charset="0"/>
                    <a:cs typeface="Times New Roman" pitchFamily="18" charset="0"/>
                  </a:rPr>
                  <a:t>In real the links have a nonzero bit error rate. Hence to transmit a frame successfully, an average Nr transmission attempts will be required.</a:t>
                </a:r>
              </a:p>
              <a:p>
                <a:r>
                  <a:rPr lang="en-US" dirty="0"/>
                  <a:t> </a:t>
                </a:r>
                <a14:m>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𝑃</m:t>
                        </m:r>
                      </m:e>
                      <m:sub>
                        <m:r>
                          <a:rPr lang="en-US" i="1" smtClean="0">
                            <a:latin typeface="Cambria Math" panose="02040503050406030204" pitchFamily="18" charset="0"/>
                          </a:rPr>
                          <m:t>𝑓</m:t>
                        </m:r>
                      </m:sub>
                    </m:sSub>
                    <m:r>
                      <a:rPr lang="en-US" i="1" smtClean="0">
                        <a:latin typeface="Cambria Math" panose="02040503050406030204" pitchFamily="18" charset="0"/>
                      </a:rPr>
                      <m:t>=</m:t>
                    </m:r>
                    <m:r>
                      <a:rPr lang="en-US" i="1" smtClean="0">
                        <a:latin typeface="Cambria Math" panose="02040503050406030204" pitchFamily="18" charset="0"/>
                      </a:rPr>
                      <m:t>1</m:t>
                    </m:r>
                    <m:r>
                      <a:rPr lang="en-US" i="1" smtClean="0">
                        <a:latin typeface="Cambria Math" panose="02040503050406030204" pitchFamily="18" charset="0"/>
                      </a:rPr>
                      <m:t>−</m:t>
                    </m:r>
                    <m:sSup>
                      <m:sSupPr>
                        <m:ctrlPr>
                          <a:rPr lang="en-US" i="1" smtClean="0">
                            <a:solidFill>
                              <a:srgbClr val="836967"/>
                            </a:solidFill>
                            <a:latin typeface="Cambria Math" panose="02040503050406030204" pitchFamily="18" charset="0"/>
                          </a:rPr>
                        </m:ctrlPr>
                      </m:sSupPr>
                      <m:e>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m:t>
                            </m:r>
                            <m:r>
                              <a:rPr lang="en-US" i="1" smtClean="0">
                                <a:latin typeface="Cambria Math" panose="02040503050406030204" pitchFamily="18" charset="0"/>
                              </a:rPr>
                              <m:t>𝑃</m:t>
                            </m:r>
                          </m:e>
                        </m:d>
                      </m:e>
                      <m:sup>
                        <m:r>
                          <a:rPr lang="en-US" i="1" smtClean="0">
                            <a:latin typeface="Cambria Math" panose="02040503050406030204" pitchFamily="18" charset="0"/>
                          </a:rPr>
                          <m:t>𝐿</m:t>
                        </m:r>
                      </m:sup>
                    </m:sSup>
                  </m:oMath>
                </a14:m>
                <a:endParaRPr lang="en-US" dirty="0"/>
              </a:p>
              <a:p>
                <a:r>
                  <a:rPr lang="en-US" sz="2400" dirty="0">
                    <a:latin typeface="Times New Roman" pitchFamily="18" charset="0"/>
                    <a:cs typeface="Times New Roman" pitchFamily="18" charset="0"/>
                  </a:rPr>
                  <a:t>If P is the probability that a bit is corrupted by a random error , and  L is the number of bits in a frame. Hence, the probability that a frame is received without any error is (1- P)</a:t>
                </a:r>
                <a:r>
                  <a:rPr lang="en-US" sz="2400" baseline="30000" dirty="0">
                    <a:latin typeface="Times New Roman" pitchFamily="18" charset="0"/>
                    <a:cs typeface="Times New Roman" pitchFamily="18" charset="0"/>
                  </a:rPr>
                  <a:t>L</a:t>
                </a:r>
                <a:r>
                  <a:rPr lang="en-US" sz="2400" dirty="0">
                    <a:latin typeface="Times New Roman" pitchFamily="18" charset="0"/>
                    <a:cs typeface="Times New Roman" pitchFamily="18" charset="0"/>
                  </a:rPr>
                  <a:t>. Thus, the probability </a:t>
                </a:r>
                <a:r>
                  <a:rPr lang="en-US" sz="2400" dirty="0" err="1">
                    <a:latin typeface="Times New Roman" pitchFamily="18" charset="0"/>
                    <a:cs typeface="Times New Roman" pitchFamily="18" charset="0"/>
                  </a:rPr>
                  <a:t>P</a:t>
                </a:r>
                <a:r>
                  <a:rPr lang="en-US" sz="2400" baseline="-25000" dirty="0" err="1">
                    <a:latin typeface="Times New Roman" pitchFamily="18" charset="0"/>
                    <a:cs typeface="Times New Roman" pitchFamily="18" charset="0"/>
                  </a:rPr>
                  <a:t>f</a:t>
                </a:r>
                <a:r>
                  <a:rPr lang="en-US" sz="2400" baseline="-25000" dirty="0">
                    <a:latin typeface="Times New Roman" pitchFamily="18" charset="0"/>
                    <a:cs typeface="Times New Roman" pitchFamily="18" charset="0"/>
                  </a:rPr>
                  <a:t> </a:t>
                </a:r>
                <a:r>
                  <a:rPr lang="en-US" sz="2400" dirty="0">
                    <a:latin typeface="Times New Roman" pitchFamily="18" charset="0"/>
                    <a:cs typeface="Times New Roman" pitchFamily="18" charset="0"/>
                  </a:rPr>
                  <a:t>that a frame is received with one or more errors </a:t>
                </a:r>
                <a:endParaRPr lang="ar-EG" sz="2400" dirty="0">
                  <a:latin typeface="Times New Roman" pitchFamily="18" charset="0"/>
                  <a:cs typeface="Times New Roman" pitchFamily="18" charset="0"/>
                </a:endParaRPr>
              </a:p>
              <a:p>
                <a:r>
                  <a:rPr lang="en-US" dirty="0">
                    <a:latin typeface="Times New Roman" pitchFamily="18" charset="0"/>
                    <a:cs typeface="Times New Roman" pitchFamily="18" charset="0"/>
                  </a:rPr>
                  <a:t>For </a:t>
                </a:r>
                <a:r>
                  <a:rPr lang="en-US" altLang="en-US" sz="2800" dirty="0">
                    <a:latin typeface="Times New Roman" panose="02020603050405020304" pitchFamily="18" charset="0"/>
                    <a:cs typeface="Times New Roman" panose="02020603050405020304" pitchFamily="18" charset="0"/>
                  </a:rPr>
                  <a:t>probability of</a:t>
                </a:r>
                <a:r>
                  <a:rPr lang="en-US" dirty="0">
                    <a:latin typeface="Times New Roman" pitchFamily="18" charset="0"/>
                    <a:cs typeface="Times New Roman" pitchFamily="18" charset="0"/>
                  </a:rPr>
                  <a:t> </a:t>
                </a:r>
                <a:r>
                  <a:rPr lang="en-US" altLang="en-US" sz="2800" dirty="0">
                    <a:latin typeface="Times New Roman" panose="02020603050405020304" pitchFamily="18" charset="0"/>
                    <a:cs typeface="Times New Roman" panose="02020603050405020304" pitchFamily="18" charset="0"/>
                  </a:rPr>
                  <a:t>successfully</a:t>
                </a:r>
                <a:r>
                  <a:rPr lang="en-US" dirty="0">
                    <a:latin typeface="Times New Roman" pitchFamily="18" charset="0"/>
                    <a:cs typeface="Times New Roman" pitchFamily="18" charset="0"/>
                  </a:rPr>
                  <a:t> </a:t>
                </a:r>
                <a:r>
                  <a:rPr lang="en-US" altLang="en-US" sz="2800" dirty="0">
                    <a:latin typeface="Times New Roman" panose="02020603050405020304" pitchFamily="18" charset="0"/>
                    <a:cs typeface="Times New Roman" panose="02020603050405020304" pitchFamily="18" charset="0"/>
                  </a:rPr>
                  <a:t>transmitting</a:t>
                </a:r>
                <a:r>
                  <a:rPr lang="en-US" dirty="0">
                    <a:latin typeface="Times New Roman" pitchFamily="18" charset="0"/>
                    <a:cs typeface="Times New Roman" pitchFamily="18" charset="0"/>
                  </a:rPr>
                  <a:t> from </a:t>
                </a:r>
                <a:r>
                  <a:rPr lang="en-US" dirty="0" err="1">
                    <a:latin typeface="Times New Roman" pitchFamily="18" charset="0"/>
                    <a:cs typeface="Times New Roman" pitchFamily="18" charset="0"/>
                  </a:rPr>
                  <a:t>i</a:t>
                </a:r>
                <a:r>
                  <a:rPr lang="en-US" baseline="-25000" dirty="0" err="1">
                    <a:latin typeface="Times New Roman" pitchFamily="18" charset="0"/>
                    <a:cs typeface="Times New Roman" pitchFamily="18" charset="0"/>
                  </a:rPr>
                  <a:t>th</a:t>
                </a:r>
                <a:r>
                  <a:rPr lang="en-US" dirty="0">
                    <a:latin typeface="Times New Roman" pitchFamily="18" charset="0"/>
                    <a:cs typeface="Times New Roman" pitchFamily="18" charset="0"/>
                  </a:rPr>
                  <a:t> time is p</a:t>
                </a:r>
                <a:r>
                  <a:rPr lang="en-US" baseline="-25000" dirty="0">
                    <a:latin typeface="Times New Roman" pitchFamily="18" charset="0"/>
                    <a:cs typeface="Times New Roman" pitchFamily="18" charset="0"/>
                  </a:rPr>
                  <a:t>f</a:t>
                </a:r>
                <a:r>
                  <a:rPr lang="en-US" baseline="30000" dirty="0">
                    <a:latin typeface="Times New Roman" pitchFamily="18" charset="0"/>
                    <a:cs typeface="Times New Roman" pitchFamily="18" charset="0"/>
                  </a:rPr>
                  <a:t>(i-1) *</a:t>
                </a:r>
                <a:r>
                  <a:rPr lang="en-US" dirty="0">
                    <a:latin typeface="Times New Roman" pitchFamily="18" charset="0"/>
                    <a:cs typeface="Times New Roman" pitchFamily="18" charset="0"/>
                  </a:rPr>
                  <a:t>(1-p</a:t>
                </a:r>
                <a:r>
                  <a:rPr lang="en-US" baseline="-25000" dirty="0">
                    <a:latin typeface="Times New Roman" pitchFamily="18" charset="0"/>
                    <a:cs typeface="Times New Roman" pitchFamily="18" charset="0"/>
                  </a:rPr>
                  <a:t>f</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Nr = </a:t>
                </a:r>
                <a14:m>
                  <m:oMath xmlns:m="http://schemas.openxmlformats.org/officeDocument/2006/math">
                    <m:f>
                      <m:fPr>
                        <m:ctrlPr>
                          <a:rPr lang="en-US" i="1" smtClean="0">
                            <a:solidFill>
                              <a:srgbClr val="836967"/>
                            </a:solidFill>
                            <a:latin typeface="Cambria Math" panose="02040503050406030204" pitchFamily="18" charset="0"/>
                          </a:rPr>
                        </m:ctrlPr>
                      </m:fPr>
                      <m:num>
                        <m:r>
                          <a:rPr lang="en-US" i="1" smtClean="0">
                            <a:latin typeface="Cambria Math" panose="02040503050406030204" pitchFamily="18" charset="0"/>
                          </a:rPr>
                          <m:t>1</m:t>
                        </m:r>
                      </m:num>
                      <m:den>
                        <m:r>
                          <a:rPr lang="en-US" i="1" smtClean="0">
                            <a:latin typeface="Cambria Math" panose="02040503050406030204" pitchFamily="18" charset="0"/>
                          </a:rPr>
                          <m:t>1</m:t>
                        </m:r>
                        <m:r>
                          <a:rPr lang="en-US" i="1" smtClean="0">
                            <a:latin typeface="Cambria Math" panose="02040503050406030204" pitchFamily="18" charset="0"/>
                          </a:rPr>
                          <m:t>−</m:t>
                        </m:r>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𝑃</m:t>
                            </m:r>
                          </m:e>
                          <m:sub>
                            <m:r>
                              <a:rPr lang="en-US" i="1" smtClean="0">
                                <a:latin typeface="Cambria Math" panose="02040503050406030204" pitchFamily="18" charset="0"/>
                              </a:rPr>
                              <m:t>𝑓</m:t>
                            </m:r>
                          </m:sub>
                        </m:sSub>
                      </m:den>
                    </m:f>
                  </m:oMath>
                </a14:m>
                <a:r>
                  <a:rPr lang="en-US" dirty="0"/>
                  <a:t> = </a:t>
                </a:r>
                <a14:m>
                  <m:oMath xmlns:m="http://schemas.openxmlformats.org/officeDocument/2006/math">
                    <m:f>
                      <m:fPr>
                        <m:ctrlPr>
                          <a:rPr lang="en-US" i="1" smtClean="0">
                            <a:solidFill>
                              <a:srgbClr val="836967"/>
                            </a:solidFill>
                            <a:latin typeface="Cambria Math" panose="02040503050406030204" pitchFamily="18" charset="0"/>
                          </a:rPr>
                        </m:ctrlPr>
                      </m:fPr>
                      <m:num>
                        <m:r>
                          <a:rPr lang="en-US" i="1" smtClean="0">
                            <a:latin typeface="Cambria Math" panose="02040503050406030204" pitchFamily="18" charset="0"/>
                          </a:rPr>
                          <m:t>1</m:t>
                        </m:r>
                      </m:num>
                      <m:den>
                        <m:sSup>
                          <m:sSupPr>
                            <m:ctrlPr>
                              <a:rPr lang="en-US" i="1" smtClean="0">
                                <a:solidFill>
                                  <a:srgbClr val="836967"/>
                                </a:solidFill>
                                <a:latin typeface="Cambria Math" panose="02040503050406030204" pitchFamily="18" charset="0"/>
                              </a:rPr>
                            </m:ctrlPr>
                          </m:sSupPr>
                          <m:e>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m:t>
                                </m:r>
                                <m:r>
                                  <a:rPr lang="en-US" i="1" smtClean="0">
                                    <a:latin typeface="Cambria Math" panose="02040503050406030204" pitchFamily="18" charset="0"/>
                                  </a:rPr>
                                  <m:t>𝑃</m:t>
                                </m:r>
                              </m:e>
                            </m:d>
                          </m:e>
                          <m:sup>
                            <m:r>
                              <a:rPr lang="en-US" i="1" smtClean="0">
                                <a:latin typeface="Cambria Math" panose="02040503050406030204" pitchFamily="18" charset="0"/>
                              </a:rPr>
                              <m:t>𝐿</m:t>
                            </m:r>
                          </m:sup>
                        </m:sSup>
                      </m:den>
                    </m:f>
                    <m:r>
                      <a:rPr lang="en-US" b="0" i="1" smtClean="0">
                        <a:latin typeface="Cambria Math" panose="02040503050406030204" pitchFamily="18" charset="0"/>
                      </a:rPr>
                      <m:t> </m:t>
                    </m:r>
                  </m:oMath>
                </a14:m>
                <a:r>
                  <a:rPr lang="en-US" dirty="0"/>
                  <a:t>, </a:t>
                </a:r>
                <a:r>
                  <a:rPr lang="en-US" sz="2000" dirty="0"/>
                  <a:t>Where Nr is</a:t>
                </a:r>
                <a:r>
                  <a:rPr lang="en-US" altLang="en-US" sz="2000" dirty="0">
                    <a:latin typeface="Times New Roman" panose="02020603050405020304" pitchFamily="18" charset="0"/>
                    <a:cs typeface="Times New Roman" panose="02020603050405020304" pitchFamily="18" charset="0"/>
                  </a:rPr>
                  <a:t> average number of transmission required for sending one</a:t>
                </a:r>
                <a:r>
                  <a:rPr lang="ar-EG"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data frame correctly</a:t>
                </a:r>
                <a:endParaRPr lang="en-US" dirty="0"/>
              </a:p>
            </p:txBody>
          </p:sp>
        </mc:Choice>
        <mc:Fallback xmlns="">
          <p:sp>
            <p:nvSpPr>
              <p:cNvPr id="3" name="Content Placeholder 2">
                <a:extLst>
                  <a:ext uri="{FF2B5EF4-FFF2-40B4-BE49-F238E27FC236}">
                    <a16:creationId xmlns:a16="http://schemas.microsoft.com/office/drawing/2014/main" id="{BE5D3DB0-8D51-C85A-FE42-324FD5488156}"/>
                  </a:ext>
                </a:extLst>
              </p:cNvPr>
              <p:cNvSpPr>
                <a:spLocks noGrp="1" noRot="1" noChangeAspect="1" noMove="1" noResize="1" noEditPoints="1" noAdjustHandles="1" noChangeArrowheads="1" noChangeShapeType="1" noTextEdit="1"/>
              </p:cNvSpPr>
              <p:nvPr>
                <p:ph idx="1"/>
              </p:nvPr>
            </p:nvSpPr>
            <p:spPr>
              <a:xfrm>
                <a:off x="838200" y="1825625"/>
                <a:ext cx="10515600" cy="4761988"/>
              </a:xfrm>
              <a:blipFill>
                <a:blip r:embed="rId2"/>
                <a:stretch>
                  <a:fillRect l="-1043" t="-2046" r="-870"/>
                </a:stretch>
              </a:blipFill>
            </p:spPr>
            <p:txBody>
              <a:bodyPr/>
              <a:lstStyle/>
              <a:p>
                <a:r>
                  <a:rPr lang="en-US">
                    <a:noFill/>
                  </a:rPr>
                  <a:t> </a:t>
                </a:r>
              </a:p>
            </p:txBody>
          </p:sp>
        </mc:Fallback>
      </mc:AlternateContent>
    </p:spTree>
    <p:extLst>
      <p:ext uri="{BB962C8B-B14F-4D97-AF65-F5344CB8AC3E}">
        <p14:creationId xmlns:p14="http://schemas.microsoft.com/office/powerpoint/2010/main" val="2536063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CCBAA-CDB4-DB04-1CB1-49B66A950773}"/>
              </a:ext>
            </a:extLst>
          </p:cNvPr>
          <p:cNvSpPr>
            <a:spLocks noGrp="1"/>
          </p:cNvSpPr>
          <p:nvPr>
            <p:ph type="title"/>
          </p:nvPr>
        </p:nvSpPr>
        <p:spPr>
          <a:xfrm>
            <a:off x="838200" y="365125"/>
            <a:ext cx="10515600" cy="686927"/>
          </a:xfrm>
        </p:spPr>
        <p:txBody>
          <a:bodyPr>
            <a:normAutofit fontScale="90000"/>
          </a:bodyPr>
          <a:lstStyle/>
          <a:p>
            <a:r>
              <a:rPr lang="en-US" dirty="0"/>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46C708-8580-B311-A4BD-44BA6F0D867E}"/>
                  </a:ext>
                </a:extLst>
              </p:cNvPr>
              <p:cNvSpPr>
                <a:spLocks noGrp="1"/>
              </p:cNvSpPr>
              <p:nvPr>
                <p:ph idx="1"/>
              </p:nvPr>
            </p:nvSpPr>
            <p:spPr>
              <a:xfrm>
                <a:off x="838200" y="1052052"/>
                <a:ext cx="10515600" cy="5289754"/>
              </a:xfrm>
            </p:spPr>
            <p:txBody>
              <a:bodyPr>
                <a:normAutofit lnSpcReduction="10000"/>
              </a:bodyPr>
              <a:lstStyle/>
              <a:p>
                <a:r>
                  <a:rPr lang="en-US" dirty="0"/>
                  <a:t>Link utilization in idle RQ (implicit retransmission) </a:t>
                </a:r>
                <a:endParaRPr lang="ar-EG" dirty="0"/>
              </a:p>
              <a:p>
                <a:r>
                  <a:rPr lang="en-US" altLang="en-US" sz="2800" dirty="0">
                    <a:latin typeface="Times New Roman" panose="02020603050405020304" pitchFamily="18" charset="0"/>
                    <a:cs typeface="Times New Roman" panose="02020603050405020304" pitchFamily="18" charset="0"/>
                  </a:rPr>
                  <a:t>T</a:t>
                </a:r>
                <a:r>
                  <a:rPr lang="en-US" altLang="en-US" sz="2800" baseline="-25000" dirty="0">
                    <a:latin typeface="Times New Roman" panose="02020603050405020304" pitchFamily="18" charset="0"/>
                    <a:cs typeface="Times New Roman" panose="02020603050405020304" pitchFamily="18" charset="0"/>
                  </a:rPr>
                  <a:t>t</a:t>
                </a:r>
                <a:r>
                  <a:rPr lang="ar-EG" altLang="en-US" sz="2800" baseline="-25000" dirty="0">
                    <a:latin typeface="Times New Roman" panose="02020603050405020304" pitchFamily="18" charset="0"/>
                    <a:cs typeface="Times New Roman" panose="02020603050405020304" pitchFamily="18" charset="0"/>
                  </a:rPr>
                  <a:t>  </a:t>
                </a:r>
                <a:r>
                  <a:rPr lang="ar-EG" altLang="en-US" sz="2800"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(N</a:t>
                </a:r>
                <a:r>
                  <a:rPr lang="en-US" altLang="en-US" sz="2800" baseline="-25000" dirty="0">
                    <a:latin typeface="Times New Roman" panose="02020603050405020304" pitchFamily="18" charset="0"/>
                    <a:cs typeface="Times New Roman" panose="02020603050405020304" pitchFamily="18" charset="0"/>
                  </a:rPr>
                  <a:t>r</a:t>
                </a:r>
                <a:r>
                  <a:rPr lang="en-US" altLang="en-US" sz="2800" dirty="0">
                    <a:latin typeface="Times New Roman" panose="02020603050405020304" pitchFamily="18" charset="0"/>
                    <a:cs typeface="Times New Roman" panose="02020603050405020304" pitchFamily="18" charset="0"/>
                  </a:rPr>
                  <a:t> – 1) T</a:t>
                </a:r>
                <a:r>
                  <a:rPr lang="en-US" altLang="en-US" sz="2800" baseline="-25000" dirty="0">
                    <a:latin typeface="Times New Roman" panose="02020603050405020304" pitchFamily="18" charset="0"/>
                    <a:cs typeface="Times New Roman" panose="02020603050405020304" pitchFamily="18" charset="0"/>
                  </a:rPr>
                  <a:t>o</a:t>
                </a:r>
                <a:r>
                  <a:rPr lang="en-US" altLang="en-US" sz="2800" dirty="0">
                    <a:latin typeface="Times New Roman" panose="02020603050405020304" pitchFamily="18" charset="0"/>
                    <a:cs typeface="Times New Roman" panose="02020603050405020304" pitchFamily="18" charset="0"/>
                  </a:rPr>
                  <a:t>+ T</a:t>
                </a:r>
                <a:r>
                  <a:rPr lang="en-US" altLang="en-US" sz="2800" baseline="-25000" dirty="0">
                    <a:latin typeface="Times New Roman" panose="02020603050405020304" pitchFamily="18" charset="0"/>
                    <a:cs typeface="Times New Roman" panose="02020603050405020304" pitchFamily="18" charset="0"/>
                  </a:rPr>
                  <a:t>ix</a:t>
                </a:r>
                <a:r>
                  <a:rPr lang="en-US" altLang="en-US" sz="2800" dirty="0">
                    <a:latin typeface="Times New Roman" panose="02020603050405020304" pitchFamily="18" charset="0"/>
                    <a:cs typeface="Times New Roman" panose="02020603050405020304" pitchFamily="18" charset="0"/>
                  </a:rPr>
                  <a:t>+ 2T</a:t>
                </a:r>
                <a:r>
                  <a:rPr lang="en-US" altLang="en-US" sz="2800" baseline="-25000" dirty="0">
                    <a:latin typeface="Times New Roman" panose="02020603050405020304" pitchFamily="18" charset="0"/>
                    <a:cs typeface="Times New Roman" panose="02020603050405020304" pitchFamily="18" charset="0"/>
                  </a:rPr>
                  <a:t>P</a:t>
                </a:r>
                <a:endParaRPr lang="ar-EG" baseline="-25000" dirty="0"/>
              </a:p>
              <a:p>
                <a:pPr algn="just" rtl="0" eaLnBrk="1" hangingPunct="1">
                  <a:buFont typeface="Wingdings" panose="05000000000000000000" pitchFamily="2" charset="2"/>
                  <a:buNone/>
                </a:pPr>
                <a:r>
                  <a:rPr lang="en-US" sz="2000" dirty="0"/>
                  <a:t>Where </a:t>
                </a:r>
                <a:r>
                  <a:rPr lang="en-US" altLang="en-US" sz="2000" dirty="0">
                    <a:latin typeface="Times New Roman" panose="02020603050405020304" pitchFamily="18" charset="0"/>
                    <a:cs typeface="Times New Roman" panose="02020603050405020304" pitchFamily="18" charset="0"/>
                  </a:rPr>
                  <a:t>To : time out interval. </a:t>
                </a:r>
              </a:p>
              <a:p>
                <a:pPr algn="just" rtl="0" eaLnBrk="1" hangingPunct="1">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T</a:t>
                </a:r>
                <a:r>
                  <a:rPr lang="en-US" altLang="en-US" sz="2000" baseline="-25000" dirty="0">
                    <a:latin typeface="Times New Roman" panose="02020603050405020304" pitchFamily="18" charset="0"/>
                    <a:cs typeface="Times New Roman" panose="02020603050405020304" pitchFamily="18" charset="0"/>
                  </a:rPr>
                  <a:t>t :</a:t>
                </a:r>
                <a:r>
                  <a:rPr lang="en-US" altLang="en-US" sz="2000" dirty="0">
                    <a:latin typeface="Times New Roman" panose="02020603050405020304" pitchFamily="18" charset="0"/>
                    <a:cs typeface="Times New Roman" panose="02020603050405020304" pitchFamily="18" charset="0"/>
                  </a:rPr>
                  <a:t>The total time needed to receive successful frame at Nr </a:t>
                </a:r>
                <a:r>
                  <a:rPr lang="en-US" altLang="en-US" sz="2000" baseline="30000" dirty="0" err="1">
                    <a:latin typeface="Times New Roman" panose="02020603050405020304" pitchFamily="18" charset="0"/>
                    <a:cs typeface="Times New Roman" panose="02020603050405020304" pitchFamily="18" charset="0"/>
                  </a:rPr>
                  <a:t>th</a:t>
                </a:r>
                <a:r>
                  <a:rPr lang="en-US" altLang="en-US" sz="2000" dirty="0">
                    <a:latin typeface="Times New Roman" panose="02020603050405020304" pitchFamily="18" charset="0"/>
                    <a:cs typeface="Times New Roman" panose="02020603050405020304" pitchFamily="18" charset="0"/>
                  </a:rPr>
                  <a:t>  attempt </a:t>
                </a:r>
              </a:p>
              <a:p>
                <a:pPr algn="just"/>
                <a:r>
                  <a:rPr lang="en-US" sz="2400" dirty="0">
                    <a:latin typeface="Times New Roman" panose="02020603050405020304" pitchFamily="18" charset="0"/>
                    <a:cs typeface="Times New Roman" panose="02020603050405020304" pitchFamily="18" charset="0"/>
                  </a:rPr>
                  <a:t>U = </a:t>
                </a:r>
                <a14:m>
                  <m:oMath xmlns:m="http://schemas.openxmlformats.org/officeDocument/2006/math">
                    <m:f>
                      <m:fPr>
                        <m:ctrlPr>
                          <a:rPr lang="en-US" sz="2400" i="1" smtClean="0">
                            <a:solidFill>
                              <a:srgbClr val="836967"/>
                            </a:solidFill>
                            <a:latin typeface="Cambria Math" panose="02040503050406030204" pitchFamily="18" charset="0"/>
                          </a:rPr>
                        </m:ctrlPr>
                      </m:fPr>
                      <m:num>
                        <m:sSub>
                          <m:sSubPr>
                            <m:ctrlPr>
                              <a:rPr lang="en-US" sz="2400" i="1" smtClean="0">
                                <a:solidFill>
                                  <a:srgbClr val="836967"/>
                                </a:solidFill>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𝑖𝑥</m:t>
                            </m:r>
                          </m:sub>
                        </m:sSub>
                      </m:num>
                      <m:den>
                        <m:sSub>
                          <m:sSubPr>
                            <m:ctrlPr>
                              <a:rPr lang="en-US" sz="2400" i="1" smtClean="0">
                                <a:solidFill>
                                  <a:srgbClr val="836967"/>
                                </a:solidFill>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𝑡</m:t>
                            </m:r>
                          </m:sub>
                        </m:sSub>
                      </m:den>
                    </m:f>
                  </m:oMath>
                </a14:m>
                <a:r>
                  <a:rPr lang="en-US" sz="2400" dirty="0"/>
                  <a:t> =</a:t>
                </a:r>
                <a:r>
                  <a:rPr lang="en-US" sz="2400" dirty="0">
                    <a:solidFill>
                      <a:srgbClr val="836967"/>
                    </a:solidFill>
                  </a:rPr>
                  <a:t> </a:t>
                </a:r>
                <a14:m>
                  <m:oMath xmlns:m="http://schemas.openxmlformats.org/officeDocument/2006/math">
                    <m:f>
                      <m:fPr>
                        <m:ctrlPr>
                          <a:rPr lang="en-US" sz="2400" i="1" smtClean="0">
                            <a:solidFill>
                              <a:srgbClr val="836967"/>
                            </a:solidFill>
                            <a:latin typeface="Cambria Math" panose="02040503050406030204" pitchFamily="18" charset="0"/>
                          </a:rPr>
                        </m:ctrlPr>
                      </m:fPr>
                      <m:num>
                        <m:r>
                          <a:rPr lang="en-US" sz="2400" i="1" smtClean="0">
                            <a:latin typeface="Cambria Math" panose="02040503050406030204" pitchFamily="18" charset="0"/>
                          </a:rPr>
                          <m:t>1</m:t>
                        </m:r>
                        <m:r>
                          <a:rPr lang="en-US" sz="2400" i="1" smtClean="0">
                            <a:latin typeface="Cambria Math" panose="02040503050406030204" pitchFamily="18" charset="0"/>
                          </a:rPr>
                          <m:t>−</m:t>
                        </m:r>
                        <m:sSub>
                          <m:sSubPr>
                            <m:ctrlPr>
                              <a:rPr lang="en-US" sz="2400" i="1" smtClean="0">
                                <a:solidFill>
                                  <a:srgbClr val="836967"/>
                                </a:solidFill>
                                <a:latin typeface="Cambria Math" panose="02040503050406030204" pitchFamily="18" charset="0"/>
                              </a:rPr>
                            </m:ctrlPr>
                          </m:sSubPr>
                          <m:e>
                            <m:r>
                              <a:rPr lang="en-US" sz="2400" i="1" smtClean="0">
                                <a:latin typeface="Cambria Math" panose="02040503050406030204" pitchFamily="18" charset="0"/>
                              </a:rPr>
                              <m:t>𝑃</m:t>
                            </m:r>
                          </m:e>
                          <m:sub>
                            <m:r>
                              <a:rPr lang="en-US" sz="2400" i="1" smtClean="0">
                                <a:latin typeface="Cambria Math" panose="02040503050406030204" pitchFamily="18" charset="0"/>
                              </a:rPr>
                              <m:t>𝑓</m:t>
                            </m:r>
                          </m:sub>
                        </m:sSub>
                      </m:num>
                      <m:den>
                        <m:sSub>
                          <m:sSubPr>
                            <m:ctrlPr>
                              <a:rPr lang="en-US" sz="2400" i="1" smtClean="0">
                                <a:solidFill>
                                  <a:srgbClr val="836967"/>
                                </a:solidFill>
                                <a:latin typeface="Cambria Math" panose="02040503050406030204" pitchFamily="18" charset="0"/>
                              </a:rPr>
                            </m:ctrlPr>
                          </m:sSubPr>
                          <m:e>
                            <m:d>
                              <m:dPr>
                                <m:ctrlPr>
                                  <a:rPr lang="en-US" sz="2400" b="0" i="1" smtClean="0">
                                    <a:solidFill>
                                      <a:srgbClr val="836967"/>
                                    </a:solidFill>
                                    <a:latin typeface="Cambria Math" panose="02040503050406030204" pitchFamily="18" charset="0"/>
                                  </a:rPr>
                                </m:ctrlPr>
                              </m:dPr>
                              <m:e>
                                <m:r>
                                  <a:rPr lang="en-US" sz="2400" b="0" i="1" smtClean="0">
                                    <a:solidFill>
                                      <a:srgbClr val="836967"/>
                                    </a:solidFill>
                                    <a:latin typeface="Cambria Math" panose="02040503050406030204" pitchFamily="18" charset="0"/>
                                  </a:rPr>
                                  <m:t>1</m:t>
                                </m:r>
                                <m:r>
                                  <a:rPr lang="en-US" sz="2400" b="0" i="1" smtClean="0">
                                    <a:solidFill>
                                      <a:srgbClr val="836967"/>
                                    </a:solidFill>
                                    <a:latin typeface="Cambria Math" panose="02040503050406030204" pitchFamily="18" charset="0"/>
                                  </a:rPr>
                                  <m:t>+</m:t>
                                </m:r>
                                <m:r>
                                  <a:rPr lang="en-US" sz="2400" b="0" i="1" smtClean="0">
                                    <a:solidFill>
                                      <a:srgbClr val="836967"/>
                                    </a:solidFill>
                                    <a:latin typeface="Cambria Math" panose="02040503050406030204" pitchFamily="18" charset="0"/>
                                  </a:rPr>
                                  <m:t>2</m:t>
                                </m:r>
                                <m:r>
                                  <a:rPr lang="en-US" sz="2400" b="0" i="1" smtClean="0">
                                    <a:solidFill>
                                      <a:srgbClr val="836967"/>
                                    </a:solidFill>
                                    <a:latin typeface="Cambria Math" panose="02040503050406030204" pitchFamily="18" charset="0"/>
                                  </a:rPr>
                                  <m:t>𝑎</m:t>
                                </m:r>
                              </m:e>
                            </m:d>
                            <m:d>
                              <m:dPr>
                                <m:ctrlPr>
                                  <a:rPr lang="en-US" sz="2400" b="0" i="1" smtClean="0">
                                    <a:solidFill>
                                      <a:srgbClr val="836967"/>
                                    </a:solidFill>
                                    <a:latin typeface="Cambria Math" panose="02040503050406030204" pitchFamily="18" charset="0"/>
                                  </a:rPr>
                                </m:ctrlPr>
                              </m:dPr>
                              <m:e>
                                <m:r>
                                  <a:rPr lang="en-US" sz="2400" i="1" smtClean="0">
                                    <a:latin typeface="Cambria Math" panose="02040503050406030204" pitchFamily="18" charset="0"/>
                                  </a:rPr>
                                  <m:t>1</m:t>
                                </m:r>
                                <m:r>
                                  <a:rPr lang="en-US" sz="2400" i="1" smtClean="0">
                                    <a:latin typeface="Cambria Math" panose="02040503050406030204" pitchFamily="18" charset="0"/>
                                  </a:rPr>
                                  <m:t>−</m:t>
                                </m:r>
                                <m:sSub>
                                  <m:sSubPr>
                                    <m:ctrlPr>
                                      <a:rPr lang="en-US" sz="2400" i="1" smtClean="0">
                                        <a:solidFill>
                                          <a:srgbClr val="836967"/>
                                        </a:solidFill>
                                        <a:latin typeface="Cambria Math" panose="02040503050406030204" pitchFamily="18" charset="0"/>
                                      </a:rPr>
                                    </m:ctrlPr>
                                  </m:sSubPr>
                                  <m:e>
                                    <m:r>
                                      <a:rPr lang="en-US" sz="2400" i="1" smtClean="0">
                                        <a:latin typeface="Cambria Math" panose="02040503050406030204" pitchFamily="18" charset="0"/>
                                      </a:rPr>
                                      <m:t>𝑃</m:t>
                                    </m:r>
                                  </m:e>
                                  <m:sub>
                                    <m:r>
                                      <a:rPr lang="en-US" sz="2400" i="1" smtClean="0">
                                        <a:latin typeface="Cambria Math" panose="02040503050406030204" pitchFamily="18" charset="0"/>
                                      </a:rPr>
                                      <m:t>𝑓</m:t>
                                    </m:r>
                                  </m:sub>
                                </m:sSub>
                              </m:e>
                            </m:d>
                            <m:r>
                              <a:rPr lang="en-US" sz="2400" b="0" i="1" smtClean="0">
                                <a:latin typeface="Cambria Math" panose="02040503050406030204" pitchFamily="18" charset="0"/>
                              </a:rPr>
                              <m:t>+</m:t>
                            </m:r>
                            <m:sSub>
                              <m:sSubPr>
                                <m:ctrlPr>
                                  <a:rPr lang="en-US" sz="2400" i="1" smtClean="0">
                                    <a:solidFill>
                                      <a:srgbClr val="836967"/>
                                    </a:solidFill>
                                    <a:latin typeface="Cambria Math" panose="02040503050406030204" pitchFamily="18" charset="0"/>
                                  </a:rPr>
                                </m:ctrlPr>
                              </m:sSubPr>
                              <m:e>
                                <m:r>
                                  <a:rPr lang="en-US" sz="2400" i="1" smtClean="0">
                                    <a:latin typeface="Cambria Math" panose="02040503050406030204" pitchFamily="18" charset="0"/>
                                  </a:rPr>
                                  <m:t>𝑃</m:t>
                                </m:r>
                              </m:e>
                              <m:sub>
                                <m:r>
                                  <a:rPr lang="en-US" sz="2400" i="1" smtClean="0">
                                    <a:latin typeface="Cambria Math" panose="02040503050406030204" pitchFamily="18" charset="0"/>
                                  </a:rPr>
                                  <m:t>𝑓</m:t>
                                </m:r>
                              </m:sub>
                            </m:sSub>
                            <m:r>
                              <a:rPr lang="en-US" sz="2400" b="0" i="1" smtClean="0">
                                <a:latin typeface="Cambria Math" panose="02040503050406030204" pitchFamily="18" charset="0"/>
                              </a:rPr>
                              <m:t>(</m:t>
                            </m:r>
                            <m:f>
                              <m:fPr>
                                <m:ctrlPr>
                                  <a:rPr lang="en-US" sz="2400" i="1" smtClean="0">
                                    <a:solidFill>
                                      <a:srgbClr val="836967"/>
                                    </a:solidFill>
                                    <a:latin typeface="Cambria Math" panose="02040503050406030204" pitchFamily="18" charset="0"/>
                                  </a:rPr>
                                </m:ctrlPr>
                              </m:fPr>
                              <m:num>
                                <m:sSub>
                                  <m:sSubPr>
                                    <m:ctrlPr>
                                      <a:rPr lang="en-US" sz="2400" i="1" smtClean="0">
                                        <a:solidFill>
                                          <a:srgbClr val="836967"/>
                                        </a:solidFill>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𝑜</m:t>
                                    </m:r>
                                  </m:sub>
                                </m:sSub>
                              </m:num>
                              <m:den>
                                <m:sSub>
                                  <m:sSubPr>
                                    <m:ctrlPr>
                                      <a:rPr lang="en-US" sz="2400" i="1" smtClean="0">
                                        <a:solidFill>
                                          <a:srgbClr val="836967"/>
                                        </a:solidFill>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𝑖𝑥</m:t>
                                    </m:r>
                                  </m:sub>
                                </m:sSub>
                              </m:den>
                            </m:f>
                            <m:r>
                              <a:rPr lang="en-US" sz="2400" b="0" i="1" smtClean="0">
                                <a:latin typeface="Cambria Math" panose="02040503050406030204" pitchFamily="18" charset="0"/>
                              </a:rPr>
                              <m:t>)</m:t>
                            </m:r>
                          </m:e>
                          <m:sub>
                            <m:r>
                              <a:rPr lang="en-US" sz="2400" b="0" i="1" smtClean="0">
                                <a:latin typeface="Cambria Math" panose="02040503050406030204" pitchFamily="18" charset="0"/>
                              </a:rPr>
                              <m:t> </m:t>
                            </m:r>
                          </m:sub>
                        </m:sSub>
                      </m:den>
                    </m:f>
                  </m:oMath>
                </a14:m>
                <a:r>
                  <a:rPr lang="en-US" sz="2400" dirty="0"/>
                  <a:t> </a:t>
                </a:r>
              </a:p>
              <a:p>
                <a:pPr algn="just"/>
                <a:r>
                  <a:rPr lang="en-US" sz="2400" dirty="0"/>
                  <a:t>Link utilization in idle RQ (explicit retransmission) </a:t>
                </a:r>
              </a:p>
              <a:p>
                <a:pPr algn="just"/>
                <a:r>
                  <a:rPr lang="en-US" altLang="en-US" sz="2400" dirty="0">
                    <a:latin typeface="Times New Roman" panose="02020603050405020304" pitchFamily="18" charset="0"/>
                    <a:cs typeface="Times New Roman" panose="02020603050405020304" pitchFamily="18" charset="0"/>
                  </a:rPr>
                  <a:t>T</a:t>
                </a:r>
                <a:r>
                  <a:rPr lang="en-US" altLang="en-US" sz="2400" baseline="-25000" dirty="0">
                    <a:latin typeface="Times New Roman" panose="02020603050405020304" pitchFamily="18" charset="0"/>
                    <a:cs typeface="Times New Roman" panose="02020603050405020304" pitchFamily="18" charset="0"/>
                  </a:rPr>
                  <a:t>t</a:t>
                </a:r>
                <a:r>
                  <a:rPr lang="ar-EG" altLang="en-US" sz="2400" baseline="-25000" dirty="0">
                    <a:latin typeface="Times New Roman" panose="02020603050405020304" pitchFamily="18" charset="0"/>
                    <a:cs typeface="Times New Roman" panose="02020603050405020304" pitchFamily="18" charset="0"/>
                  </a:rPr>
                  <a:t>  </a:t>
                </a:r>
                <a:r>
                  <a:rPr lang="ar-EG"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N</a:t>
                </a:r>
                <a:r>
                  <a:rPr lang="en-US" altLang="en-US" sz="2400" baseline="-25000" dirty="0">
                    <a:latin typeface="Times New Roman" panose="02020603050405020304" pitchFamily="18" charset="0"/>
                    <a:cs typeface="Times New Roman" panose="02020603050405020304" pitchFamily="18" charset="0"/>
                  </a:rPr>
                  <a:t>r</a:t>
                </a:r>
                <a:r>
                  <a:rPr lang="en-US" altLang="en-US" sz="2400" dirty="0">
                    <a:latin typeface="Times New Roman" panose="02020603050405020304" pitchFamily="18" charset="0"/>
                    <a:cs typeface="Times New Roman" panose="02020603050405020304" pitchFamily="18" charset="0"/>
                  </a:rPr>
                  <a:t> (T</a:t>
                </a:r>
                <a:r>
                  <a:rPr lang="en-US" altLang="en-US" sz="2400" baseline="-25000" dirty="0">
                    <a:latin typeface="Times New Roman" panose="02020603050405020304" pitchFamily="18" charset="0"/>
                    <a:cs typeface="Times New Roman" panose="02020603050405020304" pitchFamily="18" charset="0"/>
                  </a:rPr>
                  <a:t>ix</a:t>
                </a:r>
                <a:r>
                  <a:rPr lang="en-US" altLang="en-US" sz="2400" dirty="0">
                    <a:latin typeface="Times New Roman" panose="02020603050405020304" pitchFamily="18" charset="0"/>
                    <a:cs typeface="Times New Roman" panose="02020603050405020304" pitchFamily="18" charset="0"/>
                  </a:rPr>
                  <a:t>+ 2T</a:t>
                </a:r>
                <a:r>
                  <a:rPr lang="en-US" altLang="en-US" sz="2400" baseline="-25000"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a:t>
                </a:r>
                <a:endParaRPr lang="ar-EG" sz="2400" baseline="-25000" dirty="0"/>
              </a:p>
              <a:p>
                <a:pPr algn="just"/>
                <a:r>
                  <a:rPr lang="en-US" sz="2400" dirty="0">
                    <a:latin typeface="Times New Roman" panose="02020603050405020304" pitchFamily="18" charset="0"/>
                    <a:cs typeface="Times New Roman" panose="02020603050405020304" pitchFamily="18" charset="0"/>
                  </a:rPr>
                  <a:t>U = </a:t>
                </a:r>
                <a14:m>
                  <m:oMath xmlns:m="http://schemas.openxmlformats.org/officeDocument/2006/math">
                    <m:f>
                      <m:fPr>
                        <m:ctrlPr>
                          <a:rPr lang="en-US" sz="2400" i="1" smtClean="0">
                            <a:solidFill>
                              <a:srgbClr val="836967"/>
                            </a:solidFill>
                            <a:latin typeface="Cambria Math" panose="02040503050406030204" pitchFamily="18" charset="0"/>
                          </a:rPr>
                        </m:ctrlPr>
                      </m:fPr>
                      <m:num>
                        <m:sSub>
                          <m:sSubPr>
                            <m:ctrlPr>
                              <a:rPr lang="en-US" sz="2400" i="1" smtClean="0">
                                <a:solidFill>
                                  <a:srgbClr val="836967"/>
                                </a:solidFill>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𝑖𝑥</m:t>
                            </m:r>
                          </m:sub>
                        </m:sSub>
                      </m:num>
                      <m:den>
                        <m:sSub>
                          <m:sSubPr>
                            <m:ctrlPr>
                              <a:rPr lang="en-US" sz="2400" i="1" smtClean="0">
                                <a:solidFill>
                                  <a:srgbClr val="836967"/>
                                </a:solidFill>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𝑡</m:t>
                            </m:r>
                          </m:sub>
                        </m:sSub>
                      </m:den>
                    </m:f>
                  </m:oMath>
                </a14:m>
                <a:r>
                  <a:rPr lang="en-US" sz="2400" dirty="0"/>
                  <a:t> =</a:t>
                </a:r>
                <a:r>
                  <a:rPr lang="en-US" sz="2400" dirty="0">
                    <a:solidFill>
                      <a:srgbClr val="836967"/>
                    </a:solidFill>
                  </a:rPr>
                  <a:t> </a:t>
                </a:r>
                <a14:m>
                  <m:oMath xmlns:m="http://schemas.openxmlformats.org/officeDocument/2006/math">
                    <m:f>
                      <m:fPr>
                        <m:ctrlPr>
                          <a:rPr lang="en-US" sz="2400" i="1" smtClean="0">
                            <a:solidFill>
                              <a:srgbClr val="836967"/>
                            </a:solidFill>
                            <a:latin typeface="Cambria Math" panose="02040503050406030204" pitchFamily="18" charset="0"/>
                          </a:rPr>
                        </m:ctrlPr>
                      </m:fPr>
                      <m:num>
                        <m:r>
                          <a:rPr lang="en-US" sz="2400" i="1" smtClean="0">
                            <a:latin typeface="Cambria Math" panose="02040503050406030204" pitchFamily="18" charset="0"/>
                          </a:rPr>
                          <m:t>1</m:t>
                        </m:r>
                        <m:r>
                          <a:rPr lang="en-US" sz="2400" i="1" smtClean="0">
                            <a:latin typeface="Cambria Math" panose="02040503050406030204" pitchFamily="18" charset="0"/>
                          </a:rPr>
                          <m:t>−</m:t>
                        </m:r>
                        <m:sSub>
                          <m:sSubPr>
                            <m:ctrlPr>
                              <a:rPr lang="en-US" sz="2400" i="1" smtClean="0">
                                <a:solidFill>
                                  <a:srgbClr val="836967"/>
                                </a:solidFill>
                                <a:latin typeface="Cambria Math" panose="02040503050406030204" pitchFamily="18" charset="0"/>
                              </a:rPr>
                            </m:ctrlPr>
                          </m:sSubPr>
                          <m:e>
                            <m:r>
                              <a:rPr lang="en-US" sz="2400" i="1" smtClean="0">
                                <a:latin typeface="Cambria Math" panose="02040503050406030204" pitchFamily="18" charset="0"/>
                              </a:rPr>
                              <m:t>𝑃</m:t>
                            </m:r>
                          </m:e>
                          <m:sub>
                            <m:r>
                              <a:rPr lang="en-US" sz="2400" i="1" smtClean="0">
                                <a:latin typeface="Cambria Math" panose="02040503050406030204" pitchFamily="18" charset="0"/>
                              </a:rPr>
                              <m:t>𝑓</m:t>
                            </m:r>
                          </m:sub>
                        </m:sSub>
                      </m:num>
                      <m:den>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1</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𝑎</m:t>
                            </m:r>
                          </m:e>
                          <m:sub>
                            <m:r>
                              <a:rPr lang="en-US" sz="2400" b="0" i="1" smtClean="0">
                                <a:solidFill>
                                  <a:schemeClr val="tx1"/>
                                </a:solidFill>
                                <a:latin typeface="Cambria Math" panose="02040503050406030204" pitchFamily="18" charset="0"/>
                              </a:rPr>
                              <m:t> </m:t>
                            </m:r>
                          </m:sub>
                        </m:sSub>
                      </m:den>
                    </m:f>
                  </m:oMath>
                </a14:m>
                <a:r>
                  <a:rPr lang="en-US" sz="2400" dirty="0"/>
                  <a:t> </a:t>
                </a:r>
                <a:endParaRPr lang="ar-EG" sz="2400" dirty="0"/>
              </a:p>
              <a:p>
                <a:pPr algn="just"/>
                <a:r>
                  <a:rPr lang="en-US" altLang="en-US" sz="2400" dirty="0">
                    <a:latin typeface="Times New Roman" panose="02020603050405020304" pitchFamily="18" charset="0"/>
                    <a:cs typeface="Times New Roman" panose="02020603050405020304" pitchFamily="18" charset="0"/>
                  </a:rPr>
                  <a:t>The major advantage of the idle RQ scheme is that it requires a minimum buffer storage for its implementation since both P and S need contain sufficient storage for only one frame. In addition, S must retain only a record of the identifier of the last correctly received frame to enable it to detects duplicates. </a:t>
                </a:r>
              </a:p>
              <a:p>
                <a:pPr algn="just"/>
                <a:endParaRPr lang="en-US" sz="2400" dirty="0"/>
              </a:p>
              <a:p>
                <a:pPr algn="just"/>
                <a:endParaRPr lang="en-US" sz="2400" dirty="0"/>
              </a:p>
            </p:txBody>
          </p:sp>
        </mc:Choice>
        <mc:Fallback xmlns="">
          <p:sp>
            <p:nvSpPr>
              <p:cNvPr id="3" name="Content Placeholder 2">
                <a:extLst>
                  <a:ext uri="{FF2B5EF4-FFF2-40B4-BE49-F238E27FC236}">
                    <a16:creationId xmlns:a16="http://schemas.microsoft.com/office/drawing/2014/main" id="{2446C708-8580-B311-A4BD-44BA6F0D867E}"/>
                  </a:ext>
                </a:extLst>
              </p:cNvPr>
              <p:cNvSpPr>
                <a:spLocks noGrp="1" noRot="1" noChangeAspect="1" noMove="1" noResize="1" noEditPoints="1" noAdjustHandles="1" noChangeArrowheads="1" noChangeShapeType="1" noTextEdit="1"/>
              </p:cNvSpPr>
              <p:nvPr>
                <p:ph idx="1"/>
              </p:nvPr>
            </p:nvSpPr>
            <p:spPr>
              <a:xfrm>
                <a:off x="838200" y="1052052"/>
                <a:ext cx="10515600" cy="5289754"/>
              </a:xfrm>
              <a:blipFill>
                <a:blip r:embed="rId2"/>
                <a:stretch>
                  <a:fillRect l="-1043" t="-2653" r="-870"/>
                </a:stretch>
              </a:blipFill>
            </p:spPr>
            <p:txBody>
              <a:bodyPr/>
              <a:lstStyle/>
              <a:p>
                <a:r>
                  <a:rPr lang="en-US">
                    <a:noFill/>
                  </a:rPr>
                  <a:t> </a:t>
                </a:r>
              </a:p>
            </p:txBody>
          </p:sp>
        </mc:Fallback>
      </mc:AlternateContent>
    </p:spTree>
    <p:extLst>
      <p:ext uri="{BB962C8B-B14F-4D97-AF65-F5344CB8AC3E}">
        <p14:creationId xmlns:p14="http://schemas.microsoft.com/office/powerpoint/2010/main" val="2887432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28DA-A389-0AB6-B887-33D80EE3863C}"/>
              </a:ext>
            </a:extLst>
          </p:cNvPr>
          <p:cNvSpPr>
            <a:spLocks noGrp="1"/>
          </p:cNvSpPr>
          <p:nvPr>
            <p:ph type="title"/>
          </p:nvPr>
        </p:nvSpPr>
        <p:spPr/>
        <p:txBody>
          <a:bodyPr/>
          <a:lstStyle/>
          <a:p>
            <a:r>
              <a:rPr lang="en-US" sz="4400" dirty="0">
                <a:latin typeface="Times New Roman" pitchFamily="18" charset="0"/>
                <a:cs typeface="Times New Roman" pitchFamily="18" charset="0"/>
              </a:rPr>
              <a:t>implementing </a:t>
            </a:r>
            <a:r>
              <a:rPr lang="en-US" dirty="0">
                <a:latin typeface="Times New Roman" pitchFamily="18" charset="0"/>
                <a:cs typeface="Times New Roman" pitchFamily="18" charset="0"/>
              </a:rPr>
              <a:t>Continuous RQ </a:t>
            </a:r>
            <a:r>
              <a:rPr lang="en-US" sz="4400" dirty="0">
                <a:latin typeface="Times New Roman" pitchFamily="18" charset="0"/>
                <a:cs typeface="Times New Roman" pitchFamily="18" charset="0"/>
              </a:rPr>
              <a:t>mechanism:</a:t>
            </a:r>
            <a:endParaRPr lang="en-US" dirty="0"/>
          </a:p>
        </p:txBody>
      </p:sp>
      <p:sp>
        <p:nvSpPr>
          <p:cNvPr id="3" name="Content Placeholder 2">
            <a:extLst>
              <a:ext uri="{FF2B5EF4-FFF2-40B4-BE49-F238E27FC236}">
                <a16:creationId xmlns:a16="http://schemas.microsoft.com/office/drawing/2014/main" id="{EB0AFBF6-0CF8-D759-CB8E-B121D2D91D1D}"/>
              </a:ext>
            </a:extLst>
          </p:cNvPr>
          <p:cNvSpPr>
            <a:spLocks noGrp="1"/>
          </p:cNvSpPr>
          <p:nvPr>
            <p:ph idx="1"/>
          </p:nvPr>
        </p:nvSpPr>
        <p:spPr/>
        <p:txBody>
          <a:bodyPr/>
          <a:lstStyle/>
          <a:p>
            <a:r>
              <a:rPr lang="en-US" dirty="0"/>
              <a:t>link utilization is much improved at the expense of increased buffer storage requirements. A duplex link is required for continuous RQ error control scheme implementation.</a:t>
            </a:r>
          </a:p>
          <a:p>
            <a:endParaRPr lang="en-US" dirty="0"/>
          </a:p>
        </p:txBody>
      </p:sp>
      <p:grpSp>
        <p:nvGrpSpPr>
          <p:cNvPr id="4" name="Group 3">
            <a:extLst>
              <a:ext uri="{FF2B5EF4-FFF2-40B4-BE49-F238E27FC236}">
                <a16:creationId xmlns:a16="http://schemas.microsoft.com/office/drawing/2014/main" id="{8D5F4382-EEAA-54F3-897E-97A0F4B8ED41}"/>
              </a:ext>
            </a:extLst>
          </p:cNvPr>
          <p:cNvGrpSpPr>
            <a:grpSpLocks/>
          </p:cNvGrpSpPr>
          <p:nvPr/>
        </p:nvGrpSpPr>
        <p:grpSpPr bwMode="auto">
          <a:xfrm>
            <a:off x="2544711" y="3411635"/>
            <a:ext cx="7102578" cy="2765328"/>
            <a:chOff x="908" y="7898"/>
            <a:chExt cx="10845" cy="5805"/>
          </a:xfrm>
        </p:grpSpPr>
        <p:sp>
          <p:nvSpPr>
            <p:cNvPr id="5" name="Text Box 6">
              <a:extLst>
                <a:ext uri="{FF2B5EF4-FFF2-40B4-BE49-F238E27FC236}">
                  <a16:creationId xmlns:a16="http://schemas.microsoft.com/office/drawing/2014/main" id="{B2375A57-754B-3A84-F672-CBC0F7C84502}"/>
                </a:ext>
              </a:extLst>
            </p:cNvPr>
            <p:cNvSpPr txBox="1">
              <a:spLocks noChangeArrowheads="1"/>
            </p:cNvSpPr>
            <p:nvPr/>
          </p:nvSpPr>
          <p:spPr bwMode="auto">
            <a:xfrm>
              <a:off x="10238" y="12578"/>
              <a:ext cx="108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l" rtl="0" eaLnBrk="1" hangingPunct="1">
                <a:buFont typeface="Wingdings" panose="05000000000000000000" pitchFamily="2" charset="2"/>
                <a:buNone/>
              </a:pPr>
              <a:r>
                <a:rPr lang="en-US" altLang="ko-KR" sz="1200">
                  <a:latin typeface="Times New Roman" panose="02020603050405020304" pitchFamily="18" charset="0"/>
                  <a:ea typeface="Batang" panose="02030600000101010101" pitchFamily="18" charset="-127"/>
                </a:rPr>
                <a:t>Receive</a:t>
              </a:r>
            </a:p>
            <a:p>
              <a:pPr algn="l" rtl="0" eaLnBrk="1" hangingPunct="1">
                <a:buFont typeface="Wingdings" panose="05000000000000000000" pitchFamily="2" charset="2"/>
                <a:buNone/>
              </a:pPr>
              <a:r>
                <a:rPr lang="en-US" altLang="ko-KR" sz="1200">
                  <a:latin typeface="Times New Roman" panose="02020603050405020304" pitchFamily="18" charset="0"/>
                  <a:ea typeface="Batang" panose="02030600000101010101" pitchFamily="18" charset="-127"/>
                </a:rPr>
                <a:t>List</a:t>
              </a:r>
              <a:endParaRPr lang="en-US" altLang="en-US">
                <a:ea typeface="Batang" panose="02030600000101010101" pitchFamily="18" charset="-127"/>
              </a:endParaRPr>
            </a:p>
          </p:txBody>
        </p:sp>
        <p:sp>
          <p:nvSpPr>
            <p:cNvPr id="6" name="Text Box 7">
              <a:extLst>
                <a:ext uri="{FF2B5EF4-FFF2-40B4-BE49-F238E27FC236}">
                  <a16:creationId xmlns:a16="http://schemas.microsoft.com/office/drawing/2014/main" id="{CBC82800-0D12-7861-4286-08AE500C11ED}"/>
                </a:ext>
              </a:extLst>
            </p:cNvPr>
            <p:cNvSpPr txBox="1">
              <a:spLocks noChangeArrowheads="1"/>
            </p:cNvSpPr>
            <p:nvPr/>
          </p:nvSpPr>
          <p:spPr bwMode="auto">
            <a:xfrm>
              <a:off x="9833" y="8618"/>
              <a:ext cx="192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l" rtl="0" eaLnBrk="1" hangingPunct="1">
                <a:buFont typeface="Wingdings" panose="05000000000000000000" pitchFamily="2" charset="2"/>
                <a:buNone/>
              </a:pPr>
              <a:r>
                <a:rPr lang="en-US" altLang="ko-KR" sz="1200">
                  <a:latin typeface="Times New Roman" panose="02020603050405020304" pitchFamily="18" charset="0"/>
                  <a:ea typeface="Batang" panose="02030600000101010101" pitchFamily="18" charset="-127"/>
                </a:rPr>
                <a:t>Retransmission</a:t>
              </a:r>
            </a:p>
            <a:p>
              <a:pPr algn="l" rtl="0" eaLnBrk="1" hangingPunct="1">
                <a:buFont typeface="Wingdings" panose="05000000000000000000" pitchFamily="2" charset="2"/>
                <a:buNone/>
              </a:pPr>
              <a:r>
                <a:rPr lang="en-US" altLang="ko-KR" sz="1200">
                  <a:latin typeface="Times New Roman" panose="02020603050405020304" pitchFamily="18" charset="0"/>
                  <a:ea typeface="Batang" panose="02030600000101010101" pitchFamily="18" charset="-127"/>
                </a:rPr>
                <a:t>List</a:t>
              </a:r>
              <a:endParaRPr lang="en-US" altLang="en-US">
                <a:ea typeface="Batang" panose="02030600000101010101" pitchFamily="18" charset="-127"/>
              </a:endParaRPr>
            </a:p>
          </p:txBody>
        </p:sp>
        <p:sp>
          <p:nvSpPr>
            <p:cNvPr id="7" name="Text Box 8">
              <a:extLst>
                <a:ext uri="{FF2B5EF4-FFF2-40B4-BE49-F238E27FC236}">
                  <a16:creationId xmlns:a16="http://schemas.microsoft.com/office/drawing/2014/main" id="{4BFAFCD3-72F8-CDF3-BDF9-E75288353F1C}"/>
                </a:ext>
              </a:extLst>
            </p:cNvPr>
            <p:cNvSpPr txBox="1">
              <a:spLocks noChangeArrowheads="1"/>
            </p:cNvSpPr>
            <p:nvPr/>
          </p:nvSpPr>
          <p:spPr bwMode="auto">
            <a:xfrm>
              <a:off x="9983" y="7898"/>
              <a:ext cx="10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ts val="500"/>
                </a:spcBef>
                <a:buFont typeface="Wingdings" panose="05000000000000000000" pitchFamily="2" charset="2"/>
                <a:buNone/>
              </a:pPr>
              <a:r>
                <a:rPr lang="en-US" altLang="ko-KR" sz="1100">
                  <a:latin typeface="Times New Roman" panose="02020603050405020304" pitchFamily="18" charset="0"/>
                  <a:ea typeface="Batang" panose="02030600000101010101" pitchFamily="18" charset="-127"/>
                </a:rPr>
                <a:t>V(S)</a:t>
              </a:r>
              <a:endParaRPr lang="en-US" altLang="en-US">
                <a:ea typeface="Batang" panose="02030600000101010101" pitchFamily="18" charset="-127"/>
              </a:endParaRPr>
            </a:p>
          </p:txBody>
        </p:sp>
        <p:sp>
          <p:nvSpPr>
            <p:cNvPr id="8" name="Text Box 9">
              <a:extLst>
                <a:ext uri="{FF2B5EF4-FFF2-40B4-BE49-F238E27FC236}">
                  <a16:creationId xmlns:a16="http://schemas.microsoft.com/office/drawing/2014/main" id="{325478B8-7DB2-6C71-8543-A18285558E95}"/>
                </a:ext>
              </a:extLst>
            </p:cNvPr>
            <p:cNvSpPr txBox="1">
              <a:spLocks noChangeArrowheads="1"/>
            </p:cNvSpPr>
            <p:nvPr/>
          </p:nvSpPr>
          <p:spPr bwMode="auto">
            <a:xfrm>
              <a:off x="10358" y="13343"/>
              <a:ext cx="10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ts val="500"/>
                </a:spcBef>
                <a:buFont typeface="Wingdings" panose="05000000000000000000" pitchFamily="2" charset="2"/>
                <a:buNone/>
              </a:pPr>
              <a:r>
                <a:rPr lang="en-US" altLang="ko-KR" sz="1100">
                  <a:latin typeface="Times New Roman" panose="02020603050405020304" pitchFamily="18" charset="0"/>
                  <a:ea typeface="Batang" panose="02030600000101010101" pitchFamily="18" charset="-127"/>
                </a:rPr>
                <a:t>V(R)</a:t>
              </a:r>
              <a:endParaRPr lang="en-US" altLang="en-US">
                <a:ea typeface="Batang" panose="02030600000101010101" pitchFamily="18" charset="-127"/>
              </a:endParaRPr>
            </a:p>
          </p:txBody>
        </p:sp>
        <p:sp>
          <p:nvSpPr>
            <p:cNvPr id="9" name="Text Box 10">
              <a:extLst>
                <a:ext uri="{FF2B5EF4-FFF2-40B4-BE49-F238E27FC236}">
                  <a16:creationId xmlns:a16="http://schemas.microsoft.com/office/drawing/2014/main" id="{313FB481-3D97-3868-5F09-942E307F3C21}"/>
                </a:ext>
              </a:extLst>
            </p:cNvPr>
            <p:cNvSpPr txBox="1">
              <a:spLocks noChangeArrowheads="1"/>
            </p:cNvSpPr>
            <p:nvPr/>
          </p:nvSpPr>
          <p:spPr bwMode="auto">
            <a:xfrm>
              <a:off x="9130" y="10838"/>
              <a:ext cx="1423"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buFont typeface="Wingdings" panose="05000000000000000000" pitchFamily="2" charset="2"/>
                <a:buNone/>
              </a:pPr>
              <a:r>
                <a:rPr lang="en-US" altLang="ko-KR" sz="1200">
                  <a:latin typeface="Times New Roman" panose="02020603050405020304" pitchFamily="18" charset="0"/>
                  <a:ea typeface="Batang" panose="02030600000101010101" pitchFamily="18" charset="-127"/>
                </a:rPr>
                <a:t>ACK(N+2)</a:t>
              </a:r>
              <a:endParaRPr lang="en-US" altLang="en-US">
                <a:ea typeface="Batang" panose="02030600000101010101" pitchFamily="18" charset="-127"/>
              </a:endParaRPr>
            </a:p>
          </p:txBody>
        </p:sp>
        <p:sp>
          <p:nvSpPr>
            <p:cNvPr id="10" name="Text Box 11">
              <a:extLst>
                <a:ext uri="{FF2B5EF4-FFF2-40B4-BE49-F238E27FC236}">
                  <a16:creationId xmlns:a16="http://schemas.microsoft.com/office/drawing/2014/main" id="{9B8ADC26-3D82-4F2F-FB83-0897E737D6D4}"/>
                </a:ext>
              </a:extLst>
            </p:cNvPr>
            <p:cNvSpPr txBox="1">
              <a:spLocks noChangeArrowheads="1"/>
            </p:cNvSpPr>
            <p:nvPr/>
          </p:nvSpPr>
          <p:spPr bwMode="auto">
            <a:xfrm>
              <a:off x="10012" y="11453"/>
              <a:ext cx="946"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l" rtl="0" eaLnBrk="1" hangingPunct="1">
                <a:buFont typeface="Wingdings" panose="05000000000000000000" pitchFamily="2" charset="2"/>
                <a:buNone/>
              </a:pPr>
              <a:r>
                <a:rPr lang="en-US" altLang="ko-KR" sz="1400">
                  <a:latin typeface="Times New Roman" panose="02020603050405020304" pitchFamily="18" charset="0"/>
                  <a:ea typeface="Batang" panose="02030600000101010101" pitchFamily="18" charset="-127"/>
                </a:rPr>
                <a:t>Time</a:t>
              </a:r>
              <a:endParaRPr lang="en-US" altLang="en-US">
                <a:ea typeface="Batang" panose="02030600000101010101" pitchFamily="18" charset="-127"/>
              </a:endParaRPr>
            </a:p>
          </p:txBody>
        </p:sp>
        <p:sp>
          <p:nvSpPr>
            <p:cNvPr id="11" name="Text Box 12">
              <a:extLst>
                <a:ext uri="{FF2B5EF4-FFF2-40B4-BE49-F238E27FC236}">
                  <a16:creationId xmlns:a16="http://schemas.microsoft.com/office/drawing/2014/main" id="{09EB44F3-A2BB-D35F-C0B4-348D34036166}"/>
                </a:ext>
              </a:extLst>
            </p:cNvPr>
            <p:cNvSpPr txBox="1">
              <a:spLocks noChangeArrowheads="1"/>
            </p:cNvSpPr>
            <p:nvPr/>
          </p:nvSpPr>
          <p:spPr bwMode="auto">
            <a:xfrm>
              <a:off x="7300" y="10868"/>
              <a:ext cx="1423"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buFont typeface="Wingdings" panose="05000000000000000000" pitchFamily="2" charset="2"/>
                <a:buNone/>
              </a:pPr>
              <a:r>
                <a:rPr lang="en-US" altLang="ko-KR" sz="1200">
                  <a:latin typeface="Times New Roman" panose="02020603050405020304" pitchFamily="18" charset="0"/>
                  <a:ea typeface="Batang" panose="02030600000101010101" pitchFamily="18" charset="-127"/>
                </a:rPr>
                <a:t>ACK(N+1)</a:t>
              </a:r>
              <a:endParaRPr lang="en-US" altLang="en-US">
                <a:ea typeface="Batang" panose="02030600000101010101" pitchFamily="18" charset="-127"/>
              </a:endParaRPr>
            </a:p>
          </p:txBody>
        </p:sp>
        <p:sp>
          <p:nvSpPr>
            <p:cNvPr id="12" name="Text Box 13">
              <a:extLst>
                <a:ext uri="{FF2B5EF4-FFF2-40B4-BE49-F238E27FC236}">
                  <a16:creationId xmlns:a16="http://schemas.microsoft.com/office/drawing/2014/main" id="{437456F3-431F-87C1-DAE2-4A0DDA044F6A}"/>
                </a:ext>
              </a:extLst>
            </p:cNvPr>
            <p:cNvSpPr txBox="1">
              <a:spLocks noChangeArrowheads="1"/>
            </p:cNvSpPr>
            <p:nvPr/>
          </p:nvSpPr>
          <p:spPr bwMode="auto">
            <a:xfrm>
              <a:off x="5530" y="10883"/>
              <a:ext cx="1318"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buFont typeface="Wingdings" panose="05000000000000000000" pitchFamily="2" charset="2"/>
                <a:buNone/>
              </a:pPr>
              <a:r>
                <a:rPr lang="en-US" altLang="ko-KR" sz="1200">
                  <a:latin typeface="Times New Roman" panose="02020603050405020304" pitchFamily="18" charset="0"/>
                  <a:ea typeface="Batang" panose="02030600000101010101" pitchFamily="18" charset="-127"/>
                </a:rPr>
                <a:t>ACK(N)</a:t>
              </a:r>
              <a:endParaRPr lang="en-US" altLang="en-US">
                <a:ea typeface="Batang" panose="02030600000101010101" pitchFamily="18" charset="-127"/>
              </a:endParaRPr>
            </a:p>
          </p:txBody>
        </p:sp>
        <p:sp>
          <p:nvSpPr>
            <p:cNvPr id="13" name="Line 14">
              <a:extLst>
                <a:ext uri="{FF2B5EF4-FFF2-40B4-BE49-F238E27FC236}">
                  <a16:creationId xmlns:a16="http://schemas.microsoft.com/office/drawing/2014/main" id="{13CD08DD-260B-FD3F-E9F4-9358C5FC8A87}"/>
                </a:ext>
              </a:extLst>
            </p:cNvPr>
            <p:cNvSpPr>
              <a:spLocks noChangeShapeType="1"/>
            </p:cNvSpPr>
            <p:nvPr/>
          </p:nvSpPr>
          <p:spPr bwMode="auto">
            <a:xfrm>
              <a:off x="3323" y="10538"/>
              <a:ext cx="435" cy="1275"/>
            </a:xfrm>
            <a:prstGeom prst="line">
              <a:avLst/>
            </a:prstGeom>
            <a:noFill/>
            <a:ln w="9525">
              <a:solidFill>
                <a:srgbClr val="66FF66"/>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4" name="Line 15">
              <a:extLst>
                <a:ext uri="{FF2B5EF4-FFF2-40B4-BE49-F238E27FC236}">
                  <a16:creationId xmlns:a16="http://schemas.microsoft.com/office/drawing/2014/main" id="{B6A269FD-2E19-EC3E-337D-BAED6FEDB55A}"/>
                </a:ext>
              </a:extLst>
            </p:cNvPr>
            <p:cNvSpPr>
              <a:spLocks noChangeShapeType="1"/>
            </p:cNvSpPr>
            <p:nvPr/>
          </p:nvSpPr>
          <p:spPr bwMode="auto">
            <a:xfrm>
              <a:off x="5018" y="10538"/>
              <a:ext cx="360" cy="1275"/>
            </a:xfrm>
            <a:prstGeom prst="line">
              <a:avLst/>
            </a:prstGeom>
            <a:noFill/>
            <a:ln w="9525">
              <a:solidFill>
                <a:srgbClr val="66FF66"/>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5" name="Line 16">
              <a:extLst>
                <a:ext uri="{FF2B5EF4-FFF2-40B4-BE49-F238E27FC236}">
                  <a16:creationId xmlns:a16="http://schemas.microsoft.com/office/drawing/2014/main" id="{9361CCE2-B0C7-00B6-1C99-D7C933D1C9E4}"/>
                </a:ext>
              </a:extLst>
            </p:cNvPr>
            <p:cNvSpPr>
              <a:spLocks noChangeShapeType="1"/>
            </p:cNvSpPr>
            <p:nvPr/>
          </p:nvSpPr>
          <p:spPr bwMode="auto">
            <a:xfrm>
              <a:off x="9413" y="11696"/>
              <a:ext cx="720" cy="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grpSp>
          <p:nvGrpSpPr>
            <p:cNvPr id="16" name="Group 15">
              <a:extLst>
                <a:ext uri="{FF2B5EF4-FFF2-40B4-BE49-F238E27FC236}">
                  <a16:creationId xmlns:a16="http://schemas.microsoft.com/office/drawing/2014/main" id="{AC487BEC-20C3-6812-8B99-0667945D713D}"/>
                </a:ext>
              </a:extLst>
            </p:cNvPr>
            <p:cNvGrpSpPr>
              <a:grpSpLocks/>
            </p:cNvGrpSpPr>
            <p:nvPr/>
          </p:nvGrpSpPr>
          <p:grpSpPr bwMode="auto">
            <a:xfrm>
              <a:off x="908" y="10013"/>
              <a:ext cx="8952" cy="555"/>
              <a:chOff x="1418" y="10223"/>
              <a:chExt cx="8952" cy="555"/>
            </a:xfrm>
          </p:grpSpPr>
          <p:sp>
            <p:nvSpPr>
              <p:cNvPr id="89" name="Text Box 18">
                <a:extLst>
                  <a:ext uri="{FF2B5EF4-FFF2-40B4-BE49-F238E27FC236}">
                    <a16:creationId xmlns:a16="http://schemas.microsoft.com/office/drawing/2014/main" id="{B9526BD9-E01E-28F0-3798-655C85BE3348}"/>
                  </a:ext>
                </a:extLst>
              </p:cNvPr>
              <p:cNvSpPr txBox="1">
                <a:spLocks noChangeArrowheads="1"/>
              </p:cNvSpPr>
              <p:nvPr/>
            </p:nvSpPr>
            <p:spPr bwMode="auto">
              <a:xfrm>
                <a:off x="1418" y="10238"/>
                <a:ext cx="162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l" rtl="0" eaLnBrk="1" hangingPunct="1">
                  <a:buFont typeface="Wingdings" panose="05000000000000000000" pitchFamily="2" charset="2"/>
                  <a:buNone/>
                </a:pPr>
                <a:r>
                  <a:rPr lang="en-US" altLang="ko-KR" sz="1200">
                    <a:solidFill>
                      <a:schemeClr val="tx2"/>
                    </a:solidFill>
                    <a:latin typeface="Times New Roman" panose="02020603050405020304" pitchFamily="18" charset="0"/>
                    <a:ea typeface="Batang" panose="02030600000101010101" pitchFamily="18" charset="-127"/>
                  </a:rPr>
                  <a:t>Primary P</a:t>
                </a:r>
                <a:endParaRPr lang="en-US" altLang="en-US">
                  <a:solidFill>
                    <a:schemeClr val="tx2"/>
                  </a:solidFill>
                  <a:ea typeface="Batang" panose="02030600000101010101" pitchFamily="18" charset="-127"/>
                </a:endParaRPr>
              </a:p>
            </p:txBody>
          </p:sp>
          <p:sp>
            <p:nvSpPr>
              <p:cNvPr id="90" name="Text Box 19">
                <a:extLst>
                  <a:ext uri="{FF2B5EF4-FFF2-40B4-BE49-F238E27FC236}">
                    <a16:creationId xmlns:a16="http://schemas.microsoft.com/office/drawing/2014/main" id="{22B3CC0E-A1B8-03C8-8A55-D39DFA021FBF}"/>
                  </a:ext>
                </a:extLst>
              </p:cNvPr>
              <p:cNvSpPr txBox="1">
                <a:spLocks noChangeArrowheads="1"/>
              </p:cNvSpPr>
              <p:nvPr/>
            </p:nvSpPr>
            <p:spPr bwMode="auto">
              <a:xfrm>
                <a:off x="2963" y="10223"/>
                <a:ext cx="1725" cy="54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buFont typeface="Wingdings" panose="05000000000000000000" pitchFamily="2" charset="2"/>
                  <a:buNone/>
                </a:pPr>
                <a:r>
                  <a:rPr lang="en-US" altLang="ko-KR" sz="1400">
                    <a:solidFill>
                      <a:srgbClr val="000000"/>
                    </a:solidFill>
                    <a:latin typeface="Times New Roman" panose="02020603050405020304" pitchFamily="18" charset="0"/>
                    <a:ea typeface="Batang" panose="02030600000101010101" pitchFamily="18" charset="-127"/>
                  </a:rPr>
                  <a:t>I(N)</a:t>
                </a:r>
                <a:endParaRPr lang="en-US" altLang="en-US">
                  <a:solidFill>
                    <a:srgbClr val="000000"/>
                  </a:solidFill>
                  <a:ea typeface="Batang" panose="02030600000101010101" pitchFamily="18" charset="-127"/>
                </a:endParaRPr>
              </a:p>
            </p:txBody>
          </p:sp>
          <p:sp>
            <p:nvSpPr>
              <p:cNvPr id="91" name="Text Box 20">
                <a:extLst>
                  <a:ext uri="{FF2B5EF4-FFF2-40B4-BE49-F238E27FC236}">
                    <a16:creationId xmlns:a16="http://schemas.microsoft.com/office/drawing/2014/main" id="{CA834391-E9AD-AD01-F069-A6D125D592FF}"/>
                  </a:ext>
                </a:extLst>
              </p:cNvPr>
              <p:cNvSpPr txBox="1">
                <a:spLocks noChangeArrowheads="1"/>
              </p:cNvSpPr>
              <p:nvPr/>
            </p:nvSpPr>
            <p:spPr bwMode="auto">
              <a:xfrm>
                <a:off x="4688" y="10223"/>
                <a:ext cx="1725" cy="54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buFont typeface="Wingdings" panose="05000000000000000000" pitchFamily="2" charset="2"/>
                  <a:buNone/>
                </a:pPr>
                <a:r>
                  <a:rPr lang="en-US" altLang="ko-KR" sz="1400">
                    <a:solidFill>
                      <a:srgbClr val="000000"/>
                    </a:solidFill>
                    <a:latin typeface="Times New Roman" panose="02020603050405020304" pitchFamily="18" charset="0"/>
                    <a:ea typeface="Batang" panose="02030600000101010101" pitchFamily="18" charset="-127"/>
                  </a:rPr>
                  <a:t>I(N+1)</a:t>
                </a:r>
                <a:endParaRPr lang="en-US" altLang="en-US">
                  <a:solidFill>
                    <a:srgbClr val="000000"/>
                  </a:solidFill>
                  <a:ea typeface="Batang" panose="02030600000101010101" pitchFamily="18" charset="-127"/>
                </a:endParaRPr>
              </a:p>
            </p:txBody>
          </p:sp>
          <p:sp>
            <p:nvSpPr>
              <p:cNvPr id="92" name="Text Box 21">
                <a:extLst>
                  <a:ext uri="{FF2B5EF4-FFF2-40B4-BE49-F238E27FC236}">
                    <a16:creationId xmlns:a16="http://schemas.microsoft.com/office/drawing/2014/main" id="{2AF30C4B-EF0F-3F7D-9BF4-45CA8ADEB97C}"/>
                  </a:ext>
                </a:extLst>
              </p:cNvPr>
              <p:cNvSpPr txBox="1">
                <a:spLocks noChangeArrowheads="1"/>
              </p:cNvSpPr>
              <p:nvPr/>
            </p:nvSpPr>
            <p:spPr bwMode="auto">
              <a:xfrm>
                <a:off x="6413" y="10223"/>
                <a:ext cx="1725" cy="54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buFont typeface="Wingdings" panose="05000000000000000000" pitchFamily="2" charset="2"/>
                  <a:buNone/>
                </a:pPr>
                <a:r>
                  <a:rPr lang="en-US" altLang="ko-KR" sz="1400">
                    <a:solidFill>
                      <a:srgbClr val="000000"/>
                    </a:solidFill>
                    <a:latin typeface="Times New Roman" panose="02020603050405020304" pitchFamily="18" charset="0"/>
                    <a:ea typeface="Batang" panose="02030600000101010101" pitchFamily="18" charset="-127"/>
                  </a:rPr>
                  <a:t>I(N+2)</a:t>
                </a:r>
                <a:endParaRPr lang="en-US" altLang="en-US">
                  <a:solidFill>
                    <a:srgbClr val="000000"/>
                  </a:solidFill>
                  <a:ea typeface="Batang" panose="02030600000101010101" pitchFamily="18" charset="-127"/>
                </a:endParaRPr>
              </a:p>
            </p:txBody>
          </p:sp>
          <p:sp>
            <p:nvSpPr>
              <p:cNvPr id="93" name="Line 22">
                <a:extLst>
                  <a:ext uri="{FF2B5EF4-FFF2-40B4-BE49-F238E27FC236}">
                    <a16:creationId xmlns:a16="http://schemas.microsoft.com/office/drawing/2014/main" id="{8A46544B-26CA-C50F-FA24-B7FC6C4B427D}"/>
                  </a:ext>
                </a:extLst>
              </p:cNvPr>
              <p:cNvSpPr>
                <a:spLocks noChangeShapeType="1"/>
              </p:cNvSpPr>
              <p:nvPr/>
            </p:nvSpPr>
            <p:spPr bwMode="auto">
              <a:xfrm flipH="1">
                <a:off x="2453" y="1022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94" name="Line 23">
                <a:extLst>
                  <a:ext uri="{FF2B5EF4-FFF2-40B4-BE49-F238E27FC236}">
                    <a16:creationId xmlns:a16="http://schemas.microsoft.com/office/drawing/2014/main" id="{CC884C06-50DD-5C77-3B1E-C00A2DF44F20}"/>
                  </a:ext>
                </a:extLst>
              </p:cNvPr>
              <p:cNvSpPr>
                <a:spLocks noChangeShapeType="1"/>
              </p:cNvSpPr>
              <p:nvPr/>
            </p:nvSpPr>
            <p:spPr bwMode="auto">
              <a:xfrm flipH="1">
                <a:off x="2438" y="10778"/>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95" name="Line 24">
                <a:extLst>
                  <a:ext uri="{FF2B5EF4-FFF2-40B4-BE49-F238E27FC236}">
                    <a16:creationId xmlns:a16="http://schemas.microsoft.com/office/drawing/2014/main" id="{F6071671-9B24-94CF-2714-8B62BF17A74E}"/>
                  </a:ext>
                </a:extLst>
              </p:cNvPr>
              <p:cNvSpPr>
                <a:spLocks noChangeShapeType="1"/>
              </p:cNvSpPr>
              <p:nvPr/>
            </p:nvSpPr>
            <p:spPr bwMode="auto">
              <a:xfrm flipH="1">
                <a:off x="9830" y="1022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96" name="Line 25">
                <a:extLst>
                  <a:ext uri="{FF2B5EF4-FFF2-40B4-BE49-F238E27FC236}">
                    <a16:creationId xmlns:a16="http://schemas.microsoft.com/office/drawing/2014/main" id="{4C4DAEB7-3794-0F3D-336A-317B169D98AC}"/>
                  </a:ext>
                </a:extLst>
              </p:cNvPr>
              <p:cNvSpPr>
                <a:spLocks noChangeShapeType="1"/>
              </p:cNvSpPr>
              <p:nvPr/>
            </p:nvSpPr>
            <p:spPr bwMode="auto">
              <a:xfrm flipH="1">
                <a:off x="9815" y="10778"/>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97" name="Text Box 26">
                <a:extLst>
                  <a:ext uri="{FF2B5EF4-FFF2-40B4-BE49-F238E27FC236}">
                    <a16:creationId xmlns:a16="http://schemas.microsoft.com/office/drawing/2014/main" id="{1460A19F-57A7-31CA-0CC3-096BE9026F2D}"/>
                  </a:ext>
                </a:extLst>
              </p:cNvPr>
              <p:cNvSpPr txBox="1">
                <a:spLocks noChangeArrowheads="1"/>
              </p:cNvSpPr>
              <p:nvPr/>
            </p:nvSpPr>
            <p:spPr bwMode="auto">
              <a:xfrm>
                <a:off x="8138" y="10223"/>
                <a:ext cx="1725" cy="54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buFont typeface="Wingdings" panose="05000000000000000000" pitchFamily="2" charset="2"/>
                  <a:buNone/>
                </a:pPr>
                <a:r>
                  <a:rPr lang="en-US" altLang="ko-KR" sz="1400">
                    <a:solidFill>
                      <a:srgbClr val="000000"/>
                    </a:solidFill>
                    <a:latin typeface="Times New Roman" panose="02020603050405020304" pitchFamily="18" charset="0"/>
                    <a:ea typeface="Batang" panose="02030600000101010101" pitchFamily="18" charset="-127"/>
                  </a:rPr>
                  <a:t>I(N+3)</a:t>
                </a:r>
                <a:endParaRPr lang="en-US" altLang="en-US">
                  <a:solidFill>
                    <a:srgbClr val="000000"/>
                  </a:solidFill>
                  <a:ea typeface="Batang" panose="02030600000101010101" pitchFamily="18" charset="-127"/>
                </a:endParaRPr>
              </a:p>
            </p:txBody>
          </p:sp>
        </p:grpSp>
        <p:sp>
          <p:nvSpPr>
            <p:cNvPr id="17" name="Text Box 27">
              <a:extLst>
                <a:ext uri="{FF2B5EF4-FFF2-40B4-BE49-F238E27FC236}">
                  <a16:creationId xmlns:a16="http://schemas.microsoft.com/office/drawing/2014/main" id="{1A5E748F-A2C8-A68F-8A37-E7165B2FAA93}"/>
                </a:ext>
              </a:extLst>
            </p:cNvPr>
            <p:cNvSpPr txBox="1">
              <a:spLocks noChangeArrowheads="1"/>
            </p:cNvSpPr>
            <p:nvPr/>
          </p:nvSpPr>
          <p:spPr bwMode="auto">
            <a:xfrm>
              <a:off x="1058" y="11828"/>
              <a:ext cx="162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l" rtl="0" eaLnBrk="1" hangingPunct="1">
                <a:buFont typeface="Wingdings" panose="05000000000000000000" pitchFamily="2" charset="2"/>
                <a:buNone/>
              </a:pPr>
              <a:r>
                <a:rPr lang="en-US" altLang="ko-KR" sz="1200">
                  <a:latin typeface="Times New Roman" panose="02020603050405020304" pitchFamily="18" charset="0"/>
                  <a:ea typeface="Batang" panose="02030600000101010101" pitchFamily="18" charset="-127"/>
                </a:rPr>
                <a:t>Secondary S</a:t>
              </a:r>
              <a:endParaRPr lang="en-US" altLang="en-US">
                <a:ea typeface="Batang" panose="02030600000101010101" pitchFamily="18" charset="-127"/>
              </a:endParaRPr>
            </a:p>
          </p:txBody>
        </p:sp>
        <p:sp>
          <p:nvSpPr>
            <p:cNvPr id="18" name="Text Box 28">
              <a:extLst>
                <a:ext uri="{FF2B5EF4-FFF2-40B4-BE49-F238E27FC236}">
                  <a16:creationId xmlns:a16="http://schemas.microsoft.com/office/drawing/2014/main" id="{B0D30E5C-0154-A297-F3BD-7822D5A9D374}"/>
                </a:ext>
              </a:extLst>
            </p:cNvPr>
            <p:cNvSpPr txBox="1">
              <a:spLocks noChangeArrowheads="1"/>
            </p:cNvSpPr>
            <p:nvPr/>
          </p:nvSpPr>
          <p:spPr bwMode="auto">
            <a:xfrm>
              <a:off x="2861" y="11813"/>
              <a:ext cx="1725" cy="54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buFont typeface="Wingdings" panose="05000000000000000000" pitchFamily="2" charset="2"/>
                <a:buNone/>
              </a:pPr>
              <a:r>
                <a:rPr lang="en-US" altLang="ko-KR" sz="1400">
                  <a:solidFill>
                    <a:srgbClr val="000000"/>
                  </a:solidFill>
                  <a:latin typeface="Times New Roman" panose="02020603050405020304" pitchFamily="18" charset="0"/>
                  <a:ea typeface="Batang" panose="02030600000101010101" pitchFamily="18" charset="-127"/>
                </a:rPr>
                <a:t>I(N)</a:t>
              </a:r>
              <a:endParaRPr lang="en-US" altLang="en-US">
                <a:solidFill>
                  <a:srgbClr val="000000"/>
                </a:solidFill>
                <a:ea typeface="Batang" panose="02030600000101010101" pitchFamily="18" charset="-127"/>
              </a:endParaRPr>
            </a:p>
          </p:txBody>
        </p:sp>
        <p:sp>
          <p:nvSpPr>
            <p:cNvPr id="19" name="Text Box 29">
              <a:extLst>
                <a:ext uri="{FF2B5EF4-FFF2-40B4-BE49-F238E27FC236}">
                  <a16:creationId xmlns:a16="http://schemas.microsoft.com/office/drawing/2014/main" id="{B58122C2-191F-FCEC-DF96-9EAD5A5F41B0}"/>
                </a:ext>
              </a:extLst>
            </p:cNvPr>
            <p:cNvSpPr txBox="1">
              <a:spLocks noChangeArrowheads="1"/>
            </p:cNvSpPr>
            <p:nvPr/>
          </p:nvSpPr>
          <p:spPr bwMode="auto">
            <a:xfrm>
              <a:off x="4586" y="11813"/>
              <a:ext cx="1725" cy="54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buFont typeface="Wingdings" panose="05000000000000000000" pitchFamily="2" charset="2"/>
                <a:buNone/>
              </a:pPr>
              <a:r>
                <a:rPr lang="en-US" altLang="ko-KR" sz="1400">
                  <a:solidFill>
                    <a:srgbClr val="000000"/>
                  </a:solidFill>
                  <a:latin typeface="Times New Roman" panose="02020603050405020304" pitchFamily="18" charset="0"/>
                  <a:ea typeface="Batang" panose="02030600000101010101" pitchFamily="18" charset="-127"/>
                </a:rPr>
                <a:t>I(N+1)</a:t>
              </a:r>
              <a:endParaRPr lang="en-US" altLang="en-US">
                <a:solidFill>
                  <a:srgbClr val="000000"/>
                </a:solidFill>
                <a:ea typeface="Batang" panose="02030600000101010101" pitchFamily="18" charset="-127"/>
              </a:endParaRPr>
            </a:p>
          </p:txBody>
        </p:sp>
        <p:sp>
          <p:nvSpPr>
            <p:cNvPr id="20" name="Text Box 30">
              <a:extLst>
                <a:ext uri="{FF2B5EF4-FFF2-40B4-BE49-F238E27FC236}">
                  <a16:creationId xmlns:a16="http://schemas.microsoft.com/office/drawing/2014/main" id="{700D2D3D-63D7-D8CB-0673-36FC9483198F}"/>
                </a:ext>
              </a:extLst>
            </p:cNvPr>
            <p:cNvSpPr txBox="1">
              <a:spLocks noChangeArrowheads="1"/>
            </p:cNvSpPr>
            <p:nvPr/>
          </p:nvSpPr>
          <p:spPr bwMode="auto">
            <a:xfrm>
              <a:off x="6311" y="11813"/>
              <a:ext cx="1725" cy="54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buFont typeface="Wingdings" panose="05000000000000000000" pitchFamily="2" charset="2"/>
                <a:buNone/>
              </a:pPr>
              <a:r>
                <a:rPr lang="en-US" altLang="ko-KR" sz="1400">
                  <a:solidFill>
                    <a:srgbClr val="000000"/>
                  </a:solidFill>
                  <a:latin typeface="Times New Roman" panose="02020603050405020304" pitchFamily="18" charset="0"/>
                  <a:ea typeface="Batang" panose="02030600000101010101" pitchFamily="18" charset="-127"/>
                </a:rPr>
                <a:t>I(N+2)</a:t>
              </a:r>
              <a:endParaRPr lang="en-US" altLang="en-US">
                <a:solidFill>
                  <a:srgbClr val="000000"/>
                </a:solidFill>
                <a:ea typeface="Batang" panose="02030600000101010101" pitchFamily="18" charset="-127"/>
              </a:endParaRPr>
            </a:p>
          </p:txBody>
        </p:sp>
        <p:sp>
          <p:nvSpPr>
            <p:cNvPr id="21" name="Line 31">
              <a:extLst>
                <a:ext uri="{FF2B5EF4-FFF2-40B4-BE49-F238E27FC236}">
                  <a16:creationId xmlns:a16="http://schemas.microsoft.com/office/drawing/2014/main" id="{836773C0-0354-D77C-86E3-23E208052ED1}"/>
                </a:ext>
              </a:extLst>
            </p:cNvPr>
            <p:cNvSpPr>
              <a:spLocks noChangeShapeType="1"/>
            </p:cNvSpPr>
            <p:nvPr/>
          </p:nvSpPr>
          <p:spPr bwMode="auto">
            <a:xfrm flipH="1">
              <a:off x="2351" y="1181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2" name="Line 32">
              <a:extLst>
                <a:ext uri="{FF2B5EF4-FFF2-40B4-BE49-F238E27FC236}">
                  <a16:creationId xmlns:a16="http://schemas.microsoft.com/office/drawing/2014/main" id="{FE5E5F33-8182-62BE-BE38-A0C67E1D5CE8}"/>
                </a:ext>
              </a:extLst>
            </p:cNvPr>
            <p:cNvSpPr>
              <a:spLocks noChangeShapeType="1"/>
            </p:cNvSpPr>
            <p:nvPr/>
          </p:nvSpPr>
          <p:spPr bwMode="auto">
            <a:xfrm flipH="1">
              <a:off x="2336" y="12368"/>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3" name="Line 33">
              <a:extLst>
                <a:ext uri="{FF2B5EF4-FFF2-40B4-BE49-F238E27FC236}">
                  <a16:creationId xmlns:a16="http://schemas.microsoft.com/office/drawing/2014/main" id="{7C7CEE79-A888-0994-5B77-F9380F9C7DF6}"/>
                </a:ext>
              </a:extLst>
            </p:cNvPr>
            <p:cNvSpPr>
              <a:spLocks noChangeShapeType="1"/>
            </p:cNvSpPr>
            <p:nvPr/>
          </p:nvSpPr>
          <p:spPr bwMode="auto">
            <a:xfrm flipH="1">
              <a:off x="9728" y="1181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4" name="Line 34">
              <a:extLst>
                <a:ext uri="{FF2B5EF4-FFF2-40B4-BE49-F238E27FC236}">
                  <a16:creationId xmlns:a16="http://schemas.microsoft.com/office/drawing/2014/main" id="{6DB55059-C7C9-0289-89C6-7613D1E61CCE}"/>
                </a:ext>
              </a:extLst>
            </p:cNvPr>
            <p:cNvSpPr>
              <a:spLocks noChangeShapeType="1"/>
            </p:cNvSpPr>
            <p:nvPr/>
          </p:nvSpPr>
          <p:spPr bwMode="auto">
            <a:xfrm flipH="1">
              <a:off x="9713" y="12368"/>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5" name="Text Box 35">
              <a:extLst>
                <a:ext uri="{FF2B5EF4-FFF2-40B4-BE49-F238E27FC236}">
                  <a16:creationId xmlns:a16="http://schemas.microsoft.com/office/drawing/2014/main" id="{009814E5-C1DB-0F89-EE6F-B250809EEDD1}"/>
                </a:ext>
              </a:extLst>
            </p:cNvPr>
            <p:cNvSpPr txBox="1">
              <a:spLocks noChangeArrowheads="1"/>
            </p:cNvSpPr>
            <p:nvPr/>
          </p:nvSpPr>
          <p:spPr bwMode="auto">
            <a:xfrm>
              <a:off x="8036" y="11813"/>
              <a:ext cx="1725" cy="54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buFont typeface="Wingdings" panose="05000000000000000000" pitchFamily="2" charset="2"/>
                <a:buNone/>
              </a:pPr>
              <a:r>
                <a:rPr lang="en-US" altLang="ko-KR" sz="1400">
                  <a:solidFill>
                    <a:srgbClr val="000000"/>
                  </a:solidFill>
                  <a:latin typeface="Times New Roman" panose="02020603050405020304" pitchFamily="18" charset="0"/>
                  <a:ea typeface="Batang" panose="02030600000101010101" pitchFamily="18" charset="-127"/>
                </a:rPr>
                <a:t>I(N+3)</a:t>
              </a:r>
              <a:endParaRPr lang="en-US" altLang="en-US">
                <a:solidFill>
                  <a:srgbClr val="000000"/>
                </a:solidFill>
                <a:ea typeface="Batang" panose="02030600000101010101" pitchFamily="18" charset="-127"/>
              </a:endParaRPr>
            </a:p>
          </p:txBody>
        </p:sp>
        <p:sp>
          <p:nvSpPr>
            <p:cNvPr id="26" name="Line 36">
              <a:extLst>
                <a:ext uri="{FF2B5EF4-FFF2-40B4-BE49-F238E27FC236}">
                  <a16:creationId xmlns:a16="http://schemas.microsoft.com/office/drawing/2014/main" id="{72610E42-EEDE-301D-BE3E-123E520828EF}"/>
                </a:ext>
              </a:extLst>
            </p:cNvPr>
            <p:cNvSpPr>
              <a:spLocks noChangeShapeType="1"/>
            </p:cNvSpPr>
            <p:nvPr/>
          </p:nvSpPr>
          <p:spPr bwMode="auto">
            <a:xfrm>
              <a:off x="6683" y="10553"/>
              <a:ext cx="435" cy="1275"/>
            </a:xfrm>
            <a:prstGeom prst="line">
              <a:avLst/>
            </a:prstGeom>
            <a:noFill/>
            <a:ln w="9525">
              <a:solidFill>
                <a:srgbClr val="66FF66"/>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7" name="Line 37">
              <a:extLst>
                <a:ext uri="{FF2B5EF4-FFF2-40B4-BE49-F238E27FC236}">
                  <a16:creationId xmlns:a16="http://schemas.microsoft.com/office/drawing/2014/main" id="{A95AA08D-EF68-A9C8-060A-9FF132C80714}"/>
                </a:ext>
              </a:extLst>
            </p:cNvPr>
            <p:cNvSpPr>
              <a:spLocks noChangeShapeType="1"/>
            </p:cNvSpPr>
            <p:nvPr/>
          </p:nvSpPr>
          <p:spPr bwMode="auto">
            <a:xfrm>
              <a:off x="8423" y="10538"/>
              <a:ext cx="435" cy="1275"/>
            </a:xfrm>
            <a:prstGeom prst="line">
              <a:avLst/>
            </a:prstGeom>
            <a:noFill/>
            <a:ln w="9525">
              <a:solidFill>
                <a:srgbClr val="66FF66"/>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8" name="Line 38">
              <a:extLst>
                <a:ext uri="{FF2B5EF4-FFF2-40B4-BE49-F238E27FC236}">
                  <a16:creationId xmlns:a16="http://schemas.microsoft.com/office/drawing/2014/main" id="{2A808B2C-5185-8536-1682-B5CE99167509}"/>
                </a:ext>
              </a:extLst>
            </p:cNvPr>
            <p:cNvSpPr>
              <a:spLocks noChangeShapeType="1"/>
            </p:cNvSpPr>
            <p:nvPr/>
          </p:nvSpPr>
          <p:spPr bwMode="auto">
            <a:xfrm flipV="1">
              <a:off x="5003" y="10553"/>
              <a:ext cx="1260" cy="1260"/>
            </a:xfrm>
            <a:prstGeom prst="line">
              <a:avLst/>
            </a:prstGeom>
            <a:noFill/>
            <a:ln w="9525">
              <a:solidFill>
                <a:srgbClr val="66FF66"/>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9" name="Line 39">
              <a:extLst>
                <a:ext uri="{FF2B5EF4-FFF2-40B4-BE49-F238E27FC236}">
                  <a16:creationId xmlns:a16="http://schemas.microsoft.com/office/drawing/2014/main" id="{6DFFB946-5220-05BB-8820-04170D75AE4C}"/>
                </a:ext>
              </a:extLst>
            </p:cNvPr>
            <p:cNvSpPr>
              <a:spLocks noChangeShapeType="1"/>
            </p:cNvSpPr>
            <p:nvPr/>
          </p:nvSpPr>
          <p:spPr bwMode="auto">
            <a:xfrm flipV="1">
              <a:off x="6698" y="10553"/>
              <a:ext cx="1260" cy="1260"/>
            </a:xfrm>
            <a:prstGeom prst="line">
              <a:avLst/>
            </a:prstGeom>
            <a:noFill/>
            <a:ln w="9525">
              <a:solidFill>
                <a:srgbClr val="66FF66"/>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0" name="Line 40">
              <a:extLst>
                <a:ext uri="{FF2B5EF4-FFF2-40B4-BE49-F238E27FC236}">
                  <a16:creationId xmlns:a16="http://schemas.microsoft.com/office/drawing/2014/main" id="{4C4ADA89-3736-E3F9-E7FA-63A4733D6C58}"/>
                </a:ext>
              </a:extLst>
            </p:cNvPr>
            <p:cNvSpPr>
              <a:spLocks noChangeShapeType="1"/>
            </p:cNvSpPr>
            <p:nvPr/>
          </p:nvSpPr>
          <p:spPr bwMode="auto">
            <a:xfrm flipV="1">
              <a:off x="8468" y="10553"/>
              <a:ext cx="1260" cy="1260"/>
            </a:xfrm>
            <a:prstGeom prst="line">
              <a:avLst/>
            </a:prstGeom>
            <a:noFill/>
            <a:ln w="9525">
              <a:solidFill>
                <a:srgbClr val="66FF66"/>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1" name="Line 41">
              <a:extLst>
                <a:ext uri="{FF2B5EF4-FFF2-40B4-BE49-F238E27FC236}">
                  <a16:creationId xmlns:a16="http://schemas.microsoft.com/office/drawing/2014/main" id="{2F56351F-C6D6-88ED-010E-258BDCC1BC2E}"/>
                </a:ext>
              </a:extLst>
            </p:cNvPr>
            <p:cNvSpPr>
              <a:spLocks noChangeShapeType="1"/>
            </p:cNvSpPr>
            <p:nvPr/>
          </p:nvSpPr>
          <p:spPr bwMode="auto">
            <a:xfrm flipV="1">
              <a:off x="2453" y="9653"/>
              <a:ext cx="0" cy="3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2" name="Line 42">
              <a:extLst>
                <a:ext uri="{FF2B5EF4-FFF2-40B4-BE49-F238E27FC236}">
                  <a16:creationId xmlns:a16="http://schemas.microsoft.com/office/drawing/2014/main" id="{B7CE2C18-BEFD-4FFE-3CB3-A48CCA830DD1}"/>
                </a:ext>
              </a:extLst>
            </p:cNvPr>
            <p:cNvSpPr>
              <a:spLocks noChangeShapeType="1"/>
            </p:cNvSpPr>
            <p:nvPr/>
          </p:nvSpPr>
          <p:spPr bwMode="auto">
            <a:xfrm flipV="1">
              <a:off x="4178" y="9653"/>
              <a:ext cx="0" cy="3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3" name="Line 43">
              <a:extLst>
                <a:ext uri="{FF2B5EF4-FFF2-40B4-BE49-F238E27FC236}">
                  <a16:creationId xmlns:a16="http://schemas.microsoft.com/office/drawing/2014/main" id="{51DA8A43-81B1-FDC0-E7A5-B60F5B9DD5B2}"/>
                </a:ext>
              </a:extLst>
            </p:cNvPr>
            <p:cNvSpPr>
              <a:spLocks noChangeShapeType="1"/>
            </p:cNvSpPr>
            <p:nvPr/>
          </p:nvSpPr>
          <p:spPr bwMode="auto">
            <a:xfrm flipV="1">
              <a:off x="5903" y="9653"/>
              <a:ext cx="0" cy="3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4" name="Line 44">
              <a:extLst>
                <a:ext uri="{FF2B5EF4-FFF2-40B4-BE49-F238E27FC236}">
                  <a16:creationId xmlns:a16="http://schemas.microsoft.com/office/drawing/2014/main" id="{42A27A6B-0894-E282-196C-FA716503983A}"/>
                </a:ext>
              </a:extLst>
            </p:cNvPr>
            <p:cNvSpPr>
              <a:spLocks noChangeShapeType="1"/>
            </p:cNvSpPr>
            <p:nvPr/>
          </p:nvSpPr>
          <p:spPr bwMode="auto">
            <a:xfrm flipV="1">
              <a:off x="9353" y="9653"/>
              <a:ext cx="0" cy="3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5" name="Line 45">
              <a:extLst>
                <a:ext uri="{FF2B5EF4-FFF2-40B4-BE49-F238E27FC236}">
                  <a16:creationId xmlns:a16="http://schemas.microsoft.com/office/drawing/2014/main" id="{17434303-4ED2-0E75-34C7-950828074FBA}"/>
                </a:ext>
              </a:extLst>
            </p:cNvPr>
            <p:cNvSpPr>
              <a:spLocks noChangeShapeType="1"/>
            </p:cNvSpPr>
            <p:nvPr/>
          </p:nvSpPr>
          <p:spPr bwMode="auto">
            <a:xfrm flipV="1">
              <a:off x="7628" y="9653"/>
              <a:ext cx="0" cy="3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6" name="Line 46">
              <a:extLst>
                <a:ext uri="{FF2B5EF4-FFF2-40B4-BE49-F238E27FC236}">
                  <a16:creationId xmlns:a16="http://schemas.microsoft.com/office/drawing/2014/main" id="{DB520021-AF4E-A9B9-A629-90A9B52F2EBB}"/>
                </a:ext>
              </a:extLst>
            </p:cNvPr>
            <p:cNvSpPr>
              <a:spLocks noChangeShapeType="1"/>
            </p:cNvSpPr>
            <p:nvPr/>
          </p:nvSpPr>
          <p:spPr bwMode="auto">
            <a:xfrm flipV="1">
              <a:off x="2858" y="12353"/>
              <a:ext cx="0" cy="3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7" name="Line 47">
              <a:extLst>
                <a:ext uri="{FF2B5EF4-FFF2-40B4-BE49-F238E27FC236}">
                  <a16:creationId xmlns:a16="http://schemas.microsoft.com/office/drawing/2014/main" id="{7D8892DD-92E8-A968-FC41-8CE6AE3FAD9D}"/>
                </a:ext>
              </a:extLst>
            </p:cNvPr>
            <p:cNvSpPr>
              <a:spLocks noChangeShapeType="1"/>
            </p:cNvSpPr>
            <p:nvPr/>
          </p:nvSpPr>
          <p:spPr bwMode="auto">
            <a:xfrm flipV="1">
              <a:off x="4583" y="12353"/>
              <a:ext cx="0" cy="3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8" name="Line 48">
              <a:extLst>
                <a:ext uri="{FF2B5EF4-FFF2-40B4-BE49-F238E27FC236}">
                  <a16:creationId xmlns:a16="http://schemas.microsoft.com/office/drawing/2014/main" id="{0B20A610-1F30-C584-7BEE-4624D0F9156C}"/>
                </a:ext>
              </a:extLst>
            </p:cNvPr>
            <p:cNvSpPr>
              <a:spLocks noChangeShapeType="1"/>
            </p:cNvSpPr>
            <p:nvPr/>
          </p:nvSpPr>
          <p:spPr bwMode="auto">
            <a:xfrm flipV="1">
              <a:off x="6308" y="12353"/>
              <a:ext cx="0" cy="3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9" name="Line 49">
              <a:extLst>
                <a:ext uri="{FF2B5EF4-FFF2-40B4-BE49-F238E27FC236}">
                  <a16:creationId xmlns:a16="http://schemas.microsoft.com/office/drawing/2014/main" id="{337BD6AA-F05F-62CE-CF87-E54AD7C0B810}"/>
                </a:ext>
              </a:extLst>
            </p:cNvPr>
            <p:cNvSpPr>
              <a:spLocks noChangeShapeType="1"/>
            </p:cNvSpPr>
            <p:nvPr/>
          </p:nvSpPr>
          <p:spPr bwMode="auto">
            <a:xfrm flipV="1">
              <a:off x="9758" y="12353"/>
              <a:ext cx="0" cy="3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40" name="Line 50">
              <a:extLst>
                <a:ext uri="{FF2B5EF4-FFF2-40B4-BE49-F238E27FC236}">
                  <a16:creationId xmlns:a16="http://schemas.microsoft.com/office/drawing/2014/main" id="{8A28B6A7-502C-7826-CC18-7A045A93417A}"/>
                </a:ext>
              </a:extLst>
            </p:cNvPr>
            <p:cNvSpPr>
              <a:spLocks noChangeShapeType="1"/>
            </p:cNvSpPr>
            <p:nvPr/>
          </p:nvSpPr>
          <p:spPr bwMode="auto">
            <a:xfrm flipV="1">
              <a:off x="8033" y="12353"/>
              <a:ext cx="0" cy="3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41" name="Text Box 51">
              <a:extLst>
                <a:ext uri="{FF2B5EF4-FFF2-40B4-BE49-F238E27FC236}">
                  <a16:creationId xmlns:a16="http://schemas.microsoft.com/office/drawing/2014/main" id="{71480087-89EE-D4FA-4ABB-E86FB26A2A18}"/>
                </a:ext>
              </a:extLst>
            </p:cNvPr>
            <p:cNvSpPr txBox="1">
              <a:spLocks noChangeArrowheads="1"/>
            </p:cNvSpPr>
            <p:nvPr/>
          </p:nvSpPr>
          <p:spPr bwMode="auto">
            <a:xfrm>
              <a:off x="1898" y="9293"/>
              <a:ext cx="1080"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ts val="500"/>
                </a:spcBef>
                <a:buFont typeface="Wingdings" panose="05000000000000000000" pitchFamily="2" charset="2"/>
                <a:buNone/>
              </a:pPr>
              <a:r>
                <a:rPr lang="en-US" altLang="ko-KR" sz="1100">
                  <a:solidFill>
                    <a:srgbClr val="000000"/>
                  </a:solidFill>
                  <a:latin typeface="Times New Roman" panose="02020603050405020304" pitchFamily="18" charset="0"/>
                  <a:ea typeface="Batang" panose="02030600000101010101" pitchFamily="18" charset="-127"/>
                </a:rPr>
                <a:t>N</a:t>
              </a:r>
              <a:endParaRPr lang="en-US" altLang="en-US">
                <a:solidFill>
                  <a:srgbClr val="000000"/>
                </a:solidFill>
                <a:ea typeface="Batang" panose="02030600000101010101" pitchFamily="18" charset="-127"/>
              </a:endParaRPr>
            </a:p>
          </p:txBody>
        </p:sp>
        <p:sp>
          <p:nvSpPr>
            <p:cNvPr id="42" name="Text Box 52">
              <a:extLst>
                <a:ext uri="{FF2B5EF4-FFF2-40B4-BE49-F238E27FC236}">
                  <a16:creationId xmlns:a16="http://schemas.microsoft.com/office/drawing/2014/main" id="{868570F0-1AAD-924B-DEB9-BC1D608136BF}"/>
                </a:ext>
              </a:extLst>
            </p:cNvPr>
            <p:cNvSpPr txBox="1">
              <a:spLocks noChangeArrowheads="1"/>
            </p:cNvSpPr>
            <p:nvPr/>
          </p:nvSpPr>
          <p:spPr bwMode="auto">
            <a:xfrm>
              <a:off x="7073" y="9293"/>
              <a:ext cx="1080" cy="360"/>
            </a:xfrm>
            <a:prstGeom prst="rect">
              <a:avLst/>
            </a:prstGeom>
            <a:solidFill>
              <a:srgbClr val="FFFFFF"/>
            </a:solidFill>
            <a:ln w="9525">
              <a:solidFill>
                <a:schemeClr val="tx1"/>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ts val="500"/>
                </a:spcBef>
                <a:buFont typeface="Wingdings" panose="05000000000000000000" pitchFamily="2" charset="2"/>
                <a:buNone/>
              </a:pPr>
              <a:r>
                <a:rPr lang="en-US" altLang="ko-KR" sz="1100">
                  <a:solidFill>
                    <a:srgbClr val="000000"/>
                  </a:solidFill>
                  <a:latin typeface="Times New Roman" panose="02020603050405020304" pitchFamily="18" charset="0"/>
                  <a:ea typeface="Batang" panose="02030600000101010101" pitchFamily="18" charset="-127"/>
                </a:rPr>
                <a:t>N+1</a:t>
              </a:r>
              <a:endParaRPr lang="en-US" altLang="en-US">
                <a:solidFill>
                  <a:srgbClr val="000000"/>
                </a:solidFill>
                <a:ea typeface="Batang" panose="02030600000101010101" pitchFamily="18" charset="-127"/>
              </a:endParaRPr>
            </a:p>
          </p:txBody>
        </p:sp>
        <p:sp>
          <p:nvSpPr>
            <p:cNvPr id="43" name="Text Box 53">
              <a:extLst>
                <a:ext uri="{FF2B5EF4-FFF2-40B4-BE49-F238E27FC236}">
                  <a16:creationId xmlns:a16="http://schemas.microsoft.com/office/drawing/2014/main" id="{21EDCA72-DD88-149E-973A-623374E44CBF}"/>
                </a:ext>
              </a:extLst>
            </p:cNvPr>
            <p:cNvSpPr txBox="1">
              <a:spLocks noChangeArrowheads="1"/>
            </p:cNvSpPr>
            <p:nvPr/>
          </p:nvSpPr>
          <p:spPr bwMode="auto">
            <a:xfrm>
              <a:off x="5348" y="9293"/>
              <a:ext cx="1080"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ts val="500"/>
                </a:spcBef>
                <a:buFont typeface="Wingdings" panose="05000000000000000000" pitchFamily="2" charset="2"/>
                <a:buNone/>
              </a:pPr>
              <a:r>
                <a:rPr lang="en-US" altLang="ko-KR" sz="1100">
                  <a:solidFill>
                    <a:srgbClr val="000000"/>
                  </a:solidFill>
                  <a:latin typeface="Times New Roman" panose="02020603050405020304" pitchFamily="18" charset="0"/>
                  <a:ea typeface="Batang" panose="02030600000101010101" pitchFamily="18" charset="-127"/>
                </a:rPr>
                <a:t>N</a:t>
              </a:r>
              <a:endParaRPr lang="en-US" altLang="en-US">
                <a:solidFill>
                  <a:srgbClr val="000000"/>
                </a:solidFill>
                <a:ea typeface="Batang" panose="02030600000101010101" pitchFamily="18" charset="-127"/>
              </a:endParaRPr>
            </a:p>
          </p:txBody>
        </p:sp>
        <p:sp>
          <p:nvSpPr>
            <p:cNvPr id="44" name="Text Box 54">
              <a:extLst>
                <a:ext uri="{FF2B5EF4-FFF2-40B4-BE49-F238E27FC236}">
                  <a16:creationId xmlns:a16="http://schemas.microsoft.com/office/drawing/2014/main" id="{4A6C949A-2429-1941-20C9-F478406A6ED1}"/>
                </a:ext>
              </a:extLst>
            </p:cNvPr>
            <p:cNvSpPr txBox="1">
              <a:spLocks noChangeArrowheads="1"/>
            </p:cNvSpPr>
            <p:nvPr/>
          </p:nvSpPr>
          <p:spPr bwMode="auto">
            <a:xfrm>
              <a:off x="3623" y="9293"/>
              <a:ext cx="1080"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ts val="500"/>
                </a:spcBef>
                <a:buFont typeface="Wingdings" panose="05000000000000000000" pitchFamily="2" charset="2"/>
                <a:buNone/>
              </a:pPr>
              <a:r>
                <a:rPr lang="en-US" altLang="ko-KR" sz="1100">
                  <a:solidFill>
                    <a:srgbClr val="000000"/>
                  </a:solidFill>
                  <a:latin typeface="Times New Roman" panose="02020603050405020304" pitchFamily="18" charset="0"/>
                  <a:ea typeface="Batang" panose="02030600000101010101" pitchFamily="18" charset="-127"/>
                </a:rPr>
                <a:t>N</a:t>
              </a:r>
              <a:endParaRPr lang="en-US" altLang="en-US">
                <a:solidFill>
                  <a:srgbClr val="000000"/>
                </a:solidFill>
                <a:ea typeface="Batang" panose="02030600000101010101" pitchFamily="18" charset="-127"/>
              </a:endParaRPr>
            </a:p>
          </p:txBody>
        </p:sp>
        <p:sp>
          <p:nvSpPr>
            <p:cNvPr id="45" name="Text Box 55">
              <a:extLst>
                <a:ext uri="{FF2B5EF4-FFF2-40B4-BE49-F238E27FC236}">
                  <a16:creationId xmlns:a16="http://schemas.microsoft.com/office/drawing/2014/main" id="{95B171B4-F585-6081-F315-B8D910FC823B}"/>
                </a:ext>
              </a:extLst>
            </p:cNvPr>
            <p:cNvSpPr txBox="1">
              <a:spLocks noChangeArrowheads="1"/>
            </p:cNvSpPr>
            <p:nvPr/>
          </p:nvSpPr>
          <p:spPr bwMode="auto">
            <a:xfrm>
              <a:off x="5348" y="8573"/>
              <a:ext cx="1080"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ts val="500"/>
                </a:spcBef>
                <a:buFont typeface="Wingdings" panose="05000000000000000000" pitchFamily="2" charset="2"/>
                <a:buNone/>
              </a:pPr>
              <a:r>
                <a:rPr lang="en-US" altLang="ko-KR" sz="1100">
                  <a:solidFill>
                    <a:srgbClr val="000000"/>
                  </a:solidFill>
                  <a:latin typeface="Times New Roman" panose="02020603050405020304" pitchFamily="18" charset="0"/>
                  <a:ea typeface="Batang" panose="02030600000101010101" pitchFamily="18" charset="-127"/>
                </a:rPr>
                <a:t>N+2</a:t>
              </a:r>
              <a:endParaRPr lang="en-US" altLang="en-US">
                <a:solidFill>
                  <a:srgbClr val="000000"/>
                </a:solidFill>
                <a:ea typeface="Batang" panose="02030600000101010101" pitchFamily="18" charset="-127"/>
              </a:endParaRPr>
            </a:p>
          </p:txBody>
        </p:sp>
        <p:sp>
          <p:nvSpPr>
            <p:cNvPr id="46" name="Text Box 56">
              <a:extLst>
                <a:ext uri="{FF2B5EF4-FFF2-40B4-BE49-F238E27FC236}">
                  <a16:creationId xmlns:a16="http://schemas.microsoft.com/office/drawing/2014/main" id="{ED113BF4-9737-CF6E-CD03-5F4F1BECE8A7}"/>
                </a:ext>
              </a:extLst>
            </p:cNvPr>
            <p:cNvSpPr txBox="1">
              <a:spLocks noChangeArrowheads="1"/>
            </p:cNvSpPr>
            <p:nvPr/>
          </p:nvSpPr>
          <p:spPr bwMode="auto">
            <a:xfrm>
              <a:off x="5348" y="8933"/>
              <a:ext cx="1080"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ts val="500"/>
                </a:spcBef>
                <a:buFont typeface="Wingdings" panose="05000000000000000000" pitchFamily="2" charset="2"/>
                <a:buNone/>
              </a:pPr>
              <a:r>
                <a:rPr lang="en-US" altLang="ko-KR" sz="1100">
                  <a:solidFill>
                    <a:srgbClr val="000000"/>
                  </a:solidFill>
                  <a:latin typeface="Times New Roman" panose="02020603050405020304" pitchFamily="18" charset="0"/>
                  <a:ea typeface="Batang" panose="02030600000101010101" pitchFamily="18" charset="-127"/>
                </a:rPr>
                <a:t>N+1</a:t>
              </a:r>
              <a:endParaRPr lang="en-US" altLang="en-US">
                <a:solidFill>
                  <a:srgbClr val="000000"/>
                </a:solidFill>
                <a:ea typeface="Batang" panose="02030600000101010101" pitchFamily="18" charset="-127"/>
              </a:endParaRPr>
            </a:p>
          </p:txBody>
        </p:sp>
        <p:sp>
          <p:nvSpPr>
            <p:cNvPr id="47" name="Text Box 57">
              <a:extLst>
                <a:ext uri="{FF2B5EF4-FFF2-40B4-BE49-F238E27FC236}">
                  <a16:creationId xmlns:a16="http://schemas.microsoft.com/office/drawing/2014/main" id="{5FF48B7D-33F6-F93C-16DB-4282CE3CDEE7}"/>
                </a:ext>
              </a:extLst>
            </p:cNvPr>
            <p:cNvSpPr txBox="1">
              <a:spLocks noChangeArrowheads="1"/>
            </p:cNvSpPr>
            <p:nvPr/>
          </p:nvSpPr>
          <p:spPr bwMode="auto">
            <a:xfrm>
              <a:off x="3623" y="8933"/>
              <a:ext cx="1080"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ts val="500"/>
                </a:spcBef>
                <a:buFont typeface="Wingdings" panose="05000000000000000000" pitchFamily="2" charset="2"/>
                <a:buNone/>
              </a:pPr>
              <a:r>
                <a:rPr lang="en-US" altLang="ko-KR" sz="1100">
                  <a:solidFill>
                    <a:srgbClr val="000000"/>
                  </a:solidFill>
                  <a:latin typeface="Times New Roman" panose="02020603050405020304" pitchFamily="18" charset="0"/>
                  <a:ea typeface="Batang" panose="02030600000101010101" pitchFamily="18" charset="-127"/>
                </a:rPr>
                <a:t>N+1</a:t>
              </a:r>
              <a:endParaRPr lang="en-US" altLang="en-US">
                <a:solidFill>
                  <a:srgbClr val="000000"/>
                </a:solidFill>
                <a:ea typeface="Batang" panose="02030600000101010101" pitchFamily="18" charset="-127"/>
              </a:endParaRPr>
            </a:p>
          </p:txBody>
        </p:sp>
        <p:sp>
          <p:nvSpPr>
            <p:cNvPr id="48" name="Text Box 58">
              <a:extLst>
                <a:ext uri="{FF2B5EF4-FFF2-40B4-BE49-F238E27FC236}">
                  <a16:creationId xmlns:a16="http://schemas.microsoft.com/office/drawing/2014/main" id="{7A3D0A12-2F08-4A0D-6388-91FCE8B1D346}"/>
                </a:ext>
              </a:extLst>
            </p:cNvPr>
            <p:cNvSpPr txBox="1">
              <a:spLocks noChangeArrowheads="1"/>
            </p:cNvSpPr>
            <p:nvPr/>
          </p:nvSpPr>
          <p:spPr bwMode="auto">
            <a:xfrm>
              <a:off x="4028" y="12713"/>
              <a:ext cx="1080"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ts val="500"/>
                </a:spcBef>
                <a:buFont typeface="Wingdings" panose="05000000000000000000" pitchFamily="2" charset="2"/>
                <a:buNone/>
              </a:pPr>
              <a:r>
                <a:rPr lang="en-US" altLang="ko-KR" sz="1100">
                  <a:solidFill>
                    <a:srgbClr val="000000"/>
                  </a:solidFill>
                  <a:latin typeface="Times New Roman" panose="02020603050405020304" pitchFamily="18" charset="0"/>
                  <a:ea typeface="Batang" panose="02030600000101010101" pitchFamily="18" charset="-127"/>
                </a:rPr>
                <a:t>N</a:t>
              </a:r>
              <a:endParaRPr lang="en-US" altLang="en-US">
                <a:solidFill>
                  <a:srgbClr val="000000"/>
                </a:solidFill>
                <a:ea typeface="Batang" panose="02030600000101010101" pitchFamily="18" charset="-127"/>
              </a:endParaRPr>
            </a:p>
          </p:txBody>
        </p:sp>
        <p:sp>
          <p:nvSpPr>
            <p:cNvPr id="49" name="Text Box 59">
              <a:extLst>
                <a:ext uri="{FF2B5EF4-FFF2-40B4-BE49-F238E27FC236}">
                  <a16:creationId xmlns:a16="http://schemas.microsoft.com/office/drawing/2014/main" id="{F0CA2613-72DE-4F38-A33B-04C8669EFB13}"/>
                </a:ext>
              </a:extLst>
            </p:cNvPr>
            <p:cNvSpPr txBox="1">
              <a:spLocks noChangeArrowheads="1"/>
            </p:cNvSpPr>
            <p:nvPr/>
          </p:nvSpPr>
          <p:spPr bwMode="auto">
            <a:xfrm>
              <a:off x="8798" y="8573"/>
              <a:ext cx="1080"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ts val="500"/>
                </a:spcBef>
                <a:buFont typeface="Wingdings" panose="05000000000000000000" pitchFamily="2" charset="2"/>
                <a:buNone/>
              </a:pPr>
              <a:r>
                <a:rPr lang="en-US" altLang="ko-KR" sz="1100">
                  <a:solidFill>
                    <a:srgbClr val="000000"/>
                  </a:solidFill>
                  <a:latin typeface="Times New Roman" panose="02020603050405020304" pitchFamily="18" charset="0"/>
                  <a:ea typeface="Batang" panose="02030600000101010101" pitchFamily="18" charset="-127"/>
                </a:rPr>
                <a:t>N+4</a:t>
              </a:r>
              <a:endParaRPr lang="en-US" altLang="en-US">
                <a:solidFill>
                  <a:srgbClr val="000000"/>
                </a:solidFill>
                <a:ea typeface="Batang" panose="02030600000101010101" pitchFamily="18" charset="-127"/>
              </a:endParaRPr>
            </a:p>
          </p:txBody>
        </p:sp>
        <p:sp>
          <p:nvSpPr>
            <p:cNvPr id="50" name="Text Box 60">
              <a:extLst>
                <a:ext uri="{FF2B5EF4-FFF2-40B4-BE49-F238E27FC236}">
                  <a16:creationId xmlns:a16="http://schemas.microsoft.com/office/drawing/2014/main" id="{B1B984E5-28F8-C6AC-C496-CCAD3730FD25}"/>
                </a:ext>
              </a:extLst>
            </p:cNvPr>
            <p:cNvSpPr txBox="1">
              <a:spLocks noChangeArrowheads="1"/>
            </p:cNvSpPr>
            <p:nvPr/>
          </p:nvSpPr>
          <p:spPr bwMode="auto">
            <a:xfrm>
              <a:off x="8798" y="8933"/>
              <a:ext cx="1080"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ts val="500"/>
                </a:spcBef>
                <a:buFont typeface="Wingdings" panose="05000000000000000000" pitchFamily="2" charset="2"/>
                <a:buNone/>
              </a:pPr>
              <a:r>
                <a:rPr lang="en-US" altLang="ko-KR" sz="1100">
                  <a:solidFill>
                    <a:srgbClr val="000000"/>
                  </a:solidFill>
                  <a:latin typeface="Times New Roman" panose="02020603050405020304" pitchFamily="18" charset="0"/>
                  <a:ea typeface="Batang" panose="02030600000101010101" pitchFamily="18" charset="-127"/>
                </a:rPr>
                <a:t>N+3</a:t>
              </a:r>
              <a:endParaRPr lang="en-US" altLang="en-US">
                <a:solidFill>
                  <a:srgbClr val="000000"/>
                </a:solidFill>
                <a:ea typeface="Batang" panose="02030600000101010101" pitchFamily="18" charset="-127"/>
              </a:endParaRPr>
            </a:p>
          </p:txBody>
        </p:sp>
        <p:sp>
          <p:nvSpPr>
            <p:cNvPr id="51" name="Text Box 61">
              <a:extLst>
                <a:ext uri="{FF2B5EF4-FFF2-40B4-BE49-F238E27FC236}">
                  <a16:creationId xmlns:a16="http://schemas.microsoft.com/office/drawing/2014/main" id="{8F70F83F-4B71-7E6F-2C71-EC5247ED1DED}"/>
                </a:ext>
              </a:extLst>
            </p:cNvPr>
            <p:cNvSpPr txBox="1">
              <a:spLocks noChangeArrowheads="1"/>
            </p:cNvSpPr>
            <p:nvPr/>
          </p:nvSpPr>
          <p:spPr bwMode="auto">
            <a:xfrm>
              <a:off x="7073" y="8573"/>
              <a:ext cx="1080"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ts val="500"/>
                </a:spcBef>
                <a:buFont typeface="Wingdings" panose="05000000000000000000" pitchFamily="2" charset="2"/>
                <a:buNone/>
              </a:pPr>
              <a:r>
                <a:rPr lang="en-US" altLang="ko-KR" sz="1100">
                  <a:solidFill>
                    <a:srgbClr val="000000"/>
                  </a:solidFill>
                  <a:latin typeface="Times New Roman" panose="02020603050405020304" pitchFamily="18" charset="0"/>
                  <a:ea typeface="Batang" panose="02030600000101010101" pitchFamily="18" charset="-127"/>
                </a:rPr>
                <a:t>N+3</a:t>
              </a:r>
              <a:endParaRPr lang="en-US" altLang="en-US">
                <a:solidFill>
                  <a:srgbClr val="000000"/>
                </a:solidFill>
                <a:ea typeface="Batang" panose="02030600000101010101" pitchFamily="18" charset="-127"/>
              </a:endParaRPr>
            </a:p>
          </p:txBody>
        </p:sp>
        <p:sp>
          <p:nvSpPr>
            <p:cNvPr id="52" name="Text Box 62">
              <a:extLst>
                <a:ext uri="{FF2B5EF4-FFF2-40B4-BE49-F238E27FC236}">
                  <a16:creationId xmlns:a16="http://schemas.microsoft.com/office/drawing/2014/main" id="{01A14BBB-B73F-10C5-E007-78046BFC6308}"/>
                </a:ext>
              </a:extLst>
            </p:cNvPr>
            <p:cNvSpPr txBox="1">
              <a:spLocks noChangeArrowheads="1"/>
            </p:cNvSpPr>
            <p:nvPr/>
          </p:nvSpPr>
          <p:spPr bwMode="auto">
            <a:xfrm>
              <a:off x="7073" y="8933"/>
              <a:ext cx="1080"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ts val="500"/>
                </a:spcBef>
                <a:buFont typeface="Wingdings" panose="05000000000000000000" pitchFamily="2" charset="2"/>
                <a:buNone/>
              </a:pPr>
              <a:r>
                <a:rPr lang="en-US" altLang="ko-KR" sz="1100">
                  <a:solidFill>
                    <a:srgbClr val="000000"/>
                  </a:solidFill>
                  <a:latin typeface="Times New Roman" panose="02020603050405020304" pitchFamily="18" charset="0"/>
                  <a:ea typeface="Batang" panose="02030600000101010101" pitchFamily="18" charset="-127"/>
                </a:rPr>
                <a:t>N+2</a:t>
              </a:r>
              <a:endParaRPr lang="en-US" altLang="en-US">
                <a:solidFill>
                  <a:srgbClr val="000000"/>
                </a:solidFill>
                <a:ea typeface="Batang" panose="02030600000101010101" pitchFamily="18" charset="-127"/>
              </a:endParaRPr>
            </a:p>
          </p:txBody>
        </p:sp>
        <p:sp>
          <p:nvSpPr>
            <p:cNvPr id="53" name="Text Box 63">
              <a:extLst>
                <a:ext uri="{FF2B5EF4-FFF2-40B4-BE49-F238E27FC236}">
                  <a16:creationId xmlns:a16="http://schemas.microsoft.com/office/drawing/2014/main" id="{2C9EA92B-3A9A-2BF7-2F52-80EE00CFFFD9}"/>
                </a:ext>
              </a:extLst>
            </p:cNvPr>
            <p:cNvSpPr txBox="1">
              <a:spLocks noChangeArrowheads="1"/>
            </p:cNvSpPr>
            <p:nvPr/>
          </p:nvSpPr>
          <p:spPr bwMode="auto">
            <a:xfrm>
              <a:off x="8798" y="9293"/>
              <a:ext cx="1080"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ts val="500"/>
                </a:spcBef>
                <a:buFont typeface="Wingdings" panose="05000000000000000000" pitchFamily="2" charset="2"/>
                <a:buNone/>
              </a:pPr>
              <a:r>
                <a:rPr lang="en-US" altLang="ko-KR" sz="1100">
                  <a:solidFill>
                    <a:srgbClr val="000000"/>
                  </a:solidFill>
                  <a:latin typeface="Times New Roman" panose="02020603050405020304" pitchFamily="18" charset="0"/>
                  <a:ea typeface="Batang" panose="02030600000101010101" pitchFamily="18" charset="-127"/>
                </a:rPr>
                <a:t>N+2</a:t>
              </a:r>
              <a:endParaRPr lang="en-US" altLang="en-US">
                <a:solidFill>
                  <a:srgbClr val="000000"/>
                </a:solidFill>
                <a:ea typeface="Batang" panose="02030600000101010101" pitchFamily="18" charset="-127"/>
              </a:endParaRPr>
            </a:p>
          </p:txBody>
        </p:sp>
        <p:sp>
          <p:nvSpPr>
            <p:cNvPr id="54" name="Line 64">
              <a:extLst>
                <a:ext uri="{FF2B5EF4-FFF2-40B4-BE49-F238E27FC236}">
                  <a16:creationId xmlns:a16="http://schemas.microsoft.com/office/drawing/2014/main" id="{860843B0-2554-ABB9-1C1D-919B65BCE601}"/>
                </a:ext>
              </a:extLst>
            </p:cNvPr>
            <p:cNvSpPr>
              <a:spLocks noChangeShapeType="1"/>
            </p:cNvSpPr>
            <p:nvPr/>
          </p:nvSpPr>
          <p:spPr bwMode="auto">
            <a:xfrm flipV="1">
              <a:off x="5348" y="8213"/>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5" name="Line 65">
              <a:extLst>
                <a:ext uri="{FF2B5EF4-FFF2-40B4-BE49-F238E27FC236}">
                  <a16:creationId xmlns:a16="http://schemas.microsoft.com/office/drawing/2014/main" id="{3282153F-54C9-9AC6-A75C-79AD80CB1FCB}"/>
                </a:ext>
              </a:extLst>
            </p:cNvPr>
            <p:cNvSpPr>
              <a:spLocks noChangeShapeType="1"/>
            </p:cNvSpPr>
            <p:nvPr/>
          </p:nvSpPr>
          <p:spPr bwMode="auto">
            <a:xfrm flipV="1">
              <a:off x="1898" y="8213"/>
              <a:ext cx="0" cy="10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6" name="Line 66">
              <a:extLst>
                <a:ext uri="{FF2B5EF4-FFF2-40B4-BE49-F238E27FC236}">
                  <a16:creationId xmlns:a16="http://schemas.microsoft.com/office/drawing/2014/main" id="{13D50F34-718A-EF6F-5AEA-5911124A7AFB}"/>
                </a:ext>
              </a:extLst>
            </p:cNvPr>
            <p:cNvSpPr>
              <a:spLocks noChangeShapeType="1"/>
            </p:cNvSpPr>
            <p:nvPr/>
          </p:nvSpPr>
          <p:spPr bwMode="auto">
            <a:xfrm flipV="1">
              <a:off x="9878" y="8213"/>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7" name="Line 67">
              <a:extLst>
                <a:ext uri="{FF2B5EF4-FFF2-40B4-BE49-F238E27FC236}">
                  <a16:creationId xmlns:a16="http://schemas.microsoft.com/office/drawing/2014/main" id="{2E1DBD5B-B137-2800-0112-95717DEFB8F9}"/>
                </a:ext>
              </a:extLst>
            </p:cNvPr>
            <p:cNvSpPr>
              <a:spLocks noChangeShapeType="1"/>
            </p:cNvSpPr>
            <p:nvPr/>
          </p:nvSpPr>
          <p:spPr bwMode="auto">
            <a:xfrm flipV="1">
              <a:off x="8798" y="8213"/>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8" name="Line 68">
              <a:extLst>
                <a:ext uri="{FF2B5EF4-FFF2-40B4-BE49-F238E27FC236}">
                  <a16:creationId xmlns:a16="http://schemas.microsoft.com/office/drawing/2014/main" id="{72E4031B-809C-9122-5C95-3169F79CBB29}"/>
                </a:ext>
              </a:extLst>
            </p:cNvPr>
            <p:cNvSpPr>
              <a:spLocks noChangeShapeType="1"/>
            </p:cNvSpPr>
            <p:nvPr/>
          </p:nvSpPr>
          <p:spPr bwMode="auto">
            <a:xfrm flipV="1">
              <a:off x="8153" y="8213"/>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9" name="Line 69">
              <a:extLst>
                <a:ext uri="{FF2B5EF4-FFF2-40B4-BE49-F238E27FC236}">
                  <a16:creationId xmlns:a16="http://schemas.microsoft.com/office/drawing/2014/main" id="{4B673363-2CA7-DB0E-613B-F3898432D34C}"/>
                </a:ext>
              </a:extLst>
            </p:cNvPr>
            <p:cNvSpPr>
              <a:spLocks noChangeShapeType="1"/>
            </p:cNvSpPr>
            <p:nvPr/>
          </p:nvSpPr>
          <p:spPr bwMode="auto">
            <a:xfrm flipV="1">
              <a:off x="7073" y="8213"/>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60" name="Line 70">
              <a:extLst>
                <a:ext uri="{FF2B5EF4-FFF2-40B4-BE49-F238E27FC236}">
                  <a16:creationId xmlns:a16="http://schemas.microsoft.com/office/drawing/2014/main" id="{62E06CC3-35DF-47B8-E866-FACCA75E7FB8}"/>
                </a:ext>
              </a:extLst>
            </p:cNvPr>
            <p:cNvSpPr>
              <a:spLocks noChangeShapeType="1"/>
            </p:cNvSpPr>
            <p:nvPr/>
          </p:nvSpPr>
          <p:spPr bwMode="auto">
            <a:xfrm flipV="1">
              <a:off x="6428" y="8213"/>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61" name="Line 71">
              <a:extLst>
                <a:ext uri="{FF2B5EF4-FFF2-40B4-BE49-F238E27FC236}">
                  <a16:creationId xmlns:a16="http://schemas.microsoft.com/office/drawing/2014/main" id="{7D13FE9A-A205-1156-55CA-6F7158103DAE}"/>
                </a:ext>
              </a:extLst>
            </p:cNvPr>
            <p:cNvSpPr>
              <a:spLocks noChangeShapeType="1"/>
            </p:cNvSpPr>
            <p:nvPr/>
          </p:nvSpPr>
          <p:spPr bwMode="auto">
            <a:xfrm flipV="1">
              <a:off x="2978" y="8213"/>
              <a:ext cx="0" cy="10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62" name="Line 72">
              <a:extLst>
                <a:ext uri="{FF2B5EF4-FFF2-40B4-BE49-F238E27FC236}">
                  <a16:creationId xmlns:a16="http://schemas.microsoft.com/office/drawing/2014/main" id="{C14B57CC-8F2E-AAEE-E6CF-D764C8CFCF8B}"/>
                </a:ext>
              </a:extLst>
            </p:cNvPr>
            <p:cNvSpPr>
              <a:spLocks noChangeShapeType="1"/>
            </p:cNvSpPr>
            <p:nvPr/>
          </p:nvSpPr>
          <p:spPr bwMode="auto">
            <a:xfrm flipH="1" flipV="1">
              <a:off x="4703" y="8201"/>
              <a:ext cx="0" cy="7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63" name="Line 73">
              <a:extLst>
                <a:ext uri="{FF2B5EF4-FFF2-40B4-BE49-F238E27FC236}">
                  <a16:creationId xmlns:a16="http://schemas.microsoft.com/office/drawing/2014/main" id="{C810619B-5939-95BB-519D-CBF8A3D7C8D3}"/>
                </a:ext>
              </a:extLst>
            </p:cNvPr>
            <p:cNvSpPr>
              <a:spLocks noChangeShapeType="1"/>
            </p:cNvSpPr>
            <p:nvPr/>
          </p:nvSpPr>
          <p:spPr bwMode="auto">
            <a:xfrm flipV="1">
              <a:off x="3623" y="8213"/>
              <a:ext cx="0" cy="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64" name="Line 74">
              <a:extLst>
                <a:ext uri="{FF2B5EF4-FFF2-40B4-BE49-F238E27FC236}">
                  <a16:creationId xmlns:a16="http://schemas.microsoft.com/office/drawing/2014/main" id="{981799A1-B4DD-1F8C-4C4E-3A1992E6F757}"/>
                </a:ext>
              </a:extLst>
            </p:cNvPr>
            <p:cNvSpPr>
              <a:spLocks noChangeShapeType="1"/>
            </p:cNvSpPr>
            <p:nvPr/>
          </p:nvSpPr>
          <p:spPr bwMode="auto">
            <a:xfrm flipV="1">
              <a:off x="3818" y="13058"/>
              <a:ext cx="0" cy="3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65" name="Line 75">
              <a:extLst>
                <a:ext uri="{FF2B5EF4-FFF2-40B4-BE49-F238E27FC236}">
                  <a16:creationId xmlns:a16="http://schemas.microsoft.com/office/drawing/2014/main" id="{1D076A51-74B2-032F-FFAD-E56BFEA5FF75}"/>
                </a:ext>
              </a:extLst>
            </p:cNvPr>
            <p:cNvSpPr>
              <a:spLocks noChangeShapeType="1"/>
            </p:cNvSpPr>
            <p:nvPr/>
          </p:nvSpPr>
          <p:spPr bwMode="auto">
            <a:xfrm flipV="1">
              <a:off x="3458" y="8168"/>
              <a:ext cx="0" cy="360"/>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66" name="Line 76">
              <a:extLst>
                <a:ext uri="{FF2B5EF4-FFF2-40B4-BE49-F238E27FC236}">
                  <a16:creationId xmlns:a16="http://schemas.microsoft.com/office/drawing/2014/main" id="{1E877DAA-0648-D9B2-5B07-4520CFFD8DBF}"/>
                </a:ext>
              </a:extLst>
            </p:cNvPr>
            <p:cNvSpPr>
              <a:spLocks noChangeShapeType="1"/>
            </p:cNvSpPr>
            <p:nvPr/>
          </p:nvSpPr>
          <p:spPr bwMode="auto">
            <a:xfrm flipV="1">
              <a:off x="5198" y="8228"/>
              <a:ext cx="0" cy="360"/>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67" name="Line 77">
              <a:extLst>
                <a:ext uri="{FF2B5EF4-FFF2-40B4-BE49-F238E27FC236}">
                  <a16:creationId xmlns:a16="http://schemas.microsoft.com/office/drawing/2014/main" id="{F7B34388-FE6C-257B-42D5-B2B6F6BA45DB}"/>
                </a:ext>
              </a:extLst>
            </p:cNvPr>
            <p:cNvSpPr>
              <a:spLocks noChangeShapeType="1"/>
            </p:cNvSpPr>
            <p:nvPr/>
          </p:nvSpPr>
          <p:spPr bwMode="auto">
            <a:xfrm flipV="1">
              <a:off x="6878" y="8183"/>
              <a:ext cx="0" cy="360"/>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68" name="Line 78">
              <a:extLst>
                <a:ext uri="{FF2B5EF4-FFF2-40B4-BE49-F238E27FC236}">
                  <a16:creationId xmlns:a16="http://schemas.microsoft.com/office/drawing/2014/main" id="{DEE09E85-AF2C-A81A-E19A-85C207313135}"/>
                </a:ext>
              </a:extLst>
            </p:cNvPr>
            <p:cNvSpPr>
              <a:spLocks noChangeShapeType="1"/>
            </p:cNvSpPr>
            <p:nvPr/>
          </p:nvSpPr>
          <p:spPr bwMode="auto">
            <a:xfrm flipV="1">
              <a:off x="8633" y="8228"/>
              <a:ext cx="0" cy="360"/>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69" name="Line 79">
              <a:extLst>
                <a:ext uri="{FF2B5EF4-FFF2-40B4-BE49-F238E27FC236}">
                  <a16:creationId xmlns:a16="http://schemas.microsoft.com/office/drawing/2014/main" id="{7A7F8293-26C0-94D4-FF2D-2941F481D8D4}"/>
                </a:ext>
              </a:extLst>
            </p:cNvPr>
            <p:cNvSpPr>
              <a:spLocks noChangeShapeType="1"/>
            </p:cNvSpPr>
            <p:nvPr/>
          </p:nvSpPr>
          <p:spPr bwMode="auto">
            <a:xfrm flipV="1">
              <a:off x="8993" y="13073"/>
              <a:ext cx="0" cy="3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0" name="Line 80">
              <a:extLst>
                <a:ext uri="{FF2B5EF4-FFF2-40B4-BE49-F238E27FC236}">
                  <a16:creationId xmlns:a16="http://schemas.microsoft.com/office/drawing/2014/main" id="{8E7693A3-EDBA-83DD-9C7F-13013D485395}"/>
                </a:ext>
              </a:extLst>
            </p:cNvPr>
            <p:cNvSpPr>
              <a:spLocks noChangeShapeType="1"/>
            </p:cNvSpPr>
            <p:nvPr/>
          </p:nvSpPr>
          <p:spPr bwMode="auto">
            <a:xfrm flipV="1">
              <a:off x="7283" y="13058"/>
              <a:ext cx="0" cy="3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1" name="Line 81">
              <a:extLst>
                <a:ext uri="{FF2B5EF4-FFF2-40B4-BE49-F238E27FC236}">
                  <a16:creationId xmlns:a16="http://schemas.microsoft.com/office/drawing/2014/main" id="{CBCCE3AA-E4D7-E3C1-BCAD-1A57C65D53F7}"/>
                </a:ext>
              </a:extLst>
            </p:cNvPr>
            <p:cNvSpPr>
              <a:spLocks noChangeShapeType="1"/>
            </p:cNvSpPr>
            <p:nvPr/>
          </p:nvSpPr>
          <p:spPr bwMode="auto">
            <a:xfrm flipV="1">
              <a:off x="1733" y="8198"/>
              <a:ext cx="0" cy="360"/>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2" name="Line 82">
              <a:extLst>
                <a:ext uri="{FF2B5EF4-FFF2-40B4-BE49-F238E27FC236}">
                  <a16:creationId xmlns:a16="http://schemas.microsoft.com/office/drawing/2014/main" id="{F753F573-E864-D6CB-1AD4-5702550B3327}"/>
                </a:ext>
              </a:extLst>
            </p:cNvPr>
            <p:cNvSpPr>
              <a:spLocks noChangeShapeType="1"/>
            </p:cNvSpPr>
            <p:nvPr/>
          </p:nvSpPr>
          <p:spPr bwMode="auto">
            <a:xfrm flipV="1">
              <a:off x="5558" y="13088"/>
              <a:ext cx="0" cy="3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3" name="Text Box 83">
              <a:extLst>
                <a:ext uri="{FF2B5EF4-FFF2-40B4-BE49-F238E27FC236}">
                  <a16:creationId xmlns:a16="http://schemas.microsoft.com/office/drawing/2014/main" id="{ED96605D-A8B9-FB14-8550-71EDA6122D49}"/>
                </a:ext>
              </a:extLst>
            </p:cNvPr>
            <p:cNvSpPr txBox="1">
              <a:spLocks noChangeArrowheads="1"/>
            </p:cNvSpPr>
            <p:nvPr/>
          </p:nvSpPr>
          <p:spPr bwMode="auto">
            <a:xfrm>
              <a:off x="2303" y="12713"/>
              <a:ext cx="1080"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eaLnBrk="1" hangingPunct="1"/>
              <a:endParaRPr lang="en-US" altLang="en-US"/>
            </a:p>
          </p:txBody>
        </p:sp>
        <p:sp>
          <p:nvSpPr>
            <p:cNvPr id="74" name="Text Box 84">
              <a:extLst>
                <a:ext uri="{FF2B5EF4-FFF2-40B4-BE49-F238E27FC236}">
                  <a16:creationId xmlns:a16="http://schemas.microsoft.com/office/drawing/2014/main" id="{6BC6B5D9-C93B-D610-16C3-C19B3999F852}"/>
                </a:ext>
              </a:extLst>
            </p:cNvPr>
            <p:cNvSpPr txBox="1">
              <a:spLocks noChangeArrowheads="1"/>
            </p:cNvSpPr>
            <p:nvPr/>
          </p:nvSpPr>
          <p:spPr bwMode="auto">
            <a:xfrm>
              <a:off x="9203" y="12713"/>
              <a:ext cx="1080"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ts val="500"/>
                </a:spcBef>
                <a:buFont typeface="Wingdings" panose="05000000000000000000" pitchFamily="2" charset="2"/>
                <a:buNone/>
              </a:pPr>
              <a:r>
                <a:rPr lang="en-US" altLang="ko-KR" sz="1100">
                  <a:solidFill>
                    <a:srgbClr val="000000"/>
                  </a:solidFill>
                  <a:latin typeface="Times New Roman" panose="02020603050405020304" pitchFamily="18" charset="0"/>
                  <a:ea typeface="Batang" panose="02030600000101010101" pitchFamily="18" charset="-127"/>
                </a:rPr>
                <a:t>N+3</a:t>
              </a:r>
              <a:endParaRPr lang="en-US" altLang="en-US">
                <a:solidFill>
                  <a:srgbClr val="000000"/>
                </a:solidFill>
                <a:ea typeface="Batang" panose="02030600000101010101" pitchFamily="18" charset="-127"/>
              </a:endParaRPr>
            </a:p>
          </p:txBody>
        </p:sp>
        <p:sp>
          <p:nvSpPr>
            <p:cNvPr id="75" name="Text Box 85">
              <a:extLst>
                <a:ext uri="{FF2B5EF4-FFF2-40B4-BE49-F238E27FC236}">
                  <a16:creationId xmlns:a16="http://schemas.microsoft.com/office/drawing/2014/main" id="{078B26FC-D576-B2B3-297D-08EB0A55F019}"/>
                </a:ext>
              </a:extLst>
            </p:cNvPr>
            <p:cNvSpPr txBox="1">
              <a:spLocks noChangeArrowheads="1"/>
            </p:cNvSpPr>
            <p:nvPr/>
          </p:nvSpPr>
          <p:spPr bwMode="auto">
            <a:xfrm>
              <a:off x="7478" y="12713"/>
              <a:ext cx="1080"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ts val="500"/>
                </a:spcBef>
                <a:buFont typeface="Wingdings" panose="05000000000000000000" pitchFamily="2" charset="2"/>
                <a:buNone/>
              </a:pPr>
              <a:r>
                <a:rPr lang="en-US" altLang="ko-KR" sz="1100">
                  <a:solidFill>
                    <a:srgbClr val="000000"/>
                  </a:solidFill>
                  <a:latin typeface="Times New Roman" panose="02020603050405020304" pitchFamily="18" charset="0"/>
                  <a:ea typeface="Batang" panose="02030600000101010101" pitchFamily="18" charset="-127"/>
                </a:rPr>
                <a:t>N+2</a:t>
              </a:r>
              <a:endParaRPr lang="en-US" altLang="en-US">
                <a:solidFill>
                  <a:srgbClr val="000000"/>
                </a:solidFill>
                <a:ea typeface="Batang" panose="02030600000101010101" pitchFamily="18" charset="-127"/>
              </a:endParaRPr>
            </a:p>
          </p:txBody>
        </p:sp>
        <p:sp>
          <p:nvSpPr>
            <p:cNvPr id="76" name="Text Box 86">
              <a:extLst>
                <a:ext uri="{FF2B5EF4-FFF2-40B4-BE49-F238E27FC236}">
                  <a16:creationId xmlns:a16="http://schemas.microsoft.com/office/drawing/2014/main" id="{6C528EED-5ED5-1152-5E6F-CDD591476AC1}"/>
                </a:ext>
              </a:extLst>
            </p:cNvPr>
            <p:cNvSpPr txBox="1">
              <a:spLocks noChangeArrowheads="1"/>
            </p:cNvSpPr>
            <p:nvPr/>
          </p:nvSpPr>
          <p:spPr bwMode="auto">
            <a:xfrm>
              <a:off x="5768" y="12713"/>
              <a:ext cx="1080"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ts val="500"/>
                </a:spcBef>
                <a:buFont typeface="Wingdings" panose="05000000000000000000" pitchFamily="2" charset="2"/>
                <a:buNone/>
              </a:pPr>
              <a:r>
                <a:rPr lang="en-US" altLang="ko-KR" sz="1100">
                  <a:solidFill>
                    <a:srgbClr val="000000"/>
                  </a:solidFill>
                  <a:latin typeface="Times New Roman" panose="02020603050405020304" pitchFamily="18" charset="0"/>
                  <a:ea typeface="Batang" panose="02030600000101010101" pitchFamily="18" charset="-127"/>
                </a:rPr>
                <a:t>N+1</a:t>
              </a:r>
              <a:endParaRPr lang="en-US" altLang="en-US">
                <a:solidFill>
                  <a:srgbClr val="000000"/>
                </a:solidFill>
                <a:ea typeface="Batang" panose="02030600000101010101" pitchFamily="18" charset="-127"/>
              </a:endParaRPr>
            </a:p>
          </p:txBody>
        </p:sp>
        <p:sp>
          <p:nvSpPr>
            <p:cNvPr id="77" name="Line 87">
              <a:extLst>
                <a:ext uri="{FF2B5EF4-FFF2-40B4-BE49-F238E27FC236}">
                  <a16:creationId xmlns:a16="http://schemas.microsoft.com/office/drawing/2014/main" id="{E529F58A-2C22-CDFC-7783-66B033DAD772}"/>
                </a:ext>
              </a:extLst>
            </p:cNvPr>
            <p:cNvSpPr>
              <a:spLocks noChangeShapeType="1"/>
            </p:cNvSpPr>
            <p:nvPr/>
          </p:nvSpPr>
          <p:spPr bwMode="auto">
            <a:xfrm>
              <a:off x="2303" y="13073"/>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8" name="Line 88">
              <a:extLst>
                <a:ext uri="{FF2B5EF4-FFF2-40B4-BE49-F238E27FC236}">
                  <a16:creationId xmlns:a16="http://schemas.microsoft.com/office/drawing/2014/main" id="{4E1B293C-01BE-D37C-BCED-D2560FB5A162}"/>
                </a:ext>
              </a:extLst>
            </p:cNvPr>
            <p:cNvSpPr>
              <a:spLocks noChangeShapeType="1"/>
            </p:cNvSpPr>
            <p:nvPr/>
          </p:nvSpPr>
          <p:spPr bwMode="auto">
            <a:xfrm>
              <a:off x="10283" y="13058"/>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9" name="Line 89">
              <a:extLst>
                <a:ext uri="{FF2B5EF4-FFF2-40B4-BE49-F238E27FC236}">
                  <a16:creationId xmlns:a16="http://schemas.microsoft.com/office/drawing/2014/main" id="{1E2E9CB0-6BEB-B222-CFDB-8BA57A860A6C}"/>
                </a:ext>
              </a:extLst>
            </p:cNvPr>
            <p:cNvSpPr>
              <a:spLocks noChangeShapeType="1"/>
            </p:cNvSpPr>
            <p:nvPr/>
          </p:nvSpPr>
          <p:spPr bwMode="auto">
            <a:xfrm>
              <a:off x="9203" y="13073"/>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0" name="Line 90">
              <a:extLst>
                <a:ext uri="{FF2B5EF4-FFF2-40B4-BE49-F238E27FC236}">
                  <a16:creationId xmlns:a16="http://schemas.microsoft.com/office/drawing/2014/main" id="{876DAD92-1661-728C-74D9-69A61C7C12C4}"/>
                </a:ext>
              </a:extLst>
            </p:cNvPr>
            <p:cNvSpPr>
              <a:spLocks noChangeShapeType="1"/>
            </p:cNvSpPr>
            <p:nvPr/>
          </p:nvSpPr>
          <p:spPr bwMode="auto">
            <a:xfrm>
              <a:off x="8558" y="13073"/>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1" name="Line 91">
              <a:extLst>
                <a:ext uri="{FF2B5EF4-FFF2-40B4-BE49-F238E27FC236}">
                  <a16:creationId xmlns:a16="http://schemas.microsoft.com/office/drawing/2014/main" id="{EDC53FDA-39AD-FBBE-DFC3-04366DB7F2B1}"/>
                </a:ext>
              </a:extLst>
            </p:cNvPr>
            <p:cNvSpPr>
              <a:spLocks noChangeShapeType="1"/>
            </p:cNvSpPr>
            <p:nvPr/>
          </p:nvSpPr>
          <p:spPr bwMode="auto">
            <a:xfrm>
              <a:off x="7478" y="13058"/>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2" name="Line 92">
              <a:extLst>
                <a:ext uri="{FF2B5EF4-FFF2-40B4-BE49-F238E27FC236}">
                  <a16:creationId xmlns:a16="http://schemas.microsoft.com/office/drawing/2014/main" id="{F9B46096-198A-1C26-A20B-EEFC0F00B2E7}"/>
                </a:ext>
              </a:extLst>
            </p:cNvPr>
            <p:cNvSpPr>
              <a:spLocks noChangeShapeType="1"/>
            </p:cNvSpPr>
            <p:nvPr/>
          </p:nvSpPr>
          <p:spPr bwMode="auto">
            <a:xfrm>
              <a:off x="6848" y="13088"/>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3" name="Line 93">
              <a:extLst>
                <a:ext uri="{FF2B5EF4-FFF2-40B4-BE49-F238E27FC236}">
                  <a16:creationId xmlns:a16="http://schemas.microsoft.com/office/drawing/2014/main" id="{042E189D-4E2D-0077-CFDB-D1E960DDD7C7}"/>
                </a:ext>
              </a:extLst>
            </p:cNvPr>
            <p:cNvSpPr>
              <a:spLocks noChangeShapeType="1"/>
            </p:cNvSpPr>
            <p:nvPr/>
          </p:nvSpPr>
          <p:spPr bwMode="auto">
            <a:xfrm>
              <a:off x="5768" y="13058"/>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4" name="Line 94">
              <a:extLst>
                <a:ext uri="{FF2B5EF4-FFF2-40B4-BE49-F238E27FC236}">
                  <a16:creationId xmlns:a16="http://schemas.microsoft.com/office/drawing/2014/main" id="{21D9B338-EA11-4245-C016-E94FFFE51659}"/>
                </a:ext>
              </a:extLst>
            </p:cNvPr>
            <p:cNvSpPr>
              <a:spLocks noChangeShapeType="1"/>
            </p:cNvSpPr>
            <p:nvPr/>
          </p:nvSpPr>
          <p:spPr bwMode="auto">
            <a:xfrm>
              <a:off x="5108" y="13058"/>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5" name="Line 95">
              <a:extLst>
                <a:ext uri="{FF2B5EF4-FFF2-40B4-BE49-F238E27FC236}">
                  <a16:creationId xmlns:a16="http://schemas.microsoft.com/office/drawing/2014/main" id="{CF8A5EC2-FCD0-6B38-CFFD-5F0AD1FE6399}"/>
                </a:ext>
              </a:extLst>
            </p:cNvPr>
            <p:cNvSpPr>
              <a:spLocks noChangeShapeType="1"/>
            </p:cNvSpPr>
            <p:nvPr/>
          </p:nvSpPr>
          <p:spPr bwMode="auto">
            <a:xfrm>
              <a:off x="4028" y="13043"/>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6" name="Line 96">
              <a:extLst>
                <a:ext uri="{FF2B5EF4-FFF2-40B4-BE49-F238E27FC236}">
                  <a16:creationId xmlns:a16="http://schemas.microsoft.com/office/drawing/2014/main" id="{D7CB2836-B2A2-C42A-F606-5CDFFB777FDE}"/>
                </a:ext>
              </a:extLst>
            </p:cNvPr>
            <p:cNvSpPr>
              <a:spLocks noChangeShapeType="1"/>
            </p:cNvSpPr>
            <p:nvPr/>
          </p:nvSpPr>
          <p:spPr bwMode="auto">
            <a:xfrm>
              <a:off x="3383" y="13058"/>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7" name="Line 97">
              <a:extLst>
                <a:ext uri="{FF2B5EF4-FFF2-40B4-BE49-F238E27FC236}">
                  <a16:creationId xmlns:a16="http://schemas.microsoft.com/office/drawing/2014/main" id="{C5FB6560-0B02-31BA-3A32-02FACF32230F}"/>
                </a:ext>
              </a:extLst>
            </p:cNvPr>
            <p:cNvSpPr>
              <a:spLocks noChangeShapeType="1"/>
            </p:cNvSpPr>
            <p:nvPr/>
          </p:nvSpPr>
          <p:spPr bwMode="auto">
            <a:xfrm rot="5400000" flipV="1">
              <a:off x="10433" y="13343"/>
              <a:ext cx="0" cy="3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8" name="Line 98">
              <a:extLst>
                <a:ext uri="{FF2B5EF4-FFF2-40B4-BE49-F238E27FC236}">
                  <a16:creationId xmlns:a16="http://schemas.microsoft.com/office/drawing/2014/main" id="{3E696FBE-E0F9-0CFC-38B0-18AFD2875CAA}"/>
                </a:ext>
              </a:extLst>
            </p:cNvPr>
            <p:cNvSpPr>
              <a:spLocks noChangeShapeType="1"/>
            </p:cNvSpPr>
            <p:nvPr/>
          </p:nvSpPr>
          <p:spPr bwMode="auto">
            <a:xfrm rot="5400000" flipV="1">
              <a:off x="10058" y="7913"/>
              <a:ext cx="0" cy="360"/>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grpSp>
      <p:sp>
        <p:nvSpPr>
          <p:cNvPr id="99" name="TextBox 98">
            <a:extLst>
              <a:ext uri="{FF2B5EF4-FFF2-40B4-BE49-F238E27FC236}">
                <a16:creationId xmlns:a16="http://schemas.microsoft.com/office/drawing/2014/main" id="{80E60FCD-1C1C-175D-15A6-73759517F7DF}"/>
              </a:ext>
            </a:extLst>
          </p:cNvPr>
          <p:cNvSpPr txBox="1"/>
          <p:nvPr/>
        </p:nvSpPr>
        <p:spPr>
          <a:xfrm>
            <a:off x="4039473" y="6249535"/>
            <a:ext cx="3927712" cy="369332"/>
          </a:xfrm>
          <a:prstGeom prst="rect">
            <a:avLst/>
          </a:prstGeom>
          <a:noFill/>
        </p:spPr>
        <p:txBody>
          <a:bodyPr wrap="square">
            <a:spAutoFit/>
          </a:bodyPr>
          <a:lstStyle/>
          <a:p>
            <a:pPr marL="342900" indent="-342900" eaLnBrk="1" hangingPunct="1">
              <a:spcBef>
                <a:spcPct val="20000"/>
              </a:spcBef>
              <a:buClr>
                <a:schemeClr val="hlink"/>
              </a:buClr>
              <a:buSzPct val="90000"/>
              <a:buFont typeface="Wingdings" panose="05000000000000000000" pitchFamily="2" charset="2"/>
              <a:buNone/>
              <a:defRPr/>
            </a:pPr>
            <a:r>
              <a:rPr lang="en-US" sz="1800" dirty="0"/>
              <a:t>Error Free –continuous RQ-Transmission </a:t>
            </a:r>
          </a:p>
        </p:txBody>
      </p:sp>
    </p:spTree>
    <p:extLst>
      <p:ext uri="{BB962C8B-B14F-4D97-AF65-F5344CB8AC3E}">
        <p14:creationId xmlns:p14="http://schemas.microsoft.com/office/powerpoint/2010/main" val="3540204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04E7A-D7D3-AD93-1BD1-A3510236E62B}"/>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EB70E4B6-C735-62A6-D23D-1770862EF0F6}"/>
              </a:ext>
            </a:extLst>
          </p:cNvPr>
          <p:cNvSpPr>
            <a:spLocks noGrp="1"/>
          </p:cNvSpPr>
          <p:nvPr>
            <p:ph idx="1"/>
          </p:nvPr>
        </p:nvSpPr>
        <p:spPr>
          <a:xfrm>
            <a:off x="838200" y="1307690"/>
            <a:ext cx="10515600" cy="4869273"/>
          </a:xfrm>
        </p:spPr>
        <p:txBody>
          <a:bodyPr>
            <a:normAutofit/>
          </a:bodyPr>
          <a:lstStyle/>
          <a:p>
            <a:pPr algn="justLow" rtl="0" eaLnBrk="1" hangingPunct="1">
              <a:spcBef>
                <a:spcPct val="45000"/>
              </a:spcBef>
              <a:buClrTx/>
              <a:buSzTx/>
              <a:buFontTx/>
              <a:buNone/>
            </a:pPr>
            <a:r>
              <a:rPr lang="en-US" altLang="en-US" sz="2100" dirty="0">
                <a:latin typeface="Times New Roman" panose="02020603050405020304" pitchFamily="18" charset="0"/>
                <a:cs typeface="Times New Roman" panose="02020603050405020304" pitchFamily="18" charset="0"/>
              </a:rPr>
              <a:t>When an error does occur, one of two retransmission strategies may be followed: </a:t>
            </a:r>
          </a:p>
          <a:p>
            <a:pPr algn="justLow">
              <a:spcBef>
                <a:spcPct val="45000"/>
              </a:spcBef>
            </a:pPr>
            <a:r>
              <a:rPr lang="en-US" altLang="en-US" sz="2400" dirty="0">
                <a:latin typeface="Times New Roman" panose="02020603050405020304" pitchFamily="18" charset="0"/>
                <a:cs typeface="Times New Roman" panose="02020603050405020304" pitchFamily="18" charset="0"/>
              </a:rPr>
              <a:t> Selective Repeat</a:t>
            </a:r>
          </a:p>
          <a:p>
            <a:pPr lvl="1" algn="justLow">
              <a:spcBef>
                <a:spcPct val="45000"/>
              </a:spcBef>
            </a:pPr>
            <a:r>
              <a:rPr lang="en-US" altLang="en-US" sz="1600" dirty="0">
                <a:latin typeface="Times New Roman" panose="02020603050405020304" pitchFamily="18" charset="0"/>
                <a:cs typeface="Times New Roman" panose="02020603050405020304" pitchFamily="18" charset="0"/>
              </a:rPr>
              <a:t>On detecting corrupted frames, the receiving end, S sends requests to the transmitting end, for retransmission of just those frames in the sequence that are corrupted. Selective repeat can be implemented in one of the following two ways: </a:t>
            </a:r>
          </a:p>
          <a:p>
            <a:pPr lvl="2" algn="justLow">
              <a:spcBef>
                <a:spcPct val="45000"/>
              </a:spcBef>
            </a:pPr>
            <a:r>
              <a:rPr lang="en-US" altLang="en-US" sz="1700" dirty="0">
                <a:latin typeface="Times New Roman" panose="02020603050405020304" pitchFamily="18" charset="0"/>
                <a:cs typeface="Times New Roman" panose="02020603050405020304" pitchFamily="18" charset="0"/>
              </a:rPr>
              <a:t>   Implicit retransmission</a:t>
            </a:r>
          </a:p>
          <a:p>
            <a:pPr lvl="2" algn="justLow">
              <a:spcBef>
                <a:spcPct val="45000"/>
              </a:spcBef>
            </a:pPr>
            <a:r>
              <a:rPr lang="en-US" altLang="en-US" sz="1700" dirty="0">
                <a:latin typeface="Times New Roman" panose="02020603050405020304" pitchFamily="18" charset="0"/>
                <a:cs typeface="Times New Roman" panose="02020603050405020304" pitchFamily="18" charset="0"/>
              </a:rPr>
              <a:t>   Explicit retransmission. </a:t>
            </a:r>
          </a:p>
          <a:p>
            <a:pPr lvl="1" algn="justLow">
              <a:spcBef>
                <a:spcPct val="45000"/>
              </a:spcBef>
            </a:pPr>
            <a:r>
              <a:rPr lang="en-US" altLang="en-US" sz="2000" dirty="0">
                <a:latin typeface="Times New Roman" panose="02020603050405020304" pitchFamily="18" charset="0"/>
                <a:cs typeface="Times New Roman" panose="02020603050405020304" pitchFamily="18" charset="0"/>
              </a:rPr>
              <a:t>In both schemes, in the event of frames being received out of sequence, S retains these in the link receive list until the next in-sequence frame is received. </a:t>
            </a:r>
          </a:p>
          <a:p>
            <a:pPr lvl="1" algn="justLow">
              <a:spcBef>
                <a:spcPct val="45000"/>
              </a:spcBef>
            </a:pPr>
            <a:r>
              <a:rPr lang="en-US" altLang="en-US" sz="2600" dirty="0">
                <a:latin typeface="Times New Roman" panose="02020603050405020304" pitchFamily="18" charset="0"/>
                <a:cs typeface="Times New Roman" panose="02020603050405020304" pitchFamily="18" charset="0"/>
              </a:rPr>
              <a:t>Go-Back-N</a:t>
            </a:r>
          </a:p>
          <a:p>
            <a:pPr lvl="1" algn="justLow">
              <a:spcBef>
                <a:spcPct val="45000"/>
              </a:spcBef>
            </a:pPr>
            <a:r>
              <a:rPr lang="en-US" altLang="en-US" sz="2200" dirty="0">
                <a:latin typeface="Times New Roman" panose="02020603050405020304" pitchFamily="18" charset="0"/>
                <a:cs typeface="Times New Roman" panose="02020603050405020304" pitchFamily="18" charset="0"/>
              </a:rPr>
              <a:t>Developed to solve overflow problem is the selective repeat.</a:t>
            </a:r>
          </a:p>
          <a:p>
            <a:pPr lvl="1" algn="justLow">
              <a:spcBef>
                <a:spcPct val="45000"/>
              </a:spcBef>
            </a:pPr>
            <a:r>
              <a:rPr lang="en-US" altLang="en-US" sz="2200" dirty="0">
                <a:latin typeface="Times New Roman" panose="02020603050405020304" pitchFamily="18" charset="0"/>
                <a:cs typeface="Times New Roman" panose="02020603050405020304" pitchFamily="18" charset="0"/>
              </a:rPr>
              <a:t>When the secondary (receiver) detects an out of sequence frame, it informs the primary (transmitter) to start to retransmit frames from a specified frame number.</a:t>
            </a:r>
          </a:p>
          <a:p>
            <a:pPr lvl="1" algn="justLow">
              <a:spcBef>
                <a:spcPct val="45000"/>
              </a:spcBef>
            </a:pPr>
            <a:endParaRPr lang="en-US" altLang="en-US" sz="2800" dirty="0">
              <a:latin typeface="Times New Roman" panose="02020603050405020304" pitchFamily="18" charset="0"/>
              <a:cs typeface="Times New Roman" panose="02020603050405020304" pitchFamily="18" charset="0"/>
            </a:endParaRPr>
          </a:p>
          <a:p>
            <a:pPr algn="justLow" rtl="0" eaLnBrk="1" hangingPunct="1">
              <a:spcBef>
                <a:spcPct val="45000"/>
              </a:spcBef>
              <a:buClrTx/>
              <a:buSzTx/>
              <a:buFontTx/>
              <a:buNone/>
            </a:pPr>
            <a:endParaRPr lang="en-US" alt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47341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1" name="Rectangle 280">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3" name="Group 282">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284" name="Straight Connector 283">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85" name="Rectangle 284">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7" name="Rectangle 286">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FC870-6A4C-5934-02D5-3A12D6DA1146}"/>
              </a:ext>
            </a:extLst>
          </p:cNvPr>
          <p:cNvSpPr>
            <a:spLocks noGrp="1"/>
          </p:cNvSpPr>
          <p:nvPr>
            <p:ph type="title"/>
          </p:nvPr>
        </p:nvSpPr>
        <p:spPr>
          <a:xfrm>
            <a:off x="1060232" y="3941205"/>
            <a:ext cx="10071536" cy="929750"/>
          </a:xfrm>
        </p:spPr>
        <p:txBody>
          <a:bodyPr vert="horz" lIns="91440" tIns="45720" rIns="91440" bIns="45720" rtlCol="0" anchor="b">
            <a:normAutofit/>
          </a:bodyPr>
          <a:lstStyle/>
          <a:p>
            <a:pPr algn="ctr"/>
            <a:r>
              <a:rPr lang="en-US" sz="5200" dirty="0"/>
              <a:t>Implicit Selective Repeat</a:t>
            </a:r>
          </a:p>
        </p:txBody>
      </p:sp>
      <p:grpSp>
        <p:nvGrpSpPr>
          <p:cNvPr id="4" name="Group 3">
            <a:extLst>
              <a:ext uri="{FF2B5EF4-FFF2-40B4-BE49-F238E27FC236}">
                <a16:creationId xmlns:a16="http://schemas.microsoft.com/office/drawing/2014/main" id="{1CB1EE0F-0C14-0348-30B9-B47086D213C7}"/>
              </a:ext>
            </a:extLst>
          </p:cNvPr>
          <p:cNvGrpSpPr>
            <a:grpSpLocks/>
          </p:cNvGrpSpPr>
          <p:nvPr/>
        </p:nvGrpSpPr>
        <p:grpSpPr bwMode="auto">
          <a:xfrm>
            <a:off x="6107916" y="318044"/>
            <a:ext cx="6050645" cy="3512093"/>
            <a:chOff x="0" y="204"/>
            <a:chExt cx="5760" cy="4082"/>
          </a:xfrm>
        </p:grpSpPr>
        <p:sp>
          <p:nvSpPr>
            <p:cNvPr id="5" name="Text Box 7">
              <a:extLst>
                <a:ext uri="{FF2B5EF4-FFF2-40B4-BE49-F238E27FC236}">
                  <a16:creationId xmlns:a16="http://schemas.microsoft.com/office/drawing/2014/main" id="{7684ECE1-7C63-1CF1-D5F1-3497B2E71E1A}"/>
                </a:ext>
              </a:extLst>
            </p:cNvPr>
            <p:cNvSpPr txBox="1">
              <a:spLocks noChangeArrowheads="1"/>
            </p:cNvSpPr>
            <p:nvPr/>
          </p:nvSpPr>
          <p:spPr bwMode="auto">
            <a:xfrm>
              <a:off x="4875" y="2191"/>
              <a:ext cx="50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12648" eaLnBrk="1" hangingPunct="1">
                <a:spcAft>
                  <a:spcPts val="600"/>
                </a:spcAft>
              </a:pPr>
              <a:r>
                <a:rPr lang="en-US" altLang="ko-KR" sz="804"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Time</a:t>
              </a:r>
              <a:endParaRPr lang="en-US" altLang="en-US">
                <a:ea typeface="Batang" panose="02030600000101010101" pitchFamily="18" charset="-127"/>
              </a:endParaRPr>
            </a:p>
          </p:txBody>
        </p:sp>
        <p:sp>
          <p:nvSpPr>
            <p:cNvPr id="6" name="Text Box 8">
              <a:extLst>
                <a:ext uri="{FF2B5EF4-FFF2-40B4-BE49-F238E27FC236}">
                  <a16:creationId xmlns:a16="http://schemas.microsoft.com/office/drawing/2014/main" id="{8EC227A9-6B34-06D7-D206-6C4EC6AC0D7A}"/>
                </a:ext>
              </a:extLst>
            </p:cNvPr>
            <p:cNvSpPr txBox="1">
              <a:spLocks noChangeArrowheads="1"/>
            </p:cNvSpPr>
            <p:nvPr/>
          </p:nvSpPr>
          <p:spPr bwMode="auto">
            <a:xfrm>
              <a:off x="5121" y="2913"/>
              <a:ext cx="639"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12648" eaLnBrk="1" hangingPunct="1">
                <a:spcAft>
                  <a:spcPts val="600"/>
                </a:spcAft>
              </a:pPr>
              <a:r>
                <a:rPr lang="en-US" altLang="ko-KR" sz="804"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Receive</a:t>
              </a:r>
            </a:p>
            <a:p>
              <a:pPr defTabSz="612648" eaLnBrk="1" hangingPunct="1">
                <a:spcAft>
                  <a:spcPts val="600"/>
                </a:spcAft>
              </a:pPr>
              <a:r>
                <a:rPr lang="en-US" altLang="ko-KR" sz="804"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List</a:t>
              </a:r>
              <a:endParaRPr lang="en-US" altLang="en-US">
                <a:ea typeface="Batang" panose="02030600000101010101" pitchFamily="18" charset="-127"/>
              </a:endParaRPr>
            </a:p>
          </p:txBody>
        </p:sp>
        <p:sp>
          <p:nvSpPr>
            <p:cNvPr id="7" name="Text Box 9">
              <a:extLst>
                <a:ext uri="{FF2B5EF4-FFF2-40B4-BE49-F238E27FC236}">
                  <a16:creationId xmlns:a16="http://schemas.microsoft.com/office/drawing/2014/main" id="{AA627644-7B79-764F-4D6B-2AD0996D1F4F}"/>
                </a:ext>
              </a:extLst>
            </p:cNvPr>
            <p:cNvSpPr txBox="1">
              <a:spLocks noChangeArrowheads="1"/>
            </p:cNvSpPr>
            <p:nvPr/>
          </p:nvSpPr>
          <p:spPr bwMode="auto">
            <a:xfrm>
              <a:off x="288" y="2422"/>
              <a:ext cx="305"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12648" eaLnBrk="1" hangingPunct="1">
                <a:spcAft>
                  <a:spcPts val="600"/>
                </a:spcAft>
              </a:pPr>
              <a:r>
                <a:rPr lang="en-US" altLang="ko-KR" sz="804"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S</a:t>
              </a:r>
              <a:endParaRPr lang="en-US" altLang="en-US">
                <a:ea typeface="Batang" panose="02030600000101010101" pitchFamily="18" charset="-127"/>
              </a:endParaRPr>
            </a:p>
          </p:txBody>
        </p:sp>
        <p:sp>
          <p:nvSpPr>
            <p:cNvPr id="8" name="Text Box 10">
              <a:extLst>
                <a:ext uri="{FF2B5EF4-FFF2-40B4-BE49-F238E27FC236}">
                  <a16:creationId xmlns:a16="http://schemas.microsoft.com/office/drawing/2014/main" id="{5DCADEBD-5103-1128-C1AE-FE1541E61B1A}"/>
                </a:ext>
              </a:extLst>
            </p:cNvPr>
            <p:cNvSpPr txBox="1">
              <a:spLocks noChangeArrowheads="1"/>
            </p:cNvSpPr>
            <p:nvPr/>
          </p:nvSpPr>
          <p:spPr bwMode="auto">
            <a:xfrm>
              <a:off x="0" y="1548"/>
              <a:ext cx="305"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12648" eaLnBrk="1" hangingPunct="1">
                <a:spcAft>
                  <a:spcPts val="600"/>
                </a:spcAft>
              </a:pPr>
              <a:r>
                <a:rPr lang="en-US" altLang="ko-KR" sz="804"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P</a:t>
              </a:r>
              <a:endParaRPr lang="en-US" altLang="en-US">
                <a:ea typeface="Batang" panose="02030600000101010101" pitchFamily="18" charset="-127"/>
              </a:endParaRPr>
            </a:p>
          </p:txBody>
        </p:sp>
        <p:sp>
          <p:nvSpPr>
            <p:cNvPr id="9" name="Text Box 11">
              <a:extLst>
                <a:ext uri="{FF2B5EF4-FFF2-40B4-BE49-F238E27FC236}">
                  <a16:creationId xmlns:a16="http://schemas.microsoft.com/office/drawing/2014/main" id="{C644C4D7-84BE-7DA4-D225-DB42A2DE105A}"/>
                </a:ext>
              </a:extLst>
            </p:cNvPr>
            <p:cNvSpPr txBox="1">
              <a:spLocks noChangeArrowheads="1"/>
            </p:cNvSpPr>
            <p:nvPr/>
          </p:nvSpPr>
          <p:spPr bwMode="auto">
            <a:xfrm>
              <a:off x="2489" y="1931"/>
              <a:ext cx="787"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Aft>
                  <a:spcPts val="600"/>
                </a:spcAft>
              </a:pPr>
              <a:r>
                <a:rPr lang="en-US" altLang="ko-KR" sz="67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ACK(N+2)</a:t>
              </a:r>
              <a:endParaRPr lang="en-US" altLang="en-US">
                <a:ea typeface="Batang" panose="02030600000101010101" pitchFamily="18" charset="-127"/>
              </a:endParaRPr>
            </a:p>
          </p:txBody>
        </p:sp>
        <p:sp>
          <p:nvSpPr>
            <p:cNvPr id="10" name="Text Box 12">
              <a:extLst>
                <a:ext uri="{FF2B5EF4-FFF2-40B4-BE49-F238E27FC236}">
                  <a16:creationId xmlns:a16="http://schemas.microsoft.com/office/drawing/2014/main" id="{32505431-0E6C-18A4-77E5-EE334A0D6BDA}"/>
                </a:ext>
              </a:extLst>
            </p:cNvPr>
            <p:cNvSpPr txBox="1">
              <a:spLocks noChangeArrowheads="1"/>
            </p:cNvSpPr>
            <p:nvPr/>
          </p:nvSpPr>
          <p:spPr bwMode="auto">
            <a:xfrm>
              <a:off x="3143" y="1931"/>
              <a:ext cx="86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Aft>
                  <a:spcPts val="600"/>
                </a:spcAft>
              </a:pPr>
              <a:r>
                <a:rPr lang="en-US" altLang="ko-KR" sz="67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ACK(N+3)</a:t>
              </a:r>
              <a:endParaRPr lang="en-US" altLang="en-US">
                <a:ea typeface="Batang" panose="02030600000101010101" pitchFamily="18" charset="-127"/>
              </a:endParaRPr>
            </a:p>
          </p:txBody>
        </p:sp>
        <p:sp>
          <p:nvSpPr>
            <p:cNvPr id="11" name="Text Box 13">
              <a:extLst>
                <a:ext uri="{FF2B5EF4-FFF2-40B4-BE49-F238E27FC236}">
                  <a16:creationId xmlns:a16="http://schemas.microsoft.com/office/drawing/2014/main" id="{A52C59BF-AAE1-2707-20A2-0CDA81A9AEF8}"/>
                </a:ext>
              </a:extLst>
            </p:cNvPr>
            <p:cNvSpPr txBox="1">
              <a:spLocks noChangeArrowheads="1"/>
            </p:cNvSpPr>
            <p:nvPr/>
          </p:nvSpPr>
          <p:spPr bwMode="auto">
            <a:xfrm>
              <a:off x="3834" y="1931"/>
              <a:ext cx="72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Aft>
                  <a:spcPts val="600"/>
                </a:spcAft>
              </a:pPr>
              <a:r>
                <a:rPr lang="en-US" altLang="ko-KR" sz="67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ACK(N+4)</a:t>
              </a:r>
              <a:endParaRPr lang="en-US" altLang="en-US">
                <a:ea typeface="Batang" panose="02030600000101010101" pitchFamily="18" charset="-127"/>
              </a:endParaRPr>
            </a:p>
          </p:txBody>
        </p:sp>
        <p:sp>
          <p:nvSpPr>
            <p:cNvPr id="12" name="Text Box 14">
              <a:extLst>
                <a:ext uri="{FF2B5EF4-FFF2-40B4-BE49-F238E27FC236}">
                  <a16:creationId xmlns:a16="http://schemas.microsoft.com/office/drawing/2014/main" id="{A1F73BDF-37FD-656D-A3E0-2DD814DE58D6}"/>
                </a:ext>
              </a:extLst>
            </p:cNvPr>
            <p:cNvSpPr txBox="1">
              <a:spLocks noChangeArrowheads="1"/>
            </p:cNvSpPr>
            <p:nvPr/>
          </p:nvSpPr>
          <p:spPr bwMode="auto">
            <a:xfrm>
              <a:off x="4523" y="1931"/>
              <a:ext cx="86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Aft>
                  <a:spcPts val="600"/>
                </a:spcAft>
              </a:pPr>
              <a:r>
                <a:rPr lang="en-US" altLang="ko-KR" sz="67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ACK(N+1)</a:t>
              </a:r>
              <a:endParaRPr lang="en-US" altLang="en-US">
                <a:ea typeface="Batang" panose="02030600000101010101" pitchFamily="18" charset="-127"/>
              </a:endParaRPr>
            </a:p>
          </p:txBody>
        </p:sp>
        <p:sp>
          <p:nvSpPr>
            <p:cNvPr id="13" name="Text Box 15">
              <a:extLst>
                <a:ext uri="{FF2B5EF4-FFF2-40B4-BE49-F238E27FC236}">
                  <a16:creationId xmlns:a16="http://schemas.microsoft.com/office/drawing/2014/main" id="{B1E82B2D-98A7-9EC8-7965-30E970EBCE53}"/>
                </a:ext>
              </a:extLst>
            </p:cNvPr>
            <p:cNvSpPr txBox="1">
              <a:spLocks noChangeArrowheads="1"/>
            </p:cNvSpPr>
            <p:nvPr/>
          </p:nvSpPr>
          <p:spPr bwMode="auto">
            <a:xfrm>
              <a:off x="4264" y="816"/>
              <a:ext cx="1016"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12648" eaLnBrk="1" hangingPunct="1">
                <a:spcAft>
                  <a:spcPts val="600"/>
                </a:spcAft>
              </a:pPr>
              <a:r>
                <a:rPr lang="en-US" altLang="ko-KR" sz="804"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Retransmission</a:t>
              </a:r>
            </a:p>
            <a:p>
              <a:pPr defTabSz="612648" eaLnBrk="1" hangingPunct="1">
                <a:spcAft>
                  <a:spcPts val="600"/>
                </a:spcAft>
              </a:pPr>
              <a:r>
                <a:rPr lang="en-US" altLang="ko-KR" sz="804"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List</a:t>
              </a:r>
              <a:endParaRPr lang="en-US" altLang="en-US">
                <a:ea typeface="Batang" panose="02030600000101010101" pitchFamily="18" charset="-127"/>
              </a:endParaRPr>
            </a:p>
          </p:txBody>
        </p:sp>
        <p:sp>
          <p:nvSpPr>
            <p:cNvPr id="14" name="Text Box 16">
              <a:extLst>
                <a:ext uri="{FF2B5EF4-FFF2-40B4-BE49-F238E27FC236}">
                  <a16:creationId xmlns:a16="http://schemas.microsoft.com/office/drawing/2014/main" id="{622843EC-A501-8FE3-3AA3-4841B47E9AE7}"/>
                </a:ext>
              </a:extLst>
            </p:cNvPr>
            <p:cNvSpPr txBox="1">
              <a:spLocks noChangeArrowheads="1"/>
            </p:cNvSpPr>
            <p:nvPr/>
          </p:nvSpPr>
          <p:spPr bwMode="auto">
            <a:xfrm>
              <a:off x="4420" y="488"/>
              <a:ext cx="45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Bef>
                  <a:spcPts val="335"/>
                </a:spcBef>
              </a:pPr>
              <a:r>
                <a:rPr lang="en-US" altLang="ko-KR" sz="737"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V(S)</a:t>
              </a:r>
              <a:endParaRPr lang="en-US" altLang="en-US">
                <a:ea typeface="Batang" panose="02030600000101010101" pitchFamily="18" charset="-127"/>
              </a:endParaRPr>
            </a:p>
          </p:txBody>
        </p:sp>
        <p:sp>
          <p:nvSpPr>
            <p:cNvPr id="15" name="Text Box 17">
              <a:extLst>
                <a:ext uri="{FF2B5EF4-FFF2-40B4-BE49-F238E27FC236}">
                  <a16:creationId xmlns:a16="http://schemas.microsoft.com/office/drawing/2014/main" id="{2C1364C7-0F95-8561-E922-F20A1604ABD0}"/>
                </a:ext>
              </a:extLst>
            </p:cNvPr>
            <p:cNvSpPr txBox="1">
              <a:spLocks noChangeArrowheads="1"/>
            </p:cNvSpPr>
            <p:nvPr/>
          </p:nvSpPr>
          <p:spPr bwMode="auto">
            <a:xfrm>
              <a:off x="1422" y="1902"/>
              <a:ext cx="71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Aft>
                  <a:spcPts val="600"/>
                </a:spcAft>
              </a:pPr>
              <a:r>
                <a:rPr lang="en-US" altLang="ko-KR" sz="67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ACK(N</a:t>
              </a:r>
              <a:r>
                <a:rPr lang="en-US" altLang="ko-KR" sz="804"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ea typeface="Batang" panose="02030600000101010101" pitchFamily="18" charset="-127"/>
              </a:endParaRPr>
            </a:p>
          </p:txBody>
        </p:sp>
        <p:sp>
          <p:nvSpPr>
            <p:cNvPr id="16" name="Line 18">
              <a:extLst>
                <a:ext uri="{FF2B5EF4-FFF2-40B4-BE49-F238E27FC236}">
                  <a16:creationId xmlns:a16="http://schemas.microsoft.com/office/drawing/2014/main" id="{8E420F37-5D72-3A13-27BE-8A5DC9D9407A}"/>
                </a:ext>
              </a:extLst>
            </p:cNvPr>
            <p:cNvSpPr>
              <a:spLocks noChangeShapeType="1"/>
            </p:cNvSpPr>
            <p:nvPr/>
          </p:nvSpPr>
          <p:spPr bwMode="auto">
            <a:xfrm>
              <a:off x="762" y="1766"/>
              <a:ext cx="183" cy="612"/>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7" name="Line 19">
              <a:extLst>
                <a:ext uri="{FF2B5EF4-FFF2-40B4-BE49-F238E27FC236}">
                  <a16:creationId xmlns:a16="http://schemas.microsoft.com/office/drawing/2014/main" id="{7018A51A-7EC5-0F26-2A2C-A50C0B2CE04E}"/>
                </a:ext>
              </a:extLst>
            </p:cNvPr>
            <p:cNvSpPr>
              <a:spLocks noChangeShapeType="1"/>
            </p:cNvSpPr>
            <p:nvPr/>
          </p:nvSpPr>
          <p:spPr bwMode="auto">
            <a:xfrm>
              <a:off x="1380" y="1766"/>
              <a:ext cx="152" cy="61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8" name="Line 20">
              <a:extLst>
                <a:ext uri="{FF2B5EF4-FFF2-40B4-BE49-F238E27FC236}">
                  <a16:creationId xmlns:a16="http://schemas.microsoft.com/office/drawing/2014/main" id="{6F7546B8-B840-0C95-6A30-55FB07690037}"/>
                </a:ext>
              </a:extLst>
            </p:cNvPr>
            <p:cNvSpPr>
              <a:spLocks noChangeShapeType="1"/>
            </p:cNvSpPr>
            <p:nvPr/>
          </p:nvSpPr>
          <p:spPr bwMode="auto">
            <a:xfrm flipH="1">
              <a:off x="454" y="2378"/>
              <a:ext cx="22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9" name="Line 21">
              <a:extLst>
                <a:ext uri="{FF2B5EF4-FFF2-40B4-BE49-F238E27FC236}">
                  <a16:creationId xmlns:a16="http://schemas.microsoft.com/office/drawing/2014/main" id="{AA4E9CC0-144D-E57B-F95C-FB0FBBB7F775}"/>
                </a:ext>
              </a:extLst>
            </p:cNvPr>
            <p:cNvSpPr>
              <a:spLocks noChangeShapeType="1"/>
            </p:cNvSpPr>
            <p:nvPr/>
          </p:nvSpPr>
          <p:spPr bwMode="auto">
            <a:xfrm flipH="1">
              <a:off x="449" y="2660"/>
              <a:ext cx="22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0" name="Line 22">
              <a:extLst>
                <a:ext uri="{FF2B5EF4-FFF2-40B4-BE49-F238E27FC236}">
                  <a16:creationId xmlns:a16="http://schemas.microsoft.com/office/drawing/2014/main" id="{ED96E254-C254-C938-35D1-052CD17A1220}"/>
                </a:ext>
              </a:extLst>
            </p:cNvPr>
            <p:cNvSpPr>
              <a:spLocks noChangeShapeType="1"/>
            </p:cNvSpPr>
            <p:nvPr/>
          </p:nvSpPr>
          <p:spPr bwMode="auto">
            <a:xfrm flipH="1">
              <a:off x="4606" y="1496"/>
              <a:ext cx="29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1" name="Line 23">
              <a:extLst>
                <a:ext uri="{FF2B5EF4-FFF2-40B4-BE49-F238E27FC236}">
                  <a16:creationId xmlns:a16="http://schemas.microsoft.com/office/drawing/2014/main" id="{BB305208-261C-AA5D-3A99-1EC033DCFAD7}"/>
                </a:ext>
              </a:extLst>
            </p:cNvPr>
            <p:cNvSpPr>
              <a:spLocks noChangeShapeType="1"/>
            </p:cNvSpPr>
            <p:nvPr/>
          </p:nvSpPr>
          <p:spPr bwMode="auto">
            <a:xfrm flipH="1">
              <a:off x="4599" y="1772"/>
              <a:ext cx="2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2" name="Line 24">
              <a:extLst>
                <a:ext uri="{FF2B5EF4-FFF2-40B4-BE49-F238E27FC236}">
                  <a16:creationId xmlns:a16="http://schemas.microsoft.com/office/drawing/2014/main" id="{6D097951-7180-EEC9-2F70-27CD56ECEFE8}"/>
                </a:ext>
              </a:extLst>
            </p:cNvPr>
            <p:cNvSpPr>
              <a:spLocks noChangeShapeType="1"/>
            </p:cNvSpPr>
            <p:nvPr/>
          </p:nvSpPr>
          <p:spPr bwMode="auto">
            <a:xfrm>
              <a:off x="1964" y="1773"/>
              <a:ext cx="183" cy="613"/>
            </a:xfrm>
            <a:prstGeom prst="line">
              <a:avLst/>
            </a:prstGeom>
            <a:noFill/>
            <a:ln w="9525">
              <a:solidFill>
                <a:srgbClr val="66FF66"/>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3" name="Line 25">
              <a:extLst>
                <a:ext uri="{FF2B5EF4-FFF2-40B4-BE49-F238E27FC236}">
                  <a16:creationId xmlns:a16="http://schemas.microsoft.com/office/drawing/2014/main" id="{9B7C6F80-11F0-DA98-4B37-BEBFEBC8A3FC}"/>
                </a:ext>
              </a:extLst>
            </p:cNvPr>
            <p:cNvSpPr>
              <a:spLocks noChangeShapeType="1"/>
            </p:cNvSpPr>
            <p:nvPr/>
          </p:nvSpPr>
          <p:spPr bwMode="auto">
            <a:xfrm>
              <a:off x="2542" y="1772"/>
              <a:ext cx="184" cy="614"/>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4" name="Line 26">
              <a:extLst>
                <a:ext uri="{FF2B5EF4-FFF2-40B4-BE49-F238E27FC236}">
                  <a16:creationId xmlns:a16="http://schemas.microsoft.com/office/drawing/2014/main" id="{895FB040-7D8C-E7B2-2AB2-54C98083B34B}"/>
                </a:ext>
              </a:extLst>
            </p:cNvPr>
            <p:cNvSpPr>
              <a:spLocks noChangeShapeType="1"/>
            </p:cNvSpPr>
            <p:nvPr/>
          </p:nvSpPr>
          <p:spPr bwMode="auto">
            <a:xfrm flipV="1">
              <a:off x="1388" y="1773"/>
              <a:ext cx="531" cy="605"/>
            </a:xfrm>
            <a:prstGeom prst="line">
              <a:avLst/>
            </a:prstGeom>
            <a:noFill/>
            <a:ln w="9525">
              <a:solidFill>
                <a:srgbClr val="66FF66"/>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5" name="Line 27">
              <a:extLst>
                <a:ext uri="{FF2B5EF4-FFF2-40B4-BE49-F238E27FC236}">
                  <a16:creationId xmlns:a16="http://schemas.microsoft.com/office/drawing/2014/main" id="{1C2A86E3-7C35-6B8D-058C-EB9AF213F087}"/>
                </a:ext>
              </a:extLst>
            </p:cNvPr>
            <p:cNvSpPr>
              <a:spLocks noChangeShapeType="1"/>
            </p:cNvSpPr>
            <p:nvPr/>
          </p:nvSpPr>
          <p:spPr bwMode="auto">
            <a:xfrm flipV="1">
              <a:off x="2573" y="1773"/>
              <a:ext cx="532" cy="605"/>
            </a:xfrm>
            <a:prstGeom prst="line">
              <a:avLst/>
            </a:prstGeom>
            <a:noFill/>
            <a:ln w="9525">
              <a:solidFill>
                <a:srgbClr val="66FF66"/>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6" name="Line 28">
              <a:extLst>
                <a:ext uri="{FF2B5EF4-FFF2-40B4-BE49-F238E27FC236}">
                  <a16:creationId xmlns:a16="http://schemas.microsoft.com/office/drawing/2014/main" id="{1B32EBF6-FFC5-72A3-FCB8-37D4504C3FB0}"/>
                </a:ext>
              </a:extLst>
            </p:cNvPr>
            <p:cNvSpPr>
              <a:spLocks noChangeShapeType="1"/>
            </p:cNvSpPr>
            <p:nvPr/>
          </p:nvSpPr>
          <p:spPr bwMode="auto">
            <a:xfrm flipV="1">
              <a:off x="3149" y="1773"/>
              <a:ext cx="532" cy="605"/>
            </a:xfrm>
            <a:prstGeom prst="line">
              <a:avLst/>
            </a:prstGeom>
            <a:noFill/>
            <a:ln w="9525">
              <a:solidFill>
                <a:srgbClr val="66FF66"/>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7" name="Line 29">
              <a:extLst>
                <a:ext uri="{FF2B5EF4-FFF2-40B4-BE49-F238E27FC236}">
                  <a16:creationId xmlns:a16="http://schemas.microsoft.com/office/drawing/2014/main" id="{1A0E060D-E486-D3D4-3064-53FB1B8C8C98}"/>
                </a:ext>
              </a:extLst>
            </p:cNvPr>
            <p:cNvSpPr>
              <a:spLocks noChangeShapeType="1"/>
            </p:cNvSpPr>
            <p:nvPr/>
          </p:nvSpPr>
          <p:spPr bwMode="auto">
            <a:xfrm flipV="1">
              <a:off x="447" y="1340"/>
              <a:ext cx="0" cy="173"/>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8" name="Line 30">
              <a:extLst>
                <a:ext uri="{FF2B5EF4-FFF2-40B4-BE49-F238E27FC236}">
                  <a16:creationId xmlns:a16="http://schemas.microsoft.com/office/drawing/2014/main" id="{10CE9517-AAE0-AC14-0CB6-F0CB89C6D800}"/>
                </a:ext>
              </a:extLst>
            </p:cNvPr>
            <p:cNvSpPr>
              <a:spLocks noChangeShapeType="1"/>
            </p:cNvSpPr>
            <p:nvPr/>
          </p:nvSpPr>
          <p:spPr bwMode="auto">
            <a:xfrm flipV="1">
              <a:off x="1030" y="1340"/>
              <a:ext cx="0" cy="173"/>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9" name="Line 31">
              <a:extLst>
                <a:ext uri="{FF2B5EF4-FFF2-40B4-BE49-F238E27FC236}">
                  <a16:creationId xmlns:a16="http://schemas.microsoft.com/office/drawing/2014/main" id="{2A56F969-CDE3-4242-D9DF-E8E58808086E}"/>
                </a:ext>
              </a:extLst>
            </p:cNvPr>
            <p:cNvSpPr>
              <a:spLocks noChangeShapeType="1"/>
            </p:cNvSpPr>
            <p:nvPr/>
          </p:nvSpPr>
          <p:spPr bwMode="auto">
            <a:xfrm flipV="1">
              <a:off x="1622" y="1340"/>
              <a:ext cx="0" cy="173"/>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0" name="Line 32">
              <a:extLst>
                <a:ext uri="{FF2B5EF4-FFF2-40B4-BE49-F238E27FC236}">
                  <a16:creationId xmlns:a16="http://schemas.microsoft.com/office/drawing/2014/main" id="{2CD18D77-5767-CA9D-6F2E-E942C750C841}"/>
                </a:ext>
              </a:extLst>
            </p:cNvPr>
            <p:cNvSpPr>
              <a:spLocks noChangeShapeType="1"/>
            </p:cNvSpPr>
            <p:nvPr/>
          </p:nvSpPr>
          <p:spPr bwMode="auto">
            <a:xfrm flipV="1">
              <a:off x="2226" y="1324"/>
              <a:ext cx="0" cy="173"/>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1" name="Line 33">
              <a:extLst>
                <a:ext uri="{FF2B5EF4-FFF2-40B4-BE49-F238E27FC236}">
                  <a16:creationId xmlns:a16="http://schemas.microsoft.com/office/drawing/2014/main" id="{C05BB9B4-E380-DAC4-D446-18BDE9982479}"/>
                </a:ext>
              </a:extLst>
            </p:cNvPr>
            <p:cNvSpPr>
              <a:spLocks noChangeShapeType="1"/>
            </p:cNvSpPr>
            <p:nvPr/>
          </p:nvSpPr>
          <p:spPr bwMode="auto">
            <a:xfrm flipV="1">
              <a:off x="2816" y="1340"/>
              <a:ext cx="0" cy="17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2" name="Text Box 34">
              <a:extLst>
                <a:ext uri="{FF2B5EF4-FFF2-40B4-BE49-F238E27FC236}">
                  <a16:creationId xmlns:a16="http://schemas.microsoft.com/office/drawing/2014/main" id="{BF753D10-DCB4-1FD7-22E0-3F09F0B96EFD}"/>
                </a:ext>
              </a:extLst>
            </p:cNvPr>
            <p:cNvSpPr txBox="1">
              <a:spLocks noChangeArrowheads="1"/>
            </p:cNvSpPr>
            <p:nvPr/>
          </p:nvSpPr>
          <p:spPr bwMode="auto">
            <a:xfrm>
              <a:off x="213" y="1166"/>
              <a:ext cx="456" cy="17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Bef>
                  <a:spcPts val="335"/>
                </a:spcBef>
              </a:pPr>
              <a:r>
                <a:rPr lang="en-US" altLang="ko-KR" sz="737"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a:t>
              </a:r>
              <a:endParaRPr lang="en-US" altLang="en-US">
                <a:solidFill>
                  <a:srgbClr val="000000"/>
                </a:solidFill>
                <a:ea typeface="Batang" panose="02030600000101010101" pitchFamily="18" charset="-127"/>
              </a:endParaRPr>
            </a:p>
          </p:txBody>
        </p:sp>
        <p:sp>
          <p:nvSpPr>
            <p:cNvPr id="33" name="Text Box 35">
              <a:extLst>
                <a:ext uri="{FF2B5EF4-FFF2-40B4-BE49-F238E27FC236}">
                  <a16:creationId xmlns:a16="http://schemas.microsoft.com/office/drawing/2014/main" id="{57D4218B-4D3E-1436-A696-83E1BB1E6F13}"/>
                </a:ext>
              </a:extLst>
            </p:cNvPr>
            <p:cNvSpPr txBox="1">
              <a:spLocks noChangeArrowheads="1"/>
            </p:cNvSpPr>
            <p:nvPr/>
          </p:nvSpPr>
          <p:spPr bwMode="auto">
            <a:xfrm>
              <a:off x="2582" y="1166"/>
              <a:ext cx="455" cy="17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Bef>
                  <a:spcPts val="335"/>
                </a:spcBef>
              </a:pPr>
              <a:r>
                <a:rPr lang="en-US" altLang="ko-KR" sz="737"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34" name="Text Box 36">
              <a:extLst>
                <a:ext uri="{FF2B5EF4-FFF2-40B4-BE49-F238E27FC236}">
                  <a16:creationId xmlns:a16="http://schemas.microsoft.com/office/drawing/2014/main" id="{9A2DEB10-F03B-1228-164E-2882E28A1075}"/>
                </a:ext>
              </a:extLst>
            </p:cNvPr>
            <p:cNvSpPr txBox="1">
              <a:spLocks noChangeArrowheads="1"/>
            </p:cNvSpPr>
            <p:nvPr/>
          </p:nvSpPr>
          <p:spPr bwMode="auto">
            <a:xfrm>
              <a:off x="1388" y="1166"/>
              <a:ext cx="456" cy="17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Bef>
                  <a:spcPts val="335"/>
                </a:spcBef>
              </a:pPr>
              <a:r>
                <a:rPr lang="en-US" altLang="ko-KR" sz="737"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a:t>
              </a:r>
              <a:endParaRPr lang="en-US" altLang="en-US">
                <a:solidFill>
                  <a:srgbClr val="000000"/>
                </a:solidFill>
                <a:ea typeface="Batang" panose="02030600000101010101" pitchFamily="18" charset="-127"/>
              </a:endParaRPr>
            </a:p>
          </p:txBody>
        </p:sp>
        <p:sp>
          <p:nvSpPr>
            <p:cNvPr id="35" name="Text Box 37">
              <a:extLst>
                <a:ext uri="{FF2B5EF4-FFF2-40B4-BE49-F238E27FC236}">
                  <a16:creationId xmlns:a16="http://schemas.microsoft.com/office/drawing/2014/main" id="{53AEA356-3323-B35E-1ED9-A97A039E8085}"/>
                </a:ext>
              </a:extLst>
            </p:cNvPr>
            <p:cNvSpPr txBox="1">
              <a:spLocks noChangeArrowheads="1"/>
            </p:cNvSpPr>
            <p:nvPr/>
          </p:nvSpPr>
          <p:spPr bwMode="auto">
            <a:xfrm>
              <a:off x="797" y="1166"/>
              <a:ext cx="454" cy="17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Bef>
                  <a:spcPts val="335"/>
                </a:spcBef>
              </a:pPr>
              <a:r>
                <a:rPr lang="en-US" altLang="ko-KR" sz="737"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a:t>
              </a:r>
              <a:endParaRPr lang="en-US" altLang="en-US">
                <a:solidFill>
                  <a:srgbClr val="000000"/>
                </a:solidFill>
                <a:ea typeface="Batang" panose="02030600000101010101" pitchFamily="18" charset="-127"/>
              </a:endParaRPr>
            </a:p>
          </p:txBody>
        </p:sp>
        <p:sp>
          <p:nvSpPr>
            <p:cNvPr id="36" name="Text Box 38">
              <a:extLst>
                <a:ext uri="{FF2B5EF4-FFF2-40B4-BE49-F238E27FC236}">
                  <a16:creationId xmlns:a16="http://schemas.microsoft.com/office/drawing/2014/main" id="{974B1372-80E3-C8D4-AFD5-670B1A28CEFD}"/>
                </a:ext>
              </a:extLst>
            </p:cNvPr>
            <p:cNvSpPr txBox="1">
              <a:spLocks noChangeArrowheads="1"/>
            </p:cNvSpPr>
            <p:nvPr/>
          </p:nvSpPr>
          <p:spPr bwMode="auto">
            <a:xfrm>
              <a:off x="1388" y="820"/>
              <a:ext cx="456" cy="17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Bef>
                  <a:spcPts val="335"/>
                </a:spcBef>
              </a:pPr>
              <a:r>
                <a:rPr lang="en-US" altLang="ko-KR" sz="737"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37" name="Text Box 39">
              <a:extLst>
                <a:ext uri="{FF2B5EF4-FFF2-40B4-BE49-F238E27FC236}">
                  <a16:creationId xmlns:a16="http://schemas.microsoft.com/office/drawing/2014/main" id="{C54C54E8-E1FF-2FF3-9C9E-8D418453B722}"/>
                </a:ext>
              </a:extLst>
            </p:cNvPr>
            <p:cNvSpPr txBox="1">
              <a:spLocks noChangeArrowheads="1"/>
            </p:cNvSpPr>
            <p:nvPr/>
          </p:nvSpPr>
          <p:spPr bwMode="auto">
            <a:xfrm>
              <a:off x="1388" y="993"/>
              <a:ext cx="456" cy="17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Bef>
                  <a:spcPts val="335"/>
                </a:spcBef>
              </a:pPr>
              <a:r>
                <a:rPr lang="en-US" altLang="ko-KR" sz="737"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38" name="Text Box 40">
              <a:extLst>
                <a:ext uri="{FF2B5EF4-FFF2-40B4-BE49-F238E27FC236}">
                  <a16:creationId xmlns:a16="http://schemas.microsoft.com/office/drawing/2014/main" id="{58CC6765-580B-914A-7F06-BCCCF8AF1940}"/>
                </a:ext>
              </a:extLst>
            </p:cNvPr>
            <p:cNvSpPr txBox="1">
              <a:spLocks noChangeArrowheads="1"/>
            </p:cNvSpPr>
            <p:nvPr/>
          </p:nvSpPr>
          <p:spPr bwMode="auto">
            <a:xfrm>
              <a:off x="797" y="993"/>
              <a:ext cx="454" cy="17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Bef>
                  <a:spcPts val="335"/>
                </a:spcBef>
              </a:pPr>
              <a:r>
                <a:rPr lang="en-US" altLang="ko-KR" sz="737"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39" name="Text Box 41">
              <a:extLst>
                <a:ext uri="{FF2B5EF4-FFF2-40B4-BE49-F238E27FC236}">
                  <a16:creationId xmlns:a16="http://schemas.microsoft.com/office/drawing/2014/main" id="{4BAB9341-268E-BD4B-2A7C-52ECC6B7A4E1}"/>
                </a:ext>
              </a:extLst>
            </p:cNvPr>
            <p:cNvSpPr txBox="1">
              <a:spLocks noChangeArrowheads="1"/>
            </p:cNvSpPr>
            <p:nvPr/>
          </p:nvSpPr>
          <p:spPr bwMode="auto">
            <a:xfrm>
              <a:off x="1991" y="820"/>
              <a:ext cx="455" cy="17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Bef>
                  <a:spcPts val="335"/>
                </a:spcBef>
              </a:pPr>
              <a:r>
                <a:rPr lang="en-US" altLang="ko-KR" sz="737"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N+3</a:t>
              </a:r>
              <a:endParaRPr lang="en-US" altLang="en-US">
                <a:solidFill>
                  <a:srgbClr val="000000"/>
                </a:solidFill>
                <a:ea typeface="Batang" panose="02030600000101010101" pitchFamily="18" charset="-127"/>
              </a:endParaRPr>
            </a:p>
          </p:txBody>
        </p:sp>
        <p:sp>
          <p:nvSpPr>
            <p:cNvPr id="40" name="Text Box 42">
              <a:extLst>
                <a:ext uri="{FF2B5EF4-FFF2-40B4-BE49-F238E27FC236}">
                  <a16:creationId xmlns:a16="http://schemas.microsoft.com/office/drawing/2014/main" id="{5B6BDAEE-FE27-562B-C7A4-1D51D842BDC8}"/>
                </a:ext>
              </a:extLst>
            </p:cNvPr>
            <p:cNvSpPr txBox="1">
              <a:spLocks noChangeArrowheads="1"/>
            </p:cNvSpPr>
            <p:nvPr/>
          </p:nvSpPr>
          <p:spPr bwMode="auto">
            <a:xfrm>
              <a:off x="1991" y="993"/>
              <a:ext cx="455" cy="17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Bef>
                  <a:spcPts val="335"/>
                </a:spcBef>
              </a:pPr>
              <a:r>
                <a:rPr lang="en-US" altLang="ko-KR" sz="737" kern="1200">
                  <a:solidFill>
                    <a:srgbClr val="000000"/>
                  </a:solidFill>
                  <a:latin typeface="Times New Roman" panose="02020603050405020304" pitchFamily="18" charset="0"/>
                  <a:ea typeface="Gulim" panose="020B0503020000020004" pitchFamily="34" charset="-127"/>
                  <a:cs typeface="Times New Roman" panose="02020603050405020304" pitchFamily="18" charset="0"/>
                </a:rPr>
                <a:t>N+2</a:t>
              </a:r>
              <a:endParaRPr lang="en-US" altLang="en-US" sz="737" kern="1200">
                <a:solidFill>
                  <a:srgbClr val="000000"/>
                </a:solidFill>
                <a:latin typeface="Times New Roman" panose="02020603050405020304" pitchFamily="18" charset="0"/>
                <a:ea typeface="Gulim" panose="020B0503020000020004" pitchFamily="34" charset="-127"/>
                <a:cs typeface="Times New Roman" panose="02020603050405020304" pitchFamily="18" charset="0"/>
              </a:endParaRPr>
            </a:p>
            <a:p>
              <a:pPr algn="l" rtl="0" eaLnBrk="1" hangingPunct="1">
                <a:buFont typeface="Wingdings" panose="05000000000000000000" pitchFamily="2" charset="2"/>
                <a:buNone/>
              </a:pPr>
              <a:endParaRPr lang="en-US" altLang="en-US" sz="1100">
                <a:solidFill>
                  <a:srgbClr val="000000"/>
                </a:solidFill>
                <a:latin typeface="Times New Roman" panose="02020603050405020304" pitchFamily="18" charset="0"/>
                <a:ea typeface="Gulim" panose="020B0503020000020004" pitchFamily="34" charset="-127"/>
                <a:cs typeface="Times New Roman" panose="02020603050405020304" pitchFamily="18" charset="0"/>
              </a:endParaRPr>
            </a:p>
          </p:txBody>
        </p:sp>
        <p:sp>
          <p:nvSpPr>
            <p:cNvPr id="41" name="Text Box 43">
              <a:extLst>
                <a:ext uri="{FF2B5EF4-FFF2-40B4-BE49-F238E27FC236}">
                  <a16:creationId xmlns:a16="http://schemas.microsoft.com/office/drawing/2014/main" id="{305B15E0-4B1F-ED0C-12BE-CAB200362D87}"/>
                </a:ext>
              </a:extLst>
            </p:cNvPr>
            <p:cNvSpPr txBox="1">
              <a:spLocks noChangeArrowheads="1"/>
            </p:cNvSpPr>
            <p:nvPr/>
          </p:nvSpPr>
          <p:spPr bwMode="auto">
            <a:xfrm>
              <a:off x="2582" y="820"/>
              <a:ext cx="455" cy="17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Bef>
                  <a:spcPts val="335"/>
                </a:spcBef>
              </a:pPr>
              <a:r>
                <a:rPr lang="en-US" altLang="ko-KR" sz="737"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N+3</a:t>
              </a:r>
              <a:endParaRPr lang="en-US" altLang="en-US">
                <a:solidFill>
                  <a:srgbClr val="000000"/>
                </a:solidFill>
                <a:ea typeface="Batang" panose="02030600000101010101" pitchFamily="18" charset="-127"/>
              </a:endParaRPr>
            </a:p>
          </p:txBody>
        </p:sp>
        <p:sp>
          <p:nvSpPr>
            <p:cNvPr id="42" name="Text Box 44">
              <a:extLst>
                <a:ext uri="{FF2B5EF4-FFF2-40B4-BE49-F238E27FC236}">
                  <a16:creationId xmlns:a16="http://schemas.microsoft.com/office/drawing/2014/main" id="{83CC3A3C-975A-E897-7338-ADDA15943729}"/>
                </a:ext>
              </a:extLst>
            </p:cNvPr>
            <p:cNvSpPr txBox="1">
              <a:spLocks noChangeArrowheads="1"/>
            </p:cNvSpPr>
            <p:nvPr/>
          </p:nvSpPr>
          <p:spPr bwMode="auto">
            <a:xfrm>
              <a:off x="2582" y="993"/>
              <a:ext cx="455" cy="17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Bef>
                  <a:spcPts val="335"/>
                </a:spcBef>
              </a:pPr>
              <a:r>
                <a:rPr lang="en-US" altLang="ko-KR" sz="737"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43" name="Text Box 45">
              <a:extLst>
                <a:ext uri="{FF2B5EF4-FFF2-40B4-BE49-F238E27FC236}">
                  <a16:creationId xmlns:a16="http://schemas.microsoft.com/office/drawing/2014/main" id="{0D66B174-5200-C702-988C-55D6539DFDFE}"/>
                </a:ext>
              </a:extLst>
            </p:cNvPr>
            <p:cNvSpPr txBox="1">
              <a:spLocks noChangeArrowheads="1"/>
            </p:cNvSpPr>
            <p:nvPr/>
          </p:nvSpPr>
          <p:spPr bwMode="auto">
            <a:xfrm>
              <a:off x="1991" y="1166"/>
              <a:ext cx="455" cy="17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Bef>
                  <a:spcPts val="335"/>
                </a:spcBef>
              </a:pPr>
              <a:r>
                <a:rPr lang="en-US" altLang="ko-KR" sz="737"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44" name="Line 46">
              <a:extLst>
                <a:ext uri="{FF2B5EF4-FFF2-40B4-BE49-F238E27FC236}">
                  <a16:creationId xmlns:a16="http://schemas.microsoft.com/office/drawing/2014/main" id="{FD4C6319-B515-23A2-1166-7929FC2602A7}"/>
                </a:ext>
              </a:extLst>
            </p:cNvPr>
            <p:cNvSpPr>
              <a:spLocks noChangeShapeType="1"/>
            </p:cNvSpPr>
            <p:nvPr/>
          </p:nvSpPr>
          <p:spPr bwMode="auto">
            <a:xfrm flipV="1">
              <a:off x="1388" y="647"/>
              <a:ext cx="0" cy="1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45" name="Line 47">
              <a:extLst>
                <a:ext uri="{FF2B5EF4-FFF2-40B4-BE49-F238E27FC236}">
                  <a16:creationId xmlns:a16="http://schemas.microsoft.com/office/drawing/2014/main" id="{67AA18A4-C569-1907-1425-D794BE862A9E}"/>
                </a:ext>
              </a:extLst>
            </p:cNvPr>
            <p:cNvSpPr>
              <a:spLocks noChangeShapeType="1"/>
            </p:cNvSpPr>
            <p:nvPr/>
          </p:nvSpPr>
          <p:spPr bwMode="auto">
            <a:xfrm flipV="1">
              <a:off x="213" y="647"/>
              <a:ext cx="0" cy="5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46" name="Line 48">
              <a:extLst>
                <a:ext uri="{FF2B5EF4-FFF2-40B4-BE49-F238E27FC236}">
                  <a16:creationId xmlns:a16="http://schemas.microsoft.com/office/drawing/2014/main" id="{73DFC517-F0AA-40BC-BC2D-D8E0DADA74DF}"/>
                </a:ext>
              </a:extLst>
            </p:cNvPr>
            <p:cNvSpPr>
              <a:spLocks noChangeShapeType="1"/>
            </p:cNvSpPr>
            <p:nvPr/>
          </p:nvSpPr>
          <p:spPr bwMode="auto">
            <a:xfrm flipV="1">
              <a:off x="2446" y="654"/>
              <a:ext cx="0" cy="1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47" name="Line 49">
              <a:extLst>
                <a:ext uri="{FF2B5EF4-FFF2-40B4-BE49-F238E27FC236}">
                  <a16:creationId xmlns:a16="http://schemas.microsoft.com/office/drawing/2014/main" id="{A0E0718F-1D38-9400-C25F-A23D114656D3}"/>
                </a:ext>
              </a:extLst>
            </p:cNvPr>
            <p:cNvSpPr>
              <a:spLocks noChangeShapeType="1"/>
            </p:cNvSpPr>
            <p:nvPr/>
          </p:nvSpPr>
          <p:spPr bwMode="auto">
            <a:xfrm flipV="1">
              <a:off x="1991" y="647"/>
              <a:ext cx="0" cy="1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48" name="Line 50">
              <a:extLst>
                <a:ext uri="{FF2B5EF4-FFF2-40B4-BE49-F238E27FC236}">
                  <a16:creationId xmlns:a16="http://schemas.microsoft.com/office/drawing/2014/main" id="{34F7EBC2-2CA5-4FEA-258F-B7291C840E2F}"/>
                </a:ext>
              </a:extLst>
            </p:cNvPr>
            <p:cNvSpPr>
              <a:spLocks noChangeShapeType="1"/>
            </p:cNvSpPr>
            <p:nvPr/>
          </p:nvSpPr>
          <p:spPr bwMode="auto">
            <a:xfrm flipV="1">
              <a:off x="1844" y="647"/>
              <a:ext cx="0" cy="1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49" name="Line 51">
              <a:extLst>
                <a:ext uri="{FF2B5EF4-FFF2-40B4-BE49-F238E27FC236}">
                  <a16:creationId xmlns:a16="http://schemas.microsoft.com/office/drawing/2014/main" id="{A0826122-76E4-0A19-956B-6642D4747DDC}"/>
                </a:ext>
              </a:extLst>
            </p:cNvPr>
            <p:cNvSpPr>
              <a:spLocks noChangeShapeType="1"/>
            </p:cNvSpPr>
            <p:nvPr/>
          </p:nvSpPr>
          <p:spPr bwMode="auto">
            <a:xfrm flipV="1">
              <a:off x="669" y="647"/>
              <a:ext cx="0" cy="5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0" name="Line 52">
              <a:extLst>
                <a:ext uri="{FF2B5EF4-FFF2-40B4-BE49-F238E27FC236}">
                  <a16:creationId xmlns:a16="http://schemas.microsoft.com/office/drawing/2014/main" id="{C75E4E6E-92B4-29CD-7D11-5C75962E544A}"/>
                </a:ext>
              </a:extLst>
            </p:cNvPr>
            <p:cNvSpPr>
              <a:spLocks noChangeShapeType="1"/>
            </p:cNvSpPr>
            <p:nvPr/>
          </p:nvSpPr>
          <p:spPr bwMode="auto">
            <a:xfrm flipH="1" flipV="1">
              <a:off x="1251" y="640"/>
              <a:ext cx="0" cy="35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1" name="Line 53">
              <a:extLst>
                <a:ext uri="{FF2B5EF4-FFF2-40B4-BE49-F238E27FC236}">
                  <a16:creationId xmlns:a16="http://schemas.microsoft.com/office/drawing/2014/main" id="{A556A0F1-1E80-99A2-F50D-21B9F3FC88B4}"/>
                </a:ext>
              </a:extLst>
            </p:cNvPr>
            <p:cNvSpPr>
              <a:spLocks noChangeShapeType="1"/>
            </p:cNvSpPr>
            <p:nvPr/>
          </p:nvSpPr>
          <p:spPr bwMode="auto">
            <a:xfrm flipV="1">
              <a:off x="797" y="647"/>
              <a:ext cx="0" cy="3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2" name="Line 54">
              <a:extLst>
                <a:ext uri="{FF2B5EF4-FFF2-40B4-BE49-F238E27FC236}">
                  <a16:creationId xmlns:a16="http://schemas.microsoft.com/office/drawing/2014/main" id="{3B12C524-54D0-04E6-627B-43F9BA743C2B}"/>
                </a:ext>
              </a:extLst>
            </p:cNvPr>
            <p:cNvSpPr>
              <a:spLocks noChangeShapeType="1"/>
            </p:cNvSpPr>
            <p:nvPr/>
          </p:nvSpPr>
          <p:spPr bwMode="auto">
            <a:xfrm flipV="1">
              <a:off x="728" y="639"/>
              <a:ext cx="0" cy="17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3" name="Line 55">
              <a:extLst>
                <a:ext uri="{FF2B5EF4-FFF2-40B4-BE49-F238E27FC236}">
                  <a16:creationId xmlns:a16="http://schemas.microsoft.com/office/drawing/2014/main" id="{55766A57-B470-7D7D-0EB4-AB5C9CB84FAD}"/>
                </a:ext>
              </a:extLst>
            </p:cNvPr>
            <p:cNvSpPr>
              <a:spLocks noChangeShapeType="1"/>
            </p:cNvSpPr>
            <p:nvPr/>
          </p:nvSpPr>
          <p:spPr bwMode="auto">
            <a:xfrm flipV="1">
              <a:off x="1325" y="654"/>
              <a:ext cx="0" cy="17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4" name="Line 56">
              <a:extLst>
                <a:ext uri="{FF2B5EF4-FFF2-40B4-BE49-F238E27FC236}">
                  <a16:creationId xmlns:a16="http://schemas.microsoft.com/office/drawing/2014/main" id="{1E1AEF80-C511-C4A9-F798-C12BED78E302}"/>
                </a:ext>
              </a:extLst>
            </p:cNvPr>
            <p:cNvSpPr>
              <a:spLocks noChangeShapeType="1"/>
            </p:cNvSpPr>
            <p:nvPr/>
          </p:nvSpPr>
          <p:spPr bwMode="auto">
            <a:xfrm flipV="1">
              <a:off x="1913" y="632"/>
              <a:ext cx="0" cy="17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5" name="Line 57">
              <a:extLst>
                <a:ext uri="{FF2B5EF4-FFF2-40B4-BE49-F238E27FC236}">
                  <a16:creationId xmlns:a16="http://schemas.microsoft.com/office/drawing/2014/main" id="{6C117309-C65B-651A-171E-8ADAA01EC949}"/>
                </a:ext>
              </a:extLst>
            </p:cNvPr>
            <p:cNvSpPr>
              <a:spLocks noChangeShapeType="1"/>
            </p:cNvSpPr>
            <p:nvPr/>
          </p:nvSpPr>
          <p:spPr bwMode="auto">
            <a:xfrm flipV="1">
              <a:off x="2522" y="625"/>
              <a:ext cx="0" cy="17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6" name="Line 58">
              <a:extLst>
                <a:ext uri="{FF2B5EF4-FFF2-40B4-BE49-F238E27FC236}">
                  <a16:creationId xmlns:a16="http://schemas.microsoft.com/office/drawing/2014/main" id="{A6C781D4-0EFD-B0EA-6AB6-C64B9C4E7421}"/>
                </a:ext>
              </a:extLst>
            </p:cNvPr>
            <p:cNvSpPr>
              <a:spLocks noChangeShapeType="1"/>
            </p:cNvSpPr>
            <p:nvPr/>
          </p:nvSpPr>
          <p:spPr bwMode="auto">
            <a:xfrm flipV="1">
              <a:off x="144" y="654"/>
              <a:ext cx="0" cy="173"/>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7" name="Line 59">
              <a:extLst>
                <a:ext uri="{FF2B5EF4-FFF2-40B4-BE49-F238E27FC236}">
                  <a16:creationId xmlns:a16="http://schemas.microsoft.com/office/drawing/2014/main" id="{C96A6592-F7A7-0D96-BEB4-C0BAB7FC57BA}"/>
                </a:ext>
              </a:extLst>
            </p:cNvPr>
            <p:cNvSpPr>
              <a:spLocks noChangeShapeType="1"/>
            </p:cNvSpPr>
            <p:nvPr/>
          </p:nvSpPr>
          <p:spPr bwMode="auto">
            <a:xfrm rot="5400000" flipV="1">
              <a:off x="4394" y="513"/>
              <a:ext cx="0" cy="151"/>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grpSp>
          <p:nvGrpSpPr>
            <p:cNvPr id="58" name="Group 57">
              <a:extLst>
                <a:ext uri="{FF2B5EF4-FFF2-40B4-BE49-F238E27FC236}">
                  <a16:creationId xmlns:a16="http://schemas.microsoft.com/office/drawing/2014/main" id="{AA362D92-BC3F-76A4-3B7E-F6DD03996E0F}"/>
                </a:ext>
              </a:extLst>
            </p:cNvPr>
            <p:cNvGrpSpPr>
              <a:grpSpLocks/>
            </p:cNvGrpSpPr>
            <p:nvPr/>
          </p:nvGrpSpPr>
          <p:grpSpPr bwMode="auto">
            <a:xfrm>
              <a:off x="430" y="1497"/>
              <a:ext cx="4162" cy="276"/>
              <a:chOff x="2006" y="5588"/>
              <a:chExt cx="8995" cy="541"/>
            </a:xfrm>
          </p:grpSpPr>
          <p:sp>
            <p:nvSpPr>
              <p:cNvPr id="150" name="Text Box 61">
                <a:extLst>
                  <a:ext uri="{FF2B5EF4-FFF2-40B4-BE49-F238E27FC236}">
                    <a16:creationId xmlns:a16="http://schemas.microsoft.com/office/drawing/2014/main" id="{A9E1C2CC-2EB1-6087-3D1F-547F7939FE85}"/>
                  </a:ext>
                </a:extLst>
              </p:cNvPr>
              <p:cNvSpPr txBox="1">
                <a:spLocks noChangeArrowheads="1"/>
              </p:cNvSpPr>
              <p:nvPr/>
            </p:nvSpPr>
            <p:spPr bwMode="auto">
              <a:xfrm>
                <a:off x="3296" y="5589"/>
                <a:ext cx="1288" cy="54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Aft>
                    <a:spcPts val="600"/>
                  </a:spcAft>
                </a:pPr>
                <a:r>
                  <a:rPr lang="en-US" altLang="ko-KR" sz="80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I(N+1)</a:t>
                </a:r>
                <a:endParaRPr lang="en-US" altLang="en-US">
                  <a:solidFill>
                    <a:srgbClr val="000000"/>
                  </a:solidFill>
                  <a:ea typeface="Batang" panose="02030600000101010101" pitchFamily="18" charset="-127"/>
                </a:endParaRPr>
              </a:p>
            </p:txBody>
          </p:sp>
          <p:sp>
            <p:nvSpPr>
              <p:cNvPr id="151" name="Text Box 62">
                <a:extLst>
                  <a:ext uri="{FF2B5EF4-FFF2-40B4-BE49-F238E27FC236}">
                    <a16:creationId xmlns:a16="http://schemas.microsoft.com/office/drawing/2014/main" id="{EC9BDE39-59C8-5287-D7F5-624ED1B08BA2}"/>
                  </a:ext>
                </a:extLst>
              </p:cNvPr>
              <p:cNvSpPr txBox="1">
                <a:spLocks noChangeArrowheads="1"/>
              </p:cNvSpPr>
              <p:nvPr/>
            </p:nvSpPr>
            <p:spPr bwMode="auto">
              <a:xfrm>
                <a:off x="4584" y="5589"/>
                <a:ext cx="1289" cy="54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Aft>
                    <a:spcPts val="600"/>
                  </a:spcAft>
                </a:pPr>
                <a:r>
                  <a:rPr lang="en-US" altLang="ko-KR" sz="80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I(N+2</a:t>
                </a:r>
                <a:r>
                  <a:rPr lang="en-US" altLang="ko-KR" sz="93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152" name="Text Box 63">
                <a:extLst>
                  <a:ext uri="{FF2B5EF4-FFF2-40B4-BE49-F238E27FC236}">
                    <a16:creationId xmlns:a16="http://schemas.microsoft.com/office/drawing/2014/main" id="{E35D7964-4C7A-D2D7-1D62-AFD5385309F0}"/>
                  </a:ext>
                </a:extLst>
              </p:cNvPr>
              <p:cNvSpPr txBox="1">
                <a:spLocks noChangeArrowheads="1"/>
              </p:cNvSpPr>
              <p:nvPr/>
            </p:nvSpPr>
            <p:spPr bwMode="auto">
              <a:xfrm>
                <a:off x="5873" y="5589"/>
                <a:ext cx="1288" cy="54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Aft>
                    <a:spcPts val="600"/>
                  </a:spcAft>
                </a:pPr>
                <a:r>
                  <a:rPr lang="en-US" altLang="ko-KR" sz="804" kern="1200" dirty="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I(N+3</a:t>
                </a:r>
                <a:r>
                  <a:rPr lang="en-US" altLang="ko-KR" sz="938" kern="1200" dirty="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dirty="0">
                  <a:solidFill>
                    <a:srgbClr val="000000"/>
                  </a:solidFill>
                  <a:ea typeface="Batang" panose="02030600000101010101" pitchFamily="18" charset="-127"/>
                </a:endParaRPr>
              </a:p>
            </p:txBody>
          </p:sp>
          <p:sp>
            <p:nvSpPr>
              <p:cNvPr id="153" name="Text Box 64">
                <a:extLst>
                  <a:ext uri="{FF2B5EF4-FFF2-40B4-BE49-F238E27FC236}">
                    <a16:creationId xmlns:a16="http://schemas.microsoft.com/office/drawing/2014/main" id="{0C4EA1B4-417F-6FDA-CD26-D8A186DEF457}"/>
                  </a:ext>
                </a:extLst>
              </p:cNvPr>
              <p:cNvSpPr txBox="1">
                <a:spLocks noChangeArrowheads="1"/>
              </p:cNvSpPr>
              <p:nvPr/>
            </p:nvSpPr>
            <p:spPr bwMode="auto">
              <a:xfrm>
                <a:off x="7161" y="5589"/>
                <a:ext cx="1288" cy="54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Aft>
                    <a:spcPts val="600"/>
                  </a:spcAft>
                </a:pPr>
                <a:r>
                  <a:rPr lang="en-US" altLang="ko-KR" sz="80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I(N+4</a:t>
                </a:r>
                <a:r>
                  <a:rPr lang="en-US" altLang="ko-KR" sz="93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154" name="Text Box 65">
                <a:extLst>
                  <a:ext uri="{FF2B5EF4-FFF2-40B4-BE49-F238E27FC236}">
                    <a16:creationId xmlns:a16="http://schemas.microsoft.com/office/drawing/2014/main" id="{56F2B441-4529-C231-727E-072C07944614}"/>
                  </a:ext>
                </a:extLst>
              </p:cNvPr>
              <p:cNvSpPr txBox="1">
                <a:spLocks noChangeArrowheads="1"/>
              </p:cNvSpPr>
              <p:nvPr/>
            </p:nvSpPr>
            <p:spPr bwMode="auto">
              <a:xfrm>
                <a:off x="2006" y="5588"/>
                <a:ext cx="1288" cy="54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Aft>
                    <a:spcPts val="600"/>
                  </a:spcAft>
                </a:pPr>
                <a:r>
                  <a:rPr lang="en-US" altLang="ko-KR" sz="80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a:t>
                </a:r>
                <a:endParaRPr lang="en-US" altLang="en-US">
                  <a:solidFill>
                    <a:srgbClr val="000000"/>
                  </a:solidFill>
                  <a:ea typeface="Batang" panose="02030600000101010101" pitchFamily="18" charset="-127"/>
                </a:endParaRPr>
              </a:p>
            </p:txBody>
          </p:sp>
          <p:sp>
            <p:nvSpPr>
              <p:cNvPr id="155" name="Text Box 66">
                <a:extLst>
                  <a:ext uri="{FF2B5EF4-FFF2-40B4-BE49-F238E27FC236}">
                    <a16:creationId xmlns:a16="http://schemas.microsoft.com/office/drawing/2014/main" id="{244A3795-093B-CF79-4B36-262DB64D7437}"/>
                  </a:ext>
                </a:extLst>
              </p:cNvPr>
              <p:cNvSpPr txBox="1">
                <a:spLocks noChangeArrowheads="1"/>
              </p:cNvSpPr>
              <p:nvPr/>
            </p:nvSpPr>
            <p:spPr bwMode="auto">
              <a:xfrm>
                <a:off x="9713" y="5588"/>
                <a:ext cx="1288" cy="54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Aft>
                    <a:spcPts val="600"/>
                  </a:spcAft>
                </a:pPr>
                <a:r>
                  <a:rPr lang="en-US" altLang="ko-KR" sz="80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I(N+5)</a:t>
                </a:r>
                <a:endParaRPr lang="en-US" altLang="en-US">
                  <a:solidFill>
                    <a:srgbClr val="000000"/>
                  </a:solidFill>
                  <a:ea typeface="Batang" panose="02030600000101010101" pitchFamily="18" charset="-127"/>
                </a:endParaRPr>
              </a:p>
            </p:txBody>
          </p:sp>
          <p:sp>
            <p:nvSpPr>
              <p:cNvPr id="156" name="Text Box 67">
                <a:extLst>
                  <a:ext uri="{FF2B5EF4-FFF2-40B4-BE49-F238E27FC236}">
                    <a16:creationId xmlns:a16="http://schemas.microsoft.com/office/drawing/2014/main" id="{559A98B6-CFF5-F69B-E693-D13890E1A401}"/>
                  </a:ext>
                </a:extLst>
              </p:cNvPr>
              <p:cNvSpPr txBox="1">
                <a:spLocks noChangeArrowheads="1"/>
              </p:cNvSpPr>
              <p:nvPr/>
            </p:nvSpPr>
            <p:spPr bwMode="auto">
              <a:xfrm>
                <a:off x="8438" y="5588"/>
                <a:ext cx="1288" cy="54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Aft>
                    <a:spcPts val="600"/>
                  </a:spcAft>
                </a:pPr>
                <a:r>
                  <a:rPr lang="en-US" altLang="ko-KR" sz="80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I(N+1)</a:t>
                </a:r>
                <a:endParaRPr lang="en-US" altLang="en-US">
                  <a:solidFill>
                    <a:srgbClr val="000000"/>
                  </a:solidFill>
                  <a:ea typeface="Batang" panose="02030600000101010101" pitchFamily="18" charset="-127"/>
                </a:endParaRPr>
              </a:p>
            </p:txBody>
          </p:sp>
        </p:grpSp>
        <p:grpSp>
          <p:nvGrpSpPr>
            <p:cNvPr id="59" name="Group 58">
              <a:extLst>
                <a:ext uri="{FF2B5EF4-FFF2-40B4-BE49-F238E27FC236}">
                  <a16:creationId xmlns:a16="http://schemas.microsoft.com/office/drawing/2014/main" id="{CA74A582-8728-0A9D-FD04-59DA4CDBF7DC}"/>
                </a:ext>
              </a:extLst>
            </p:cNvPr>
            <p:cNvGrpSpPr>
              <a:grpSpLocks/>
            </p:cNvGrpSpPr>
            <p:nvPr/>
          </p:nvGrpSpPr>
          <p:grpSpPr bwMode="auto">
            <a:xfrm>
              <a:off x="686" y="2386"/>
              <a:ext cx="4163" cy="274"/>
              <a:chOff x="2813" y="7402"/>
              <a:chExt cx="7380" cy="571"/>
            </a:xfrm>
          </p:grpSpPr>
          <p:sp>
            <p:nvSpPr>
              <p:cNvPr id="143" name="Text Box 69">
                <a:extLst>
                  <a:ext uri="{FF2B5EF4-FFF2-40B4-BE49-F238E27FC236}">
                    <a16:creationId xmlns:a16="http://schemas.microsoft.com/office/drawing/2014/main" id="{11834A85-4EE8-AB3C-76AC-5A3EC1D0983B}"/>
                  </a:ext>
                </a:extLst>
              </p:cNvPr>
              <p:cNvSpPr txBox="1">
                <a:spLocks noChangeArrowheads="1"/>
              </p:cNvSpPr>
              <p:nvPr/>
            </p:nvSpPr>
            <p:spPr bwMode="auto">
              <a:xfrm>
                <a:off x="3871" y="7403"/>
                <a:ext cx="1057" cy="570"/>
              </a:xfrm>
              <a:prstGeom prst="rect">
                <a:avLst/>
              </a:prstGeom>
              <a:solidFill>
                <a:srgbClr val="FFFFFF"/>
              </a:solidFill>
              <a:ln w="19050">
                <a:solidFill>
                  <a:srgbClr val="FF0000"/>
                </a:solidFill>
                <a:prstDash val="dash"/>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l" eaLnBrk="1" hangingPunct="1">
                  <a:buFont typeface="Wingdings" panose="05000000000000000000" pitchFamily="2" charset="2"/>
                  <a:buNone/>
                </a:pPr>
                <a:endParaRPr lang="en-US" altLang="en-US"/>
              </a:p>
            </p:txBody>
          </p:sp>
          <p:sp>
            <p:nvSpPr>
              <p:cNvPr id="144" name="Text Box 70">
                <a:extLst>
                  <a:ext uri="{FF2B5EF4-FFF2-40B4-BE49-F238E27FC236}">
                    <a16:creationId xmlns:a16="http://schemas.microsoft.com/office/drawing/2014/main" id="{F5C01444-CDA5-C14A-6C71-50800FF296C8}"/>
                  </a:ext>
                </a:extLst>
              </p:cNvPr>
              <p:cNvSpPr txBox="1">
                <a:spLocks noChangeArrowheads="1"/>
              </p:cNvSpPr>
              <p:nvPr/>
            </p:nvSpPr>
            <p:spPr bwMode="auto">
              <a:xfrm>
                <a:off x="4928" y="7403"/>
                <a:ext cx="1058" cy="57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Aft>
                    <a:spcPts val="600"/>
                  </a:spcAft>
                </a:pPr>
                <a:r>
                  <a:rPr lang="en-US" altLang="ko-KR" sz="80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I(N+2</a:t>
                </a:r>
                <a:r>
                  <a:rPr lang="en-US" altLang="ko-KR" sz="93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145" name="Text Box 71">
                <a:extLst>
                  <a:ext uri="{FF2B5EF4-FFF2-40B4-BE49-F238E27FC236}">
                    <a16:creationId xmlns:a16="http://schemas.microsoft.com/office/drawing/2014/main" id="{454A634D-F1EF-AAD8-DE7B-9B0F9E8A0D96}"/>
                  </a:ext>
                </a:extLst>
              </p:cNvPr>
              <p:cNvSpPr txBox="1">
                <a:spLocks noChangeArrowheads="1"/>
              </p:cNvSpPr>
              <p:nvPr/>
            </p:nvSpPr>
            <p:spPr bwMode="auto">
              <a:xfrm>
                <a:off x="5986" y="7403"/>
                <a:ext cx="1056" cy="57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Aft>
                    <a:spcPts val="600"/>
                  </a:spcAft>
                </a:pPr>
                <a:r>
                  <a:rPr lang="en-US" altLang="ko-KR" sz="80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I(N+3</a:t>
                </a:r>
                <a:r>
                  <a:rPr lang="en-US" altLang="ko-KR" sz="93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146" name="Text Box 72">
                <a:extLst>
                  <a:ext uri="{FF2B5EF4-FFF2-40B4-BE49-F238E27FC236}">
                    <a16:creationId xmlns:a16="http://schemas.microsoft.com/office/drawing/2014/main" id="{30285931-265E-18FB-55E1-6C8D4410D27A}"/>
                  </a:ext>
                </a:extLst>
              </p:cNvPr>
              <p:cNvSpPr txBox="1">
                <a:spLocks noChangeArrowheads="1"/>
              </p:cNvSpPr>
              <p:nvPr/>
            </p:nvSpPr>
            <p:spPr bwMode="auto">
              <a:xfrm>
                <a:off x="7042" y="7403"/>
                <a:ext cx="1057" cy="57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Aft>
                    <a:spcPts val="600"/>
                  </a:spcAft>
                </a:pPr>
                <a:r>
                  <a:rPr lang="en-US" altLang="ko-KR" sz="80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I(N+4</a:t>
                </a:r>
                <a:r>
                  <a:rPr lang="en-US" altLang="ko-KR" sz="93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147" name="Text Box 73">
                <a:extLst>
                  <a:ext uri="{FF2B5EF4-FFF2-40B4-BE49-F238E27FC236}">
                    <a16:creationId xmlns:a16="http://schemas.microsoft.com/office/drawing/2014/main" id="{DB911B6B-5565-B1F6-E2BE-B7F344638561}"/>
                  </a:ext>
                </a:extLst>
              </p:cNvPr>
              <p:cNvSpPr txBox="1">
                <a:spLocks noChangeArrowheads="1"/>
              </p:cNvSpPr>
              <p:nvPr/>
            </p:nvSpPr>
            <p:spPr bwMode="auto">
              <a:xfrm>
                <a:off x="2813" y="7402"/>
                <a:ext cx="1057" cy="57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Aft>
                    <a:spcPts val="600"/>
                  </a:spcAft>
                </a:pPr>
                <a:r>
                  <a:rPr lang="en-US" altLang="ko-KR" sz="80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a:t>
                </a:r>
                <a:endParaRPr lang="en-US" altLang="en-US">
                  <a:solidFill>
                    <a:srgbClr val="000000"/>
                  </a:solidFill>
                  <a:ea typeface="Batang" panose="02030600000101010101" pitchFamily="18" charset="-127"/>
                </a:endParaRPr>
              </a:p>
            </p:txBody>
          </p:sp>
          <p:sp>
            <p:nvSpPr>
              <p:cNvPr id="148" name="Text Box 74">
                <a:extLst>
                  <a:ext uri="{FF2B5EF4-FFF2-40B4-BE49-F238E27FC236}">
                    <a16:creationId xmlns:a16="http://schemas.microsoft.com/office/drawing/2014/main" id="{C0D3A56E-0C1F-CFD2-09E3-F2D2659D0298}"/>
                  </a:ext>
                </a:extLst>
              </p:cNvPr>
              <p:cNvSpPr txBox="1">
                <a:spLocks noChangeArrowheads="1"/>
              </p:cNvSpPr>
              <p:nvPr/>
            </p:nvSpPr>
            <p:spPr bwMode="auto">
              <a:xfrm>
                <a:off x="9136" y="7402"/>
                <a:ext cx="1057" cy="57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Aft>
                    <a:spcPts val="600"/>
                  </a:spcAft>
                </a:pPr>
                <a:r>
                  <a:rPr lang="en-US" altLang="ko-KR" sz="80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I(N+5)</a:t>
                </a:r>
                <a:endParaRPr lang="en-US" altLang="en-US">
                  <a:solidFill>
                    <a:srgbClr val="000000"/>
                  </a:solidFill>
                  <a:ea typeface="Batang" panose="02030600000101010101" pitchFamily="18" charset="-127"/>
                </a:endParaRPr>
              </a:p>
            </p:txBody>
          </p:sp>
          <p:sp>
            <p:nvSpPr>
              <p:cNvPr id="149" name="Text Box 75">
                <a:extLst>
                  <a:ext uri="{FF2B5EF4-FFF2-40B4-BE49-F238E27FC236}">
                    <a16:creationId xmlns:a16="http://schemas.microsoft.com/office/drawing/2014/main" id="{EC9FED8F-FA45-5172-FDCE-B3448EBCDB0B}"/>
                  </a:ext>
                </a:extLst>
              </p:cNvPr>
              <p:cNvSpPr txBox="1">
                <a:spLocks noChangeArrowheads="1"/>
              </p:cNvSpPr>
              <p:nvPr/>
            </p:nvSpPr>
            <p:spPr bwMode="auto">
              <a:xfrm>
                <a:off x="8090" y="7402"/>
                <a:ext cx="1057" cy="57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Aft>
                    <a:spcPts val="600"/>
                  </a:spcAft>
                </a:pPr>
                <a:r>
                  <a:rPr lang="en-US" altLang="ko-KR" sz="80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I(N+1)</a:t>
                </a:r>
                <a:endParaRPr lang="en-US" altLang="en-US">
                  <a:solidFill>
                    <a:srgbClr val="000000"/>
                  </a:solidFill>
                  <a:ea typeface="Batang" panose="02030600000101010101" pitchFamily="18" charset="-127"/>
                </a:endParaRPr>
              </a:p>
            </p:txBody>
          </p:sp>
        </p:grpSp>
        <p:sp>
          <p:nvSpPr>
            <p:cNvPr id="60" name="Line 76">
              <a:extLst>
                <a:ext uri="{FF2B5EF4-FFF2-40B4-BE49-F238E27FC236}">
                  <a16:creationId xmlns:a16="http://schemas.microsoft.com/office/drawing/2014/main" id="{00DFA064-9FB5-CC07-B918-CED6E251C07E}"/>
                </a:ext>
              </a:extLst>
            </p:cNvPr>
            <p:cNvSpPr>
              <a:spLocks noChangeShapeType="1"/>
            </p:cNvSpPr>
            <p:nvPr/>
          </p:nvSpPr>
          <p:spPr bwMode="auto">
            <a:xfrm>
              <a:off x="3724" y="1779"/>
              <a:ext cx="184" cy="614"/>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61" name="Line 77">
              <a:extLst>
                <a:ext uri="{FF2B5EF4-FFF2-40B4-BE49-F238E27FC236}">
                  <a16:creationId xmlns:a16="http://schemas.microsoft.com/office/drawing/2014/main" id="{AD9C36F9-DC48-EA48-4576-0530567C9787}"/>
                </a:ext>
              </a:extLst>
            </p:cNvPr>
            <p:cNvSpPr>
              <a:spLocks noChangeShapeType="1"/>
            </p:cNvSpPr>
            <p:nvPr/>
          </p:nvSpPr>
          <p:spPr bwMode="auto">
            <a:xfrm>
              <a:off x="3149" y="1779"/>
              <a:ext cx="183" cy="614"/>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62" name="Line 78">
              <a:extLst>
                <a:ext uri="{FF2B5EF4-FFF2-40B4-BE49-F238E27FC236}">
                  <a16:creationId xmlns:a16="http://schemas.microsoft.com/office/drawing/2014/main" id="{0607157B-1490-BB3D-9103-BCA11F06E826}"/>
                </a:ext>
              </a:extLst>
            </p:cNvPr>
            <p:cNvSpPr>
              <a:spLocks noChangeShapeType="1"/>
            </p:cNvSpPr>
            <p:nvPr/>
          </p:nvSpPr>
          <p:spPr bwMode="auto">
            <a:xfrm>
              <a:off x="4334" y="1772"/>
              <a:ext cx="183" cy="614"/>
            </a:xfrm>
            <a:prstGeom prst="line">
              <a:avLst/>
            </a:prstGeom>
            <a:noFill/>
            <a:ln w="9525">
              <a:solidFill>
                <a:srgbClr val="66FF66"/>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63" name="Line 79">
              <a:extLst>
                <a:ext uri="{FF2B5EF4-FFF2-40B4-BE49-F238E27FC236}">
                  <a16:creationId xmlns:a16="http://schemas.microsoft.com/office/drawing/2014/main" id="{69B88978-CF51-7061-D5DA-2CD9B2573B8D}"/>
                </a:ext>
              </a:extLst>
            </p:cNvPr>
            <p:cNvSpPr>
              <a:spLocks noChangeShapeType="1"/>
            </p:cNvSpPr>
            <p:nvPr/>
          </p:nvSpPr>
          <p:spPr bwMode="auto">
            <a:xfrm flipV="1">
              <a:off x="3743" y="1772"/>
              <a:ext cx="532" cy="606"/>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64" name="Line 80">
              <a:extLst>
                <a:ext uri="{FF2B5EF4-FFF2-40B4-BE49-F238E27FC236}">
                  <a16:creationId xmlns:a16="http://schemas.microsoft.com/office/drawing/2014/main" id="{F914D683-5005-DECB-31CF-51CB3B3D9240}"/>
                </a:ext>
              </a:extLst>
            </p:cNvPr>
            <p:cNvSpPr>
              <a:spLocks noChangeShapeType="1"/>
            </p:cNvSpPr>
            <p:nvPr/>
          </p:nvSpPr>
          <p:spPr bwMode="auto">
            <a:xfrm flipV="1">
              <a:off x="4351" y="1772"/>
              <a:ext cx="532" cy="606"/>
            </a:xfrm>
            <a:prstGeom prst="line">
              <a:avLst/>
            </a:prstGeom>
            <a:noFill/>
            <a:ln w="9525">
              <a:solidFill>
                <a:srgbClr val="66FF66"/>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65" name="Text Box 81">
              <a:extLst>
                <a:ext uri="{FF2B5EF4-FFF2-40B4-BE49-F238E27FC236}">
                  <a16:creationId xmlns:a16="http://schemas.microsoft.com/office/drawing/2014/main" id="{9A1C8557-2D9F-6349-14DC-CACAB2A7E092}"/>
                </a:ext>
              </a:extLst>
            </p:cNvPr>
            <p:cNvSpPr txBox="1">
              <a:spLocks noChangeArrowheads="1"/>
            </p:cNvSpPr>
            <p:nvPr/>
          </p:nvSpPr>
          <p:spPr bwMode="auto">
            <a:xfrm>
              <a:off x="2584" y="645"/>
              <a:ext cx="456" cy="17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Bef>
                  <a:spcPts val="335"/>
                </a:spcBef>
              </a:pPr>
              <a:r>
                <a:rPr lang="en-US" altLang="ko-KR" sz="737"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N+4</a:t>
              </a:r>
              <a:endParaRPr lang="en-US" altLang="en-US">
                <a:solidFill>
                  <a:srgbClr val="000000"/>
                </a:solidFill>
                <a:ea typeface="Batang" panose="02030600000101010101" pitchFamily="18" charset="-127"/>
              </a:endParaRPr>
            </a:p>
          </p:txBody>
        </p:sp>
        <p:sp>
          <p:nvSpPr>
            <p:cNvPr id="66" name="Line 82">
              <a:extLst>
                <a:ext uri="{FF2B5EF4-FFF2-40B4-BE49-F238E27FC236}">
                  <a16:creationId xmlns:a16="http://schemas.microsoft.com/office/drawing/2014/main" id="{F19287A8-75A1-A11A-569A-54B5E7F2E17F}"/>
                </a:ext>
              </a:extLst>
            </p:cNvPr>
            <p:cNvSpPr>
              <a:spLocks noChangeShapeType="1"/>
            </p:cNvSpPr>
            <p:nvPr/>
          </p:nvSpPr>
          <p:spPr bwMode="auto">
            <a:xfrm flipV="1">
              <a:off x="3410" y="1325"/>
              <a:ext cx="0" cy="174"/>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67" name="Text Box 83">
              <a:extLst>
                <a:ext uri="{FF2B5EF4-FFF2-40B4-BE49-F238E27FC236}">
                  <a16:creationId xmlns:a16="http://schemas.microsoft.com/office/drawing/2014/main" id="{E34639D8-8133-CD77-BBDD-609D3CEA565F}"/>
                </a:ext>
              </a:extLst>
            </p:cNvPr>
            <p:cNvSpPr txBox="1">
              <a:spLocks noChangeArrowheads="1"/>
            </p:cNvSpPr>
            <p:nvPr/>
          </p:nvSpPr>
          <p:spPr bwMode="auto">
            <a:xfrm>
              <a:off x="3176" y="805"/>
              <a:ext cx="455" cy="17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Bef>
                  <a:spcPts val="335"/>
                </a:spcBef>
              </a:pPr>
              <a:r>
                <a:rPr lang="en-US" altLang="ko-KR" sz="737"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68" name="Text Box 84">
              <a:extLst>
                <a:ext uri="{FF2B5EF4-FFF2-40B4-BE49-F238E27FC236}">
                  <a16:creationId xmlns:a16="http://schemas.microsoft.com/office/drawing/2014/main" id="{4672CD09-E0F0-125D-A916-20081C606412}"/>
                </a:ext>
              </a:extLst>
            </p:cNvPr>
            <p:cNvSpPr txBox="1">
              <a:spLocks noChangeArrowheads="1"/>
            </p:cNvSpPr>
            <p:nvPr/>
          </p:nvSpPr>
          <p:spPr bwMode="auto">
            <a:xfrm>
              <a:off x="3176" y="979"/>
              <a:ext cx="455" cy="17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Bef>
                  <a:spcPts val="335"/>
                </a:spcBef>
              </a:pPr>
              <a:r>
                <a:rPr lang="en-US" altLang="ko-KR" sz="737"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N+4</a:t>
              </a:r>
              <a:endParaRPr lang="en-US" altLang="en-US">
                <a:solidFill>
                  <a:srgbClr val="000000"/>
                </a:solidFill>
                <a:ea typeface="Batang" panose="02030600000101010101" pitchFamily="18" charset="-127"/>
              </a:endParaRPr>
            </a:p>
          </p:txBody>
        </p:sp>
        <p:sp>
          <p:nvSpPr>
            <p:cNvPr id="69" name="Text Box 85">
              <a:extLst>
                <a:ext uri="{FF2B5EF4-FFF2-40B4-BE49-F238E27FC236}">
                  <a16:creationId xmlns:a16="http://schemas.microsoft.com/office/drawing/2014/main" id="{12AD3F4C-6471-CDB2-DC00-443EA0BE83AF}"/>
                </a:ext>
              </a:extLst>
            </p:cNvPr>
            <p:cNvSpPr txBox="1">
              <a:spLocks noChangeArrowheads="1"/>
            </p:cNvSpPr>
            <p:nvPr/>
          </p:nvSpPr>
          <p:spPr bwMode="auto">
            <a:xfrm>
              <a:off x="3176" y="1152"/>
              <a:ext cx="455" cy="17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Bef>
                  <a:spcPts val="335"/>
                </a:spcBef>
              </a:pPr>
              <a:r>
                <a:rPr lang="en-US" altLang="ko-KR" sz="737"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N+3</a:t>
              </a:r>
              <a:endParaRPr lang="en-US" altLang="en-US">
                <a:solidFill>
                  <a:srgbClr val="000000"/>
                </a:solidFill>
                <a:ea typeface="Batang" panose="02030600000101010101" pitchFamily="18" charset="-127"/>
              </a:endParaRPr>
            </a:p>
          </p:txBody>
        </p:sp>
        <p:sp>
          <p:nvSpPr>
            <p:cNvPr id="70" name="Line 86">
              <a:extLst>
                <a:ext uri="{FF2B5EF4-FFF2-40B4-BE49-F238E27FC236}">
                  <a16:creationId xmlns:a16="http://schemas.microsoft.com/office/drawing/2014/main" id="{53CDAE26-5DE4-FDDF-8D30-39736DB4DA28}"/>
                </a:ext>
              </a:extLst>
            </p:cNvPr>
            <p:cNvSpPr>
              <a:spLocks noChangeShapeType="1"/>
            </p:cNvSpPr>
            <p:nvPr/>
          </p:nvSpPr>
          <p:spPr bwMode="auto">
            <a:xfrm flipV="1">
              <a:off x="3631" y="632"/>
              <a:ext cx="0" cy="1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1" name="Line 87">
              <a:extLst>
                <a:ext uri="{FF2B5EF4-FFF2-40B4-BE49-F238E27FC236}">
                  <a16:creationId xmlns:a16="http://schemas.microsoft.com/office/drawing/2014/main" id="{84CDE16B-9E7F-975E-B610-9A63E3727EB9}"/>
                </a:ext>
              </a:extLst>
            </p:cNvPr>
            <p:cNvSpPr>
              <a:spLocks noChangeShapeType="1"/>
            </p:cNvSpPr>
            <p:nvPr/>
          </p:nvSpPr>
          <p:spPr bwMode="auto">
            <a:xfrm flipV="1">
              <a:off x="3176" y="632"/>
              <a:ext cx="0" cy="1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2" name="Line 88">
              <a:extLst>
                <a:ext uri="{FF2B5EF4-FFF2-40B4-BE49-F238E27FC236}">
                  <a16:creationId xmlns:a16="http://schemas.microsoft.com/office/drawing/2014/main" id="{0F3B108F-7C61-2DBF-1720-51497F38D5DB}"/>
                </a:ext>
              </a:extLst>
            </p:cNvPr>
            <p:cNvSpPr>
              <a:spLocks noChangeShapeType="1"/>
            </p:cNvSpPr>
            <p:nvPr/>
          </p:nvSpPr>
          <p:spPr bwMode="auto">
            <a:xfrm flipV="1">
              <a:off x="4002" y="1318"/>
              <a:ext cx="0" cy="173"/>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3" name="Text Box 89">
              <a:extLst>
                <a:ext uri="{FF2B5EF4-FFF2-40B4-BE49-F238E27FC236}">
                  <a16:creationId xmlns:a16="http://schemas.microsoft.com/office/drawing/2014/main" id="{D8B14314-685F-3EC7-FC43-025A62113279}"/>
                </a:ext>
              </a:extLst>
            </p:cNvPr>
            <p:cNvSpPr txBox="1">
              <a:spLocks noChangeArrowheads="1"/>
            </p:cNvSpPr>
            <p:nvPr/>
          </p:nvSpPr>
          <p:spPr bwMode="auto">
            <a:xfrm>
              <a:off x="3768" y="798"/>
              <a:ext cx="456" cy="17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Bef>
                  <a:spcPts val="335"/>
                </a:spcBef>
              </a:pPr>
              <a:r>
                <a:rPr lang="en-US" altLang="ko-KR" sz="737"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N+5</a:t>
              </a:r>
              <a:endParaRPr lang="en-US" altLang="en-US">
                <a:solidFill>
                  <a:srgbClr val="000000"/>
                </a:solidFill>
                <a:ea typeface="Batang" panose="02030600000101010101" pitchFamily="18" charset="-127"/>
              </a:endParaRPr>
            </a:p>
          </p:txBody>
        </p:sp>
        <p:sp>
          <p:nvSpPr>
            <p:cNvPr id="74" name="Text Box 90">
              <a:extLst>
                <a:ext uri="{FF2B5EF4-FFF2-40B4-BE49-F238E27FC236}">
                  <a16:creationId xmlns:a16="http://schemas.microsoft.com/office/drawing/2014/main" id="{5319269D-671D-C36E-3E57-C3B3730930E3}"/>
                </a:ext>
              </a:extLst>
            </p:cNvPr>
            <p:cNvSpPr txBox="1">
              <a:spLocks noChangeArrowheads="1"/>
            </p:cNvSpPr>
            <p:nvPr/>
          </p:nvSpPr>
          <p:spPr bwMode="auto">
            <a:xfrm>
              <a:off x="3768" y="971"/>
              <a:ext cx="456" cy="17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Bef>
                  <a:spcPts val="335"/>
                </a:spcBef>
              </a:pPr>
              <a:r>
                <a:rPr lang="en-US" altLang="ko-KR" sz="737"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75" name="Text Box 91">
              <a:extLst>
                <a:ext uri="{FF2B5EF4-FFF2-40B4-BE49-F238E27FC236}">
                  <a16:creationId xmlns:a16="http://schemas.microsoft.com/office/drawing/2014/main" id="{F0462FA2-977C-1DF9-18FD-F95FD771D877}"/>
                </a:ext>
              </a:extLst>
            </p:cNvPr>
            <p:cNvSpPr txBox="1">
              <a:spLocks noChangeArrowheads="1"/>
            </p:cNvSpPr>
            <p:nvPr/>
          </p:nvSpPr>
          <p:spPr bwMode="auto">
            <a:xfrm>
              <a:off x="3768" y="1145"/>
              <a:ext cx="456" cy="17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Bef>
                  <a:spcPts val="335"/>
                </a:spcBef>
              </a:pPr>
              <a:r>
                <a:rPr lang="en-US" altLang="ko-KR" sz="737"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N+4</a:t>
              </a:r>
              <a:endParaRPr lang="en-US" altLang="en-US">
                <a:solidFill>
                  <a:srgbClr val="000000"/>
                </a:solidFill>
                <a:ea typeface="Batang" panose="02030600000101010101" pitchFamily="18" charset="-127"/>
              </a:endParaRPr>
            </a:p>
          </p:txBody>
        </p:sp>
        <p:sp>
          <p:nvSpPr>
            <p:cNvPr id="76" name="Line 92">
              <a:extLst>
                <a:ext uri="{FF2B5EF4-FFF2-40B4-BE49-F238E27FC236}">
                  <a16:creationId xmlns:a16="http://schemas.microsoft.com/office/drawing/2014/main" id="{690F8465-1DAF-E1E8-0760-8A570F2C5274}"/>
                </a:ext>
              </a:extLst>
            </p:cNvPr>
            <p:cNvSpPr>
              <a:spLocks noChangeShapeType="1"/>
            </p:cNvSpPr>
            <p:nvPr/>
          </p:nvSpPr>
          <p:spPr bwMode="auto">
            <a:xfrm flipV="1">
              <a:off x="4224" y="625"/>
              <a:ext cx="0" cy="1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7" name="Line 93">
              <a:extLst>
                <a:ext uri="{FF2B5EF4-FFF2-40B4-BE49-F238E27FC236}">
                  <a16:creationId xmlns:a16="http://schemas.microsoft.com/office/drawing/2014/main" id="{B7525C0B-4225-7EF0-B844-105C42B2CC0C}"/>
                </a:ext>
              </a:extLst>
            </p:cNvPr>
            <p:cNvSpPr>
              <a:spLocks noChangeShapeType="1"/>
            </p:cNvSpPr>
            <p:nvPr/>
          </p:nvSpPr>
          <p:spPr bwMode="auto">
            <a:xfrm flipV="1">
              <a:off x="3768" y="625"/>
              <a:ext cx="0" cy="1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8" name="Line 94">
              <a:extLst>
                <a:ext uri="{FF2B5EF4-FFF2-40B4-BE49-F238E27FC236}">
                  <a16:creationId xmlns:a16="http://schemas.microsoft.com/office/drawing/2014/main" id="{36270346-EABE-2FD5-A3EE-A9AECB930E90}"/>
                </a:ext>
              </a:extLst>
            </p:cNvPr>
            <p:cNvSpPr>
              <a:spLocks noChangeShapeType="1"/>
            </p:cNvSpPr>
            <p:nvPr/>
          </p:nvSpPr>
          <p:spPr bwMode="auto">
            <a:xfrm flipH="1">
              <a:off x="4851" y="2378"/>
              <a:ext cx="22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9" name="Line 95">
              <a:extLst>
                <a:ext uri="{FF2B5EF4-FFF2-40B4-BE49-F238E27FC236}">
                  <a16:creationId xmlns:a16="http://schemas.microsoft.com/office/drawing/2014/main" id="{22FB94B0-9C95-D18A-996B-F259ACBCF67D}"/>
                </a:ext>
              </a:extLst>
            </p:cNvPr>
            <p:cNvSpPr>
              <a:spLocks noChangeShapeType="1"/>
            </p:cNvSpPr>
            <p:nvPr/>
          </p:nvSpPr>
          <p:spPr bwMode="auto">
            <a:xfrm flipH="1">
              <a:off x="4846" y="2660"/>
              <a:ext cx="22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0" name="Line 96">
              <a:extLst>
                <a:ext uri="{FF2B5EF4-FFF2-40B4-BE49-F238E27FC236}">
                  <a16:creationId xmlns:a16="http://schemas.microsoft.com/office/drawing/2014/main" id="{27F48BC5-5DDC-7581-BBA7-1D1F8B23EEA3}"/>
                </a:ext>
              </a:extLst>
            </p:cNvPr>
            <p:cNvSpPr>
              <a:spLocks noChangeShapeType="1"/>
            </p:cNvSpPr>
            <p:nvPr/>
          </p:nvSpPr>
          <p:spPr bwMode="auto">
            <a:xfrm flipH="1">
              <a:off x="141" y="1497"/>
              <a:ext cx="29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1" name="Line 97">
              <a:extLst>
                <a:ext uri="{FF2B5EF4-FFF2-40B4-BE49-F238E27FC236}">
                  <a16:creationId xmlns:a16="http://schemas.microsoft.com/office/drawing/2014/main" id="{1F76F854-24F3-A3AA-53E3-EE669C305F58}"/>
                </a:ext>
              </a:extLst>
            </p:cNvPr>
            <p:cNvSpPr>
              <a:spLocks noChangeShapeType="1"/>
            </p:cNvSpPr>
            <p:nvPr/>
          </p:nvSpPr>
          <p:spPr bwMode="auto">
            <a:xfrm flipH="1">
              <a:off x="134" y="1780"/>
              <a:ext cx="29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2" name="Line 98">
              <a:extLst>
                <a:ext uri="{FF2B5EF4-FFF2-40B4-BE49-F238E27FC236}">
                  <a16:creationId xmlns:a16="http://schemas.microsoft.com/office/drawing/2014/main" id="{2D958076-9C13-C069-A8CC-C43A769ECCE4}"/>
                </a:ext>
              </a:extLst>
            </p:cNvPr>
            <p:cNvSpPr>
              <a:spLocks noChangeShapeType="1"/>
            </p:cNvSpPr>
            <p:nvPr/>
          </p:nvSpPr>
          <p:spPr bwMode="auto">
            <a:xfrm rot="10800000" flipV="1">
              <a:off x="684" y="2653"/>
              <a:ext cx="0" cy="173"/>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3" name="Line 99">
              <a:extLst>
                <a:ext uri="{FF2B5EF4-FFF2-40B4-BE49-F238E27FC236}">
                  <a16:creationId xmlns:a16="http://schemas.microsoft.com/office/drawing/2014/main" id="{1ADBF9A4-C8A2-AB32-FCE6-7540644F0DEE}"/>
                </a:ext>
              </a:extLst>
            </p:cNvPr>
            <p:cNvSpPr>
              <a:spLocks noChangeShapeType="1"/>
            </p:cNvSpPr>
            <p:nvPr/>
          </p:nvSpPr>
          <p:spPr bwMode="auto">
            <a:xfrm rot="10800000" flipV="1">
              <a:off x="1275" y="2653"/>
              <a:ext cx="0" cy="173"/>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4" name="Line 100">
              <a:extLst>
                <a:ext uri="{FF2B5EF4-FFF2-40B4-BE49-F238E27FC236}">
                  <a16:creationId xmlns:a16="http://schemas.microsoft.com/office/drawing/2014/main" id="{6B5F0C82-6B84-730E-FD15-8DF7506F2A49}"/>
                </a:ext>
              </a:extLst>
            </p:cNvPr>
            <p:cNvSpPr>
              <a:spLocks noChangeShapeType="1"/>
            </p:cNvSpPr>
            <p:nvPr/>
          </p:nvSpPr>
          <p:spPr bwMode="auto">
            <a:xfrm rot="10800000" flipV="1">
              <a:off x="1878" y="2660"/>
              <a:ext cx="0" cy="173"/>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5" name="Line 101">
              <a:extLst>
                <a:ext uri="{FF2B5EF4-FFF2-40B4-BE49-F238E27FC236}">
                  <a16:creationId xmlns:a16="http://schemas.microsoft.com/office/drawing/2014/main" id="{824113E8-5E1D-4FCC-E3A6-0367E2D19C31}"/>
                </a:ext>
              </a:extLst>
            </p:cNvPr>
            <p:cNvSpPr>
              <a:spLocks noChangeShapeType="1"/>
            </p:cNvSpPr>
            <p:nvPr/>
          </p:nvSpPr>
          <p:spPr bwMode="auto">
            <a:xfrm rot="10800000" flipV="1">
              <a:off x="2473" y="2653"/>
              <a:ext cx="0" cy="173"/>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6" name="Line 102">
              <a:extLst>
                <a:ext uri="{FF2B5EF4-FFF2-40B4-BE49-F238E27FC236}">
                  <a16:creationId xmlns:a16="http://schemas.microsoft.com/office/drawing/2014/main" id="{9EF9CA86-FD33-B042-64D6-280B54515966}"/>
                </a:ext>
              </a:extLst>
            </p:cNvPr>
            <p:cNvSpPr>
              <a:spLocks noChangeShapeType="1"/>
            </p:cNvSpPr>
            <p:nvPr/>
          </p:nvSpPr>
          <p:spPr bwMode="auto">
            <a:xfrm rot="10800000" flipV="1">
              <a:off x="3071" y="2653"/>
              <a:ext cx="0" cy="173"/>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7" name="Text Box 103">
              <a:extLst>
                <a:ext uri="{FF2B5EF4-FFF2-40B4-BE49-F238E27FC236}">
                  <a16:creationId xmlns:a16="http://schemas.microsoft.com/office/drawing/2014/main" id="{D2DBACE0-5CC0-4E70-BA0C-2430F3E6D781}"/>
                </a:ext>
              </a:extLst>
            </p:cNvPr>
            <p:cNvSpPr txBox="1">
              <a:spLocks noChangeArrowheads="1"/>
            </p:cNvSpPr>
            <p:nvPr/>
          </p:nvSpPr>
          <p:spPr bwMode="auto">
            <a:xfrm>
              <a:off x="457" y="2820"/>
              <a:ext cx="456" cy="17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l" eaLnBrk="1" hangingPunct="1"/>
              <a:endParaRPr lang="en-US" altLang="en-US"/>
            </a:p>
          </p:txBody>
        </p:sp>
        <p:sp>
          <p:nvSpPr>
            <p:cNvPr id="88" name="Text Box 104">
              <a:extLst>
                <a:ext uri="{FF2B5EF4-FFF2-40B4-BE49-F238E27FC236}">
                  <a16:creationId xmlns:a16="http://schemas.microsoft.com/office/drawing/2014/main" id="{144FD85A-48BA-0334-3F50-DBD362996BD5}"/>
                </a:ext>
              </a:extLst>
            </p:cNvPr>
            <p:cNvSpPr txBox="1">
              <a:spLocks noChangeArrowheads="1"/>
            </p:cNvSpPr>
            <p:nvPr/>
          </p:nvSpPr>
          <p:spPr bwMode="auto">
            <a:xfrm>
              <a:off x="4021" y="3354"/>
              <a:ext cx="454" cy="17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Bef>
                  <a:spcPts val="335"/>
                </a:spcBef>
              </a:pPr>
              <a:r>
                <a:rPr lang="en-US" altLang="ko-KR" sz="737"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89" name="Text Box 105">
              <a:extLst>
                <a:ext uri="{FF2B5EF4-FFF2-40B4-BE49-F238E27FC236}">
                  <a16:creationId xmlns:a16="http://schemas.microsoft.com/office/drawing/2014/main" id="{75BEEA39-781B-2CCC-F3A7-EF191FAB0DD2}"/>
                </a:ext>
              </a:extLst>
            </p:cNvPr>
            <p:cNvSpPr txBox="1">
              <a:spLocks noChangeArrowheads="1"/>
            </p:cNvSpPr>
            <p:nvPr/>
          </p:nvSpPr>
          <p:spPr bwMode="auto">
            <a:xfrm>
              <a:off x="2837" y="2826"/>
              <a:ext cx="456" cy="17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Bef>
                  <a:spcPts val="335"/>
                </a:spcBef>
              </a:pPr>
              <a:r>
                <a:rPr lang="en-US" altLang="ko-KR" sz="737"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90" name="Text Box 106">
              <a:extLst>
                <a:ext uri="{FF2B5EF4-FFF2-40B4-BE49-F238E27FC236}">
                  <a16:creationId xmlns:a16="http://schemas.microsoft.com/office/drawing/2014/main" id="{2D72C99D-A553-9E44-8AEB-9037EF47D52E}"/>
                </a:ext>
              </a:extLst>
            </p:cNvPr>
            <p:cNvSpPr txBox="1">
              <a:spLocks noChangeArrowheads="1"/>
            </p:cNvSpPr>
            <p:nvPr/>
          </p:nvSpPr>
          <p:spPr bwMode="auto">
            <a:xfrm>
              <a:off x="2837" y="2999"/>
              <a:ext cx="456" cy="17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Bef>
                  <a:spcPts val="335"/>
                </a:spcBef>
              </a:pPr>
              <a:r>
                <a:rPr lang="en-US" altLang="ko-KR" sz="737"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N+3</a:t>
              </a:r>
              <a:endParaRPr lang="en-US" altLang="en-US">
                <a:solidFill>
                  <a:srgbClr val="000000"/>
                </a:solidFill>
                <a:ea typeface="Batang" panose="02030600000101010101" pitchFamily="18" charset="-127"/>
              </a:endParaRPr>
            </a:p>
          </p:txBody>
        </p:sp>
        <p:sp>
          <p:nvSpPr>
            <p:cNvPr id="91" name="Text Box 107">
              <a:extLst>
                <a:ext uri="{FF2B5EF4-FFF2-40B4-BE49-F238E27FC236}">
                  <a16:creationId xmlns:a16="http://schemas.microsoft.com/office/drawing/2014/main" id="{F21C8704-D087-9B60-F13A-F919DA2B34B1}"/>
                </a:ext>
              </a:extLst>
            </p:cNvPr>
            <p:cNvSpPr txBox="1">
              <a:spLocks noChangeArrowheads="1"/>
            </p:cNvSpPr>
            <p:nvPr/>
          </p:nvSpPr>
          <p:spPr bwMode="auto">
            <a:xfrm>
              <a:off x="1044" y="2826"/>
              <a:ext cx="454" cy="17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Bef>
                  <a:spcPts val="335"/>
                </a:spcBef>
              </a:pPr>
              <a:r>
                <a:rPr lang="en-US" altLang="ko-KR" sz="737"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a:t>
              </a:r>
              <a:endParaRPr lang="en-US" altLang="en-US">
                <a:solidFill>
                  <a:srgbClr val="000000"/>
                </a:solidFill>
                <a:ea typeface="Batang" panose="02030600000101010101" pitchFamily="18" charset="-127"/>
              </a:endParaRPr>
            </a:p>
          </p:txBody>
        </p:sp>
        <p:sp>
          <p:nvSpPr>
            <p:cNvPr id="92" name="Text Box 108">
              <a:extLst>
                <a:ext uri="{FF2B5EF4-FFF2-40B4-BE49-F238E27FC236}">
                  <a16:creationId xmlns:a16="http://schemas.microsoft.com/office/drawing/2014/main" id="{F1A96121-8978-19A0-85BB-C57EE86D4DDB}"/>
                </a:ext>
              </a:extLst>
            </p:cNvPr>
            <p:cNvSpPr txBox="1">
              <a:spLocks noChangeArrowheads="1"/>
            </p:cNvSpPr>
            <p:nvPr/>
          </p:nvSpPr>
          <p:spPr bwMode="auto">
            <a:xfrm>
              <a:off x="4021" y="3007"/>
              <a:ext cx="454" cy="17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Bef>
                  <a:spcPts val="335"/>
                </a:spcBef>
              </a:pPr>
              <a:r>
                <a:rPr lang="en-US" altLang="ko-KR" sz="737"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N+3</a:t>
              </a:r>
              <a:endParaRPr lang="en-US" altLang="en-US">
                <a:solidFill>
                  <a:srgbClr val="000000"/>
                </a:solidFill>
                <a:ea typeface="Batang" panose="02030600000101010101" pitchFamily="18" charset="-127"/>
              </a:endParaRPr>
            </a:p>
          </p:txBody>
        </p:sp>
        <p:sp>
          <p:nvSpPr>
            <p:cNvPr id="93" name="Text Box 109">
              <a:extLst>
                <a:ext uri="{FF2B5EF4-FFF2-40B4-BE49-F238E27FC236}">
                  <a16:creationId xmlns:a16="http://schemas.microsoft.com/office/drawing/2014/main" id="{67A98332-B4DA-5C8D-1056-6E21679A28E0}"/>
                </a:ext>
              </a:extLst>
            </p:cNvPr>
            <p:cNvSpPr txBox="1">
              <a:spLocks noChangeArrowheads="1"/>
            </p:cNvSpPr>
            <p:nvPr/>
          </p:nvSpPr>
          <p:spPr bwMode="auto">
            <a:xfrm>
              <a:off x="4021" y="3180"/>
              <a:ext cx="454" cy="17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Bef>
                  <a:spcPts val="335"/>
                </a:spcBef>
              </a:pPr>
              <a:r>
                <a:rPr lang="en-US" altLang="ko-KR" sz="737"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N+4</a:t>
              </a:r>
              <a:endParaRPr lang="en-US" altLang="en-US">
                <a:solidFill>
                  <a:srgbClr val="000000"/>
                </a:solidFill>
                <a:ea typeface="Batang" panose="02030600000101010101" pitchFamily="18" charset="-127"/>
              </a:endParaRPr>
            </a:p>
          </p:txBody>
        </p:sp>
        <p:sp>
          <p:nvSpPr>
            <p:cNvPr id="94" name="Line 110">
              <a:extLst>
                <a:ext uri="{FF2B5EF4-FFF2-40B4-BE49-F238E27FC236}">
                  <a16:creationId xmlns:a16="http://schemas.microsoft.com/office/drawing/2014/main" id="{9EB5A50E-53B7-8A7A-784A-7B457951776E}"/>
                </a:ext>
              </a:extLst>
            </p:cNvPr>
            <p:cNvSpPr>
              <a:spLocks noChangeShapeType="1"/>
            </p:cNvSpPr>
            <p:nvPr/>
          </p:nvSpPr>
          <p:spPr bwMode="auto">
            <a:xfrm rot="10800000" flipV="1">
              <a:off x="2837" y="2833"/>
              <a:ext cx="0" cy="1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95" name="Line 111">
              <a:extLst>
                <a:ext uri="{FF2B5EF4-FFF2-40B4-BE49-F238E27FC236}">
                  <a16:creationId xmlns:a16="http://schemas.microsoft.com/office/drawing/2014/main" id="{FBD16EF0-FD30-888E-41A7-C8B47D41E9D0}"/>
                </a:ext>
              </a:extLst>
            </p:cNvPr>
            <p:cNvSpPr>
              <a:spLocks noChangeShapeType="1"/>
            </p:cNvSpPr>
            <p:nvPr/>
          </p:nvSpPr>
          <p:spPr bwMode="auto">
            <a:xfrm rot="10800000" flipV="1">
              <a:off x="457" y="2985"/>
              <a:ext cx="0" cy="6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96" name="Line 112">
              <a:extLst>
                <a:ext uri="{FF2B5EF4-FFF2-40B4-BE49-F238E27FC236}">
                  <a16:creationId xmlns:a16="http://schemas.microsoft.com/office/drawing/2014/main" id="{165AE0ED-6765-0B20-3458-A3AFD34844F7}"/>
                </a:ext>
              </a:extLst>
            </p:cNvPr>
            <p:cNvSpPr>
              <a:spLocks noChangeShapeType="1"/>
            </p:cNvSpPr>
            <p:nvPr/>
          </p:nvSpPr>
          <p:spPr bwMode="auto">
            <a:xfrm rot="10800000" flipV="1">
              <a:off x="3293" y="2833"/>
              <a:ext cx="0" cy="1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97" name="Line 113">
              <a:extLst>
                <a:ext uri="{FF2B5EF4-FFF2-40B4-BE49-F238E27FC236}">
                  <a16:creationId xmlns:a16="http://schemas.microsoft.com/office/drawing/2014/main" id="{37B3C700-3BDE-CFFC-2FE0-EC0EB79D5840}"/>
                </a:ext>
              </a:extLst>
            </p:cNvPr>
            <p:cNvSpPr>
              <a:spLocks noChangeShapeType="1"/>
            </p:cNvSpPr>
            <p:nvPr/>
          </p:nvSpPr>
          <p:spPr bwMode="auto">
            <a:xfrm rot="10800000" flipV="1">
              <a:off x="913" y="2992"/>
              <a:ext cx="0" cy="6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98" name="Line 114">
              <a:extLst>
                <a:ext uri="{FF2B5EF4-FFF2-40B4-BE49-F238E27FC236}">
                  <a16:creationId xmlns:a16="http://schemas.microsoft.com/office/drawing/2014/main" id="{B7D11EE8-FA09-E6A4-7662-D62CD7C56F77}"/>
                </a:ext>
              </a:extLst>
            </p:cNvPr>
            <p:cNvSpPr>
              <a:spLocks noChangeShapeType="1"/>
            </p:cNvSpPr>
            <p:nvPr/>
          </p:nvSpPr>
          <p:spPr bwMode="auto">
            <a:xfrm rot="10800000" flipH="1" flipV="1">
              <a:off x="3437" y="3345"/>
              <a:ext cx="0" cy="3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99" name="Line 116">
              <a:extLst>
                <a:ext uri="{FF2B5EF4-FFF2-40B4-BE49-F238E27FC236}">
                  <a16:creationId xmlns:a16="http://schemas.microsoft.com/office/drawing/2014/main" id="{83624668-5D0D-EF47-6A8B-86096277AFBC}"/>
                </a:ext>
              </a:extLst>
            </p:cNvPr>
            <p:cNvSpPr>
              <a:spLocks noChangeShapeType="1"/>
            </p:cNvSpPr>
            <p:nvPr/>
          </p:nvSpPr>
          <p:spPr bwMode="auto">
            <a:xfrm rot="10800000" flipV="1">
              <a:off x="1584" y="3648"/>
              <a:ext cx="0" cy="173"/>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00" name="Line 117">
              <a:extLst>
                <a:ext uri="{FF2B5EF4-FFF2-40B4-BE49-F238E27FC236}">
                  <a16:creationId xmlns:a16="http://schemas.microsoft.com/office/drawing/2014/main" id="{1A05A094-D7DD-1402-A1E9-DD589376899E}"/>
                </a:ext>
              </a:extLst>
            </p:cNvPr>
            <p:cNvSpPr>
              <a:spLocks noChangeShapeType="1"/>
            </p:cNvSpPr>
            <p:nvPr/>
          </p:nvSpPr>
          <p:spPr bwMode="auto">
            <a:xfrm rot="10800000" flipV="1">
              <a:off x="2208" y="3648"/>
              <a:ext cx="0" cy="173"/>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01" name="Line 118">
              <a:extLst>
                <a:ext uri="{FF2B5EF4-FFF2-40B4-BE49-F238E27FC236}">
                  <a16:creationId xmlns:a16="http://schemas.microsoft.com/office/drawing/2014/main" id="{71499E3E-7D99-D623-779F-D5858DBA520A}"/>
                </a:ext>
              </a:extLst>
            </p:cNvPr>
            <p:cNvSpPr>
              <a:spLocks noChangeShapeType="1"/>
            </p:cNvSpPr>
            <p:nvPr/>
          </p:nvSpPr>
          <p:spPr bwMode="auto">
            <a:xfrm rot="10800000" flipV="1">
              <a:off x="2784" y="3648"/>
              <a:ext cx="0" cy="174"/>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02" name="Line 119">
              <a:extLst>
                <a:ext uri="{FF2B5EF4-FFF2-40B4-BE49-F238E27FC236}">
                  <a16:creationId xmlns:a16="http://schemas.microsoft.com/office/drawing/2014/main" id="{D6C75BC1-15E3-5411-ACD2-B3F3408D4088}"/>
                </a:ext>
              </a:extLst>
            </p:cNvPr>
            <p:cNvSpPr>
              <a:spLocks noChangeShapeType="1"/>
            </p:cNvSpPr>
            <p:nvPr/>
          </p:nvSpPr>
          <p:spPr bwMode="auto">
            <a:xfrm rot="10800000" flipV="1">
              <a:off x="4842" y="2653"/>
              <a:ext cx="0" cy="173"/>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03" name="Line 120">
              <a:extLst>
                <a:ext uri="{FF2B5EF4-FFF2-40B4-BE49-F238E27FC236}">
                  <a16:creationId xmlns:a16="http://schemas.microsoft.com/office/drawing/2014/main" id="{C370383E-8EA4-297D-5542-F341B8A7A1A5}"/>
                </a:ext>
              </a:extLst>
            </p:cNvPr>
            <p:cNvSpPr>
              <a:spLocks noChangeShapeType="1"/>
            </p:cNvSpPr>
            <p:nvPr/>
          </p:nvSpPr>
          <p:spPr bwMode="auto">
            <a:xfrm rot="10800000" flipV="1">
              <a:off x="1008" y="3648"/>
              <a:ext cx="0" cy="173"/>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04" name="Text Box 121">
              <a:extLst>
                <a:ext uri="{FF2B5EF4-FFF2-40B4-BE49-F238E27FC236}">
                  <a16:creationId xmlns:a16="http://schemas.microsoft.com/office/drawing/2014/main" id="{AB3964EA-8183-7D73-5E47-6CF28DAA8E24}"/>
                </a:ext>
              </a:extLst>
            </p:cNvPr>
            <p:cNvSpPr txBox="1">
              <a:spLocks noChangeArrowheads="1"/>
            </p:cNvSpPr>
            <p:nvPr/>
          </p:nvSpPr>
          <p:spPr bwMode="auto">
            <a:xfrm>
              <a:off x="4020" y="2832"/>
              <a:ext cx="449" cy="17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Bef>
                  <a:spcPts val="335"/>
                </a:spcBef>
              </a:pPr>
              <a:r>
                <a:rPr lang="en-US" altLang="ko-KR" sz="737"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105" name="Line 122">
              <a:extLst>
                <a:ext uri="{FF2B5EF4-FFF2-40B4-BE49-F238E27FC236}">
                  <a16:creationId xmlns:a16="http://schemas.microsoft.com/office/drawing/2014/main" id="{28061ACD-0C35-5266-DBE0-5D27D4C26E3A}"/>
                </a:ext>
              </a:extLst>
            </p:cNvPr>
            <p:cNvSpPr>
              <a:spLocks noChangeShapeType="1"/>
            </p:cNvSpPr>
            <p:nvPr/>
          </p:nvSpPr>
          <p:spPr bwMode="auto">
            <a:xfrm rot="10800000" flipV="1">
              <a:off x="3665" y="2653"/>
              <a:ext cx="0" cy="173"/>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06" name="Line 123">
              <a:extLst>
                <a:ext uri="{FF2B5EF4-FFF2-40B4-BE49-F238E27FC236}">
                  <a16:creationId xmlns:a16="http://schemas.microsoft.com/office/drawing/2014/main" id="{743D948D-E6BB-DA83-43C0-661AAEE29077}"/>
                </a:ext>
              </a:extLst>
            </p:cNvPr>
            <p:cNvSpPr>
              <a:spLocks noChangeShapeType="1"/>
            </p:cNvSpPr>
            <p:nvPr/>
          </p:nvSpPr>
          <p:spPr bwMode="auto">
            <a:xfrm rot="10800000" flipV="1">
              <a:off x="4021" y="3522"/>
              <a:ext cx="0" cy="1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07" name="Line 124">
              <a:extLst>
                <a:ext uri="{FF2B5EF4-FFF2-40B4-BE49-F238E27FC236}">
                  <a16:creationId xmlns:a16="http://schemas.microsoft.com/office/drawing/2014/main" id="{0B39DCEF-2F5F-308F-9282-77B5D0E68E42}"/>
                </a:ext>
              </a:extLst>
            </p:cNvPr>
            <p:cNvSpPr>
              <a:spLocks noChangeShapeType="1"/>
            </p:cNvSpPr>
            <p:nvPr/>
          </p:nvSpPr>
          <p:spPr bwMode="auto">
            <a:xfrm rot="10800000" flipV="1">
              <a:off x="4258" y="2653"/>
              <a:ext cx="0" cy="173"/>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08" name="Text Box 125">
              <a:extLst>
                <a:ext uri="{FF2B5EF4-FFF2-40B4-BE49-F238E27FC236}">
                  <a16:creationId xmlns:a16="http://schemas.microsoft.com/office/drawing/2014/main" id="{DBAAAB18-E014-C2AD-C727-0AA22CAD3F94}"/>
                </a:ext>
              </a:extLst>
            </p:cNvPr>
            <p:cNvSpPr txBox="1">
              <a:spLocks noChangeArrowheads="1"/>
            </p:cNvSpPr>
            <p:nvPr/>
          </p:nvSpPr>
          <p:spPr bwMode="auto">
            <a:xfrm>
              <a:off x="3437" y="2826"/>
              <a:ext cx="455" cy="17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Bef>
                  <a:spcPts val="335"/>
                </a:spcBef>
              </a:pPr>
              <a:r>
                <a:rPr lang="en-US" altLang="ko-KR" sz="737"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109" name="Text Box 126">
              <a:extLst>
                <a:ext uri="{FF2B5EF4-FFF2-40B4-BE49-F238E27FC236}">
                  <a16:creationId xmlns:a16="http://schemas.microsoft.com/office/drawing/2014/main" id="{283AE243-5EDE-54B4-E68C-EACAB05A610B}"/>
                </a:ext>
              </a:extLst>
            </p:cNvPr>
            <p:cNvSpPr txBox="1">
              <a:spLocks noChangeArrowheads="1"/>
            </p:cNvSpPr>
            <p:nvPr/>
          </p:nvSpPr>
          <p:spPr bwMode="auto">
            <a:xfrm>
              <a:off x="3437" y="2999"/>
              <a:ext cx="455" cy="17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Bef>
                  <a:spcPts val="335"/>
                </a:spcBef>
              </a:pPr>
              <a:r>
                <a:rPr lang="en-US" altLang="ko-KR" sz="737"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N+3</a:t>
              </a:r>
              <a:endParaRPr lang="en-US" altLang="en-US">
                <a:solidFill>
                  <a:srgbClr val="000000"/>
                </a:solidFill>
                <a:ea typeface="Batang" panose="02030600000101010101" pitchFamily="18" charset="-127"/>
              </a:endParaRPr>
            </a:p>
          </p:txBody>
        </p:sp>
        <p:sp>
          <p:nvSpPr>
            <p:cNvPr id="110" name="Text Box 127">
              <a:extLst>
                <a:ext uri="{FF2B5EF4-FFF2-40B4-BE49-F238E27FC236}">
                  <a16:creationId xmlns:a16="http://schemas.microsoft.com/office/drawing/2014/main" id="{8EDBAECA-F617-3F11-D1E7-854879F56D71}"/>
                </a:ext>
              </a:extLst>
            </p:cNvPr>
            <p:cNvSpPr txBox="1">
              <a:spLocks noChangeArrowheads="1"/>
            </p:cNvSpPr>
            <p:nvPr/>
          </p:nvSpPr>
          <p:spPr bwMode="auto">
            <a:xfrm>
              <a:off x="3437" y="3173"/>
              <a:ext cx="455" cy="17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Bef>
                  <a:spcPts val="335"/>
                </a:spcBef>
              </a:pPr>
              <a:r>
                <a:rPr lang="en-US" altLang="ko-KR" sz="737"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N+4</a:t>
              </a:r>
              <a:endParaRPr lang="en-US" altLang="en-US">
                <a:solidFill>
                  <a:srgbClr val="000000"/>
                </a:solidFill>
                <a:ea typeface="Batang" panose="02030600000101010101" pitchFamily="18" charset="-127"/>
              </a:endParaRPr>
            </a:p>
          </p:txBody>
        </p:sp>
        <p:sp>
          <p:nvSpPr>
            <p:cNvPr id="111" name="Line 128">
              <a:extLst>
                <a:ext uri="{FF2B5EF4-FFF2-40B4-BE49-F238E27FC236}">
                  <a16:creationId xmlns:a16="http://schemas.microsoft.com/office/drawing/2014/main" id="{7E0A36C6-67DF-559B-291C-3CE198911B29}"/>
                </a:ext>
              </a:extLst>
            </p:cNvPr>
            <p:cNvSpPr>
              <a:spLocks noChangeShapeType="1"/>
            </p:cNvSpPr>
            <p:nvPr/>
          </p:nvSpPr>
          <p:spPr bwMode="auto">
            <a:xfrm rot="10800000" flipV="1">
              <a:off x="3892" y="2833"/>
              <a:ext cx="0" cy="1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2" name="Line 129">
              <a:extLst>
                <a:ext uri="{FF2B5EF4-FFF2-40B4-BE49-F238E27FC236}">
                  <a16:creationId xmlns:a16="http://schemas.microsoft.com/office/drawing/2014/main" id="{19432455-8BF8-18CA-A560-7CF30AB6B867}"/>
                </a:ext>
              </a:extLst>
            </p:cNvPr>
            <p:cNvSpPr>
              <a:spLocks noChangeShapeType="1"/>
            </p:cNvSpPr>
            <p:nvPr/>
          </p:nvSpPr>
          <p:spPr bwMode="auto">
            <a:xfrm rot="10800000" flipV="1">
              <a:off x="3437" y="2833"/>
              <a:ext cx="0" cy="1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3" name="Text Box 130">
              <a:extLst>
                <a:ext uri="{FF2B5EF4-FFF2-40B4-BE49-F238E27FC236}">
                  <a16:creationId xmlns:a16="http://schemas.microsoft.com/office/drawing/2014/main" id="{890B7C44-3AC6-1B59-9380-56E65E0DFAD5}"/>
                </a:ext>
              </a:extLst>
            </p:cNvPr>
            <p:cNvSpPr txBox="1">
              <a:spLocks noChangeArrowheads="1"/>
            </p:cNvSpPr>
            <p:nvPr/>
          </p:nvSpPr>
          <p:spPr bwMode="auto">
            <a:xfrm>
              <a:off x="1643" y="2820"/>
              <a:ext cx="456" cy="17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l" eaLnBrk="1" hangingPunct="1"/>
              <a:endParaRPr lang="en-US" altLang="en-US"/>
            </a:p>
          </p:txBody>
        </p:sp>
        <p:sp>
          <p:nvSpPr>
            <p:cNvPr id="114" name="Line 131">
              <a:extLst>
                <a:ext uri="{FF2B5EF4-FFF2-40B4-BE49-F238E27FC236}">
                  <a16:creationId xmlns:a16="http://schemas.microsoft.com/office/drawing/2014/main" id="{686E826A-C31A-4736-3132-8669EB005EA7}"/>
                </a:ext>
              </a:extLst>
            </p:cNvPr>
            <p:cNvSpPr>
              <a:spLocks noChangeShapeType="1"/>
            </p:cNvSpPr>
            <p:nvPr/>
          </p:nvSpPr>
          <p:spPr bwMode="auto">
            <a:xfrm rot="10800000" flipV="1">
              <a:off x="1643" y="2992"/>
              <a:ext cx="0" cy="6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5" name="Line 132">
              <a:extLst>
                <a:ext uri="{FF2B5EF4-FFF2-40B4-BE49-F238E27FC236}">
                  <a16:creationId xmlns:a16="http://schemas.microsoft.com/office/drawing/2014/main" id="{A90852E3-B61D-6FBD-C316-99C269E7D138}"/>
                </a:ext>
              </a:extLst>
            </p:cNvPr>
            <p:cNvSpPr>
              <a:spLocks noChangeShapeType="1"/>
            </p:cNvSpPr>
            <p:nvPr/>
          </p:nvSpPr>
          <p:spPr bwMode="auto">
            <a:xfrm rot="10800000" flipV="1">
              <a:off x="2099" y="2992"/>
              <a:ext cx="0" cy="6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6" name="Text Box 133">
              <a:extLst>
                <a:ext uri="{FF2B5EF4-FFF2-40B4-BE49-F238E27FC236}">
                  <a16:creationId xmlns:a16="http://schemas.microsoft.com/office/drawing/2014/main" id="{1DCA84C8-FCDF-FD79-7224-23969F804C7A}"/>
                </a:ext>
              </a:extLst>
            </p:cNvPr>
            <p:cNvSpPr txBox="1">
              <a:spLocks noChangeArrowheads="1"/>
            </p:cNvSpPr>
            <p:nvPr/>
          </p:nvSpPr>
          <p:spPr bwMode="auto">
            <a:xfrm>
              <a:off x="2236" y="2820"/>
              <a:ext cx="456" cy="17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Aft>
                  <a:spcPts val="600"/>
                </a:spcAft>
              </a:pPr>
              <a:r>
                <a:rPr lang="en-US" altLang="ko-KR" sz="737"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117" name="Line 134">
              <a:extLst>
                <a:ext uri="{FF2B5EF4-FFF2-40B4-BE49-F238E27FC236}">
                  <a16:creationId xmlns:a16="http://schemas.microsoft.com/office/drawing/2014/main" id="{425700FB-DB72-3302-24ED-B80D71865275}"/>
                </a:ext>
              </a:extLst>
            </p:cNvPr>
            <p:cNvSpPr>
              <a:spLocks noChangeShapeType="1"/>
            </p:cNvSpPr>
            <p:nvPr/>
          </p:nvSpPr>
          <p:spPr bwMode="auto">
            <a:xfrm rot="10800000" flipV="1">
              <a:off x="2236" y="2992"/>
              <a:ext cx="0" cy="6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8" name="Line 135">
              <a:extLst>
                <a:ext uri="{FF2B5EF4-FFF2-40B4-BE49-F238E27FC236}">
                  <a16:creationId xmlns:a16="http://schemas.microsoft.com/office/drawing/2014/main" id="{FD1D7597-002A-79D3-6E07-A0862FC16F95}"/>
                </a:ext>
              </a:extLst>
            </p:cNvPr>
            <p:cNvSpPr>
              <a:spLocks noChangeShapeType="1"/>
            </p:cNvSpPr>
            <p:nvPr/>
          </p:nvSpPr>
          <p:spPr bwMode="auto">
            <a:xfrm rot="10800000" flipV="1">
              <a:off x="2692" y="2999"/>
              <a:ext cx="0" cy="6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9" name="Line 136">
              <a:extLst>
                <a:ext uri="{FF2B5EF4-FFF2-40B4-BE49-F238E27FC236}">
                  <a16:creationId xmlns:a16="http://schemas.microsoft.com/office/drawing/2014/main" id="{59451CFE-AF0C-48E5-184E-098B388DD073}"/>
                </a:ext>
              </a:extLst>
            </p:cNvPr>
            <p:cNvSpPr>
              <a:spLocks noChangeShapeType="1"/>
            </p:cNvSpPr>
            <p:nvPr/>
          </p:nvSpPr>
          <p:spPr bwMode="auto">
            <a:xfrm rot="10800000" flipV="1">
              <a:off x="1498" y="2992"/>
              <a:ext cx="0" cy="6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0" name="Line 137">
              <a:extLst>
                <a:ext uri="{FF2B5EF4-FFF2-40B4-BE49-F238E27FC236}">
                  <a16:creationId xmlns:a16="http://schemas.microsoft.com/office/drawing/2014/main" id="{9CA202EC-ED72-AFAC-944E-06D29FC8E45B}"/>
                </a:ext>
              </a:extLst>
            </p:cNvPr>
            <p:cNvSpPr>
              <a:spLocks noChangeShapeType="1"/>
            </p:cNvSpPr>
            <p:nvPr/>
          </p:nvSpPr>
          <p:spPr bwMode="auto">
            <a:xfrm rot="10800000" flipV="1">
              <a:off x="1044" y="2976"/>
              <a:ext cx="0" cy="6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1" name="Text Box 138">
              <a:extLst>
                <a:ext uri="{FF2B5EF4-FFF2-40B4-BE49-F238E27FC236}">
                  <a16:creationId xmlns:a16="http://schemas.microsoft.com/office/drawing/2014/main" id="{31E2B703-6B5D-181F-6B80-88814D8A70C1}"/>
                </a:ext>
              </a:extLst>
            </p:cNvPr>
            <p:cNvSpPr txBox="1">
              <a:spLocks noChangeArrowheads="1"/>
            </p:cNvSpPr>
            <p:nvPr/>
          </p:nvSpPr>
          <p:spPr bwMode="auto">
            <a:xfrm>
              <a:off x="4613" y="2827"/>
              <a:ext cx="456" cy="17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Aft>
                  <a:spcPts val="600"/>
                </a:spcAft>
              </a:pPr>
              <a:r>
                <a:rPr lang="en-US" altLang="ko-KR" sz="737"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N+5</a:t>
              </a:r>
              <a:endParaRPr lang="en-US" altLang="en-US">
                <a:solidFill>
                  <a:srgbClr val="000000"/>
                </a:solidFill>
                <a:ea typeface="Batang" panose="02030600000101010101" pitchFamily="18" charset="-127"/>
              </a:endParaRPr>
            </a:p>
          </p:txBody>
        </p:sp>
        <p:sp>
          <p:nvSpPr>
            <p:cNvPr id="122" name="Line 139">
              <a:extLst>
                <a:ext uri="{FF2B5EF4-FFF2-40B4-BE49-F238E27FC236}">
                  <a16:creationId xmlns:a16="http://schemas.microsoft.com/office/drawing/2014/main" id="{59420F13-7B92-61C6-A82F-141C88ED1A08}"/>
                </a:ext>
              </a:extLst>
            </p:cNvPr>
            <p:cNvSpPr>
              <a:spLocks noChangeShapeType="1"/>
            </p:cNvSpPr>
            <p:nvPr/>
          </p:nvSpPr>
          <p:spPr bwMode="auto">
            <a:xfrm rot="10800000" flipV="1">
              <a:off x="4614" y="2999"/>
              <a:ext cx="0" cy="6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3" name="Line 140">
              <a:extLst>
                <a:ext uri="{FF2B5EF4-FFF2-40B4-BE49-F238E27FC236}">
                  <a16:creationId xmlns:a16="http://schemas.microsoft.com/office/drawing/2014/main" id="{E70D86B8-33CC-1919-78AB-8DBED7AFE776}"/>
                </a:ext>
              </a:extLst>
            </p:cNvPr>
            <p:cNvSpPr>
              <a:spLocks noChangeShapeType="1"/>
            </p:cNvSpPr>
            <p:nvPr/>
          </p:nvSpPr>
          <p:spPr bwMode="auto">
            <a:xfrm rot="10800000" flipV="1">
              <a:off x="5069" y="2992"/>
              <a:ext cx="0" cy="6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4" name="Line 141">
              <a:extLst>
                <a:ext uri="{FF2B5EF4-FFF2-40B4-BE49-F238E27FC236}">
                  <a16:creationId xmlns:a16="http://schemas.microsoft.com/office/drawing/2014/main" id="{1D9D2EB5-32A2-C750-E392-66152C6446B3}"/>
                </a:ext>
              </a:extLst>
            </p:cNvPr>
            <p:cNvSpPr>
              <a:spLocks noChangeShapeType="1"/>
            </p:cNvSpPr>
            <p:nvPr/>
          </p:nvSpPr>
          <p:spPr bwMode="auto">
            <a:xfrm rot="10800000" flipV="1">
              <a:off x="4464" y="3528"/>
              <a:ext cx="0" cy="1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5" name="Line 142">
              <a:extLst>
                <a:ext uri="{FF2B5EF4-FFF2-40B4-BE49-F238E27FC236}">
                  <a16:creationId xmlns:a16="http://schemas.microsoft.com/office/drawing/2014/main" id="{937DE5DB-34A8-51B4-806E-D5B807B25D5B}"/>
                </a:ext>
              </a:extLst>
            </p:cNvPr>
            <p:cNvSpPr>
              <a:spLocks noChangeShapeType="1"/>
            </p:cNvSpPr>
            <p:nvPr/>
          </p:nvSpPr>
          <p:spPr bwMode="auto">
            <a:xfrm rot="10800000" flipV="1">
              <a:off x="2832" y="3168"/>
              <a:ext cx="0" cy="4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6" name="Line 143">
              <a:extLst>
                <a:ext uri="{FF2B5EF4-FFF2-40B4-BE49-F238E27FC236}">
                  <a16:creationId xmlns:a16="http://schemas.microsoft.com/office/drawing/2014/main" id="{D73BEAC7-3C38-020C-CBE5-73F2177F8395}"/>
                </a:ext>
              </a:extLst>
            </p:cNvPr>
            <p:cNvSpPr>
              <a:spLocks noChangeShapeType="1"/>
            </p:cNvSpPr>
            <p:nvPr/>
          </p:nvSpPr>
          <p:spPr bwMode="auto">
            <a:xfrm rot="10800000" flipV="1">
              <a:off x="3293" y="3165"/>
              <a:ext cx="0" cy="4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7" name="Line 144">
              <a:extLst>
                <a:ext uri="{FF2B5EF4-FFF2-40B4-BE49-F238E27FC236}">
                  <a16:creationId xmlns:a16="http://schemas.microsoft.com/office/drawing/2014/main" id="{46A1DCC3-4AD4-E7BE-482A-5E0ADAABE381}"/>
                </a:ext>
              </a:extLst>
            </p:cNvPr>
            <p:cNvSpPr>
              <a:spLocks noChangeShapeType="1"/>
            </p:cNvSpPr>
            <p:nvPr/>
          </p:nvSpPr>
          <p:spPr bwMode="auto">
            <a:xfrm rot="10800000" flipH="1" flipV="1">
              <a:off x="3882" y="3352"/>
              <a:ext cx="0" cy="3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8" name="Line 145">
              <a:extLst>
                <a:ext uri="{FF2B5EF4-FFF2-40B4-BE49-F238E27FC236}">
                  <a16:creationId xmlns:a16="http://schemas.microsoft.com/office/drawing/2014/main" id="{4F72A0CE-131A-384A-6B67-4BE9360C5785}"/>
                </a:ext>
              </a:extLst>
            </p:cNvPr>
            <p:cNvSpPr>
              <a:spLocks noChangeShapeType="1"/>
            </p:cNvSpPr>
            <p:nvPr/>
          </p:nvSpPr>
          <p:spPr bwMode="auto">
            <a:xfrm rot="10800000" flipV="1">
              <a:off x="3408" y="3648"/>
              <a:ext cx="0" cy="174"/>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9" name="Line 146">
              <a:extLst>
                <a:ext uri="{FF2B5EF4-FFF2-40B4-BE49-F238E27FC236}">
                  <a16:creationId xmlns:a16="http://schemas.microsoft.com/office/drawing/2014/main" id="{7DD31D50-FB9B-6814-F711-C40B733A395E}"/>
                </a:ext>
              </a:extLst>
            </p:cNvPr>
            <p:cNvSpPr>
              <a:spLocks noChangeShapeType="1"/>
            </p:cNvSpPr>
            <p:nvPr/>
          </p:nvSpPr>
          <p:spPr bwMode="auto">
            <a:xfrm rot="10800000" flipV="1">
              <a:off x="3984" y="3648"/>
              <a:ext cx="0" cy="173"/>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0" name="Line 147">
              <a:extLst>
                <a:ext uri="{FF2B5EF4-FFF2-40B4-BE49-F238E27FC236}">
                  <a16:creationId xmlns:a16="http://schemas.microsoft.com/office/drawing/2014/main" id="{9A246C52-01A7-7CD3-5E8F-893FFDF52F91}"/>
                </a:ext>
              </a:extLst>
            </p:cNvPr>
            <p:cNvSpPr>
              <a:spLocks noChangeShapeType="1"/>
            </p:cNvSpPr>
            <p:nvPr/>
          </p:nvSpPr>
          <p:spPr bwMode="auto">
            <a:xfrm rot="10800000" flipV="1">
              <a:off x="4560" y="3648"/>
              <a:ext cx="0" cy="173"/>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1" name="Text Box 148">
              <a:extLst>
                <a:ext uri="{FF2B5EF4-FFF2-40B4-BE49-F238E27FC236}">
                  <a16:creationId xmlns:a16="http://schemas.microsoft.com/office/drawing/2014/main" id="{2F7EADFF-24BF-01A9-25CD-5C18F73139C2}"/>
                </a:ext>
              </a:extLst>
            </p:cNvPr>
            <p:cNvSpPr txBox="1">
              <a:spLocks noChangeArrowheads="1"/>
            </p:cNvSpPr>
            <p:nvPr/>
          </p:nvSpPr>
          <p:spPr bwMode="auto">
            <a:xfrm>
              <a:off x="4983" y="3768"/>
              <a:ext cx="4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12648" eaLnBrk="1" hangingPunct="1">
                <a:spcBef>
                  <a:spcPts val="335"/>
                </a:spcBef>
              </a:pPr>
              <a:r>
                <a:rPr lang="en-US" altLang="ko-KR" sz="737"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V(R)</a:t>
              </a:r>
              <a:endParaRPr lang="en-US" altLang="en-US">
                <a:ea typeface="Batang" panose="02030600000101010101" pitchFamily="18" charset="-127"/>
              </a:endParaRPr>
            </a:p>
          </p:txBody>
        </p:sp>
        <p:sp>
          <p:nvSpPr>
            <p:cNvPr id="132" name="Line 149">
              <a:extLst>
                <a:ext uri="{FF2B5EF4-FFF2-40B4-BE49-F238E27FC236}">
                  <a16:creationId xmlns:a16="http://schemas.microsoft.com/office/drawing/2014/main" id="{CF57CC13-F401-29FB-58C3-BCDC4DCF582E}"/>
                </a:ext>
              </a:extLst>
            </p:cNvPr>
            <p:cNvSpPr>
              <a:spLocks noChangeShapeType="1"/>
            </p:cNvSpPr>
            <p:nvPr/>
          </p:nvSpPr>
          <p:spPr bwMode="auto">
            <a:xfrm rot="5400000" flipV="1">
              <a:off x="4889" y="3785"/>
              <a:ext cx="0" cy="153"/>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3" name="Line 150">
              <a:extLst>
                <a:ext uri="{FF2B5EF4-FFF2-40B4-BE49-F238E27FC236}">
                  <a16:creationId xmlns:a16="http://schemas.microsoft.com/office/drawing/2014/main" id="{18CA43A0-E596-AEF8-E7A7-51B70C664C97}"/>
                </a:ext>
              </a:extLst>
            </p:cNvPr>
            <p:cNvSpPr>
              <a:spLocks noChangeShapeType="1"/>
            </p:cNvSpPr>
            <p:nvPr/>
          </p:nvSpPr>
          <p:spPr bwMode="auto">
            <a:xfrm>
              <a:off x="4596" y="2306"/>
              <a:ext cx="305" cy="0"/>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4" name="Line 151">
              <a:extLst>
                <a:ext uri="{FF2B5EF4-FFF2-40B4-BE49-F238E27FC236}">
                  <a16:creationId xmlns:a16="http://schemas.microsoft.com/office/drawing/2014/main" id="{631BF239-B81E-A298-5DB0-3F1BDFDEC343}"/>
                </a:ext>
              </a:extLst>
            </p:cNvPr>
            <p:cNvSpPr>
              <a:spLocks noChangeShapeType="1"/>
            </p:cNvSpPr>
            <p:nvPr/>
          </p:nvSpPr>
          <p:spPr bwMode="auto">
            <a:xfrm>
              <a:off x="2582" y="595"/>
              <a:ext cx="0" cy="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5" name="Line 152">
              <a:extLst>
                <a:ext uri="{FF2B5EF4-FFF2-40B4-BE49-F238E27FC236}">
                  <a16:creationId xmlns:a16="http://schemas.microsoft.com/office/drawing/2014/main" id="{757486C8-88E5-A6F8-C72B-140BE7F74CE3}"/>
                </a:ext>
              </a:extLst>
            </p:cNvPr>
            <p:cNvSpPr>
              <a:spLocks noChangeShapeType="1"/>
            </p:cNvSpPr>
            <p:nvPr/>
          </p:nvSpPr>
          <p:spPr bwMode="auto">
            <a:xfrm>
              <a:off x="3039" y="602"/>
              <a:ext cx="0" cy="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6" name="Line 153">
              <a:extLst>
                <a:ext uri="{FF2B5EF4-FFF2-40B4-BE49-F238E27FC236}">
                  <a16:creationId xmlns:a16="http://schemas.microsoft.com/office/drawing/2014/main" id="{951C09E3-CAD2-B549-36F0-6A96F8E0241E}"/>
                </a:ext>
              </a:extLst>
            </p:cNvPr>
            <p:cNvSpPr>
              <a:spLocks noChangeShapeType="1"/>
            </p:cNvSpPr>
            <p:nvPr/>
          </p:nvSpPr>
          <p:spPr bwMode="auto">
            <a:xfrm flipV="1">
              <a:off x="3123" y="609"/>
              <a:ext cx="0" cy="17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7" name="Line 154">
              <a:extLst>
                <a:ext uri="{FF2B5EF4-FFF2-40B4-BE49-F238E27FC236}">
                  <a16:creationId xmlns:a16="http://schemas.microsoft.com/office/drawing/2014/main" id="{C2B8077E-A23E-E519-DBBC-7B6E230923C0}"/>
                </a:ext>
              </a:extLst>
            </p:cNvPr>
            <p:cNvSpPr>
              <a:spLocks noChangeShapeType="1"/>
            </p:cNvSpPr>
            <p:nvPr/>
          </p:nvSpPr>
          <p:spPr bwMode="auto">
            <a:xfrm flipV="1">
              <a:off x="3699" y="609"/>
              <a:ext cx="0" cy="17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8" name="Line 155">
              <a:extLst>
                <a:ext uri="{FF2B5EF4-FFF2-40B4-BE49-F238E27FC236}">
                  <a16:creationId xmlns:a16="http://schemas.microsoft.com/office/drawing/2014/main" id="{44FA9F0B-14A9-A9E2-1D1D-99018D09E424}"/>
                </a:ext>
              </a:extLst>
            </p:cNvPr>
            <p:cNvSpPr>
              <a:spLocks noChangeShapeType="1"/>
            </p:cNvSpPr>
            <p:nvPr/>
          </p:nvSpPr>
          <p:spPr bwMode="auto">
            <a:xfrm flipV="1">
              <a:off x="3149" y="336"/>
              <a:ext cx="0" cy="17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9" name="Line 156">
              <a:extLst>
                <a:ext uri="{FF2B5EF4-FFF2-40B4-BE49-F238E27FC236}">
                  <a16:creationId xmlns:a16="http://schemas.microsoft.com/office/drawing/2014/main" id="{DB82246C-8327-C50B-E2D9-346815C899C5}"/>
                </a:ext>
              </a:extLst>
            </p:cNvPr>
            <p:cNvSpPr>
              <a:spLocks noChangeShapeType="1"/>
            </p:cNvSpPr>
            <p:nvPr/>
          </p:nvSpPr>
          <p:spPr bwMode="auto">
            <a:xfrm flipV="1">
              <a:off x="3758" y="350"/>
              <a:ext cx="0" cy="174"/>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40" name="Text Box 157">
              <a:extLst>
                <a:ext uri="{FF2B5EF4-FFF2-40B4-BE49-F238E27FC236}">
                  <a16:creationId xmlns:a16="http://schemas.microsoft.com/office/drawing/2014/main" id="{4A1D262C-E017-D8E5-916F-104F9CF7213A}"/>
                </a:ext>
              </a:extLst>
            </p:cNvPr>
            <p:cNvSpPr txBox="1">
              <a:spLocks noChangeArrowheads="1"/>
            </p:cNvSpPr>
            <p:nvPr/>
          </p:nvSpPr>
          <p:spPr bwMode="auto">
            <a:xfrm>
              <a:off x="2064" y="204"/>
              <a:ext cx="350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12648" eaLnBrk="1" hangingPunct="1">
                <a:spcAft>
                  <a:spcPts val="600"/>
                </a:spcAft>
              </a:pPr>
              <a:r>
                <a:rPr lang="en-US" altLang="en-US" sz="938" kern="1200" dirty="0">
                  <a:solidFill>
                    <a:schemeClr val="tx1"/>
                  </a:solidFill>
                  <a:latin typeface="Times New Roman" panose="02020603050405020304" pitchFamily="18" charset="0"/>
                  <a:ea typeface="+mn-ea"/>
                  <a:cs typeface="Times New Roman" panose="02020603050405020304" pitchFamily="18" charset="0"/>
                </a:rPr>
                <a:t>P enter retransmission  state       P leaves retransmission  state</a:t>
              </a:r>
              <a:endParaRPr lang="en-US" altLang="en-US" sz="1400" dirty="0">
                <a:latin typeface="Times New Roman" panose="02020603050405020304" pitchFamily="18" charset="0"/>
                <a:cs typeface="Times New Roman" panose="02020603050405020304" pitchFamily="18" charset="0"/>
              </a:endParaRPr>
            </a:p>
          </p:txBody>
        </p:sp>
        <p:sp>
          <p:nvSpPr>
            <p:cNvPr id="141" name="Text Box 158">
              <a:extLst>
                <a:ext uri="{FF2B5EF4-FFF2-40B4-BE49-F238E27FC236}">
                  <a16:creationId xmlns:a16="http://schemas.microsoft.com/office/drawing/2014/main" id="{9088B532-3319-757B-A9AB-9F0379404997}"/>
                </a:ext>
              </a:extLst>
            </p:cNvPr>
            <p:cNvSpPr txBox="1">
              <a:spLocks noChangeArrowheads="1"/>
            </p:cNvSpPr>
            <p:nvPr/>
          </p:nvSpPr>
          <p:spPr bwMode="auto">
            <a:xfrm>
              <a:off x="900" y="3792"/>
              <a:ext cx="39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12648" eaLnBrk="1" hangingPunct="1">
                <a:spcAft>
                  <a:spcPts val="600"/>
                </a:spcAft>
              </a:pPr>
              <a:r>
                <a:rPr lang="en-US" altLang="en-US" sz="938" kern="1200" dirty="0">
                  <a:solidFill>
                    <a:schemeClr val="tx1"/>
                  </a:solidFill>
                  <a:latin typeface="Times New Roman" panose="02020603050405020304" pitchFamily="18" charset="0"/>
                  <a:ea typeface="+mn-ea"/>
                  <a:cs typeface="Times New Roman" panose="02020603050405020304" pitchFamily="18" charset="0"/>
                </a:rPr>
                <a:t>N                 N+1              </a:t>
              </a:r>
              <a:r>
                <a:rPr lang="en-US" altLang="en-US" sz="938" kern="1200" dirty="0" err="1">
                  <a:solidFill>
                    <a:schemeClr val="tx1"/>
                  </a:solidFill>
                  <a:latin typeface="Times New Roman" panose="02020603050405020304" pitchFamily="18" charset="0"/>
                  <a:ea typeface="+mn-ea"/>
                  <a:cs typeface="Times New Roman" panose="02020603050405020304" pitchFamily="18" charset="0"/>
                </a:rPr>
                <a:t>N+1</a:t>
              </a:r>
              <a:r>
                <a:rPr lang="en-US" altLang="en-US" sz="938" kern="1200" dirty="0">
                  <a:solidFill>
                    <a:schemeClr val="tx1"/>
                  </a:solidFill>
                  <a:latin typeface="Times New Roman" panose="02020603050405020304" pitchFamily="18" charset="0"/>
                  <a:ea typeface="+mn-ea"/>
                  <a:cs typeface="Times New Roman" panose="02020603050405020304" pitchFamily="18" charset="0"/>
                </a:rPr>
                <a:t>              </a:t>
              </a:r>
              <a:r>
                <a:rPr lang="en-US" altLang="en-US" sz="938" kern="1200" dirty="0" err="1">
                  <a:solidFill>
                    <a:schemeClr val="tx1"/>
                  </a:solidFill>
                  <a:latin typeface="Times New Roman" panose="02020603050405020304" pitchFamily="18" charset="0"/>
                  <a:ea typeface="+mn-ea"/>
                  <a:cs typeface="Times New Roman" panose="02020603050405020304" pitchFamily="18" charset="0"/>
                </a:rPr>
                <a:t>N+1</a:t>
              </a:r>
              <a:r>
                <a:rPr lang="en-US" altLang="en-US" sz="938" kern="1200" dirty="0">
                  <a:solidFill>
                    <a:schemeClr val="tx1"/>
                  </a:solidFill>
                  <a:latin typeface="Times New Roman" panose="02020603050405020304" pitchFamily="18" charset="0"/>
                  <a:ea typeface="+mn-ea"/>
                  <a:cs typeface="Times New Roman" panose="02020603050405020304" pitchFamily="18" charset="0"/>
                </a:rPr>
                <a:t>               </a:t>
              </a:r>
              <a:r>
                <a:rPr lang="en-US" altLang="en-US" sz="938" kern="1200" dirty="0" err="1">
                  <a:solidFill>
                    <a:schemeClr val="tx1"/>
                  </a:solidFill>
                  <a:latin typeface="Times New Roman" panose="02020603050405020304" pitchFamily="18" charset="0"/>
                  <a:ea typeface="+mn-ea"/>
                  <a:cs typeface="Times New Roman" panose="02020603050405020304" pitchFamily="18" charset="0"/>
                </a:rPr>
                <a:t>N+1</a:t>
              </a:r>
              <a:r>
                <a:rPr lang="en-US" altLang="en-US" sz="938" kern="1200" dirty="0">
                  <a:solidFill>
                    <a:schemeClr val="tx1"/>
                  </a:solidFill>
                  <a:latin typeface="Times New Roman" panose="02020603050405020304" pitchFamily="18" charset="0"/>
                  <a:ea typeface="+mn-ea"/>
                  <a:cs typeface="Times New Roman" panose="02020603050405020304" pitchFamily="18" charset="0"/>
                </a:rPr>
                <a:t>              </a:t>
              </a:r>
              <a:r>
                <a:rPr lang="en-US" altLang="en-US" sz="938" kern="1200" dirty="0" err="1">
                  <a:solidFill>
                    <a:schemeClr val="tx1"/>
                  </a:solidFill>
                  <a:latin typeface="Times New Roman" panose="02020603050405020304" pitchFamily="18" charset="0"/>
                  <a:ea typeface="+mn-ea"/>
                  <a:cs typeface="Times New Roman" panose="02020603050405020304" pitchFamily="18" charset="0"/>
                </a:rPr>
                <a:t>N+1</a:t>
              </a:r>
              <a:r>
                <a:rPr lang="en-US" altLang="en-US" sz="938" kern="1200" dirty="0">
                  <a:solidFill>
                    <a:schemeClr val="tx1"/>
                  </a:solidFill>
                  <a:latin typeface="Times New Roman" panose="02020603050405020304" pitchFamily="18" charset="0"/>
                  <a:ea typeface="+mn-ea"/>
                  <a:cs typeface="Times New Roman" panose="02020603050405020304" pitchFamily="18" charset="0"/>
                </a:rPr>
                <a:t>            N+5</a:t>
              </a:r>
              <a:endParaRPr lang="en-US" altLang="en-US" sz="1400" dirty="0">
                <a:latin typeface="Times New Roman" panose="02020603050405020304" pitchFamily="18" charset="0"/>
                <a:cs typeface="Times New Roman" panose="02020603050405020304" pitchFamily="18" charset="0"/>
              </a:endParaRPr>
            </a:p>
          </p:txBody>
        </p:sp>
        <p:sp>
          <p:nvSpPr>
            <p:cNvPr id="142" name="Text Box 160">
              <a:extLst>
                <a:ext uri="{FF2B5EF4-FFF2-40B4-BE49-F238E27FC236}">
                  <a16:creationId xmlns:a16="http://schemas.microsoft.com/office/drawing/2014/main" id="{ACC31AED-4363-1136-885E-1FDCDE057FBB}"/>
                </a:ext>
              </a:extLst>
            </p:cNvPr>
            <p:cNvSpPr txBox="1">
              <a:spLocks noChangeArrowheads="1"/>
            </p:cNvSpPr>
            <p:nvPr/>
          </p:nvSpPr>
          <p:spPr bwMode="auto">
            <a:xfrm>
              <a:off x="2208" y="3936"/>
              <a:ext cx="1776"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12648" eaLnBrk="1" hangingPunct="1">
                <a:spcBef>
                  <a:spcPct val="50000"/>
                </a:spcBef>
              </a:pPr>
              <a:r>
                <a:rPr lang="en-US" altLang="en-US" sz="1340" kern="1200">
                  <a:solidFill>
                    <a:schemeClr val="tx1"/>
                  </a:solidFill>
                  <a:latin typeface="Times New Roman" panose="02020603050405020304" pitchFamily="18" charset="0"/>
                  <a:ea typeface="+mn-ea"/>
                  <a:cs typeface="Times New Roman" panose="02020603050405020304" pitchFamily="18" charset="0"/>
                </a:rPr>
                <a:t>Corrupted I- Frame</a:t>
              </a:r>
              <a:endParaRPr lang="en-US" altLang="en-US" sz="2000">
                <a:latin typeface="Times New Roman" panose="02020603050405020304" pitchFamily="18" charset="0"/>
                <a:cs typeface="Times New Roman" panose="02020603050405020304" pitchFamily="18" charset="0"/>
              </a:endParaRPr>
            </a:p>
          </p:txBody>
        </p:sp>
      </p:grpSp>
      <p:grpSp>
        <p:nvGrpSpPr>
          <p:cNvPr id="157" name="Group 156">
            <a:extLst>
              <a:ext uri="{FF2B5EF4-FFF2-40B4-BE49-F238E27FC236}">
                <a16:creationId xmlns:a16="http://schemas.microsoft.com/office/drawing/2014/main" id="{2B18E0D3-FDCD-D9F2-3017-29AE252B0EAA}"/>
              </a:ext>
            </a:extLst>
          </p:cNvPr>
          <p:cNvGrpSpPr>
            <a:grpSpLocks/>
          </p:cNvGrpSpPr>
          <p:nvPr/>
        </p:nvGrpSpPr>
        <p:grpSpPr bwMode="auto">
          <a:xfrm>
            <a:off x="897717" y="570276"/>
            <a:ext cx="5069590" cy="2737934"/>
            <a:chOff x="1598" y="2845"/>
            <a:chExt cx="8617" cy="7209"/>
          </a:xfrm>
        </p:grpSpPr>
        <p:sp>
          <p:nvSpPr>
            <p:cNvPr id="158" name="Text Box 5">
              <a:extLst>
                <a:ext uri="{FF2B5EF4-FFF2-40B4-BE49-F238E27FC236}">
                  <a16:creationId xmlns:a16="http://schemas.microsoft.com/office/drawing/2014/main" id="{5E5E7576-2167-CCF7-8078-A40B0C578C90}"/>
                </a:ext>
              </a:extLst>
            </p:cNvPr>
            <p:cNvSpPr txBox="1">
              <a:spLocks noChangeArrowheads="1"/>
            </p:cNvSpPr>
            <p:nvPr/>
          </p:nvSpPr>
          <p:spPr bwMode="auto">
            <a:xfrm>
              <a:off x="9173" y="7039"/>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67512" eaLnBrk="1" hangingPunct="1">
                <a:spcAft>
                  <a:spcPts val="600"/>
                </a:spcAft>
              </a:pPr>
              <a:r>
                <a:rPr lang="en-US" altLang="ko-KR" sz="876"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Time</a:t>
              </a:r>
              <a:endParaRPr lang="en-US" altLang="en-US">
                <a:ea typeface="Batang" panose="02030600000101010101" pitchFamily="18" charset="-127"/>
              </a:endParaRPr>
            </a:p>
          </p:txBody>
        </p:sp>
        <p:sp>
          <p:nvSpPr>
            <p:cNvPr id="159" name="Text Box 6">
              <a:extLst>
                <a:ext uri="{FF2B5EF4-FFF2-40B4-BE49-F238E27FC236}">
                  <a16:creationId xmlns:a16="http://schemas.microsoft.com/office/drawing/2014/main" id="{A758CA02-E36E-8CA8-C2FE-A6789FF19179}"/>
                </a:ext>
              </a:extLst>
            </p:cNvPr>
            <p:cNvSpPr txBox="1">
              <a:spLocks noChangeArrowheads="1"/>
            </p:cNvSpPr>
            <p:nvPr/>
          </p:nvSpPr>
          <p:spPr bwMode="auto">
            <a:xfrm>
              <a:off x="8565" y="8344"/>
              <a:ext cx="1132" cy="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67512" eaLnBrk="1" hangingPunct="1">
                <a:spcAft>
                  <a:spcPts val="600"/>
                </a:spcAft>
              </a:pPr>
              <a:r>
                <a:rPr lang="en-US" altLang="ko-KR" sz="876"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Receive</a:t>
              </a:r>
            </a:p>
            <a:p>
              <a:pPr defTabSz="667512" eaLnBrk="1" hangingPunct="1">
                <a:spcAft>
                  <a:spcPts val="600"/>
                </a:spcAft>
              </a:pPr>
              <a:r>
                <a:rPr lang="en-US" altLang="ko-KR" sz="876"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List</a:t>
              </a:r>
              <a:endParaRPr lang="en-US" altLang="en-US">
                <a:ea typeface="Batang" panose="02030600000101010101" pitchFamily="18" charset="-127"/>
              </a:endParaRPr>
            </a:p>
          </p:txBody>
        </p:sp>
        <p:sp>
          <p:nvSpPr>
            <p:cNvPr id="160" name="Text Box 7">
              <a:extLst>
                <a:ext uri="{FF2B5EF4-FFF2-40B4-BE49-F238E27FC236}">
                  <a16:creationId xmlns:a16="http://schemas.microsoft.com/office/drawing/2014/main" id="{3DD81825-14A2-D253-9F60-BF6D29559252}"/>
                </a:ext>
              </a:extLst>
            </p:cNvPr>
            <p:cNvSpPr txBox="1">
              <a:spLocks noChangeArrowheads="1"/>
            </p:cNvSpPr>
            <p:nvPr/>
          </p:nvSpPr>
          <p:spPr bwMode="auto">
            <a:xfrm>
              <a:off x="2108" y="7519"/>
              <a:ext cx="54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67512" eaLnBrk="1" hangingPunct="1">
                <a:spcAft>
                  <a:spcPts val="600"/>
                </a:spcAft>
              </a:pPr>
              <a:r>
                <a:rPr lang="en-US" altLang="ko-KR" sz="876" kern="1200">
                  <a:solidFill>
                    <a:schemeClr val="tx2"/>
                  </a:solidFill>
                  <a:latin typeface="Times New Roman" panose="02020603050405020304" pitchFamily="18" charset="0"/>
                  <a:ea typeface="Batang" panose="02030600000101010101" pitchFamily="18" charset="-127"/>
                  <a:cs typeface="Times New Roman" panose="02020603050405020304" pitchFamily="18" charset="0"/>
                </a:rPr>
                <a:t>S</a:t>
              </a:r>
              <a:endParaRPr lang="en-US" altLang="en-US">
                <a:solidFill>
                  <a:schemeClr val="tx2"/>
                </a:solidFill>
                <a:ea typeface="Batang" panose="02030600000101010101" pitchFamily="18" charset="-127"/>
              </a:endParaRPr>
            </a:p>
          </p:txBody>
        </p:sp>
        <p:sp>
          <p:nvSpPr>
            <p:cNvPr id="161" name="Text Box 8">
              <a:extLst>
                <a:ext uri="{FF2B5EF4-FFF2-40B4-BE49-F238E27FC236}">
                  <a16:creationId xmlns:a16="http://schemas.microsoft.com/office/drawing/2014/main" id="{2986FE3F-429C-722F-B9EB-E3FE2E0C87E2}"/>
                </a:ext>
              </a:extLst>
            </p:cNvPr>
            <p:cNvSpPr txBox="1">
              <a:spLocks noChangeArrowheads="1"/>
            </p:cNvSpPr>
            <p:nvPr/>
          </p:nvSpPr>
          <p:spPr bwMode="auto">
            <a:xfrm>
              <a:off x="1598" y="5704"/>
              <a:ext cx="54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67512" eaLnBrk="1" hangingPunct="1">
                <a:spcAft>
                  <a:spcPts val="600"/>
                </a:spcAft>
              </a:pPr>
              <a:r>
                <a:rPr lang="en-US" altLang="ko-KR" sz="876"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P</a:t>
              </a:r>
              <a:endParaRPr lang="en-US" altLang="en-US">
                <a:ea typeface="Batang" panose="02030600000101010101" pitchFamily="18" charset="-127"/>
              </a:endParaRPr>
            </a:p>
          </p:txBody>
        </p:sp>
        <p:sp>
          <p:nvSpPr>
            <p:cNvPr id="162" name="Text Box 9">
              <a:extLst>
                <a:ext uri="{FF2B5EF4-FFF2-40B4-BE49-F238E27FC236}">
                  <a16:creationId xmlns:a16="http://schemas.microsoft.com/office/drawing/2014/main" id="{5A9222E3-7D97-121C-3CEE-B20A94AE4E9F}"/>
                </a:ext>
              </a:extLst>
            </p:cNvPr>
            <p:cNvSpPr txBox="1">
              <a:spLocks noChangeArrowheads="1"/>
            </p:cNvSpPr>
            <p:nvPr/>
          </p:nvSpPr>
          <p:spPr bwMode="auto">
            <a:xfrm>
              <a:off x="4905" y="6499"/>
              <a:ext cx="1395"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Aft>
                  <a:spcPts val="600"/>
                </a:spcAft>
              </a:pPr>
              <a:r>
                <a:rPr lang="en-US" altLang="ko-KR" sz="73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ACK(N+1)</a:t>
              </a:r>
              <a:endParaRPr lang="en-US" altLang="en-US">
                <a:ea typeface="Batang" panose="02030600000101010101" pitchFamily="18" charset="-127"/>
              </a:endParaRPr>
            </a:p>
          </p:txBody>
        </p:sp>
        <p:sp>
          <p:nvSpPr>
            <p:cNvPr id="163" name="Text Box 10">
              <a:extLst>
                <a:ext uri="{FF2B5EF4-FFF2-40B4-BE49-F238E27FC236}">
                  <a16:creationId xmlns:a16="http://schemas.microsoft.com/office/drawing/2014/main" id="{6E2C1B44-0133-F91D-841C-8E470C597B56}"/>
                </a:ext>
              </a:extLst>
            </p:cNvPr>
            <p:cNvSpPr txBox="1">
              <a:spLocks noChangeArrowheads="1"/>
            </p:cNvSpPr>
            <p:nvPr/>
          </p:nvSpPr>
          <p:spPr bwMode="auto">
            <a:xfrm>
              <a:off x="6045" y="6499"/>
              <a:ext cx="1526"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Aft>
                  <a:spcPts val="600"/>
                </a:spcAft>
              </a:pPr>
              <a:r>
                <a:rPr lang="en-US" altLang="ko-KR" sz="73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ACK(N+2)</a:t>
              </a:r>
              <a:endParaRPr lang="en-US" altLang="en-US">
                <a:ea typeface="Batang" panose="02030600000101010101" pitchFamily="18" charset="-127"/>
              </a:endParaRPr>
            </a:p>
          </p:txBody>
        </p:sp>
        <p:sp>
          <p:nvSpPr>
            <p:cNvPr id="164" name="Text Box 11">
              <a:extLst>
                <a:ext uri="{FF2B5EF4-FFF2-40B4-BE49-F238E27FC236}">
                  <a16:creationId xmlns:a16="http://schemas.microsoft.com/office/drawing/2014/main" id="{4B048AAA-3460-B4F6-D5C0-814CAE4F04A2}"/>
                </a:ext>
              </a:extLst>
            </p:cNvPr>
            <p:cNvSpPr txBox="1">
              <a:spLocks noChangeArrowheads="1"/>
            </p:cNvSpPr>
            <p:nvPr/>
          </p:nvSpPr>
          <p:spPr bwMode="auto">
            <a:xfrm>
              <a:off x="7335" y="6499"/>
              <a:ext cx="129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Aft>
                  <a:spcPts val="600"/>
                </a:spcAft>
              </a:pPr>
              <a:r>
                <a:rPr lang="en-US" altLang="ko-KR" sz="73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ACK(N+3)</a:t>
              </a:r>
              <a:endParaRPr lang="en-US" altLang="en-US">
                <a:ea typeface="Batang" panose="02030600000101010101" pitchFamily="18" charset="-127"/>
              </a:endParaRPr>
            </a:p>
          </p:txBody>
        </p:sp>
        <p:sp>
          <p:nvSpPr>
            <p:cNvPr id="165" name="Text Box 12">
              <a:extLst>
                <a:ext uri="{FF2B5EF4-FFF2-40B4-BE49-F238E27FC236}">
                  <a16:creationId xmlns:a16="http://schemas.microsoft.com/office/drawing/2014/main" id="{07D250F7-D855-8FE3-890A-50142055F695}"/>
                </a:ext>
              </a:extLst>
            </p:cNvPr>
            <p:cNvSpPr txBox="1">
              <a:spLocks noChangeArrowheads="1"/>
            </p:cNvSpPr>
            <p:nvPr/>
          </p:nvSpPr>
          <p:spPr bwMode="auto">
            <a:xfrm>
              <a:off x="8520" y="6499"/>
              <a:ext cx="1526"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Aft>
                  <a:spcPts val="600"/>
                </a:spcAft>
              </a:pPr>
              <a:r>
                <a:rPr lang="en-US" altLang="ko-KR" sz="73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ACK(N)</a:t>
              </a:r>
              <a:endParaRPr lang="en-US" altLang="en-US">
                <a:ea typeface="Batang" panose="02030600000101010101" pitchFamily="18" charset="-127"/>
              </a:endParaRPr>
            </a:p>
          </p:txBody>
        </p:sp>
        <p:sp>
          <p:nvSpPr>
            <p:cNvPr id="166" name="Text Box 13">
              <a:extLst>
                <a:ext uri="{FF2B5EF4-FFF2-40B4-BE49-F238E27FC236}">
                  <a16:creationId xmlns:a16="http://schemas.microsoft.com/office/drawing/2014/main" id="{0A1B9558-05D0-7C7E-BF7A-9DA04161BD23}"/>
                </a:ext>
              </a:extLst>
            </p:cNvPr>
            <p:cNvSpPr txBox="1">
              <a:spLocks noChangeArrowheads="1"/>
            </p:cNvSpPr>
            <p:nvPr/>
          </p:nvSpPr>
          <p:spPr bwMode="auto">
            <a:xfrm>
              <a:off x="8115" y="4159"/>
              <a:ext cx="180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67512" eaLnBrk="1" hangingPunct="1">
                <a:spcAft>
                  <a:spcPts val="600"/>
                </a:spcAft>
              </a:pPr>
              <a:r>
                <a:rPr lang="en-US" altLang="ko-KR" sz="876"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Retransmission</a:t>
              </a:r>
            </a:p>
            <a:p>
              <a:pPr defTabSz="667512" eaLnBrk="1" hangingPunct="1">
                <a:spcAft>
                  <a:spcPts val="600"/>
                </a:spcAft>
              </a:pPr>
              <a:r>
                <a:rPr lang="en-US" altLang="ko-KR" sz="876"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List</a:t>
              </a:r>
              <a:endParaRPr lang="en-US" altLang="en-US">
                <a:ea typeface="Batang" panose="02030600000101010101" pitchFamily="18" charset="-127"/>
              </a:endParaRPr>
            </a:p>
          </p:txBody>
        </p:sp>
        <p:sp>
          <p:nvSpPr>
            <p:cNvPr id="167" name="Text Box 14">
              <a:extLst>
                <a:ext uri="{FF2B5EF4-FFF2-40B4-BE49-F238E27FC236}">
                  <a16:creationId xmlns:a16="http://schemas.microsoft.com/office/drawing/2014/main" id="{A480FD35-632D-EABB-93E4-6A421A0175D8}"/>
                </a:ext>
              </a:extLst>
            </p:cNvPr>
            <p:cNvSpPr txBox="1">
              <a:spLocks noChangeArrowheads="1"/>
            </p:cNvSpPr>
            <p:nvPr/>
          </p:nvSpPr>
          <p:spPr bwMode="auto">
            <a:xfrm>
              <a:off x="8386" y="3124"/>
              <a:ext cx="80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Bef>
                  <a:spcPts val="365"/>
                </a:spcBef>
              </a:pPr>
              <a:r>
                <a:rPr lang="en-US" altLang="ko-KR" sz="803"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V(S)</a:t>
              </a:r>
              <a:endParaRPr lang="en-US" altLang="en-US">
                <a:ea typeface="Batang" panose="02030600000101010101" pitchFamily="18" charset="-127"/>
              </a:endParaRPr>
            </a:p>
          </p:txBody>
        </p:sp>
        <p:sp>
          <p:nvSpPr>
            <p:cNvPr id="168" name="Text Box 15">
              <a:extLst>
                <a:ext uri="{FF2B5EF4-FFF2-40B4-BE49-F238E27FC236}">
                  <a16:creationId xmlns:a16="http://schemas.microsoft.com/office/drawing/2014/main" id="{C573B3C5-F902-0162-2166-57509D1EDE6F}"/>
                </a:ext>
              </a:extLst>
            </p:cNvPr>
            <p:cNvSpPr txBox="1">
              <a:spLocks noChangeArrowheads="1"/>
            </p:cNvSpPr>
            <p:nvPr/>
          </p:nvSpPr>
          <p:spPr bwMode="auto">
            <a:xfrm>
              <a:off x="3893" y="6439"/>
              <a:ext cx="126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Aft>
                  <a:spcPts val="600"/>
                </a:spcAft>
              </a:pPr>
              <a:r>
                <a:rPr lang="en-US" altLang="ko-KR" sz="73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ACK(N</a:t>
              </a:r>
              <a:r>
                <a:rPr lang="en-US" altLang="ko-KR" sz="876"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ea typeface="Batang" panose="02030600000101010101" pitchFamily="18" charset="-127"/>
              </a:endParaRPr>
            </a:p>
          </p:txBody>
        </p:sp>
        <p:sp>
          <p:nvSpPr>
            <p:cNvPr id="169" name="Line 16">
              <a:extLst>
                <a:ext uri="{FF2B5EF4-FFF2-40B4-BE49-F238E27FC236}">
                  <a16:creationId xmlns:a16="http://schemas.microsoft.com/office/drawing/2014/main" id="{FB79ACA7-4701-C231-0F7F-2349B45D2A0D}"/>
                </a:ext>
              </a:extLst>
            </p:cNvPr>
            <p:cNvSpPr>
              <a:spLocks noChangeShapeType="1"/>
            </p:cNvSpPr>
            <p:nvPr/>
          </p:nvSpPr>
          <p:spPr bwMode="auto">
            <a:xfrm>
              <a:off x="2948" y="6155"/>
              <a:ext cx="325" cy="1275"/>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70" name="Line 17">
              <a:extLst>
                <a:ext uri="{FF2B5EF4-FFF2-40B4-BE49-F238E27FC236}">
                  <a16:creationId xmlns:a16="http://schemas.microsoft.com/office/drawing/2014/main" id="{F654E291-065D-9CD4-9E0C-F414A35CE3F1}"/>
                </a:ext>
              </a:extLst>
            </p:cNvPr>
            <p:cNvSpPr>
              <a:spLocks noChangeShapeType="1"/>
            </p:cNvSpPr>
            <p:nvPr/>
          </p:nvSpPr>
          <p:spPr bwMode="auto">
            <a:xfrm>
              <a:off x="4043" y="6155"/>
              <a:ext cx="269" cy="1275"/>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71" name="Line 18">
              <a:extLst>
                <a:ext uri="{FF2B5EF4-FFF2-40B4-BE49-F238E27FC236}">
                  <a16:creationId xmlns:a16="http://schemas.microsoft.com/office/drawing/2014/main" id="{374EC145-B3CE-08AC-343C-29ABB5630A3D}"/>
                </a:ext>
              </a:extLst>
            </p:cNvPr>
            <p:cNvSpPr>
              <a:spLocks noChangeShapeType="1"/>
            </p:cNvSpPr>
            <p:nvPr/>
          </p:nvSpPr>
          <p:spPr bwMode="auto">
            <a:xfrm flipH="1">
              <a:off x="2404" y="7429"/>
              <a:ext cx="40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72" name="Line 19">
              <a:extLst>
                <a:ext uri="{FF2B5EF4-FFF2-40B4-BE49-F238E27FC236}">
                  <a16:creationId xmlns:a16="http://schemas.microsoft.com/office/drawing/2014/main" id="{F514100A-7CD3-2C54-1EFB-18126AB3BCB5}"/>
                </a:ext>
              </a:extLst>
            </p:cNvPr>
            <p:cNvSpPr>
              <a:spLocks noChangeShapeType="1"/>
            </p:cNvSpPr>
            <p:nvPr/>
          </p:nvSpPr>
          <p:spPr bwMode="auto">
            <a:xfrm flipH="1">
              <a:off x="2393" y="8014"/>
              <a:ext cx="40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73" name="Line 20">
              <a:extLst>
                <a:ext uri="{FF2B5EF4-FFF2-40B4-BE49-F238E27FC236}">
                  <a16:creationId xmlns:a16="http://schemas.microsoft.com/office/drawing/2014/main" id="{49DC09F3-CE56-6B80-E5FD-AF0F369AE0E7}"/>
                </a:ext>
              </a:extLst>
            </p:cNvPr>
            <p:cNvSpPr>
              <a:spLocks noChangeShapeType="1"/>
            </p:cNvSpPr>
            <p:nvPr/>
          </p:nvSpPr>
          <p:spPr bwMode="auto">
            <a:xfrm flipH="1">
              <a:off x="7677" y="5596"/>
              <a:ext cx="15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74" name="Line 21">
              <a:extLst>
                <a:ext uri="{FF2B5EF4-FFF2-40B4-BE49-F238E27FC236}">
                  <a16:creationId xmlns:a16="http://schemas.microsoft.com/office/drawing/2014/main" id="{819D9CA0-889C-8BD3-7E2C-9726DA896C22}"/>
                </a:ext>
              </a:extLst>
            </p:cNvPr>
            <p:cNvSpPr>
              <a:spLocks noChangeShapeType="1"/>
            </p:cNvSpPr>
            <p:nvPr/>
          </p:nvSpPr>
          <p:spPr bwMode="auto">
            <a:xfrm flipH="1">
              <a:off x="7665" y="6169"/>
              <a:ext cx="15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75" name="Line 22">
              <a:extLst>
                <a:ext uri="{FF2B5EF4-FFF2-40B4-BE49-F238E27FC236}">
                  <a16:creationId xmlns:a16="http://schemas.microsoft.com/office/drawing/2014/main" id="{8D2D8F2F-1796-80F1-98A2-40089F241927}"/>
                </a:ext>
              </a:extLst>
            </p:cNvPr>
            <p:cNvSpPr>
              <a:spLocks noChangeShapeType="1"/>
            </p:cNvSpPr>
            <p:nvPr/>
          </p:nvSpPr>
          <p:spPr bwMode="auto">
            <a:xfrm>
              <a:off x="5078" y="6170"/>
              <a:ext cx="325" cy="1275"/>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76" name="Line 23">
              <a:extLst>
                <a:ext uri="{FF2B5EF4-FFF2-40B4-BE49-F238E27FC236}">
                  <a16:creationId xmlns:a16="http://schemas.microsoft.com/office/drawing/2014/main" id="{ED05DFDD-C771-F456-2139-D9B37A793A22}"/>
                </a:ext>
              </a:extLst>
            </p:cNvPr>
            <p:cNvSpPr>
              <a:spLocks noChangeShapeType="1"/>
            </p:cNvSpPr>
            <p:nvPr/>
          </p:nvSpPr>
          <p:spPr bwMode="auto">
            <a:xfrm>
              <a:off x="6103" y="6169"/>
              <a:ext cx="325" cy="1275"/>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77" name="Line 24">
              <a:extLst>
                <a:ext uri="{FF2B5EF4-FFF2-40B4-BE49-F238E27FC236}">
                  <a16:creationId xmlns:a16="http://schemas.microsoft.com/office/drawing/2014/main" id="{4DA45DBB-0998-CFC5-F200-B517767BC478}"/>
                </a:ext>
              </a:extLst>
            </p:cNvPr>
            <p:cNvSpPr>
              <a:spLocks noChangeShapeType="1"/>
            </p:cNvSpPr>
            <p:nvPr/>
          </p:nvSpPr>
          <p:spPr bwMode="auto">
            <a:xfrm flipV="1">
              <a:off x="4055" y="6170"/>
              <a:ext cx="941" cy="126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78" name="Line 25">
              <a:extLst>
                <a:ext uri="{FF2B5EF4-FFF2-40B4-BE49-F238E27FC236}">
                  <a16:creationId xmlns:a16="http://schemas.microsoft.com/office/drawing/2014/main" id="{991ED555-E956-5D65-7481-DC2B5B20AC58}"/>
                </a:ext>
              </a:extLst>
            </p:cNvPr>
            <p:cNvSpPr>
              <a:spLocks noChangeShapeType="1"/>
            </p:cNvSpPr>
            <p:nvPr/>
          </p:nvSpPr>
          <p:spPr bwMode="auto">
            <a:xfrm flipV="1">
              <a:off x="5145" y="6170"/>
              <a:ext cx="942" cy="1260"/>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79" name="Line 26">
              <a:extLst>
                <a:ext uri="{FF2B5EF4-FFF2-40B4-BE49-F238E27FC236}">
                  <a16:creationId xmlns:a16="http://schemas.microsoft.com/office/drawing/2014/main" id="{A775A53C-B4E5-36E8-B4BC-8881282E5216}"/>
                </a:ext>
              </a:extLst>
            </p:cNvPr>
            <p:cNvSpPr>
              <a:spLocks noChangeShapeType="1"/>
            </p:cNvSpPr>
            <p:nvPr/>
          </p:nvSpPr>
          <p:spPr bwMode="auto">
            <a:xfrm flipV="1">
              <a:off x="6195" y="6170"/>
              <a:ext cx="942" cy="1260"/>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80" name="Line 27">
              <a:extLst>
                <a:ext uri="{FF2B5EF4-FFF2-40B4-BE49-F238E27FC236}">
                  <a16:creationId xmlns:a16="http://schemas.microsoft.com/office/drawing/2014/main" id="{D7E9A38A-A94C-80CE-2B87-47C11AB2889E}"/>
                </a:ext>
              </a:extLst>
            </p:cNvPr>
            <p:cNvSpPr>
              <a:spLocks noChangeShapeType="1"/>
            </p:cNvSpPr>
            <p:nvPr/>
          </p:nvSpPr>
          <p:spPr bwMode="auto">
            <a:xfrm flipV="1">
              <a:off x="2391" y="5270"/>
              <a:ext cx="0" cy="3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81" name="Line 28">
              <a:extLst>
                <a:ext uri="{FF2B5EF4-FFF2-40B4-BE49-F238E27FC236}">
                  <a16:creationId xmlns:a16="http://schemas.microsoft.com/office/drawing/2014/main" id="{90021C75-96F5-913D-DBF8-91F1154410F4}"/>
                </a:ext>
              </a:extLst>
            </p:cNvPr>
            <p:cNvSpPr>
              <a:spLocks noChangeShapeType="1"/>
            </p:cNvSpPr>
            <p:nvPr/>
          </p:nvSpPr>
          <p:spPr bwMode="auto">
            <a:xfrm flipV="1">
              <a:off x="3424" y="5270"/>
              <a:ext cx="0" cy="3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82" name="Line 29">
              <a:extLst>
                <a:ext uri="{FF2B5EF4-FFF2-40B4-BE49-F238E27FC236}">
                  <a16:creationId xmlns:a16="http://schemas.microsoft.com/office/drawing/2014/main" id="{CCF6EE5B-493C-8AAD-732F-81325CAC4D63}"/>
                </a:ext>
              </a:extLst>
            </p:cNvPr>
            <p:cNvSpPr>
              <a:spLocks noChangeShapeType="1"/>
            </p:cNvSpPr>
            <p:nvPr/>
          </p:nvSpPr>
          <p:spPr bwMode="auto">
            <a:xfrm flipV="1">
              <a:off x="4473" y="5270"/>
              <a:ext cx="0" cy="3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83" name="Line 30">
              <a:extLst>
                <a:ext uri="{FF2B5EF4-FFF2-40B4-BE49-F238E27FC236}">
                  <a16:creationId xmlns:a16="http://schemas.microsoft.com/office/drawing/2014/main" id="{A322E66A-247D-45E0-FA71-F6EA7C9C7377}"/>
                </a:ext>
              </a:extLst>
            </p:cNvPr>
            <p:cNvSpPr>
              <a:spLocks noChangeShapeType="1"/>
            </p:cNvSpPr>
            <p:nvPr/>
          </p:nvSpPr>
          <p:spPr bwMode="auto">
            <a:xfrm flipV="1">
              <a:off x="5543" y="5239"/>
              <a:ext cx="0" cy="3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84" name="Line 31">
              <a:extLst>
                <a:ext uri="{FF2B5EF4-FFF2-40B4-BE49-F238E27FC236}">
                  <a16:creationId xmlns:a16="http://schemas.microsoft.com/office/drawing/2014/main" id="{CA8EBA61-A6C8-3488-B5F7-837C90E0EC5C}"/>
                </a:ext>
              </a:extLst>
            </p:cNvPr>
            <p:cNvSpPr>
              <a:spLocks noChangeShapeType="1"/>
            </p:cNvSpPr>
            <p:nvPr/>
          </p:nvSpPr>
          <p:spPr bwMode="auto">
            <a:xfrm flipV="1">
              <a:off x="6587" y="5270"/>
              <a:ext cx="0" cy="3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85" name="Text Box 32">
              <a:extLst>
                <a:ext uri="{FF2B5EF4-FFF2-40B4-BE49-F238E27FC236}">
                  <a16:creationId xmlns:a16="http://schemas.microsoft.com/office/drawing/2014/main" id="{0D187C17-D6F0-646F-4E4F-96A1CE75B708}"/>
                </a:ext>
              </a:extLst>
            </p:cNvPr>
            <p:cNvSpPr txBox="1">
              <a:spLocks noChangeArrowheads="1"/>
            </p:cNvSpPr>
            <p:nvPr/>
          </p:nvSpPr>
          <p:spPr bwMode="auto">
            <a:xfrm>
              <a:off x="1976" y="4910"/>
              <a:ext cx="807"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Bef>
                  <a:spcPts val="365"/>
                </a:spcBef>
              </a:pPr>
              <a:r>
                <a:rPr lang="en-US" altLang="ko-KR" sz="803"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a:t>
              </a:r>
              <a:endParaRPr lang="en-US" altLang="en-US">
                <a:solidFill>
                  <a:srgbClr val="000000"/>
                </a:solidFill>
                <a:ea typeface="Batang" panose="02030600000101010101" pitchFamily="18" charset="-127"/>
              </a:endParaRPr>
            </a:p>
          </p:txBody>
        </p:sp>
        <p:sp>
          <p:nvSpPr>
            <p:cNvPr id="186" name="Text Box 33">
              <a:extLst>
                <a:ext uri="{FF2B5EF4-FFF2-40B4-BE49-F238E27FC236}">
                  <a16:creationId xmlns:a16="http://schemas.microsoft.com/office/drawing/2014/main" id="{F520DACB-0E8F-4F95-7329-A90C5D300E94}"/>
                </a:ext>
              </a:extLst>
            </p:cNvPr>
            <p:cNvSpPr txBox="1">
              <a:spLocks noChangeArrowheads="1"/>
            </p:cNvSpPr>
            <p:nvPr/>
          </p:nvSpPr>
          <p:spPr bwMode="auto">
            <a:xfrm>
              <a:off x="5145" y="4910"/>
              <a:ext cx="806"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Bef>
                  <a:spcPts val="365"/>
                </a:spcBef>
              </a:pPr>
              <a:r>
                <a:rPr lang="en-US" altLang="ko-KR" sz="803"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a:t>
              </a:r>
              <a:endParaRPr lang="en-US" altLang="en-US">
                <a:solidFill>
                  <a:srgbClr val="000000"/>
                </a:solidFill>
                <a:ea typeface="Batang" panose="02030600000101010101" pitchFamily="18" charset="-127"/>
              </a:endParaRPr>
            </a:p>
          </p:txBody>
        </p:sp>
        <p:sp>
          <p:nvSpPr>
            <p:cNvPr id="187" name="Text Box 34">
              <a:extLst>
                <a:ext uri="{FF2B5EF4-FFF2-40B4-BE49-F238E27FC236}">
                  <a16:creationId xmlns:a16="http://schemas.microsoft.com/office/drawing/2014/main" id="{C1878AF3-9733-BDB3-B90D-2A1D6DE5FFC3}"/>
                </a:ext>
              </a:extLst>
            </p:cNvPr>
            <p:cNvSpPr txBox="1">
              <a:spLocks noChangeArrowheads="1"/>
            </p:cNvSpPr>
            <p:nvPr/>
          </p:nvSpPr>
          <p:spPr bwMode="auto">
            <a:xfrm>
              <a:off x="4058" y="4910"/>
              <a:ext cx="807"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Bef>
                  <a:spcPts val="365"/>
                </a:spcBef>
              </a:pPr>
              <a:r>
                <a:rPr lang="en-US" altLang="ko-KR" sz="803"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a:t>
              </a:r>
              <a:endParaRPr lang="en-US" altLang="en-US">
                <a:solidFill>
                  <a:srgbClr val="000000"/>
                </a:solidFill>
                <a:ea typeface="Batang" panose="02030600000101010101" pitchFamily="18" charset="-127"/>
              </a:endParaRPr>
            </a:p>
          </p:txBody>
        </p:sp>
        <p:sp>
          <p:nvSpPr>
            <p:cNvPr id="188" name="Text Box 35">
              <a:extLst>
                <a:ext uri="{FF2B5EF4-FFF2-40B4-BE49-F238E27FC236}">
                  <a16:creationId xmlns:a16="http://schemas.microsoft.com/office/drawing/2014/main" id="{8B5837BE-454A-6663-10C3-48F9EEEC1CCB}"/>
                </a:ext>
              </a:extLst>
            </p:cNvPr>
            <p:cNvSpPr txBox="1">
              <a:spLocks noChangeArrowheads="1"/>
            </p:cNvSpPr>
            <p:nvPr/>
          </p:nvSpPr>
          <p:spPr bwMode="auto">
            <a:xfrm>
              <a:off x="3010" y="4910"/>
              <a:ext cx="806"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Bef>
                  <a:spcPts val="365"/>
                </a:spcBef>
              </a:pPr>
              <a:r>
                <a:rPr lang="en-US" altLang="ko-KR" sz="803"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a:t>
              </a:r>
              <a:endParaRPr lang="en-US" altLang="en-US">
                <a:solidFill>
                  <a:srgbClr val="000000"/>
                </a:solidFill>
                <a:ea typeface="Batang" panose="02030600000101010101" pitchFamily="18" charset="-127"/>
              </a:endParaRPr>
            </a:p>
          </p:txBody>
        </p:sp>
        <p:sp>
          <p:nvSpPr>
            <p:cNvPr id="189" name="Text Box 36">
              <a:extLst>
                <a:ext uri="{FF2B5EF4-FFF2-40B4-BE49-F238E27FC236}">
                  <a16:creationId xmlns:a16="http://schemas.microsoft.com/office/drawing/2014/main" id="{5094A03B-F343-310F-45B9-D89A5A1D511A}"/>
                </a:ext>
              </a:extLst>
            </p:cNvPr>
            <p:cNvSpPr txBox="1">
              <a:spLocks noChangeArrowheads="1"/>
            </p:cNvSpPr>
            <p:nvPr/>
          </p:nvSpPr>
          <p:spPr bwMode="auto">
            <a:xfrm>
              <a:off x="4058" y="4190"/>
              <a:ext cx="807"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Bef>
                  <a:spcPts val="365"/>
                </a:spcBef>
              </a:pPr>
              <a:r>
                <a:rPr lang="en-US" altLang="ko-KR" sz="803"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190" name="Text Box 37">
              <a:extLst>
                <a:ext uri="{FF2B5EF4-FFF2-40B4-BE49-F238E27FC236}">
                  <a16:creationId xmlns:a16="http://schemas.microsoft.com/office/drawing/2014/main" id="{4CBFBFD8-A3EF-F6F9-BEB7-4B054FE42C0B}"/>
                </a:ext>
              </a:extLst>
            </p:cNvPr>
            <p:cNvSpPr txBox="1">
              <a:spLocks noChangeArrowheads="1"/>
            </p:cNvSpPr>
            <p:nvPr/>
          </p:nvSpPr>
          <p:spPr bwMode="auto">
            <a:xfrm>
              <a:off x="4058" y="4550"/>
              <a:ext cx="807"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Bef>
                  <a:spcPts val="365"/>
                </a:spcBef>
              </a:pPr>
              <a:r>
                <a:rPr lang="en-US" altLang="ko-KR" sz="803"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191" name="Text Box 38">
              <a:extLst>
                <a:ext uri="{FF2B5EF4-FFF2-40B4-BE49-F238E27FC236}">
                  <a16:creationId xmlns:a16="http://schemas.microsoft.com/office/drawing/2014/main" id="{20934088-7B88-28F8-F937-80E11DF1426E}"/>
                </a:ext>
              </a:extLst>
            </p:cNvPr>
            <p:cNvSpPr txBox="1">
              <a:spLocks noChangeArrowheads="1"/>
            </p:cNvSpPr>
            <p:nvPr/>
          </p:nvSpPr>
          <p:spPr bwMode="auto">
            <a:xfrm>
              <a:off x="3010" y="4550"/>
              <a:ext cx="806"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Bef>
                  <a:spcPts val="365"/>
                </a:spcBef>
              </a:pPr>
              <a:r>
                <a:rPr lang="en-US" altLang="ko-KR" sz="803"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192" name="Text Box 39">
              <a:extLst>
                <a:ext uri="{FF2B5EF4-FFF2-40B4-BE49-F238E27FC236}">
                  <a16:creationId xmlns:a16="http://schemas.microsoft.com/office/drawing/2014/main" id="{DDFCD56C-C18B-1A37-218B-54AD8C111DB7}"/>
                </a:ext>
              </a:extLst>
            </p:cNvPr>
            <p:cNvSpPr txBox="1">
              <a:spLocks noChangeArrowheads="1"/>
            </p:cNvSpPr>
            <p:nvPr/>
          </p:nvSpPr>
          <p:spPr bwMode="auto">
            <a:xfrm>
              <a:off x="5145" y="4190"/>
              <a:ext cx="806"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Bef>
                  <a:spcPts val="365"/>
                </a:spcBef>
              </a:pPr>
              <a:r>
                <a:rPr lang="en-US" altLang="ko-KR" sz="803"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193" name="Text Box 40">
              <a:extLst>
                <a:ext uri="{FF2B5EF4-FFF2-40B4-BE49-F238E27FC236}">
                  <a16:creationId xmlns:a16="http://schemas.microsoft.com/office/drawing/2014/main" id="{80136CE3-9F0B-F349-6348-E289F83CAEEE}"/>
                </a:ext>
              </a:extLst>
            </p:cNvPr>
            <p:cNvSpPr txBox="1">
              <a:spLocks noChangeArrowheads="1"/>
            </p:cNvSpPr>
            <p:nvPr/>
          </p:nvSpPr>
          <p:spPr bwMode="auto">
            <a:xfrm>
              <a:off x="5145" y="4550"/>
              <a:ext cx="806"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Bef>
                  <a:spcPts val="365"/>
                </a:spcBef>
              </a:pPr>
              <a:r>
                <a:rPr lang="en-US" altLang="ko-KR" sz="803"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194" name="Line 41">
              <a:extLst>
                <a:ext uri="{FF2B5EF4-FFF2-40B4-BE49-F238E27FC236}">
                  <a16:creationId xmlns:a16="http://schemas.microsoft.com/office/drawing/2014/main" id="{68E2B453-F58F-639C-5F3F-1E9A8AF4EBD8}"/>
                </a:ext>
              </a:extLst>
            </p:cNvPr>
            <p:cNvSpPr>
              <a:spLocks noChangeShapeType="1"/>
            </p:cNvSpPr>
            <p:nvPr/>
          </p:nvSpPr>
          <p:spPr bwMode="auto">
            <a:xfrm flipV="1">
              <a:off x="4065" y="3590"/>
              <a:ext cx="0" cy="7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95" name="Line 42">
              <a:extLst>
                <a:ext uri="{FF2B5EF4-FFF2-40B4-BE49-F238E27FC236}">
                  <a16:creationId xmlns:a16="http://schemas.microsoft.com/office/drawing/2014/main" id="{513E12A8-4C58-68F7-4399-A9FA30B4E2B6}"/>
                </a:ext>
              </a:extLst>
            </p:cNvPr>
            <p:cNvSpPr>
              <a:spLocks noChangeShapeType="1"/>
            </p:cNvSpPr>
            <p:nvPr/>
          </p:nvSpPr>
          <p:spPr bwMode="auto">
            <a:xfrm flipV="1">
              <a:off x="1976" y="3614"/>
              <a:ext cx="0" cy="14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96" name="Line 43">
              <a:extLst>
                <a:ext uri="{FF2B5EF4-FFF2-40B4-BE49-F238E27FC236}">
                  <a16:creationId xmlns:a16="http://schemas.microsoft.com/office/drawing/2014/main" id="{57CD67F5-F8AD-1363-3E32-B1537C4EDA20}"/>
                </a:ext>
              </a:extLst>
            </p:cNvPr>
            <p:cNvSpPr>
              <a:spLocks noChangeShapeType="1"/>
            </p:cNvSpPr>
            <p:nvPr/>
          </p:nvSpPr>
          <p:spPr bwMode="auto">
            <a:xfrm flipV="1">
              <a:off x="4860" y="3590"/>
              <a:ext cx="0" cy="8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97" name="Line 44">
              <a:extLst>
                <a:ext uri="{FF2B5EF4-FFF2-40B4-BE49-F238E27FC236}">
                  <a16:creationId xmlns:a16="http://schemas.microsoft.com/office/drawing/2014/main" id="{AC6AC3CF-CC8C-BA9C-21EB-9F1E1D969BDE}"/>
                </a:ext>
              </a:extLst>
            </p:cNvPr>
            <p:cNvSpPr>
              <a:spLocks noChangeShapeType="1"/>
            </p:cNvSpPr>
            <p:nvPr/>
          </p:nvSpPr>
          <p:spPr bwMode="auto">
            <a:xfrm flipV="1">
              <a:off x="2783" y="3604"/>
              <a:ext cx="0" cy="15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98" name="Line 45">
              <a:extLst>
                <a:ext uri="{FF2B5EF4-FFF2-40B4-BE49-F238E27FC236}">
                  <a16:creationId xmlns:a16="http://schemas.microsoft.com/office/drawing/2014/main" id="{D11330F3-BE40-9A69-9297-57D251279E43}"/>
                </a:ext>
              </a:extLst>
            </p:cNvPr>
            <p:cNvSpPr>
              <a:spLocks noChangeShapeType="1"/>
            </p:cNvSpPr>
            <p:nvPr/>
          </p:nvSpPr>
          <p:spPr bwMode="auto">
            <a:xfrm flipH="1" flipV="1">
              <a:off x="3816" y="3593"/>
              <a:ext cx="0" cy="10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99" name="Line 46">
              <a:extLst>
                <a:ext uri="{FF2B5EF4-FFF2-40B4-BE49-F238E27FC236}">
                  <a16:creationId xmlns:a16="http://schemas.microsoft.com/office/drawing/2014/main" id="{DC22BEA3-39DF-BE81-CEB6-A00240265911}"/>
                </a:ext>
              </a:extLst>
            </p:cNvPr>
            <p:cNvSpPr>
              <a:spLocks noChangeShapeType="1"/>
            </p:cNvSpPr>
            <p:nvPr/>
          </p:nvSpPr>
          <p:spPr bwMode="auto">
            <a:xfrm flipV="1">
              <a:off x="3010" y="3604"/>
              <a:ext cx="0" cy="11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00" name="Line 47">
              <a:extLst>
                <a:ext uri="{FF2B5EF4-FFF2-40B4-BE49-F238E27FC236}">
                  <a16:creationId xmlns:a16="http://schemas.microsoft.com/office/drawing/2014/main" id="{BD9B9156-E141-BCBF-73DC-645408DBD297}"/>
                </a:ext>
              </a:extLst>
            </p:cNvPr>
            <p:cNvSpPr>
              <a:spLocks noChangeShapeType="1"/>
            </p:cNvSpPr>
            <p:nvPr/>
          </p:nvSpPr>
          <p:spPr bwMode="auto">
            <a:xfrm flipV="1">
              <a:off x="2887" y="3590"/>
              <a:ext cx="0" cy="3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01" name="Line 48">
              <a:extLst>
                <a:ext uri="{FF2B5EF4-FFF2-40B4-BE49-F238E27FC236}">
                  <a16:creationId xmlns:a16="http://schemas.microsoft.com/office/drawing/2014/main" id="{B02606A5-B1EB-0E16-7C96-C9AAA736C25D}"/>
                </a:ext>
              </a:extLst>
            </p:cNvPr>
            <p:cNvSpPr>
              <a:spLocks noChangeShapeType="1"/>
            </p:cNvSpPr>
            <p:nvPr/>
          </p:nvSpPr>
          <p:spPr bwMode="auto">
            <a:xfrm flipV="1">
              <a:off x="3946" y="3575"/>
              <a:ext cx="0" cy="3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02" name="Line 49">
              <a:extLst>
                <a:ext uri="{FF2B5EF4-FFF2-40B4-BE49-F238E27FC236}">
                  <a16:creationId xmlns:a16="http://schemas.microsoft.com/office/drawing/2014/main" id="{0915B2C4-B1D7-EC09-01D9-77A8D697CB05}"/>
                </a:ext>
              </a:extLst>
            </p:cNvPr>
            <p:cNvSpPr>
              <a:spLocks noChangeShapeType="1"/>
            </p:cNvSpPr>
            <p:nvPr/>
          </p:nvSpPr>
          <p:spPr bwMode="auto">
            <a:xfrm flipV="1">
              <a:off x="4988" y="3559"/>
              <a:ext cx="0" cy="3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03" name="Line 50">
              <a:extLst>
                <a:ext uri="{FF2B5EF4-FFF2-40B4-BE49-F238E27FC236}">
                  <a16:creationId xmlns:a16="http://schemas.microsoft.com/office/drawing/2014/main" id="{6302291C-A5A5-4D25-8128-86D92575C5EF}"/>
                </a:ext>
              </a:extLst>
            </p:cNvPr>
            <p:cNvSpPr>
              <a:spLocks noChangeShapeType="1"/>
            </p:cNvSpPr>
            <p:nvPr/>
          </p:nvSpPr>
          <p:spPr bwMode="auto">
            <a:xfrm flipV="1">
              <a:off x="6068" y="3530"/>
              <a:ext cx="0" cy="3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04" name="Line 51">
              <a:extLst>
                <a:ext uri="{FF2B5EF4-FFF2-40B4-BE49-F238E27FC236}">
                  <a16:creationId xmlns:a16="http://schemas.microsoft.com/office/drawing/2014/main" id="{95980EEF-6A50-9461-F5B1-C693E6AF2821}"/>
                </a:ext>
              </a:extLst>
            </p:cNvPr>
            <p:cNvSpPr>
              <a:spLocks noChangeShapeType="1"/>
            </p:cNvSpPr>
            <p:nvPr/>
          </p:nvSpPr>
          <p:spPr bwMode="auto">
            <a:xfrm flipV="1">
              <a:off x="1853" y="3619"/>
              <a:ext cx="0" cy="3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05" name="Line 52">
              <a:extLst>
                <a:ext uri="{FF2B5EF4-FFF2-40B4-BE49-F238E27FC236}">
                  <a16:creationId xmlns:a16="http://schemas.microsoft.com/office/drawing/2014/main" id="{C1A08E5D-5189-EBF0-EF5A-329E8DDFC399}"/>
                </a:ext>
              </a:extLst>
            </p:cNvPr>
            <p:cNvSpPr>
              <a:spLocks noChangeShapeType="1"/>
            </p:cNvSpPr>
            <p:nvPr/>
          </p:nvSpPr>
          <p:spPr bwMode="auto">
            <a:xfrm rot="5400000" flipV="1">
              <a:off x="8339" y="3199"/>
              <a:ext cx="0" cy="26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06" name="Text Box 53">
              <a:extLst>
                <a:ext uri="{FF2B5EF4-FFF2-40B4-BE49-F238E27FC236}">
                  <a16:creationId xmlns:a16="http://schemas.microsoft.com/office/drawing/2014/main" id="{93F3C508-6CA5-3D64-2C5A-92B672CB03BE}"/>
                </a:ext>
              </a:extLst>
            </p:cNvPr>
            <p:cNvSpPr txBox="1">
              <a:spLocks noChangeArrowheads="1"/>
            </p:cNvSpPr>
            <p:nvPr/>
          </p:nvSpPr>
          <p:spPr bwMode="auto">
            <a:xfrm>
              <a:off x="3421" y="5600"/>
              <a:ext cx="1057" cy="57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Aft>
                  <a:spcPts val="600"/>
                </a:spcAft>
              </a:pPr>
              <a:r>
                <a:rPr lang="en-US" altLang="ko-KR" sz="876"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I(N+1)</a:t>
              </a:r>
              <a:endParaRPr lang="en-US" altLang="en-US">
                <a:solidFill>
                  <a:srgbClr val="000000"/>
                </a:solidFill>
                <a:ea typeface="Batang" panose="02030600000101010101" pitchFamily="18" charset="-127"/>
              </a:endParaRPr>
            </a:p>
          </p:txBody>
        </p:sp>
        <p:sp>
          <p:nvSpPr>
            <p:cNvPr id="207" name="Text Box 54">
              <a:extLst>
                <a:ext uri="{FF2B5EF4-FFF2-40B4-BE49-F238E27FC236}">
                  <a16:creationId xmlns:a16="http://schemas.microsoft.com/office/drawing/2014/main" id="{92A46CD2-6502-81BB-D292-591D0C6168F9}"/>
                </a:ext>
              </a:extLst>
            </p:cNvPr>
            <p:cNvSpPr txBox="1">
              <a:spLocks noChangeArrowheads="1"/>
            </p:cNvSpPr>
            <p:nvPr/>
          </p:nvSpPr>
          <p:spPr bwMode="auto">
            <a:xfrm>
              <a:off x="4478" y="5600"/>
              <a:ext cx="1058" cy="57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Aft>
                  <a:spcPts val="600"/>
                </a:spcAft>
              </a:pPr>
              <a:r>
                <a:rPr lang="en-US" altLang="ko-KR" sz="876"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I(N+2</a:t>
              </a:r>
              <a:r>
                <a:rPr lang="en-US" altLang="ko-KR" sz="1022"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208" name="Text Box 55">
              <a:extLst>
                <a:ext uri="{FF2B5EF4-FFF2-40B4-BE49-F238E27FC236}">
                  <a16:creationId xmlns:a16="http://schemas.microsoft.com/office/drawing/2014/main" id="{DDAF5C20-4A96-A843-23C5-60B79DB8D10B}"/>
                </a:ext>
              </a:extLst>
            </p:cNvPr>
            <p:cNvSpPr txBox="1">
              <a:spLocks noChangeArrowheads="1"/>
            </p:cNvSpPr>
            <p:nvPr/>
          </p:nvSpPr>
          <p:spPr bwMode="auto">
            <a:xfrm>
              <a:off x="5536" y="5600"/>
              <a:ext cx="1056" cy="57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Aft>
                  <a:spcPts val="600"/>
                </a:spcAft>
              </a:pPr>
              <a:r>
                <a:rPr lang="en-US" altLang="ko-KR" sz="876"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I(N+3</a:t>
              </a:r>
              <a:r>
                <a:rPr lang="en-US" altLang="ko-KR" sz="1022"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209" name="Text Box 56">
              <a:extLst>
                <a:ext uri="{FF2B5EF4-FFF2-40B4-BE49-F238E27FC236}">
                  <a16:creationId xmlns:a16="http://schemas.microsoft.com/office/drawing/2014/main" id="{0008619F-F672-4930-497A-CF178D130D5B}"/>
                </a:ext>
              </a:extLst>
            </p:cNvPr>
            <p:cNvSpPr txBox="1">
              <a:spLocks noChangeArrowheads="1"/>
            </p:cNvSpPr>
            <p:nvPr/>
          </p:nvSpPr>
          <p:spPr bwMode="auto">
            <a:xfrm>
              <a:off x="6592" y="5600"/>
              <a:ext cx="1057" cy="57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Aft>
                  <a:spcPts val="600"/>
                </a:spcAft>
              </a:pPr>
              <a:r>
                <a:rPr lang="en-US" altLang="ko-KR" sz="876"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a:t>
              </a:r>
              <a:r>
                <a:rPr lang="en-US" altLang="ko-KR" sz="1022"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210" name="Text Box 57">
              <a:extLst>
                <a:ext uri="{FF2B5EF4-FFF2-40B4-BE49-F238E27FC236}">
                  <a16:creationId xmlns:a16="http://schemas.microsoft.com/office/drawing/2014/main" id="{35F084F4-49A3-6DB9-F041-C48CA75A5BC7}"/>
                </a:ext>
              </a:extLst>
            </p:cNvPr>
            <p:cNvSpPr txBox="1">
              <a:spLocks noChangeArrowheads="1"/>
            </p:cNvSpPr>
            <p:nvPr/>
          </p:nvSpPr>
          <p:spPr bwMode="auto">
            <a:xfrm>
              <a:off x="2363" y="5599"/>
              <a:ext cx="1057" cy="57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Aft>
                  <a:spcPts val="600"/>
                </a:spcAft>
              </a:pPr>
              <a:r>
                <a:rPr lang="en-US" altLang="ko-KR" sz="876"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a:t>
              </a:r>
              <a:endParaRPr lang="en-US" altLang="en-US">
                <a:solidFill>
                  <a:srgbClr val="000000"/>
                </a:solidFill>
                <a:ea typeface="Batang" panose="02030600000101010101" pitchFamily="18" charset="-127"/>
              </a:endParaRPr>
            </a:p>
          </p:txBody>
        </p:sp>
        <p:sp>
          <p:nvSpPr>
            <p:cNvPr id="211" name="Text Box 58">
              <a:extLst>
                <a:ext uri="{FF2B5EF4-FFF2-40B4-BE49-F238E27FC236}">
                  <a16:creationId xmlns:a16="http://schemas.microsoft.com/office/drawing/2014/main" id="{CC3A9934-3E96-3977-4156-04F38EB3C7DD}"/>
                </a:ext>
              </a:extLst>
            </p:cNvPr>
            <p:cNvSpPr txBox="1">
              <a:spLocks noChangeArrowheads="1"/>
            </p:cNvSpPr>
            <p:nvPr/>
          </p:nvSpPr>
          <p:spPr bwMode="auto">
            <a:xfrm>
              <a:off x="3870" y="7444"/>
              <a:ext cx="1058" cy="57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Aft>
                  <a:spcPts val="600"/>
                </a:spcAft>
              </a:pPr>
              <a:r>
                <a:rPr lang="en-US" altLang="ko-KR" sz="876"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I(N+1</a:t>
              </a:r>
              <a:r>
                <a:rPr lang="en-US" altLang="ko-KR" sz="1022"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212" name="Text Box 59">
              <a:extLst>
                <a:ext uri="{FF2B5EF4-FFF2-40B4-BE49-F238E27FC236}">
                  <a16:creationId xmlns:a16="http://schemas.microsoft.com/office/drawing/2014/main" id="{4C36A5FC-8945-B2C0-4A68-72D617BAF51F}"/>
                </a:ext>
              </a:extLst>
            </p:cNvPr>
            <p:cNvSpPr txBox="1">
              <a:spLocks noChangeArrowheads="1"/>
            </p:cNvSpPr>
            <p:nvPr/>
          </p:nvSpPr>
          <p:spPr bwMode="auto">
            <a:xfrm>
              <a:off x="4928" y="7444"/>
              <a:ext cx="1056" cy="57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Aft>
                  <a:spcPts val="600"/>
                </a:spcAft>
              </a:pPr>
              <a:r>
                <a:rPr lang="en-US" altLang="ko-KR" sz="876"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I(N+2</a:t>
              </a:r>
              <a:r>
                <a:rPr lang="en-US" altLang="ko-KR" sz="1022"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213" name="Text Box 60">
              <a:extLst>
                <a:ext uri="{FF2B5EF4-FFF2-40B4-BE49-F238E27FC236}">
                  <a16:creationId xmlns:a16="http://schemas.microsoft.com/office/drawing/2014/main" id="{91C077A7-178B-2329-471A-1403B6B98103}"/>
                </a:ext>
              </a:extLst>
            </p:cNvPr>
            <p:cNvSpPr txBox="1">
              <a:spLocks noChangeArrowheads="1"/>
            </p:cNvSpPr>
            <p:nvPr/>
          </p:nvSpPr>
          <p:spPr bwMode="auto">
            <a:xfrm>
              <a:off x="5984" y="7444"/>
              <a:ext cx="1057" cy="57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Aft>
                  <a:spcPts val="600"/>
                </a:spcAft>
              </a:pPr>
              <a:r>
                <a:rPr lang="en-US" altLang="ko-KR" sz="876"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I(N+3</a:t>
              </a:r>
              <a:r>
                <a:rPr lang="en-US" altLang="ko-KR" sz="1022"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214" name="Text Box 61">
              <a:extLst>
                <a:ext uri="{FF2B5EF4-FFF2-40B4-BE49-F238E27FC236}">
                  <a16:creationId xmlns:a16="http://schemas.microsoft.com/office/drawing/2014/main" id="{7FD97AD7-F7BA-6D3A-E4B4-D9472B64A967}"/>
                </a:ext>
              </a:extLst>
            </p:cNvPr>
            <p:cNvSpPr txBox="1">
              <a:spLocks noChangeArrowheads="1"/>
            </p:cNvSpPr>
            <p:nvPr/>
          </p:nvSpPr>
          <p:spPr bwMode="auto">
            <a:xfrm>
              <a:off x="2813" y="7443"/>
              <a:ext cx="1057" cy="57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Aft>
                  <a:spcPts val="600"/>
                </a:spcAft>
              </a:pPr>
              <a:r>
                <a:rPr lang="en-US" altLang="ko-KR" sz="876"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a:t>
              </a:r>
              <a:endParaRPr lang="en-US" altLang="en-US">
                <a:solidFill>
                  <a:srgbClr val="000000"/>
                </a:solidFill>
                <a:ea typeface="Batang" panose="02030600000101010101" pitchFamily="18" charset="-127"/>
              </a:endParaRPr>
            </a:p>
          </p:txBody>
        </p:sp>
        <p:sp>
          <p:nvSpPr>
            <p:cNvPr id="215" name="Text Box 62">
              <a:extLst>
                <a:ext uri="{FF2B5EF4-FFF2-40B4-BE49-F238E27FC236}">
                  <a16:creationId xmlns:a16="http://schemas.microsoft.com/office/drawing/2014/main" id="{DEEA3549-C85F-9FE4-99A9-62E2373DAE9D}"/>
                </a:ext>
              </a:extLst>
            </p:cNvPr>
            <p:cNvSpPr txBox="1">
              <a:spLocks noChangeArrowheads="1"/>
            </p:cNvSpPr>
            <p:nvPr/>
          </p:nvSpPr>
          <p:spPr bwMode="auto">
            <a:xfrm>
              <a:off x="7032" y="7443"/>
              <a:ext cx="1057" cy="57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Aft>
                  <a:spcPts val="600"/>
                </a:spcAft>
              </a:pPr>
              <a:r>
                <a:rPr lang="en-US" altLang="ko-KR" sz="876"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a:t>
              </a:r>
              <a:endParaRPr lang="en-US" altLang="en-US">
                <a:solidFill>
                  <a:srgbClr val="000000"/>
                </a:solidFill>
                <a:ea typeface="Batang" panose="02030600000101010101" pitchFamily="18" charset="-127"/>
              </a:endParaRPr>
            </a:p>
          </p:txBody>
        </p:sp>
        <p:sp>
          <p:nvSpPr>
            <p:cNvPr id="216" name="Line 63">
              <a:extLst>
                <a:ext uri="{FF2B5EF4-FFF2-40B4-BE49-F238E27FC236}">
                  <a16:creationId xmlns:a16="http://schemas.microsoft.com/office/drawing/2014/main" id="{16F8639A-E11E-B960-256C-047FC4FECD33}"/>
                </a:ext>
              </a:extLst>
            </p:cNvPr>
            <p:cNvSpPr>
              <a:spLocks noChangeShapeType="1"/>
            </p:cNvSpPr>
            <p:nvPr/>
          </p:nvSpPr>
          <p:spPr bwMode="auto">
            <a:xfrm>
              <a:off x="7178" y="6184"/>
              <a:ext cx="325" cy="1275"/>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17" name="Line 64">
              <a:extLst>
                <a:ext uri="{FF2B5EF4-FFF2-40B4-BE49-F238E27FC236}">
                  <a16:creationId xmlns:a16="http://schemas.microsoft.com/office/drawing/2014/main" id="{21936666-2DB2-4DA6-269E-CEAEFD424FDF}"/>
                </a:ext>
              </a:extLst>
            </p:cNvPr>
            <p:cNvSpPr>
              <a:spLocks noChangeShapeType="1"/>
            </p:cNvSpPr>
            <p:nvPr/>
          </p:nvSpPr>
          <p:spPr bwMode="auto">
            <a:xfrm flipV="1">
              <a:off x="7200" y="6169"/>
              <a:ext cx="942" cy="1260"/>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18" name="Line 65">
              <a:extLst>
                <a:ext uri="{FF2B5EF4-FFF2-40B4-BE49-F238E27FC236}">
                  <a16:creationId xmlns:a16="http://schemas.microsoft.com/office/drawing/2014/main" id="{1675F5B5-D383-D72E-F390-3938EC6BF365}"/>
                </a:ext>
              </a:extLst>
            </p:cNvPr>
            <p:cNvSpPr>
              <a:spLocks noChangeShapeType="1"/>
            </p:cNvSpPr>
            <p:nvPr/>
          </p:nvSpPr>
          <p:spPr bwMode="auto">
            <a:xfrm flipV="1">
              <a:off x="8205" y="6169"/>
              <a:ext cx="942" cy="1260"/>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19" name="Text Box 66">
              <a:extLst>
                <a:ext uri="{FF2B5EF4-FFF2-40B4-BE49-F238E27FC236}">
                  <a16:creationId xmlns:a16="http://schemas.microsoft.com/office/drawing/2014/main" id="{83DC2305-080E-56BB-7CA1-DF1F15A1B722}"/>
                </a:ext>
              </a:extLst>
            </p:cNvPr>
            <p:cNvSpPr txBox="1">
              <a:spLocks noChangeArrowheads="1"/>
            </p:cNvSpPr>
            <p:nvPr/>
          </p:nvSpPr>
          <p:spPr bwMode="auto">
            <a:xfrm>
              <a:off x="5149" y="3829"/>
              <a:ext cx="807"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Bef>
                  <a:spcPts val="365"/>
                </a:spcBef>
              </a:pPr>
              <a:r>
                <a:rPr lang="en-US" altLang="ko-KR" sz="803"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N+3</a:t>
              </a:r>
              <a:endParaRPr lang="en-US" altLang="en-US">
                <a:solidFill>
                  <a:srgbClr val="000000"/>
                </a:solidFill>
                <a:ea typeface="Batang" panose="02030600000101010101" pitchFamily="18" charset="-127"/>
              </a:endParaRPr>
            </a:p>
          </p:txBody>
        </p:sp>
        <p:sp>
          <p:nvSpPr>
            <p:cNvPr id="220" name="Line 67">
              <a:extLst>
                <a:ext uri="{FF2B5EF4-FFF2-40B4-BE49-F238E27FC236}">
                  <a16:creationId xmlns:a16="http://schemas.microsoft.com/office/drawing/2014/main" id="{4ED86B89-9185-9B61-725F-B98DF0EDBE0E}"/>
                </a:ext>
              </a:extLst>
            </p:cNvPr>
            <p:cNvSpPr>
              <a:spLocks noChangeShapeType="1"/>
            </p:cNvSpPr>
            <p:nvPr/>
          </p:nvSpPr>
          <p:spPr bwMode="auto">
            <a:xfrm flipV="1">
              <a:off x="7640" y="5240"/>
              <a:ext cx="0" cy="36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21" name="Text Box 68">
              <a:extLst>
                <a:ext uri="{FF2B5EF4-FFF2-40B4-BE49-F238E27FC236}">
                  <a16:creationId xmlns:a16="http://schemas.microsoft.com/office/drawing/2014/main" id="{0B3B5E41-A333-C054-FC25-6E03FAA986D5}"/>
                </a:ext>
              </a:extLst>
            </p:cNvPr>
            <p:cNvSpPr txBox="1">
              <a:spLocks noChangeArrowheads="1"/>
            </p:cNvSpPr>
            <p:nvPr/>
          </p:nvSpPr>
          <p:spPr bwMode="auto">
            <a:xfrm>
              <a:off x="6168" y="4160"/>
              <a:ext cx="807"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Bef>
                  <a:spcPts val="365"/>
                </a:spcBef>
              </a:pPr>
              <a:r>
                <a:rPr lang="en-US" altLang="ko-KR" sz="803"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a:t>
              </a:r>
              <a:endParaRPr lang="en-US" altLang="en-US">
                <a:solidFill>
                  <a:srgbClr val="000000"/>
                </a:solidFill>
                <a:ea typeface="Batang" panose="02030600000101010101" pitchFamily="18" charset="-127"/>
              </a:endParaRPr>
            </a:p>
          </p:txBody>
        </p:sp>
        <p:sp>
          <p:nvSpPr>
            <p:cNvPr id="222" name="Text Box 69">
              <a:extLst>
                <a:ext uri="{FF2B5EF4-FFF2-40B4-BE49-F238E27FC236}">
                  <a16:creationId xmlns:a16="http://schemas.microsoft.com/office/drawing/2014/main" id="{7E8A5A82-534B-64DF-019E-C8483D8AD956}"/>
                </a:ext>
              </a:extLst>
            </p:cNvPr>
            <p:cNvSpPr txBox="1">
              <a:spLocks noChangeArrowheads="1"/>
            </p:cNvSpPr>
            <p:nvPr/>
          </p:nvSpPr>
          <p:spPr bwMode="auto">
            <a:xfrm>
              <a:off x="6168" y="4520"/>
              <a:ext cx="807"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Bef>
                  <a:spcPts val="365"/>
                </a:spcBef>
              </a:pPr>
              <a:r>
                <a:rPr lang="en-US" altLang="ko-KR" sz="803"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N+3</a:t>
              </a:r>
              <a:endParaRPr lang="en-US" altLang="en-US">
                <a:solidFill>
                  <a:srgbClr val="000000"/>
                </a:solidFill>
                <a:ea typeface="Batang" panose="02030600000101010101" pitchFamily="18" charset="-127"/>
              </a:endParaRPr>
            </a:p>
          </p:txBody>
        </p:sp>
        <p:sp>
          <p:nvSpPr>
            <p:cNvPr id="223" name="Text Box 70">
              <a:extLst>
                <a:ext uri="{FF2B5EF4-FFF2-40B4-BE49-F238E27FC236}">
                  <a16:creationId xmlns:a16="http://schemas.microsoft.com/office/drawing/2014/main" id="{D98D1432-5766-A5C5-5470-324C7E1E96DC}"/>
                </a:ext>
              </a:extLst>
            </p:cNvPr>
            <p:cNvSpPr txBox="1">
              <a:spLocks noChangeArrowheads="1"/>
            </p:cNvSpPr>
            <p:nvPr/>
          </p:nvSpPr>
          <p:spPr bwMode="auto">
            <a:xfrm>
              <a:off x="6168" y="4880"/>
              <a:ext cx="807"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Bef>
                  <a:spcPts val="365"/>
                </a:spcBef>
              </a:pPr>
              <a:r>
                <a:rPr lang="en-US" altLang="ko-KR" sz="803"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224" name="Line 71">
              <a:extLst>
                <a:ext uri="{FF2B5EF4-FFF2-40B4-BE49-F238E27FC236}">
                  <a16:creationId xmlns:a16="http://schemas.microsoft.com/office/drawing/2014/main" id="{E75473D5-4F20-5642-323C-BA43D40125ED}"/>
                </a:ext>
              </a:extLst>
            </p:cNvPr>
            <p:cNvSpPr>
              <a:spLocks noChangeShapeType="1"/>
            </p:cNvSpPr>
            <p:nvPr/>
          </p:nvSpPr>
          <p:spPr bwMode="auto">
            <a:xfrm flipV="1">
              <a:off x="6975" y="3560"/>
              <a:ext cx="0" cy="5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25" name="Line 72">
              <a:extLst>
                <a:ext uri="{FF2B5EF4-FFF2-40B4-BE49-F238E27FC236}">
                  <a16:creationId xmlns:a16="http://schemas.microsoft.com/office/drawing/2014/main" id="{0D13568D-C4FB-6030-689C-80E738F83020}"/>
                </a:ext>
              </a:extLst>
            </p:cNvPr>
            <p:cNvSpPr>
              <a:spLocks noChangeShapeType="1"/>
            </p:cNvSpPr>
            <p:nvPr/>
          </p:nvSpPr>
          <p:spPr bwMode="auto">
            <a:xfrm flipV="1">
              <a:off x="6168" y="3560"/>
              <a:ext cx="0" cy="6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26" name="Line 73">
              <a:extLst>
                <a:ext uri="{FF2B5EF4-FFF2-40B4-BE49-F238E27FC236}">
                  <a16:creationId xmlns:a16="http://schemas.microsoft.com/office/drawing/2014/main" id="{997CE605-1EC7-54D7-F888-57DC17D3E173}"/>
                </a:ext>
              </a:extLst>
            </p:cNvPr>
            <p:cNvSpPr>
              <a:spLocks noChangeShapeType="1"/>
            </p:cNvSpPr>
            <p:nvPr/>
          </p:nvSpPr>
          <p:spPr bwMode="auto">
            <a:xfrm flipV="1">
              <a:off x="7632" y="5225"/>
              <a:ext cx="0" cy="3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27" name="Text Box 74">
              <a:extLst>
                <a:ext uri="{FF2B5EF4-FFF2-40B4-BE49-F238E27FC236}">
                  <a16:creationId xmlns:a16="http://schemas.microsoft.com/office/drawing/2014/main" id="{47CDA1BE-2ED2-AAB4-3567-7092F7B59E50}"/>
                </a:ext>
              </a:extLst>
            </p:cNvPr>
            <p:cNvSpPr txBox="1">
              <a:spLocks noChangeArrowheads="1"/>
            </p:cNvSpPr>
            <p:nvPr/>
          </p:nvSpPr>
          <p:spPr bwMode="auto">
            <a:xfrm>
              <a:off x="7218" y="4505"/>
              <a:ext cx="807"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Bef>
                  <a:spcPts val="365"/>
                </a:spcBef>
              </a:pPr>
              <a:r>
                <a:rPr lang="en-US" altLang="ko-KR" sz="803"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a:t>
              </a:r>
              <a:endParaRPr lang="en-US" altLang="en-US">
                <a:solidFill>
                  <a:srgbClr val="000000"/>
                </a:solidFill>
                <a:ea typeface="Batang" panose="02030600000101010101" pitchFamily="18" charset="-127"/>
              </a:endParaRPr>
            </a:p>
          </p:txBody>
        </p:sp>
        <p:sp>
          <p:nvSpPr>
            <p:cNvPr id="228" name="Text Box 75">
              <a:extLst>
                <a:ext uri="{FF2B5EF4-FFF2-40B4-BE49-F238E27FC236}">
                  <a16:creationId xmlns:a16="http://schemas.microsoft.com/office/drawing/2014/main" id="{D70265BE-CDF3-B5A2-4FEA-FADCE103BDB6}"/>
                </a:ext>
              </a:extLst>
            </p:cNvPr>
            <p:cNvSpPr txBox="1">
              <a:spLocks noChangeArrowheads="1"/>
            </p:cNvSpPr>
            <p:nvPr/>
          </p:nvSpPr>
          <p:spPr bwMode="auto">
            <a:xfrm>
              <a:off x="7218" y="4865"/>
              <a:ext cx="807"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Bef>
                  <a:spcPts val="365"/>
                </a:spcBef>
              </a:pPr>
              <a:r>
                <a:rPr lang="en-US" altLang="ko-KR" sz="803"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N+3</a:t>
              </a:r>
              <a:endParaRPr lang="en-US" altLang="en-US">
                <a:solidFill>
                  <a:srgbClr val="000000"/>
                </a:solidFill>
                <a:ea typeface="Batang" panose="02030600000101010101" pitchFamily="18" charset="-127"/>
              </a:endParaRPr>
            </a:p>
          </p:txBody>
        </p:sp>
        <p:sp>
          <p:nvSpPr>
            <p:cNvPr id="229" name="Line 76">
              <a:extLst>
                <a:ext uri="{FF2B5EF4-FFF2-40B4-BE49-F238E27FC236}">
                  <a16:creationId xmlns:a16="http://schemas.microsoft.com/office/drawing/2014/main" id="{2EFF3EE4-BA38-7584-52DB-64840FE34937}"/>
                </a:ext>
              </a:extLst>
            </p:cNvPr>
            <p:cNvSpPr>
              <a:spLocks noChangeShapeType="1"/>
            </p:cNvSpPr>
            <p:nvPr/>
          </p:nvSpPr>
          <p:spPr bwMode="auto">
            <a:xfrm flipV="1">
              <a:off x="8025" y="3530"/>
              <a:ext cx="0" cy="1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30" name="Line 77">
              <a:extLst>
                <a:ext uri="{FF2B5EF4-FFF2-40B4-BE49-F238E27FC236}">
                  <a16:creationId xmlns:a16="http://schemas.microsoft.com/office/drawing/2014/main" id="{81E6F09C-42E5-E36B-28CA-4C5DA91E935D}"/>
                </a:ext>
              </a:extLst>
            </p:cNvPr>
            <p:cNvSpPr>
              <a:spLocks noChangeShapeType="1"/>
            </p:cNvSpPr>
            <p:nvPr/>
          </p:nvSpPr>
          <p:spPr bwMode="auto">
            <a:xfrm flipV="1">
              <a:off x="7218" y="3545"/>
              <a:ext cx="0" cy="14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31" name="Line 78">
              <a:extLst>
                <a:ext uri="{FF2B5EF4-FFF2-40B4-BE49-F238E27FC236}">
                  <a16:creationId xmlns:a16="http://schemas.microsoft.com/office/drawing/2014/main" id="{4ADDB016-800C-1DA3-C5EC-9FA7BF757647}"/>
                </a:ext>
              </a:extLst>
            </p:cNvPr>
            <p:cNvSpPr>
              <a:spLocks noChangeShapeType="1"/>
            </p:cNvSpPr>
            <p:nvPr/>
          </p:nvSpPr>
          <p:spPr bwMode="auto">
            <a:xfrm flipH="1">
              <a:off x="8096" y="7429"/>
              <a:ext cx="11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32" name="Line 79">
              <a:extLst>
                <a:ext uri="{FF2B5EF4-FFF2-40B4-BE49-F238E27FC236}">
                  <a16:creationId xmlns:a16="http://schemas.microsoft.com/office/drawing/2014/main" id="{970BC08C-90E2-E509-373A-16F1D154EAE9}"/>
                </a:ext>
              </a:extLst>
            </p:cNvPr>
            <p:cNvSpPr>
              <a:spLocks noChangeShapeType="1"/>
            </p:cNvSpPr>
            <p:nvPr/>
          </p:nvSpPr>
          <p:spPr bwMode="auto">
            <a:xfrm flipH="1">
              <a:off x="8085" y="8014"/>
              <a:ext cx="11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33" name="Line 80">
              <a:extLst>
                <a:ext uri="{FF2B5EF4-FFF2-40B4-BE49-F238E27FC236}">
                  <a16:creationId xmlns:a16="http://schemas.microsoft.com/office/drawing/2014/main" id="{D4E7FE18-4413-BB93-570D-86C21BB479C1}"/>
                </a:ext>
              </a:extLst>
            </p:cNvPr>
            <p:cNvSpPr>
              <a:spLocks noChangeShapeType="1"/>
            </p:cNvSpPr>
            <p:nvPr/>
          </p:nvSpPr>
          <p:spPr bwMode="auto">
            <a:xfrm flipH="1">
              <a:off x="1847" y="5599"/>
              <a:ext cx="51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34" name="Line 81">
              <a:extLst>
                <a:ext uri="{FF2B5EF4-FFF2-40B4-BE49-F238E27FC236}">
                  <a16:creationId xmlns:a16="http://schemas.microsoft.com/office/drawing/2014/main" id="{E7BF6555-0743-3410-FD4D-A449DC71E2DC}"/>
                </a:ext>
              </a:extLst>
            </p:cNvPr>
            <p:cNvSpPr>
              <a:spLocks noChangeShapeType="1"/>
            </p:cNvSpPr>
            <p:nvPr/>
          </p:nvSpPr>
          <p:spPr bwMode="auto">
            <a:xfrm flipH="1">
              <a:off x="1835" y="6187"/>
              <a:ext cx="51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35" name="Line 82">
              <a:extLst>
                <a:ext uri="{FF2B5EF4-FFF2-40B4-BE49-F238E27FC236}">
                  <a16:creationId xmlns:a16="http://schemas.microsoft.com/office/drawing/2014/main" id="{D3B7847A-2238-D269-8448-5A67036A122C}"/>
                </a:ext>
              </a:extLst>
            </p:cNvPr>
            <p:cNvSpPr>
              <a:spLocks noChangeShapeType="1"/>
            </p:cNvSpPr>
            <p:nvPr/>
          </p:nvSpPr>
          <p:spPr bwMode="auto">
            <a:xfrm rot="10800000" flipV="1">
              <a:off x="2810" y="7999"/>
              <a:ext cx="0" cy="3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36" name="Line 83">
              <a:extLst>
                <a:ext uri="{FF2B5EF4-FFF2-40B4-BE49-F238E27FC236}">
                  <a16:creationId xmlns:a16="http://schemas.microsoft.com/office/drawing/2014/main" id="{AECBF123-CA7D-0FAB-682D-F4B04628C2A0}"/>
                </a:ext>
              </a:extLst>
            </p:cNvPr>
            <p:cNvSpPr>
              <a:spLocks noChangeShapeType="1"/>
            </p:cNvSpPr>
            <p:nvPr/>
          </p:nvSpPr>
          <p:spPr bwMode="auto">
            <a:xfrm rot="10800000" flipV="1">
              <a:off x="3859" y="7999"/>
              <a:ext cx="0" cy="3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37" name="Line 84">
              <a:extLst>
                <a:ext uri="{FF2B5EF4-FFF2-40B4-BE49-F238E27FC236}">
                  <a16:creationId xmlns:a16="http://schemas.microsoft.com/office/drawing/2014/main" id="{36DBF7B8-C151-2A1D-DA9E-29121C13DE2D}"/>
                </a:ext>
              </a:extLst>
            </p:cNvPr>
            <p:cNvSpPr>
              <a:spLocks noChangeShapeType="1"/>
            </p:cNvSpPr>
            <p:nvPr/>
          </p:nvSpPr>
          <p:spPr bwMode="auto">
            <a:xfrm rot="10800000" flipV="1">
              <a:off x="4926" y="8014"/>
              <a:ext cx="0" cy="3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38" name="Line 85">
              <a:extLst>
                <a:ext uri="{FF2B5EF4-FFF2-40B4-BE49-F238E27FC236}">
                  <a16:creationId xmlns:a16="http://schemas.microsoft.com/office/drawing/2014/main" id="{A753D550-835E-7887-8AC4-EE9C95D3C6B4}"/>
                </a:ext>
              </a:extLst>
            </p:cNvPr>
            <p:cNvSpPr>
              <a:spLocks noChangeShapeType="1"/>
            </p:cNvSpPr>
            <p:nvPr/>
          </p:nvSpPr>
          <p:spPr bwMode="auto">
            <a:xfrm rot="10800000" flipV="1">
              <a:off x="5981" y="7998"/>
              <a:ext cx="0" cy="360"/>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39" name="Line 86">
              <a:extLst>
                <a:ext uri="{FF2B5EF4-FFF2-40B4-BE49-F238E27FC236}">
                  <a16:creationId xmlns:a16="http://schemas.microsoft.com/office/drawing/2014/main" id="{6F58E301-177C-FA23-C64E-3E0514DF0136}"/>
                </a:ext>
              </a:extLst>
            </p:cNvPr>
            <p:cNvSpPr>
              <a:spLocks noChangeShapeType="1"/>
            </p:cNvSpPr>
            <p:nvPr/>
          </p:nvSpPr>
          <p:spPr bwMode="auto">
            <a:xfrm rot="10800000" flipV="1">
              <a:off x="7040" y="7999"/>
              <a:ext cx="0" cy="3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40" name="Text Box 87">
              <a:extLst>
                <a:ext uri="{FF2B5EF4-FFF2-40B4-BE49-F238E27FC236}">
                  <a16:creationId xmlns:a16="http://schemas.microsoft.com/office/drawing/2014/main" id="{1BF183F2-FB89-8B93-D9C4-2E4059EEBA73}"/>
                </a:ext>
              </a:extLst>
            </p:cNvPr>
            <p:cNvSpPr txBox="1">
              <a:spLocks noChangeArrowheads="1"/>
            </p:cNvSpPr>
            <p:nvPr/>
          </p:nvSpPr>
          <p:spPr bwMode="auto">
            <a:xfrm>
              <a:off x="2408" y="8346"/>
              <a:ext cx="807"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l" eaLnBrk="1" hangingPunct="1"/>
              <a:endParaRPr lang="en-US" altLang="en-US"/>
            </a:p>
          </p:txBody>
        </p:sp>
        <p:sp>
          <p:nvSpPr>
            <p:cNvPr id="241" name="Text Box 88">
              <a:extLst>
                <a:ext uri="{FF2B5EF4-FFF2-40B4-BE49-F238E27FC236}">
                  <a16:creationId xmlns:a16="http://schemas.microsoft.com/office/drawing/2014/main" id="{CD4E0220-5CE3-BC57-3619-FD184F7CC28F}"/>
                </a:ext>
              </a:extLst>
            </p:cNvPr>
            <p:cNvSpPr txBox="1">
              <a:spLocks noChangeArrowheads="1"/>
            </p:cNvSpPr>
            <p:nvPr/>
          </p:nvSpPr>
          <p:spPr bwMode="auto">
            <a:xfrm>
              <a:off x="6626" y="8359"/>
              <a:ext cx="807"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Bef>
                  <a:spcPts val="365"/>
                </a:spcBef>
              </a:pPr>
              <a:r>
                <a:rPr lang="en-US" altLang="ko-KR" sz="803"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N+3</a:t>
              </a:r>
              <a:endParaRPr lang="en-US" altLang="en-US">
                <a:solidFill>
                  <a:srgbClr val="000000"/>
                </a:solidFill>
                <a:ea typeface="Batang" panose="02030600000101010101" pitchFamily="18" charset="-127"/>
              </a:endParaRPr>
            </a:p>
          </p:txBody>
        </p:sp>
        <p:sp>
          <p:nvSpPr>
            <p:cNvPr id="242" name="Text Box 89">
              <a:extLst>
                <a:ext uri="{FF2B5EF4-FFF2-40B4-BE49-F238E27FC236}">
                  <a16:creationId xmlns:a16="http://schemas.microsoft.com/office/drawing/2014/main" id="{664F4B55-1905-236D-117A-84A44F986D28}"/>
                </a:ext>
              </a:extLst>
            </p:cNvPr>
            <p:cNvSpPr txBox="1">
              <a:spLocks noChangeArrowheads="1"/>
            </p:cNvSpPr>
            <p:nvPr/>
          </p:nvSpPr>
          <p:spPr bwMode="auto">
            <a:xfrm>
              <a:off x="3447" y="8359"/>
              <a:ext cx="806"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Bef>
                  <a:spcPts val="365"/>
                </a:spcBef>
              </a:pPr>
              <a:r>
                <a:rPr lang="en-US" altLang="ko-KR" sz="803"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a:t>
              </a:r>
              <a:endParaRPr lang="en-US" altLang="en-US">
                <a:solidFill>
                  <a:srgbClr val="000000"/>
                </a:solidFill>
                <a:ea typeface="Batang" panose="02030600000101010101" pitchFamily="18" charset="-127"/>
              </a:endParaRPr>
            </a:p>
          </p:txBody>
        </p:sp>
        <p:sp>
          <p:nvSpPr>
            <p:cNvPr id="243" name="Line 90">
              <a:extLst>
                <a:ext uri="{FF2B5EF4-FFF2-40B4-BE49-F238E27FC236}">
                  <a16:creationId xmlns:a16="http://schemas.microsoft.com/office/drawing/2014/main" id="{3616E731-5459-6445-F517-047B78ABBD99}"/>
                </a:ext>
              </a:extLst>
            </p:cNvPr>
            <p:cNvSpPr>
              <a:spLocks noChangeShapeType="1"/>
            </p:cNvSpPr>
            <p:nvPr/>
          </p:nvSpPr>
          <p:spPr bwMode="auto">
            <a:xfrm rot="10800000" flipV="1">
              <a:off x="6626" y="8374"/>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44" name="Line 91">
              <a:extLst>
                <a:ext uri="{FF2B5EF4-FFF2-40B4-BE49-F238E27FC236}">
                  <a16:creationId xmlns:a16="http://schemas.microsoft.com/office/drawing/2014/main" id="{784B4382-59E1-720E-79B4-468BF1724436}"/>
                </a:ext>
              </a:extLst>
            </p:cNvPr>
            <p:cNvSpPr>
              <a:spLocks noChangeShapeType="1"/>
            </p:cNvSpPr>
            <p:nvPr/>
          </p:nvSpPr>
          <p:spPr bwMode="auto">
            <a:xfrm rot="10800000" flipV="1">
              <a:off x="2408" y="8689"/>
              <a:ext cx="0" cy="6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45" name="Line 92">
              <a:extLst>
                <a:ext uri="{FF2B5EF4-FFF2-40B4-BE49-F238E27FC236}">
                  <a16:creationId xmlns:a16="http://schemas.microsoft.com/office/drawing/2014/main" id="{E12CBCF7-D46B-C36A-297A-F9F5B2083E3E}"/>
                </a:ext>
              </a:extLst>
            </p:cNvPr>
            <p:cNvSpPr>
              <a:spLocks noChangeShapeType="1"/>
            </p:cNvSpPr>
            <p:nvPr/>
          </p:nvSpPr>
          <p:spPr bwMode="auto">
            <a:xfrm rot="10800000" flipV="1">
              <a:off x="7433" y="8374"/>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46" name="Line 93">
              <a:extLst>
                <a:ext uri="{FF2B5EF4-FFF2-40B4-BE49-F238E27FC236}">
                  <a16:creationId xmlns:a16="http://schemas.microsoft.com/office/drawing/2014/main" id="{A3169F0A-835B-47C9-DC11-5E2C798F4C26}"/>
                </a:ext>
              </a:extLst>
            </p:cNvPr>
            <p:cNvSpPr>
              <a:spLocks noChangeShapeType="1"/>
            </p:cNvSpPr>
            <p:nvPr/>
          </p:nvSpPr>
          <p:spPr bwMode="auto">
            <a:xfrm rot="10800000" flipV="1">
              <a:off x="3214" y="8704"/>
              <a:ext cx="0" cy="6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47" name="Line 94">
              <a:extLst>
                <a:ext uri="{FF2B5EF4-FFF2-40B4-BE49-F238E27FC236}">
                  <a16:creationId xmlns:a16="http://schemas.microsoft.com/office/drawing/2014/main" id="{68E2DB07-2AF3-A733-97BB-CECA425E9214}"/>
                </a:ext>
              </a:extLst>
            </p:cNvPr>
            <p:cNvSpPr>
              <a:spLocks noChangeShapeType="1"/>
            </p:cNvSpPr>
            <p:nvPr/>
          </p:nvSpPr>
          <p:spPr bwMode="auto">
            <a:xfrm rot="10800000" flipH="1" flipV="1">
              <a:off x="7687" y="8704"/>
              <a:ext cx="0" cy="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48" name="Line 95">
              <a:extLst>
                <a:ext uri="{FF2B5EF4-FFF2-40B4-BE49-F238E27FC236}">
                  <a16:creationId xmlns:a16="http://schemas.microsoft.com/office/drawing/2014/main" id="{7D1B4400-A263-7096-BF94-C835FAC0DD75}"/>
                </a:ext>
              </a:extLst>
            </p:cNvPr>
            <p:cNvSpPr>
              <a:spLocks noChangeShapeType="1"/>
            </p:cNvSpPr>
            <p:nvPr/>
          </p:nvSpPr>
          <p:spPr bwMode="auto">
            <a:xfrm rot="10800000" flipV="1">
              <a:off x="4493" y="9394"/>
              <a:ext cx="0" cy="3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49" name="Line 96">
              <a:extLst>
                <a:ext uri="{FF2B5EF4-FFF2-40B4-BE49-F238E27FC236}">
                  <a16:creationId xmlns:a16="http://schemas.microsoft.com/office/drawing/2014/main" id="{2C1B94A4-531D-00C6-1340-97B5C851E1E1}"/>
                </a:ext>
              </a:extLst>
            </p:cNvPr>
            <p:cNvSpPr>
              <a:spLocks noChangeShapeType="1"/>
            </p:cNvSpPr>
            <p:nvPr/>
          </p:nvSpPr>
          <p:spPr bwMode="auto">
            <a:xfrm rot="10800000" flipV="1">
              <a:off x="5558" y="9379"/>
              <a:ext cx="0" cy="3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50" name="Line 97">
              <a:extLst>
                <a:ext uri="{FF2B5EF4-FFF2-40B4-BE49-F238E27FC236}">
                  <a16:creationId xmlns:a16="http://schemas.microsoft.com/office/drawing/2014/main" id="{CC6A2B18-9DC6-E61F-F157-AADA1E1B9F3A}"/>
                </a:ext>
              </a:extLst>
            </p:cNvPr>
            <p:cNvSpPr>
              <a:spLocks noChangeShapeType="1"/>
            </p:cNvSpPr>
            <p:nvPr/>
          </p:nvSpPr>
          <p:spPr bwMode="auto">
            <a:xfrm rot="10800000" flipV="1">
              <a:off x="6623" y="9409"/>
              <a:ext cx="0" cy="3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51" name="Line 98">
              <a:extLst>
                <a:ext uri="{FF2B5EF4-FFF2-40B4-BE49-F238E27FC236}">
                  <a16:creationId xmlns:a16="http://schemas.microsoft.com/office/drawing/2014/main" id="{C097B2F0-518C-0801-65E2-9E8BBCD22080}"/>
                </a:ext>
              </a:extLst>
            </p:cNvPr>
            <p:cNvSpPr>
              <a:spLocks noChangeShapeType="1"/>
            </p:cNvSpPr>
            <p:nvPr/>
          </p:nvSpPr>
          <p:spPr bwMode="auto">
            <a:xfrm rot="10800000" flipV="1">
              <a:off x="3428" y="9379"/>
              <a:ext cx="0" cy="3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52" name="Line 99">
              <a:extLst>
                <a:ext uri="{FF2B5EF4-FFF2-40B4-BE49-F238E27FC236}">
                  <a16:creationId xmlns:a16="http://schemas.microsoft.com/office/drawing/2014/main" id="{E7FF8F6E-5721-31FB-A799-6D4457F2895E}"/>
                </a:ext>
              </a:extLst>
            </p:cNvPr>
            <p:cNvSpPr>
              <a:spLocks noChangeShapeType="1"/>
            </p:cNvSpPr>
            <p:nvPr/>
          </p:nvSpPr>
          <p:spPr bwMode="auto">
            <a:xfrm rot="10800000" flipV="1">
              <a:off x="8093" y="7999"/>
              <a:ext cx="0" cy="3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53" name="Text Box 100">
              <a:extLst>
                <a:ext uri="{FF2B5EF4-FFF2-40B4-BE49-F238E27FC236}">
                  <a16:creationId xmlns:a16="http://schemas.microsoft.com/office/drawing/2014/main" id="{DBD4DDD6-3E98-A221-7F6E-5501851BB29C}"/>
                </a:ext>
              </a:extLst>
            </p:cNvPr>
            <p:cNvSpPr txBox="1">
              <a:spLocks noChangeArrowheads="1"/>
            </p:cNvSpPr>
            <p:nvPr/>
          </p:nvSpPr>
          <p:spPr bwMode="auto">
            <a:xfrm>
              <a:off x="7688" y="8359"/>
              <a:ext cx="807"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l" eaLnBrk="1" hangingPunct="1"/>
              <a:endParaRPr lang="en-US" altLang="en-US"/>
            </a:p>
          </p:txBody>
        </p:sp>
        <p:sp>
          <p:nvSpPr>
            <p:cNvPr id="254" name="Line 101">
              <a:extLst>
                <a:ext uri="{FF2B5EF4-FFF2-40B4-BE49-F238E27FC236}">
                  <a16:creationId xmlns:a16="http://schemas.microsoft.com/office/drawing/2014/main" id="{50EA6018-54BE-7986-0B61-5102A9326692}"/>
                </a:ext>
              </a:extLst>
            </p:cNvPr>
            <p:cNvSpPr>
              <a:spLocks noChangeShapeType="1"/>
            </p:cNvSpPr>
            <p:nvPr/>
          </p:nvSpPr>
          <p:spPr bwMode="auto">
            <a:xfrm rot="10800000" flipV="1">
              <a:off x="8495" y="8374"/>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55" name="Line 102">
              <a:extLst>
                <a:ext uri="{FF2B5EF4-FFF2-40B4-BE49-F238E27FC236}">
                  <a16:creationId xmlns:a16="http://schemas.microsoft.com/office/drawing/2014/main" id="{65115656-37E7-1332-7595-734266F81083}"/>
                </a:ext>
              </a:extLst>
            </p:cNvPr>
            <p:cNvSpPr>
              <a:spLocks noChangeShapeType="1"/>
            </p:cNvSpPr>
            <p:nvPr/>
          </p:nvSpPr>
          <p:spPr bwMode="auto">
            <a:xfrm rot="10800000" flipV="1">
              <a:off x="7688" y="8374"/>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56" name="Text Box 103">
              <a:extLst>
                <a:ext uri="{FF2B5EF4-FFF2-40B4-BE49-F238E27FC236}">
                  <a16:creationId xmlns:a16="http://schemas.microsoft.com/office/drawing/2014/main" id="{4B5B5236-D061-F62E-3592-1129147B852E}"/>
                </a:ext>
              </a:extLst>
            </p:cNvPr>
            <p:cNvSpPr txBox="1">
              <a:spLocks noChangeArrowheads="1"/>
            </p:cNvSpPr>
            <p:nvPr/>
          </p:nvSpPr>
          <p:spPr bwMode="auto">
            <a:xfrm>
              <a:off x="4511" y="8346"/>
              <a:ext cx="807"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67512" eaLnBrk="1" hangingPunct="1">
                <a:spcAft>
                  <a:spcPts val="600"/>
                </a:spcAft>
              </a:pPr>
              <a:r>
                <a:rPr lang="en-US" altLang="ko-KR" sz="803"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257" name="Line 104">
              <a:extLst>
                <a:ext uri="{FF2B5EF4-FFF2-40B4-BE49-F238E27FC236}">
                  <a16:creationId xmlns:a16="http://schemas.microsoft.com/office/drawing/2014/main" id="{7616D1DD-E938-84DF-2D60-60F44170C6FB}"/>
                </a:ext>
              </a:extLst>
            </p:cNvPr>
            <p:cNvSpPr>
              <a:spLocks noChangeShapeType="1"/>
            </p:cNvSpPr>
            <p:nvPr/>
          </p:nvSpPr>
          <p:spPr bwMode="auto">
            <a:xfrm rot="10800000" flipV="1">
              <a:off x="4511" y="8704"/>
              <a:ext cx="0" cy="6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58" name="Line 105">
              <a:extLst>
                <a:ext uri="{FF2B5EF4-FFF2-40B4-BE49-F238E27FC236}">
                  <a16:creationId xmlns:a16="http://schemas.microsoft.com/office/drawing/2014/main" id="{DD7FB3B6-37B1-961A-B16F-DD260BBF4858}"/>
                </a:ext>
              </a:extLst>
            </p:cNvPr>
            <p:cNvSpPr>
              <a:spLocks noChangeShapeType="1"/>
            </p:cNvSpPr>
            <p:nvPr/>
          </p:nvSpPr>
          <p:spPr bwMode="auto">
            <a:xfrm rot="10800000" flipV="1">
              <a:off x="5318" y="8704"/>
              <a:ext cx="0" cy="6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59" name="Text Box 106">
              <a:extLst>
                <a:ext uri="{FF2B5EF4-FFF2-40B4-BE49-F238E27FC236}">
                  <a16:creationId xmlns:a16="http://schemas.microsoft.com/office/drawing/2014/main" id="{D2089D19-101C-0ACD-4D14-00D2C6D686AD}"/>
                </a:ext>
              </a:extLst>
            </p:cNvPr>
            <p:cNvSpPr txBox="1">
              <a:spLocks noChangeArrowheads="1"/>
            </p:cNvSpPr>
            <p:nvPr/>
          </p:nvSpPr>
          <p:spPr bwMode="auto">
            <a:xfrm>
              <a:off x="5561" y="8346"/>
              <a:ext cx="807" cy="36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Aft>
                  <a:spcPts val="600"/>
                </a:spcAft>
              </a:pPr>
              <a:r>
                <a:rPr lang="en-US" altLang="ko-KR" sz="803"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260" name="Line 107">
              <a:extLst>
                <a:ext uri="{FF2B5EF4-FFF2-40B4-BE49-F238E27FC236}">
                  <a16:creationId xmlns:a16="http://schemas.microsoft.com/office/drawing/2014/main" id="{B45327B3-3524-556E-158F-DC7EBC7F978D}"/>
                </a:ext>
              </a:extLst>
            </p:cNvPr>
            <p:cNvSpPr>
              <a:spLocks noChangeShapeType="1"/>
            </p:cNvSpPr>
            <p:nvPr/>
          </p:nvSpPr>
          <p:spPr bwMode="auto">
            <a:xfrm rot="10800000" flipV="1">
              <a:off x="5561" y="8705"/>
              <a:ext cx="0" cy="6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61" name="Line 108">
              <a:extLst>
                <a:ext uri="{FF2B5EF4-FFF2-40B4-BE49-F238E27FC236}">
                  <a16:creationId xmlns:a16="http://schemas.microsoft.com/office/drawing/2014/main" id="{9BD81583-F3BA-163E-4539-7E2F3E261877}"/>
                </a:ext>
              </a:extLst>
            </p:cNvPr>
            <p:cNvSpPr>
              <a:spLocks noChangeShapeType="1"/>
            </p:cNvSpPr>
            <p:nvPr/>
          </p:nvSpPr>
          <p:spPr bwMode="auto">
            <a:xfrm rot="10800000" flipV="1">
              <a:off x="6368" y="8719"/>
              <a:ext cx="0" cy="6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62" name="Line 109">
              <a:extLst>
                <a:ext uri="{FF2B5EF4-FFF2-40B4-BE49-F238E27FC236}">
                  <a16:creationId xmlns:a16="http://schemas.microsoft.com/office/drawing/2014/main" id="{A59EC0D2-6B12-CDA3-05FD-8D3061178EC9}"/>
                </a:ext>
              </a:extLst>
            </p:cNvPr>
            <p:cNvSpPr>
              <a:spLocks noChangeShapeType="1"/>
            </p:cNvSpPr>
            <p:nvPr/>
          </p:nvSpPr>
          <p:spPr bwMode="auto">
            <a:xfrm rot="10800000" flipV="1">
              <a:off x="4252" y="8704"/>
              <a:ext cx="0" cy="6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63" name="Line 110">
              <a:extLst>
                <a:ext uri="{FF2B5EF4-FFF2-40B4-BE49-F238E27FC236}">
                  <a16:creationId xmlns:a16="http://schemas.microsoft.com/office/drawing/2014/main" id="{E8447FBB-C49A-85FF-2B6D-816D2FABABEF}"/>
                </a:ext>
              </a:extLst>
            </p:cNvPr>
            <p:cNvSpPr>
              <a:spLocks noChangeShapeType="1"/>
            </p:cNvSpPr>
            <p:nvPr/>
          </p:nvSpPr>
          <p:spPr bwMode="auto">
            <a:xfrm rot="10800000" flipV="1">
              <a:off x="3442" y="8704"/>
              <a:ext cx="0" cy="6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64" name="Line 111">
              <a:extLst>
                <a:ext uri="{FF2B5EF4-FFF2-40B4-BE49-F238E27FC236}">
                  <a16:creationId xmlns:a16="http://schemas.microsoft.com/office/drawing/2014/main" id="{EE3A3928-1D77-7DCF-A273-C4B2447A52B5}"/>
                </a:ext>
              </a:extLst>
            </p:cNvPr>
            <p:cNvSpPr>
              <a:spLocks noChangeShapeType="1"/>
            </p:cNvSpPr>
            <p:nvPr/>
          </p:nvSpPr>
          <p:spPr bwMode="auto">
            <a:xfrm rot="10800000" flipV="1">
              <a:off x="6623" y="8717"/>
              <a:ext cx="0" cy="6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65" name="Line 112">
              <a:extLst>
                <a:ext uri="{FF2B5EF4-FFF2-40B4-BE49-F238E27FC236}">
                  <a16:creationId xmlns:a16="http://schemas.microsoft.com/office/drawing/2014/main" id="{0133FD86-BFF9-D44F-845B-460B701AC5AE}"/>
                </a:ext>
              </a:extLst>
            </p:cNvPr>
            <p:cNvSpPr>
              <a:spLocks noChangeShapeType="1"/>
            </p:cNvSpPr>
            <p:nvPr/>
          </p:nvSpPr>
          <p:spPr bwMode="auto">
            <a:xfrm rot="10800000" flipV="1">
              <a:off x="7433" y="8704"/>
              <a:ext cx="0" cy="6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66" name="Line 113">
              <a:extLst>
                <a:ext uri="{FF2B5EF4-FFF2-40B4-BE49-F238E27FC236}">
                  <a16:creationId xmlns:a16="http://schemas.microsoft.com/office/drawing/2014/main" id="{27F186D5-4E7D-96A8-0B00-D19FFD9AEFC8}"/>
                </a:ext>
              </a:extLst>
            </p:cNvPr>
            <p:cNvSpPr>
              <a:spLocks noChangeShapeType="1"/>
            </p:cNvSpPr>
            <p:nvPr/>
          </p:nvSpPr>
          <p:spPr bwMode="auto">
            <a:xfrm rot="10800000" flipH="1" flipV="1">
              <a:off x="8497" y="8718"/>
              <a:ext cx="0" cy="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67" name="Line 114">
              <a:extLst>
                <a:ext uri="{FF2B5EF4-FFF2-40B4-BE49-F238E27FC236}">
                  <a16:creationId xmlns:a16="http://schemas.microsoft.com/office/drawing/2014/main" id="{AEE271DF-17F5-F133-ECA2-629C3405D656}"/>
                </a:ext>
              </a:extLst>
            </p:cNvPr>
            <p:cNvSpPr>
              <a:spLocks noChangeShapeType="1"/>
            </p:cNvSpPr>
            <p:nvPr/>
          </p:nvSpPr>
          <p:spPr bwMode="auto">
            <a:xfrm rot="10800000" flipV="1">
              <a:off x="7688" y="9424"/>
              <a:ext cx="0" cy="3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68" name="Line 115">
              <a:extLst>
                <a:ext uri="{FF2B5EF4-FFF2-40B4-BE49-F238E27FC236}">
                  <a16:creationId xmlns:a16="http://schemas.microsoft.com/office/drawing/2014/main" id="{B0297AF7-A3B4-3509-6B78-37681DBB8850}"/>
                </a:ext>
              </a:extLst>
            </p:cNvPr>
            <p:cNvSpPr>
              <a:spLocks noChangeShapeType="1"/>
            </p:cNvSpPr>
            <p:nvPr/>
          </p:nvSpPr>
          <p:spPr bwMode="auto">
            <a:xfrm rot="10800000" flipV="1">
              <a:off x="8670" y="9409"/>
              <a:ext cx="0" cy="3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69" name="Text Box 116">
              <a:extLst>
                <a:ext uri="{FF2B5EF4-FFF2-40B4-BE49-F238E27FC236}">
                  <a16:creationId xmlns:a16="http://schemas.microsoft.com/office/drawing/2014/main" id="{12927407-0E19-5CCF-2C6D-D8F355FB6691}"/>
                </a:ext>
              </a:extLst>
            </p:cNvPr>
            <p:cNvSpPr txBox="1">
              <a:spLocks noChangeArrowheads="1"/>
            </p:cNvSpPr>
            <p:nvPr/>
          </p:nvSpPr>
          <p:spPr bwMode="auto">
            <a:xfrm>
              <a:off x="9408" y="9694"/>
              <a:ext cx="80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67512" eaLnBrk="1" hangingPunct="1">
                <a:spcBef>
                  <a:spcPts val="365"/>
                </a:spcBef>
              </a:pPr>
              <a:r>
                <a:rPr lang="en-US" altLang="ko-KR" sz="803"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V(R)</a:t>
              </a:r>
              <a:endParaRPr lang="en-US" altLang="en-US">
                <a:ea typeface="Batang" panose="02030600000101010101" pitchFamily="18" charset="-127"/>
              </a:endParaRPr>
            </a:p>
          </p:txBody>
        </p:sp>
        <p:sp>
          <p:nvSpPr>
            <p:cNvPr id="270" name="Line 117">
              <a:extLst>
                <a:ext uri="{FF2B5EF4-FFF2-40B4-BE49-F238E27FC236}">
                  <a16:creationId xmlns:a16="http://schemas.microsoft.com/office/drawing/2014/main" id="{E227D4A2-4A7C-0CEE-F3B9-6E2BE48F4C44}"/>
                </a:ext>
              </a:extLst>
            </p:cNvPr>
            <p:cNvSpPr>
              <a:spLocks noChangeShapeType="1"/>
            </p:cNvSpPr>
            <p:nvPr/>
          </p:nvSpPr>
          <p:spPr bwMode="auto">
            <a:xfrm rot="5400000" flipV="1">
              <a:off x="9240" y="9754"/>
              <a:ext cx="0" cy="269"/>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71" name="Line 118">
              <a:extLst>
                <a:ext uri="{FF2B5EF4-FFF2-40B4-BE49-F238E27FC236}">
                  <a16:creationId xmlns:a16="http://schemas.microsoft.com/office/drawing/2014/main" id="{5558BC82-AB1D-D7B2-518C-BF85EE22AE82}"/>
                </a:ext>
              </a:extLst>
            </p:cNvPr>
            <p:cNvSpPr>
              <a:spLocks noChangeShapeType="1"/>
            </p:cNvSpPr>
            <p:nvPr/>
          </p:nvSpPr>
          <p:spPr bwMode="auto">
            <a:xfrm>
              <a:off x="8685" y="7279"/>
              <a:ext cx="54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72" name="Line 119">
              <a:extLst>
                <a:ext uri="{FF2B5EF4-FFF2-40B4-BE49-F238E27FC236}">
                  <a16:creationId xmlns:a16="http://schemas.microsoft.com/office/drawing/2014/main" id="{5DBC2608-A97E-E946-A363-0E239DDFBD7D}"/>
                </a:ext>
              </a:extLst>
            </p:cNvPr>
            <p:cNvSpPr>
              <a:spLocks noChangeShapeType="1"/>
            </p:cNvSpPr>
            <p:nvPr/>
          </p:nvSpPr>
          <p:spPr bwMode="auto">
            <a:xfrm>
              <a:off x="5145" y="3607"/>
              <a:ext cx="0" cy="53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73" name="Line 120">
              <a:extLst>
                <a:ext uri="{FF2B5EF4-FFF2-40B4-BE49-F238E27FC236}">
                  <a16:creationId xmlns:a16="http://schemas.microsoft.com/office/drawing/2014/main" id="{E0C3E947-62B0-1CFC-AAC1-227EDCA067A3}"/>
                </a:ext>
              </a:extLst>
            </p:cNvPr>
            <p:cNvSpPr>
              <a:spLocks noChangeShapeType="1"/>
            </p:cNvSpPr>
            <p:nvPr/>
          </p:nvSpPr>
          <p:spPr bwMode="auto">
            <a:xfrm flipV="1">
              <a:off x="7125" y="3484"/>
              <a:ext cx="0" cy="3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74" name="Line 121">
              <a:extLst>
                <a:ext uri="{FF2B5EF4-FFF2-40B4-BE49-F238E27FC236}">
                  <a16:creationId xmlns:a16="http://schemas.microsoft.com/office/drawing/2014/main" id="{AEF89667-2006-5E0F-FE9A-2CAD85E13D81}"/>
                </a:ext>
              </a:extLst>
            </p:cNvPr>
            <p:cNvSpPr>
              <a:spLocks noChangeShapeType="1"/>
            </p:cNvSpPr>
            <p:nvPr/>
          </p:nvSpPr>
          <p:spPr bwMode="auto">
            <a:xfrm flipV="1">
              <a:off x="6045" y="2856"/>
              <a:ext cx="0" cy="3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75" name="Line 122">
              <a:extLst>
                <a:ext uri="{FF2B5EF4-FFF2-40B4-BE49-F238E27FC236}">
                  <a16:creationId xmlns:a16="http://schemas.microsoft.com/office/drawing/2014/main" id="{055CF07A-AD77-CF35-1DF9-99538DA89BED}"/>
                </a:ext>
              </a:extLst>
            </p:cNvPr>
            <p:cNvSpPr>
              <a:spLocks noChangeShapeType="1"/>
            </p:cNvSpPr>
            <p:nvPr/>
          </p:nvSpPr>
          <p:spPr bwMode="auto">
            <a:xfrm>
              <a:off x="5955" y="3581"/>
              <a:ext cx="0" cy="53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76" name="Line 123">
              <a:extLst>
                <a:ext uri="{FF2B5EF4-FFF2-40B4-BE49-F238E27FC236}">
                  <a16:creationId xmlns:a16="http://schemas.microsoft.com/office/drawing/2014/main" id="{4C77A37B-D656-D7E4-3FD7-E74578D33B24}"/>
                </a:ext>
              </a:extLst>
            </p:cNvPr>
            <p:cNvSpPr>
              <a:spLocks noChangeShapeType="1"/>
            </p:cNvSpPr>
            <p:nvPr/>
          </p:nvSpPr>
          <p:spPr bwMode="auto">
            <a:xfrm flipV="1">
              <a:off x="7095" y="2845"/>
              <a:ext cx="0" cy="3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grpSp>
      <p:sp>
        <p:nvSpPr>
          <p:cNvPr id="278" name="TextBox 277">
            <a:extLst>
              <a:ext uri="{FF2B5EF4-FFF2-40B4-BE49-F238E27FC236}">
                <a16:creationId xmlns:a16="http://schemas.microsoft.com/office/drawing/2014/main" id="{3921258A-8F9F-1166-0E2D-49E2B0EFCF61}"/>
              </a:ext>
            </a:extLst>
          </p:cNvPr>
          <p:cNvSpPr txBox="1"/>
          <p:nvPr/>
        </p:nvSpPr>
        <p:spPr>
          <a:xfrm>
            <a:off x="2429477" y="3285503"/>
            <a:ext cx="2614555" cy="307777"/>
          </a:xfrm>
          <a:prstGeom prst="rect">
            <a:avLst/>
          </a:prstGeom>
          <a:noFill/>
        </p:spPr>
        <p:txBody>
          <a:bodyPr wrap="square">
            <a:spAutoFit/>
          </a:bodyPr>
          <a:lstStyle/>
          <a:p>
            <a:pPr algn="l" rtl="0" eaLnBrk="1" hangingPunct="1">
              <a:spcBef>
                <a:spcPct val="50000"/>
              </a:spcBef>
              <a:buFont typeface="Wingdings" panose="05000000000000000000" pitchFamily="2" charset="2"/>
              <a:buNone/>
            </a:pPr>
            <a:r>
              <a:rPr lang="en-US" altLang="en-US" sz="1400" dirty="0">
                <a:latin typeface="Times New Roman" panose="02020603050405020304" pitchFamily="18" charset="0"/>
                <a:cs typeface="Times New Roman" panose="02020603050405020304" pitchFamily="18" charset="0"/>
              </a:rPr>
              <a:t>Corrupted ACK- Frame</a:t>
            </a:r>
          </a:p>
        </p:txBody>
      </p:sp>
    </p:spTree>
    <p:extLst>
      <p:ext uri="{BB962C8B-B14F-4D97-AF65-F5344CB8AC3E}">
        <p14:creationId xmlns:p14="http://schemas.microsoft.com/office/powerpoint/2010/main" val="3586618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9" name="Rectangle 328">
            <a:extLst>
              <a:ext uri="{FF2B5EF4-FFF2-40B4-BE49-F238E27FC236}">
                <a16:creationId xmlns:a16="http://schemas.microsoft.com/office/drawing/2014/main" id="{F0087D53-9295-4463-AAE4-D5C626046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35BBCB-ECEA-B25E-B6FC-CC11530A9E1C}"/>
              </a:ext>
            </a:extLst>
          </p:cNvPr>
          <p:cNvSpPr>
            <a:spLocks noGrp="1"/>
          </p:cNvSpPr>
          <p:nvPr>
            <p:ph type="title"/>
          </p:nvPr>
        </p:nvSpPr>
        <p:spPr>
          <a:xfrm>
            <a:off x="638881" y="4501453"/>
            <a:ext cx="10909640" cy="1065836"/>
          </a:xfrm>
        </p:spPr>
        <p:txBody>
          <a:bodyPr vert="horz" lIns="91440" tIns="45720" rIns="91440" bIns="45720" rtlCol="0" anchor="ctr">
            <a:normAutofit/>
          </a:bodyPr>
          <a:lstStyle/>
          <a:p>
            <a:pPr algn="ctr"/>
            <a:r>
              <a:rPr lang="en-US" sz="6600" dirty="0"/>
              <a:t>Explicit Selective Repeat</a:t>
            </a:r>
          </a:p>
        </p:txBody>
      </p:sp>
      <p:sp>
        <p:nvSpPr>
          <p:cNvPr id="331"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5594358"/>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0D82E191-F080-34F5-6649-720EE4923504}"/>
              </a:ext>
            </a:extLst>
          </p:cNvPr>
          <p:cNvGrpSpPr>
            <a:grpSpLocks/>
          </p:cNvGrpSpPr>
          <p:nvPr/>
        </p:nvGrpSpPr>
        <p:grpSpPr bwMode="auto">
          <a:xfrm>
            <a:off x="6254496" y="422233"/>
            <a:ext cx="6104649" cy="3793151"/>
            <a:chOff x="240" y="0"/>
            <a:chExt cx="5376" cy="4224"/>
          </a:xfrm>
        </p:grpSpPr>
        <p:sp>
          <p:nvSpPr>
            <p:cNvPr id="5" name="Text Box 6">
              <a:extLst>
                <a:ext uri="{FF2B5EF4-FFF2-40B4-BE49-F238E27FC236}">
                  <a16:creationId xmlns:a16="http://schemas.microsoft.com/office/drawing/2014/main" id="{F71EFF86-7E27-ED8D-BDAC-071BE22E394F}"/>
                </a:ext>
              </a:extLst>
            </p:cNvPr>
            <p:cNvSpPr txBox="1">
              <a:spLocks noChangeArrowheads="1"/>
            </p:cNvSpPr>
            <p:nvPr/>
          </p:nvSpPr>
          <p:spPr bwMode="auto">
            <a:xfrm>
              <a:off x="4608" y="2287"/>
              <a:ext cx="45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76656" eaLnBrk="1" hangingPunct="1">
                <a:spcAft>
                  <a:spcPts val="600"/>
                </a:spcAft>
              </a:pPr>
              <a:r>
                <a:rPr lang="en-US" altLang="ko-KR" sz="888"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Time</a:t>
              </a:r>
              <a:endParaRPr lang="en-US" altLang="en-US">
                <a:ea typeface="Batang" panose="02030600000101010101" pitchFamily="18" charset="-127"/>
              </a:endParaRPr>
            </a:p>
          </p:txBody>
        </p:sp>
        <p:sp>
          <p:nvSpPr>
            <p:cNvPr id="6" name="Text Box 7">
              <a:extLst>
                <a:ext uri="{FF2B5EF4-FFF2-40B4-BE49-F238E27FC236}">
                  <a16:creationId xmlns:a16="http://schemas.microsoft.com/office/drawing/2014/main" id="{60512E35-7CED-4934-B2F5-DAA721451DAD}"/>
                </a:ext>
              </a:extLst>
            </p:cNvPr>
            <p:cNvSpPr txBox="1">
              <a:spLocks noChangeArrowheads="1"/>
            </p:cNvSpPr>
            <p:nvPr/>
          </p:nvSpPr>
          <p:spPr bwMode="auto">
            <a:xfrm>
              <a:off x="4752" y="2880"/>
              <a:ext cx="573"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76656" eaLnBrk="1" hangingPunct="1">
                <a:spcAft>
                  <a:spcPts val="600"/>
                </a:spcAft>
              </a:pPr>
              <a:r>
                <a:rPr lang="en-US" altLang="ko-KR" sz="888"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Receive</a:t>
              </a:r>
            </a:p>
            <a:p>
              <a:pPr defTabSz="676656" eaLnBrk="1" hangingPunct="1">
                <a:spcAft>
                  <a:spcPts val="600"/>
                </a:spcAft>
              </a:pPr>
              <a:r>
                <a:rPr lang="en-US" altLang="ko-KR" sz="888"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List</a:t>
              </a:r>
              <a:endParaRPr lang="en-US" altLang="en-US">
                <a:ea typeface="Batang" panose="02030600000101010101" pitchFamily="18" charset="-127"/>
              </a:endParaRPr>
            </a:p>
          </p:txBody>
        </p:sp>
        <p:sp>
          <p:nvSpPr>
            <p:cNvPr id="7" name="Text Box 8">
              <a:extLst>
                <a:ext uri="{FF2B5EF4-FFF2-40B4-BE49-F238E27FC236}">
                  <a16:creationId xmlns:a16="http://schemas.microsoft.com/office/drawing/2014/main" id="{F9B7569A-AE8A-F34E-DEA6-03FF711A77AD}"/>
                </a:ext>
              </a:extLst>
            </p:cNvPr>
            <p:cNvSpPr txBox="1">
              <a:spLocks noChangeArrowheads="1"/>
            </p:cNvSpPr>
            <p:nvPr/>
          </p:nvSpPr>
          <p:spPr bwMode="auto">
            <a:xfrm>
              <a:off x="498" y="2504"/>
              <a:ext cx="273"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76656" eaLnBrk="1" hangingPunct="1">
                <a:spcAft>
                  <a:spcPts val="600"/>
                </a:spcAft>
              </a:pPr>
              <a:r>
                <a:rPr lang="en-US" altLang="ko-KR" sz="888"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S</a:t>
              </a:r>
              <a:endParaRPr lang="en-US" altLang="en-US">
                <a:ea typeface="Batang" panose="02030600000101010101" pitchFamily="18" charset="-127"/>
              </a:endParaRPr>
            </a:p>
          </p:txBody>
        </p:sp>
        <p:sp>
          <p:nvSpPr>
            <p:cNvPr id="8" name="Text Box 9">
              <a:extLst>
                <a:ext uri="{FF2B5EF4-FFF2-40B4-BE49-F238E27FC236}">
                  <a16:creationId xmlns:a16="http://schemas.microsoft.com/office/drawing/2014/main" id="{EB09C380-635D-03C4-DE93-B60A9C2F601D}"/>
                </a:ext>
              </a:extLst>
            </p:cNvPr>
            <p:cNvSpPr txBox="1">
              <a:spLocks noChangeArrowheads="1"/>
            </p:cNvSpPr>
            <p:nvPr/>
          </p:nvSpPr>
          <p:spPr bwMode="auto">
            <a:xfrm>
              <a:off x="240" y="1685"/>
              <a:ext cx="273"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76656" eaLnBrk="1" hangingPunct="1">
                <a:spcAft>
                  <a:spcPts val="600"/>
                </a:spcAft>
              </a:pPr>
              <a:r>
                <a:rPr lang="en-US" altLang="ko-KR" sz="888"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P</a:t>
              </a:r>
              <a:endParaRPr lang="en-US" altLang="en-US">
                <a:ea typeface="Batang" panose="02030600000101010101" pitchFamily="18" charset="-127"/>
              </a:endParaRPr>
            </a:p>
          </p:txBody>
        </p:sp>
        <p:sp>
          <p:nvSpPr>
            <p:cNvPr id="9" name="Text Box 10">
              <a:extLst>
                <a:ext uri="{FF2B5EF4-FFF2-40B4-BE49-F238E27FC236}">
                  <a16:creationId xmlns:a16="http://schemas.microsoft.com/office/drawing/2014/main" id="{5BDB0745-559A-F9D7-645C-72D5287AA4FB}"/>
                </a:ext>
              </a:extLst>
            </p:cNvPr>
            <p:cNvSpPr txBox="1">
              <a:spLocks noChangeArrowheads="1"/>
            </p:cNvSpPr>
            <p:nvPr/>
          </p:nvSpPr>
          <p:spPr bwMode="auto">
            <a:xfrm>
              <a:off x="2469" y="2044"/>
              <a:ext cx="70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Aft>
                  <a:spcPts val="600"/>
                </a:spcAft>
              </a:pPr>
              <a:r>
                <a:rPr lang="en-US" altLang="ko-KR" sz="74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NAK(N+1)</a:t>
              </a:r>
              <a:endParaRPr lang="en-US" altLang="en-US">
                <a:ea typeface="Batang" panose="02030600000101010101" pitchFamily="18" charset="-127"/>
              </a:endParaRPr>
            </a:p>
          </p:txBody>
        </p:sp>
        <p:sp>
          <p:nvSpPr>
            <p:cNvPr id="10" name="Text Box 11">
              <a:extLst>
                <a:ext uri="{FF2B5EF4-FFF2-40B4-BE49-F238E27FC236}">
                  <a16:creationId xmlns:a16="http://schemas.microsoft.com/office/drawing/2014/main" id="{A3F5BDFE-D184-0947-7526-47EBE886A281}"/>
                </a:ext>
              </a:extLst>
            </p:cNvPr>
            <p:cNvSpPr txBox="1">
              <a:spLocks noChangeArrowheads="1"/>
            </p:cNvSpPr>
            <p:nvPr/>
          </p:nvSpPr>
          <p:spPr bwMode="auto">
            <a:xfrm>
              <a:off x="4137" y="2044"/>
              <a:ext cx="653"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Aft>
                  <a:spcPts val="600"/>
                </a:spcAft>
              </a:pPr>
              <a:r>
                <a:rPr lang="en-US" altLang="ko-KR" sz="74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ACK(N+4)</a:t>
              </a:r>
              <a:endParaRPr lang="en-US" altLang="en-US">
                <a:ea typeface="Batang" panose="02030600000101010101" pitchFamily="18" charset="-127"/>
              </a:endParaRPr>
            </a:p>
          </p:txBody>
        </p:sp>
        <p:sp>
          <p:nvSpPr>
            <p:cNvPr id="11" name="Text Box 12">
              <a:extLst>
                <a:ext uri="{FF2B5EF4-FFF2-40B4-BE49-F238E27FC236}">
                  <a16:creationId xmlns:a16="http://schemas.microsoft.com/office/drawing/2014/main" id="{A16735D6-9497-582B-5566-AA4E25EE947D}"/>
                </a:ext>
              </a:extLst>
            </p:cNvPr>
            <p:cNvSpPr txBox="1">
              <a:spLocks noChangeArrowheads="1"/>
            </p:cNvSpPr>
            <p:nvPr/>
          </p:nvSpPr>
          <p:spPr bwMode="auto">
            <a:xfrm>
              <a:off x="4562" y="820"/>
              <a:ext cx="910"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76656" eaLnBrk="1" hangingPunct="1">
                <a:spcAft>
                  <a:spcPts val="600"/>
                </a:spcAft>
              </a:pPr>
              <a:r>
                <a:rPr lang="en-US" altLang="ko-KR" sz="888"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Retransmission</a:t>
              </a:r>
            </a:p>
            <a:p>
              <a:pPr defTabSz="676656" eaLnBrk="1" hangingPunct="1">
                <a:spcAft>
                  <a:spcPts val="600"/>
                </a:spcAft>
              </a:pPr>
              <a:r>
                <a:rPr lang="en-US" altLang="ko-KR" sz="888"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List</a:t>
              </a:r>
              <a:endParaRPr lang="en-US" altLang="en-US">
                <a:ea typeface="Batang" panose="02030600000101010101" pitchFamily="18" charset="-127"/>
              </a:endParaRPr>
            </a:p>
          </p:txBody>
        </p:sp>
        <p:sp>
          <p:nvSpPr>
            <p:cNvPr id="12" name="Text Box 13">
              <a:extLst>
                <a:ext uri="{FF2B5EF4-FFF2-40B4-BE49-F238E27FC236}">
                  <a16:creationId xmlns:a16="http://schemas.microsoft.com/office/drawing/2014/main" id="{3F456C8B-8124-7AE5-1B51-FC1DEC8A4D2B}"/>
                </a:ext>
              </a:extLst>
            </p:cNvPr>
            <p:cNvSpPr txBox="1">
              <a:spLocks noChangeArrowheads="1"/>
            </p:cNvSpPr>
            <p:nvPr/>
          </p:nvSpPr>
          <p:spPr bwMode="auto">
            <a:xfrm>
              <a:off x="4450" y="409"/>
              <a:ext cx="40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V(S)</a:t>
              </a:r>
              <a:endParaRPr lang="en-US" altLang="en-US">
                <a:ea typeface="Batang" panose="02030600000101010101" pitchFamily="18" charset="-127"/>
              </a:endParaRPr>
            </a:p>
          </p:txBody>
        </p:sp>
        <p:sp>
          <p:nvSpPr>
            <p:cNvPr id="13" name="Text Box 14">
              <a:extLst>
                <a:ext uri="{FF2B5EF4-FFF2-40B4-BE49-F238E27FC236}">
                  <a16:creationId xmlns:a16="http://schemas.microsoft.com/office/drawing/2014/main" id="{B85D6B0E-EFFD-6BDD-93E2-46DD28007F77}"/>
                </a:ext>
              </a:extLst>
            </p:cNvPr>
            <p:cNvSpPr txBox="1">
              <a:spLocks noChangeArrowheads="1"/>
            </p:cNvSpPr>
            <p:nvPr/>
          </p:nvSpPr>
          <p:spPr bwMode="auto">
            <a:xfrm>
              <a:off x="1514" y="2017"/>
              <a:ext cx="63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Aft>
                  <a:spcPts val="600"/>
                </a:spcAft>
              </a:pPr>
              <a:r>
                <a:rPr lang="en-US" altLang="ko-KR" sz="74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ACK(N</a:t>
              </a:r>
              <a:r>
                <a:rPr lang="en-US" altLang="ko-KR" sz="888"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ea typeface="Batang" panose="02030600000101010101" pitchFamily="18" charset="-127"/>
              </a:endParaRPr>
            </a:p>
          </p:txBody>
        </p:sp>
        <p:sp>
          <p:nvSpPr>
            <p:cNvPr id="14" name="Line 15">
              <a:extLst>
                <a:ext uri="{FF2B5EF4-FFF2-40B4-BE49-F238E27FC236}">
                  <a16:creationId xmlns:a16="http://schemas.microsoft.com/office/drawing/2014/main" id="{578146F8-8AEA-EFE9-DAEB-3C28BB65B49D}"/>
                </a:ext>
              </a:extLst>
            </p:cNvPr>
            <p:cNvSpPr>
              <a:spLocks noChangeShapeType="1"/>
            </p:cNvSpPr>
            <p:nvPr/>
          </p:nvSpPr>
          <p:spPr bwMode="auto">
            <a:xfrm>
              <a:off x="922" y="1889"/>
              <a:ext cx="165" cy="575"/>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5" name="Line 16">
              <a:extLst>
                <a:ext uri="{FF2B5EF4-FFF2-40B4-BE49-F238E27FC236}">
                  <a16:creationId xmlns:a16="http://schemas.microsoft.com/office/drawing/2014/main" id="{5C7816DF-0669-5DE1-418D-045AE758A9A8}"/>
                </a:ext>
              </a:extLst>
            </p:cNvPr>
            <p:cNvSpPr>
              <a:spLocks noChangeShapeType="1"/>
            </p:cNvSpPr>
            <p:nvPr/>
          </p:nvSpPr>
          <p:spPr bwMode="auto">
            <a:xfrm>
              <a:off x="1476" y="1889"/>
              <a:ext cx="136" cy="57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6" name="Line 17">
              <a:extLst>
                <a:ext uri="{FF2B5EF4-FFF2-40B4-BE49-F238E27FC236}">
                  <a16:creationId xmlns:a16="http://schemas.microsoft.com/office/drawing/2014/main" id="{33619207-E48F-7D17-31BB-3A5CD7FB8264}"/>
                </a:ext>
              </a:extLst>
            </p:cNvPr>
            <p:cNvSpPr>
              <a:spLocks noChangeShapeType="1"/>
            </p:cNvSpPr>
            <p:nvPr/>
          </p:nvSpPr>
          <p:spPr bwMode="auto">
            <a:xfrm flipH="1">
              <a:off x="647" y="2463"/>
              <a:ext cx="2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7" name="Line 18">
              <a:extLst>
                <a:ext uri="{FF2B5EF4-FFF2-40B4-BE49-F238E27FC236}">
                  <a16:creationId xmlns:a16="http://schemas.microsoft.com/office/drawing/2014/main" id="{17C10AF8-550C-A817-A164-910C018EE7DB}"/>
                </a:ext>
              </a:extLst>
            </p:cNvPr>
            <p:cNvSpPr>
              <a:spLocks noChangeShapeType="1"/>
            </p:cNvSpPr>
            <p:nvPr/>
          </p:nvSpPr>
          <p:spPr bwMode="auto">
            <a:xfrm flipH="1">
              <a:off x="665" y="2731"/>
              <a:ext cx="20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8" name="Line 19">
              <a:extLst>
                <a:ext uri="{FF2B5EF4-FFF2-40B4-BE49-F238E27FC236}">
                  <a16:creationId xmlns:a16="http://schemas.microsoft.com/office/drawing/2014/main" id="{F168C896-5BE0-C9A0-A73A-D3C5447B81BC}"/>
                </a:ext>
              </a:extLst>
            </p:cNvPr>
            <p:cNvSpPr>
              <a:spLocks noChangeShapeType="1"/>
            </p:cNvSpPr>
            <p:nvPr/>
          </p:nvSpPr>
          <p:spPr bwMode="auto">
            <a:xfrm flipH="1">
              <a:off x="4365" y="1648"/>
              <a:ext cx="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9" name="Line 20">
              <a:extLst>
                <a:ext uri="{FF2B5EF4-FFF2-40B4-BE49-F238E27FC236}">
                  <a16:creationId xmlns:a16="http://schemas.microsoft.com/office/drawing/2014/main" id="{45516361-2032-09B2-963F-54973CC09816}"/>
                </a:ext>
              </a:extLst>
            </p:cNvPr>
            <p:cNvSpPr>
              <a:spLocks noChangeShapeType="1"/>
            </p:cNvSpPr>
            <p:nvPr/>
          </p:nvSpPr>
          <p:spPr bwMode="auto">
            <a:xfrm flipH="1">
              <a:off x="4360" y="1895"/>
              <a:ext cx="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0" name="Line 21">
              <a:extLst>
                <a:ext uri="{FF2B5EF4-FFF2-40B4-BE49-F238E27FC236}">
                  <a16:creationId xmlns:a16="http://schemas.microsoft.com/office/drawing/2014/main" id="{5677FEF1-366F-52BD-65DD-A18E70ABB246}"/>
                </a:ext>
              </a:extLst>
            </p:cNvPr>
            <p:cNvSpPr>
              <a:spLocks noChangeShapeType="1"/>
            </p:cNvSpPr>
            <p:nvPr/>
          </p:nvSpPr>
          <p:spPr bwMode="auto">
            <a:xfrm>
              <a:off x="1999" y="1896"/>
              <a:ext cx="164" cy="575"/>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1" name="Line 22">
              <a:extLst>
                <a:ext uri="{FF2B5EF4-FFF2-40B4-BE49-F238E27FC236}">
                  <a16:creationId xmlns:a16="http://schemas.microsoft.com/office/drawing/2014/main" id="{5AFBEB38-1B96-6008-A81E-766C2C0271B6}"/>
                </a:ext>
              </a:extLst>
            </p:cNvPr>
            <p:cNvSpPr>
              <a:spLocks noChangeShapeType="1"/>
            </p:cNvSpPr>
            <p:nvPr/>
          </p:nvSpPr>
          <p:spPr bwMode="auto">
            <a:xfrm>
              <a:off x="2517" y="1895"/>
              <a:ext cx="165" cy="575"/>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2" name="Line 23">
              <a:extLst>
                <a:ext uri="{FF2B5EF4-FFF2-40B4-BE49-F238E27FC236}">
                  <a16:creationId xmlns:a16="http://schemas.microsoft.com/office/drawing/2014/main" id="{24465DE4-0458-E681-C623-2D4DC63A7CF4}"/>
                </a:ext>
              </a:extLst>
            </p:cNvPr>
            <p:cNvSpPr>
              <a:spLocks noChangeShapeType="1"/>
            </p:cNvSpPr>
            <p:nvPr/>
          </p:nvSpPr>
          <p:spPr bwMode="auto">
            <a:xfrm flipV="1">
              <a:off x="1484" y="1896"/>
              <a:ext cx="475" cy="568"/>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3" name="Line 24">
              <a:extLst>
                <a:ext uri="{FF2B5EF4-FFF2-40B4-BE49-F238E27FC236}">
                  <a16:creationId xmlns:a16="http://schemas.microsoft.com/office/drawing/2014/main" id="{D2671EF1-EBA2-8516-93B9-E9FA83D8210A}"/>
                </a:ext>
              </a:extLst>
            </p:cNvPr>
            <p:cNvSpPr>
              <a:spLocks noChangeShapeType="1"/>
            </p:cNvSpPr>
            <p:nvPr/>
          </p:nvSpPr>
          <p:spPr bwMode="auto">
            <a:xfrm flipV="1">
              <a:off x="2545" y="1896"/>
              <a:ext cx="477" cy="568"/>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4" name="Line 25">
              <a:extLst>
                <a:ext uri="{FF2B5EF4-FFF2-40B4-BE49-F238E27FC236}">
                  <a16:creationId xmlns:a16="http://schemas.microsoft.com/office/drawing/2014/main" id="{91E0DD52-A701-CFE7-8003-B7CBC1C1C33F}"/>
                </a:ext>
              </a:extLst>
            </p:cNvPr>
            <p:cNvSpPr>
              <a:spLocks noChangeShapeType="1"/>
            </p:cNvSpPr>
            <p:nvPr/>
          </p:nvSpPr>
          <p:spPr bwMode="auto">
            <a:xfrm flipV="1">
              <a:off x="633" y="1490"/>
              <a:ext cx="0" cy="16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5" name="Line 26">
              <a:extLst>
                <a:ext uri="{FF2B5EF4-FFF2-40B4-BE49-F238E27FC236}">
                  <a16:creationId xmlns:a16="http://schemas.microsoft.com/office/drawing/2014/main" id="{6E6E76A8-BCE1-276C-6A1D-7E78F35E6E60}"/>
                </a:ext>
              </a:extLst>
            </p:cNvPr>
            <p:cNvSpPr>
              <a:spLocks noChangeShapeType="1"/>
            </p:cNvSpPr>
            <p:nvPr/>
          </p:nvSpPr>
          <p:spPr bwMode="auto">
            <a:xfrm flipV="1">
              <a:off x="1163" y="1490"/>
              <a:ext cx="0" cy="16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6" name="Line 27">
              <a:extLst>
                <a:ext uri="{FF2B5EF4-FFF2-40B4-BE49-F238E27FC236}">
                  <a16:creationId xmlns:a16="http://schemas.microsoft.com/office/drawing/2014/main" id="{3D600A2F-4764-AB34-9B38-24FEE4F4A002}"/>
                </a:ext>
              </a:extLst>
            </p:cNvPr>
            <p:cNvSpPr>
              <a:spLocks noChangeShapeType="1"/>
            </p:cNvSpPr>
            <p:nvPr/>
          </p:nvSpPr>
          <p:spPr bwMode="auto">
            <a:xfrm flipV="1">
              <a:off x="1693" y="1490"/>
              <a:ext cx="0" cy="16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7" name="Line 28">
              <a:extLst>
                <a:ext uri="{FF2B5EF4-FFF2-40B4-BE49-F238E27FC236}">
                  <a16:creationId xmlns:a16="http://schemas.microsoft.com/office/drawing/2014/main" id="{CE634858-F2F7-4E93-8C2B-A3137822AAEB}"/>
                </a:ext>
              </a:extLst>
            </p:cNvPr>
            <p:cNvSpPr>
              <a:spLocks noChangeShapeType="1"/>
            </p:cNvSpPr>
            <p:nvPr/>
          </p:nvSpPr>
          <p:spPr bwMode="auto">
            <a:xfrm flipV="1">
              <a:off x="2234" y="1475"/>
              <a:ext cx="0" cy="1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8" name="Line 29">
              <a:extLst>
                <a:ext uri="{FF2B5EF4-FFF2-40B4-BE49-F238E27FC236}">
                  <a16:creationId xmlns:a16="http://schemas.microsoft.com/office/drawing/2014/main" id="{1E12AB3A-D5CE-4C77-D391-A2500D118750}"/>
                </a:ext>
              </a:extLst>
            </p:cNvPr>
            <p:cNvSpPr>
              <a:spLocks noChangeShapeType="1"/>
            </p:cNvSpPr>
            <p:nvPr/>
          </p:nvSpPr>
          <p:spPr bwMode="auto">
            <a:xfrm flipV="1">
              <a:off x="2762" y="1490"/>
              <a:ext cx="0" cy="16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9" name="Text Box 30">
              <a:extLst>
                <a:ext uri="{FF2B5EF4-FFF2-40B4-BE49-F238E27FC236}">
                  <a16:creationId xmlns:a16="http://schemas.microsoft.com/office/drawing/2014/main" id="{51B93352-821E-2D3D-3359-899643F024AB}"/>
                </a:ext>
              </a:extLst>
            </p:cNvPr>
            <p:cNvSpPr txBox="1">
              <a:spLocks noChangeArrowheads="1"/>
            </p:cNvSpPr>
            <p:nvPr/>
          </p:nvSpPr>
          <p:spPr bwMode="auto">
            <a:xfrm>
              <a:off x="431" y="1327"/>
              <a:ext cx="408" cy="16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a:t>
              </a:r>
              <a:endParaRPr lang="en-US" altLang="en-US">
                <a:solidFill>
                  <a:srgbClr val="000000"/>
                </a:solidFill>
                <a:ea typeface="Batang" panose="02030600000101010101" pitchFamily="18" charset="-127"/>
              </a:endParaRPr>
            </a:p>
          </p:txBody>
        </p:sp>
        <p:sp>
          <p:nvSpPr>
            <p:cNvPr id="30" name="Text Box 31">
              <a:extLst>
                <a:ext uri="{FF2B5EF4-FFF2-40B4-BE49-F238E27FC236}">
                  <a16:creationId xmlns:a16="http://schemas.microsoft.com/office/drawing/2014/main" id="{D8B8D55B-520F-0C4E-6F6C-EF1D43650E62}"/>
                </a:ext>
              </a:extLst>
            </p:cNvPr>
            <p:cNvSpPr txBox="1">
              <a:spLocks noChangeArrowheads="1"/>
            </p:cNvSpPr>
            <p:nvPr/>
          </p:nvSpPr>
          <p:spPr bwMode="auto">
            <a:xfrm>
              <a:off x="2553" y="1327"/>
              <a:ext cx="407" cy="16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31" name="Text Box 32">
              <a:extLst>
                <a:ext uri="{FF2B5EF4-FFF2-40B4-BE49-F238E27FC236}">
                  <a16:creationId xmlns:a16="http://schemas.microsoft.com/office/drawing/2014/main" id="{F3FE828E-4B5F-1277-DD7A-3837E480422C}"/>
                </a:ext>
              </a:extLst>
            </p:cNvPr>
            <p:cNvSpPr txBox="1">
              <a:spLocks noChangeArrowheads="1"/>
            </p:cNvSpPr>
            <p:nvPr/>
          </p:nvSpPr>
          <p:spPr bwMode="auto">
            <a:xfrm>
              <a:off x="1484" y="1327"/>
              <a:ext cx="408" cy="16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a:t>
              </a:r>
              <a:endParaRPr lang="en-US" altLang="en-US">
                <a:solidFill>
                  <a:srgbClr val="000000"/>
                </a:solidFill>
                <a:ea typeface="Batang" panose="02030600000101010101" pitchFamily="18" charset="-127"/>
              </a:endParaRPr>
            </a:p>
          </p:txBody>
        </p:sp>
        <p:sp>
          <p:nvSpPr>
            <p:cNvPr id="32" name="Text Box 33">
              <a:extLst>
                <a:ext uri="{FF2B5EF4-FFF2-40B4-BE49-F238E27FC236}">
                  <a16:creationId xmlns:a16="http://schemas.microsoft.com/office/drawing/2014/main" id="{D7BE2004-672E-B2CD-A09E-D512CF1081B1}"/>
                </a:ext>
              </a:extLst>
            </p:cNvPr>
            <p:cNvSpPr txBox="1">
              <a:spLocks noChangeArrowheads="1"/>
            </p:cNvSpPr>
            <p:nvPr/>
          </p:nvSpPr>
          <p:spPr bwMode="auto">
            <a:xfrm>
              <a:off x="954" y="1327"/>
              <a:ext cx="407" cy="16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a:t>
              </a:r>
              <a:endParaRPr lang="en-US" altLang="en-US">
                <a:solidFill>
                  <a:srgbClr val="000000"/>
                </a:solidFill>
                <a:ea typeface="Batang" panose="02030600000101010101" pitchFamily="18" charset="-127"/>
              </a:endParaRPr>
            </a:p>
          </p:txBody>
        </p:sp>
        <p:sp>
          <p:nvSpPr>
            <p:cNvPr id="33" name="Text Box 34">
              <a:extLst>
                <a:ext uri="{FF2B5EF4-FFF2-40B4-BE49-F238E27FC236}">
                  <a16:creationId xmlns:a16="http://schemas.microsoft.com/office/drawing/2014/main" id="{4826B854-D098-23FE-651F-59C1C35465CF}"/>
                </a:ext>
              </a:extLst>
            </p:cNvPr>
            <p:cNvSpPr txBox="1">
              <a:spLocks noChangeArrowheads="1"/>
            </p:cNvSpPr>
            <p:nvPr/>
          </p:nvSpPr>
          <p:spPr bwMode="auto">
            <a:xfrm>
              <a:off x="1484" y="1003"/>
              <a:ext cx="408"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34" name="Text Box 35">
              <a:extLst>
                <a:ext uri="{FF2B5EF4-FFF2-40B4-BE49-F238E27FC236}">
                  <a16:creationId xmlns:a16="http://schemas.microsoft.com/office/drawing/2014/main" id="{EFD7A3B8-4971-AEAB-5CFD-AC03374530FC}"/>
                </a:ext>
              </a:extLst>
            </p:cNvPr>
            <p:cNvSpPr txBox="1">
              <a:spLocks noChangeArrowheads="1"/>
            </p:cNvSpPr>
            <p:nvPr/>
          </p:nvSpPr>
          <p:spPr bwMode="auto">
            <a:xfrm>
              <a:off x="1484" y="1165"/>
              <a:ext cx="408"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35" name="Text Box 36">
              <a:extLst>
                <a:ext uri="{FF2B5EF4-FFF2-40B4-BE49-F238E27FC236}">
                  <a16:creationId xmlns:a16="http://schemas.microsoft.com/office/drawing/2014/main" id="{EB52797F-F003-0EA3-CF94-B7134DFF9DDF}"/>
                </a:ext>
              </a:extLst>
            </p:cNvPr>
            <p:cNvSpPr txBox="1">
              <a:spLocks noChangeArrowheads="1"/>
            </p:cNvSpPr>
            <p:nvPr/>
          </p:nvSpPr>
          <p:spPr bwMode="auto">
            <a:xfrm>
              <a:off x="954" y="1165"/>
              <a:ext cx="407"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36" name="Text Box 37">
              <a:extLst>
                <a:ext uri="{FF2B5EF4-FFF2-40B4-BE49-F238E27FC236}">
                  <a16:creationId xmlns:a16="http://schemas.microsoft.com/office/drawing/2014/main" id="{A3BC914A-DB87-28B3-A0D2-BAF12D267D43}"/>
                </a:ext>
              </a:extLst>
            </p:cNvPr>
            <p:cNvSpPr txBox="1">
              <a:spLocks noChangeArrowheads="1"/>
            </p:cNvSpPr>
            <p:nvPr/>
          </p:nvSpPr>
          <p:spPr bwMode="auto">
            <a:xfrm>
              <a:off x="2023" y="1003"/>
              <a:ext cx="408"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N+3</a:t>
              </a:r>
              <a:endParaRPr lang="en-US" altLang="en-US">
                <a:solidFill>
                  <a:srgbClr val="000000"/>
                </a:solidFill>
                <a:ea typeface="Batang" panose="02030600000101010101" pitchFamily="18" charset="-127"/>
              </a:endParaRPr>
            </a:p>
          </p:txBody>
        </p:sp>
        <p:sp>
          <p:nvSpPr>
            <p:cNvPr id="37" name="Text Box 38">
              <a:extLst>
                <a:ext uri="{FF2B5EF4-FFF2-40B4-BE49-F238E27FC236}">
                  <a16:creationId xmlns:a16="http://schemas.microsoft.com/office/drawing/2014/main" id="{DA2BC413-EC36-F327-4244-21E2515D58D1}"/>
                </a:ext>
              </a:extLst>
            </p:cNvPr>
            <p:cNvSpPr txBox="1">
              <a:spLocks noChangeArrowheads="1"/>
            </p:cNvSpPr>
            <p:nvPr/>
          </p:nvSpPr>
          <p:spPr bwMode="auto">
            <a:xfrm>
              <a:off x="2023" y="1165"/>
              <a:ext cx="408"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38" name="Text Box 39">
              <a:extLst>
                <a:ext uri="{FF2B5EF4-FFF2-40B4-BE49-F238E27FC236}">
                  <a16:creationId xmlns:a16="http://schemas.microsoft.com/office/drawing/2014/main" id="{2E6150A4-7692-EC8A-7B14-EC4B1F28F321}"/>
                </a:ext>
              </a:extLst>
            </p:cNvPr>
            <p:cNvSpPr txBox="1">
              <a:spLocks noChangeArrowheads="1"/>
            </p:cNvSpPr>
            <p:nvPr/>
          </p:nvSpPr>
          <p:spPr bwMode="auto">
            <a:xfrm>
              <a:off x="2553" y="1003"/>
              <a:ext cx="407"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N+3</a:t>
              </a:r>
              <a:endParaRPr lang="en-US" altLang="en-US">
                <a:solidFill>
                  <a:srgbClr val="000000"/>
                </a:solidFill>
                <a:ea typeface="Batang" panose="02030600000101010101" pitchFamily="18" charset="-127"/>
              </a:endParaRPr>
            </a:p>
          </p:txBody>
        </p:sp>
        <p:sp>
          <p:nvSpPr>
            <p:cNvPr id="39" name="Text Box 40">
              <a:extLst>
                <a:ext uri="{FF2B5EF4-FFF2-40B4-BE49-F238E27FC236}">
                  <a16:creationId xmlns:a16="http://schemas.microsoft.com/office/drawing/2014/main" id="{622D76C7-6E24-7A6A-6905-43CC976CCA82}"/>
                </a:ext>
              </a:extLst>
            </p:cNvPr>
            <p:cNvSpPr txBox="1">
              <a:spLocks noChangeArrowheads="1"/>
            </p:cNvSpPr>
            <p:nvPr/>
          </p:nvSpPr>
          <p:spPr bwMode="auto">
            <a:xfrm>
              <a:off x="2553" y="1165"/>
              <a:ext cx="407"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40" name="Text Box 41">
              <a:extLst>
                <a:ext uri="{FF2B5EF4-FFF2-40B4-BE49-F238E27FC236}">
                  <a16:creationId xmlns:a16="http://schemas.microsoft.com/office/drawing/2014/main" id="{60B9DE45-18F5-322C-379E-F5EE481B3775}"/>
                </a:ext>
              </a:extLst>
            </p:cNvPr>
            <p:cNvSpPr txBox="1">
              <a:spLocks noChangeArrowheads="1"/>
            </p:cNvSpPr>
            <p:nvPr/>
          </p:nvSpPr>
          <p:spPr bwMode="auto">
            <a:xfrm>
              <a:off x="2023" y="1327"/>
              <a:ext cx="408" cy="16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41" name="Line 42">
              <a:extLst>
                <a:ext uri="{FF2B5EF4-FFF2-40B4-BE49-F238E27FC236}">
                  <a16:creationId xmlns:a16="http://schemas.microsoft.com/office/drawing/2014/main" id="{2733039E-1E75-F0C5-2907-330A62E9457B}"/>
                </a:ext>
              </a:extLst>
            </p:cNvPr>
            <p:cNvSpPr>
              <a:spLocks noChangeShapeType="1"/>
            </p:cNvSpPr>
            <p:nvPr/>
          </p:nvSpPr>
          <p:spPr bwMode="auto">
            <a:xfrm flipV="1">
              <a:off x="1484" y="840"/>
              <a:ext cx="0" cy="1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42" name="Line 43">
              <a:extLst>
                <a:ext uri="{FF2B5EF4-FFF2-40B4-BE49-F238E27FC236}">
                  <a16:creationId xmlns:a16="http://schemas.microsoft.com/office/drawing/2014/main" id="{BE3594E0-AB61-5FF7-7847-F99EBCCD4269}"/>
                </a:ext>
              </a:extLst>
            </p:cNvPr>
            <p:cNvSpPr>
              <a:spLocks noChangeShapeType="1"/>
            </p:cNvSpPr>
            <p:nvPr/>
          </p:nvSpPr>
          <p:spPr bwMode="auto">
            <a:xfrm flipV="1">
              <a:off x="431" y="840"/>
              <a:ext cx="0" cy="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43" name="Line 44">
              <a:extLst>
                <a:ext uri="{FF2B5EF4-FFF2-40B4-BE49-F238E27FC236}">
                  <a16:creationId xmlns:a16="http://schemas.microsoft.com/office/drawing/2014/main" id="{0D775061-5E63-7D48-B951-D3E38D592B5E}"/>
                </a:ext>
              </a:extLst>
            </p:cNvPr>
            <p:cNvSpPr>
              <a:spLocks noChangeShapeType="1"/>
            </p:cNvSpPr>
            <p:nvPr/>
          </p:nvSpPr>
          <p:spPr bwMode="auto">
            <a:xfrm flipV="1">
              <a:off x="2431" y="847"/>
              <a:ext cx="0" cy="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44" name="Line 45">
              <a:extLst>
                <a:ext uri="{FF2B5EF4-FFF2-40B4-BE49-F238E27FC236}">
                  <a16:creationId xmlns:a16="http://schemas.microsoft.com/office/drawing/2014/main" id="{FDA64F32-0811-1313-2771-DF99D1F47F46}"/>
                </a:ext>
              </a:extLst>
            </p:cNvPr>
            <p:cNvSpPr>
              <a:spLocks noChangeShapeType="1"/>
            </p:cNvSpPr>
            <p:nvPr/>
          </p:nvSpPr>
          <p:spPr bwMode="auto">
            <a:xfrm flipV="1">
              <a:off x="2023" y="840"/>
              <a:ext cx="0" cy="1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45" name="Line 46">
              <a:extLst>
                <a:ext uri="{FF2B5EF4-FFF2-40B4-BE49-F238E27FC236}">
                  <a16:creationId xmlns:a16="http://schemas.microsoft.com/office/drawing/2014/main" id="{E46B5A3E-AEE5-A814-F1C0-184D9B70379C}"/>
                </a:ext>
              </a:extLst>
            </p:cNvPr>
            <p:cNvSpPr>
              <a:spLocks noChangeShapeType="1"/>
            </p:cNvSpPr>
            <p:nvPr/>
          </p:nvSpPr>
          <p:spPr bwMode="auto">
            <a:xfrm flipV="1">
              <a:off x="1892" y="840"/>
              <a:ext cx="0" cy="1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46" name="Line 47">
              <a:extLst>
                <a:ext uri="{FF2B5EF4-FFF2-40B4-BE49-F238E27FC236}">
                  <a16:creationId xmlns:a16="http://schemas.microsoft.com/office/drawing/2014/main" id="{C520DEC4-126E-5FCF-BB30-5471DB43604F}"/>
                </a:ext>
              </a:extLst>
            </p:cNvPr>
            <p:cNvSpPr>
              <a:spLocks noChangeShapeType="1"/>
            </p:cNvSpPr>
            <p:nvPr/>
          </p:nvSpPr>
          <p:spPr bwMode="auto">
            <a:xfrm flipV="1">
              <a:off x="839" y="840"/>
              <a:ext cx="0" cy="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47" name="Line 48">
              <a:extLst>
                <a:ext uri="{FF2B5EF4-FFF2-40B4-BE49-F238E27FC236}">
                  <a16:creationId xmlns:a16="http://schemas.microsoft.com/office/drawing/2014/main" id="{B71876D6-EAEE-EE57-79A9-919686650EAE}"/>
                </a:ext>
              </a:extLst>
            </p:cNvPr>
            <p:cNvSpPr>
              <a:spLocks noChangeShapeType="1"/>
            </p:cNvSpPr>
            <p:nvPr/>
          </p:nvSpPr>
          <p:spPr bwMode="auto">
            <a:xfrm flipH="1" flipV="1">
              <a:off x="1361" y="834"/>
              <a:ext cx="0" cy="3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48" name="Line 49">
              <a:extLst>
                <a:ext uri="{FF2B5EF4-FFF2-40B4-BE49-F238E27FC236}">
                  <a16:creationId xmlns:a16="http://schemas.microsoft.com/office/drawing/2014/main" id="{613E28B0-A8DB-3D10-CCAF-7FC1A2F367CD}"/>
                </a:ext>
              </a:extLst>
            </p:cNvPr>
            <p:cNvSpPr>
              <a:spLocks noChangeShapeType="1"/>
            </p:cNvSpPr>
            <p:nvPr/>
          </p:nvSpPr>
          <p:spPr bwMode="auto">
            <a:xfrm flipV="1">
              <a:off x="954" y="840"/>
              <a:ext cx="0" cy="3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49" name="Line 50">
              <a:extLst>
                <a:ext uri="{FF2B5EF4-FFF2-40B4-BE49-F238E27FC236}">
                  <a16:creationId xmlns:a16="http://schemas.microsoft.com/office/drawing/2014/main" id="{C4966482-2C58-978A-DC92-717F866B2CC5}"/>
                </a:ext>
              </a:extLst>
            </p:cNvPr>
            <p:cNvSpPr>
              <a:spLocks noChangeShapeType="1"/>
            </p:cNvSpPr>
            <p:nvPr/>
          </p:nvSpPr>
          <p:spPr bwMode="auto">
            <a:xfrm flipV="1">
              <a:off x="892" y="436"/>
              <a:ext cx="0" cy="163"/>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0" name="Line 51">
              <a:extLst>
                <a:ext uri="{FF2B5EF4-FFF2-40B4-BE49-F238E27FC236}">
                  <a16:creationId xmlns:a16="http://schemas.microsoft.com/office/drawing/2014/main" id="{326509FD-7EB6-64B3-64E9-B54C5BA04F5B}"/>
                </a:ext>
              </a:extLst>
            </p:cNvPr>
            <p:cNvSpPr>
              <a:spLocks noChangeShapeType="1"/>
            </p:cNvSpPr>
            <p:nvPr/>
          </p:nvSpPr>
          <p:spPr bwMode="auto">
            <a:xfrm flipV="1">
              <a:off x="1427" y="450"/>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1" name="Line 52">
              <a:extLst>
                <a:ext uri="{FF2B5EF4-FFF2-40B4-BE49-F238E27FC236}">
                  <a16:creationId xmlns:a16="http://schemas.microsoft.com/office/drawing/2014/main" id="{AD582BA4-A982-2180-65C7-6FF30BD61881}"/>
                </a:ext>
              </a:extLst>
            </p:cNvPr>
            <p:cNvSpPr>
              <a:spLocks noChangeShapeType="1"/>
            </p:cNvSpPr>
            <p:nvPr/>
          </p:nvSpPr>
          <p:spPr bwMode="auto">
            <a:xfrm flipV="1">
              <a:off x="1954" y="430"/>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2" name="Line 53">
              <a:extLst>
                <a:ext uri="{FF2B5EF4-FFF2-40B4-BE49-F238E27FC236}">
                  <a16:creationId xmlns:a16="http://schemas.microsoft.com/office/drawing/2014/main" id="{57BD2816-7DC3-E806-EE84-D2434DAE2C6D}"/>
                </a:ext>
              </a:extLst>
            </p:cNvPr>
            <p:cNvSpPr>
              <a:spLocks noChangeShapeType="1"/>
            </p:cNvSpPr>
            <p:nvPr/>
          </p:nvSpPr>
          <p:spPr bwMode="auto">
            <a:xfrm flipV="1">
              <a:off x="2496" y="432"/>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3" name="Line 54">
              <a:extLst>
                <a:ext uri="{FF2B5EF4-FFF2-40B4-BE49-F238E27FC236}">
                  <a16:creationId xmlns:a16="http://schemas.microsoft.com/office/drawing/2014/main" id="{561B8956-1915-D0C8-47B7-E200C0EA8FF1}"/>
                </a:ext>
              </a:extLst>
            </p:cNvPr>
            <p:cNvSpPr>
              <a:spLocks noChangeShapeType="1"/>
            </p:cNvSpPr>
            <p:nvPr/>
          </p:nvSpPr>
          <p:spPr bwMode="auto">
            <a:xfrm flipV="1">
              <a:off x="369" y="450"/>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4" name="Line 55">
              <a:extLst>
                <a:ext uri="{FF2B5EF4-FFF2-40B4-BE49-F238E27FC236}">
                  <a16:creationId xmlns:a16="http://schemas.microsoft.com/office/drawing/2014/main" id="{770A628A-CD04-0872-4695-F58618064A04}"/>
                </a:ext>
              </a:extLst>
            </p:cNvPr>
            <p:cNvSpPr>
              <a:spLocks noChangeShapeType="1"/>
            </p:cNvSpPr>
            <p:nvPr/>
          </p:nvSpPr>
          <p:spPr bwMode="auto">
            <a:xfrm rot="5400000" flipV="1">
              <a:off x="4427" y="436"/>
              <a:ext cx="0" cy="135"/>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grpSp>
          <p:nvGrpSpPr>
            <p:cNvPr id="55" name="Group 54">
              <a:extLst>
                <a:ext uri="{FF2B5EF4-FFF2-40B4-BE49-F238E27FC236}">
                  <a16:creationId xmlns:a16="http://schemas.microsoft.com/office/drawing/2014/main" id="{E626D345-E8A8-CCA4-79C9-19E546B3D334}"/>
                </a:ext>
              </a:extLst>
            </p:cNvPr>
            <p:cNvGrpSpPr>
              <a:grpSpLocks/>
            </p:cNvGrpSpPr>
            <p:nvPr/>
          </p:nvGrpSpPr>
          <p:grpSpPr bwMode="auto">
            <a:xfrm>
              <a:off x="625" y="1638"/>
              <a:ext cx="3729" cy="258"/>
              <a:chOff x="2006" y="5588"/>
              <a:chExt cx="8995" cy="541"/>
            </a:xfrm>
          </p:grpSpPr>
          <p:sp>
            <p:nvSpPr>
              <p:cNvPr id="164" name="Text Box 57">
                <a:extLst>
                  <a:ext uri="{FF2B5EF4-FFF2-40B4-BE49-F238E27FC236}">
                    <a16:creationId xmlns:a16="http://schemas.microsoft.com/office/drawing/2014/main" id="{269AFDD1-3186-65CF-765C-7C1106AA2D50}"/>
                  </a:ext>
                </a:extLst>
              </p:cNvPr>
              <p:cNvSpPr txBox="1">
                <a:spLocks noChangeArrowheads="1"/>
              </p:cNvSpPr>
              <p:nvPr/>
            </p:nvSpPr>
            <p:spPr bwMode="auto">
              <a:xfrm>
                <a:off x="3296" y="5589"/>
                <a:ext cx="1288" cy="54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Aft>
                    <a:spcPts val="600"/>
                  </a:spcAft>
                </a:pPr>
                <a:r>
                  <a:rPr lang="en-US" altLang="ko-KR" sz="88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I(N+1)</a:t>
                </a:r>
                <a:endParaRPr lang="en-US" altLang="en-US">
                  <a:solidFill>
                    <a:srgbClr val="000000"/>
                  </a:solidFill>
                  <a:ea typeface="Batang" panose="02030600000101010101" pitchFamily="18" charset="-127"/>
                </a:endParaRPr>
              </a:p>
            </p:txBody>
          </p:sp>
          <p:sp>
            <p:nvSpPr>
              <p:cNvPr id="165" name="Text Box 58">
                <a:extLst>
                  <a:ext uri="{FF2B5EF4-FFF2-40B4-BE49-F238E27FC236}">
                    <a16:creationId xmlns:a16="http://schemas.microsoft.com/office/drawing/2014/main" id="{A828631E-C6B8-A48C-AA59-5F22413381EB}"/>
                  </a:ext>
                </a:extLst>
              </p:cNvPr>
              <p:cNvSpPr txBox="1">
                <a:spLocks noChangeArrowheads="1"/>
              </p:cNvSpPr>
              <p:nvPr/>
            </p:nvSpPr>
            <p:spPr bwMode="auto">
              <a:xfrm>
                <a:off x="4584" y="5589"/>
                <a:ext cx="1289" cy="54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Aft>
                    <a:spcPts val="600"/>
                  </a:spcAft>
                </a:pPr>
                <a:r>
                  <a:rPr lang="en-US" altLang="ko-KR" sz="88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I(N+2</a:t>
                </a:r>
                <a:r>
                  <a:rPr lang="en-US" altLang="ko-KR" sz="1036"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166" name="Text Box 59">
                <a:extLst>
                  <a:ext uri="{FF2B5EF4-FFF2-40B4-BE49-F238E27FC236}">
                    <a16:creationId xmlns:a16="http://schemas.microsoft.com/office/drawing/2014/main" id="{C208B3D7-8C59-3051-05F7-3CE59D441381}"/>
                  </a:ext>
                </a:extLst>
              </p:cNvPr>
              <p:cNvSpPr txBox="1">
                <a:spLocks noChangeArrowheads="1"/>
              </p:cNvSpPr>
              <p:nvPr/>
            </p:nvSpPr>
            <p:spPr bwMode="auto">
              <a:xfrm>
                <a:off x="5873" y="5589"/>
                <a:ext cx="1288" cy="54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Aft>
                    <a:spcPts val="600"/>
                  </a:spcAft>
                </a:pPr>
                <a:r>
                  <a:rPr lang="en-US" altLang="ko-KR" sz="88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I(N+3</a:t>
                </a:r>
                <a:r>
                  <a:rPr lang="en-US" altLang="ko-KR" sz="1036"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167" name="Text Box 60">
                <a:extLst>
                  <a:ext uri="{FF2B5EF4-FFF2-40B4-BE49-F238E27FC236}">
                    <a16:creationId xmlns:a16="http://schemas.microsoft.com/office/drawing/2014/main" id="{37ACA137-17A3-231B-2845-C27A53FC6087}"/>
                  </a:ext>
                </a:extLst>
              </p:cNvPr>
              <p:cNvSpPr txBox="1">
                <a:spLocks noChangeArrowheads="1"/>
              </p:cNvSpPr>
              <p:nvPr/>
            </p:nvSpPr>
            <p:spPr bwMode="auto">
              <a:xfrm>
                <a:off x="7161" y="5589"/>
                <a:ext cx="1288" cy="54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Aft>
                    <a:spcPts val="600"/>
                  </a:spcAft>
                </a:pPr>
                <a:r>
                  <a:rPr lang="en-US" altLang="ko-KR" sz="88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I(N+4</a:t>
                </a:r>
                <a:r>
                  <a:rPr lang="en-US" altLang="ko-KR" sz="1036"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168" name="Text Box 61">
                <a:extLst>
                  <a:ext uri="{FF2B5EF4-FFF2-40B4-BE49-F238E27FC236}">
                    <a16:creationId xmlns:a16="http://schemas.microsoft.com/office/drawing/2014/main" id="{D51CAD7D-6848-C31E-5642-F473EC9BCA40}"/>
                  </a:ext>
                </a:extLst>
              </p:cNvPr>
              <p:cNvSpPr txBox="1">
                <a:spLocks noChangeArrowheads="1"/>
              </p:cNvSpPr>
              <p:nvPr/>
            </p:nvSpPr>
            <p:spPr bwMode="auto">
              <a:xfrm>
                <a:off x="2006" y="5588"/>
                <a:ext cx="1288" cy="54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Aft>
                    <a:spcPts val="600"/>
                  </a:spcAft>
                </a:pPr>
                <a:r>
                  <a:rPr lang="en-US" altLang="ko-KR" sz="88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a:t>
                </a:r>
                <a:endParaRPr lang="en-US" altLang="en-US">
                  <a:solidFill>
                    <a:srgbClr val="000000"/>
                  </a:solidFill>
                  <a:ea typeface="Batang" panose="02030600000101010101" pitchFamily="18" charset="-127"/>
                </a:endParaRPr>
              </a:p>
            </p:txBody>
          </p:sp>
          <p:sp>
            <p:nvSpPr>
              <p:cNvPr id="169" name="Text Box 62">
                <a:extLst>
                  <a:ext uri="{FF2B5EF4-FFF2-40B4-BE49-F238E27FC236}">
                    <a16:creationId xmlns:a16="http://schemas.microsoft.com/office/drawing/2014/main" id="{EEEAFF1C-BBEE-CEDC-ED8A-8DC31495D24B}"/>
                  </a:ext>
                </a:extLst>
              </p:cNvPr>
              <p:cNvSpPr txBox="1">
                <a:spLocks noChangeArrowheads="1"/>
              </p:cNvSpPr>
              <p:nvPr/>
            </p:nvSpPr>
            <p:spPr bwMode="auto">
              <a:xfrm>
                <a:off x="9713" y="5588"/>
                <a:ext cx="1288" cy="54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Aft>
                    <a:spcPts val="600"/>
                  </a:spcAft>
                </a:pPr>
                <a:r>
                  <a:rPr lang="en-US" altLang="ko-KR" sz="88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I(N+5)</a:t>
                </a:r>
                <a:endParaRPr lang="en-US" altLang="en-US">
                  <a:solidFill>
                    <a:srgbClr val="000000"/>
                  </a:solidFill>
                  <a:ea typeface="Batang" panose="02030600000101010101" pitchFamily="18" charset="-127"/>
                </a:endParaRPr>
              </a:p>
            </p:txBody>
          </p:sp>
          <p:sp>
            <p:nvSpPr>
              <p:cNvPr id="170" name="Text Box 63">
                <a:extLst>
                  <a:ext uri="{FF2B5EF4-FFF2-40B4-BE49-F238E27FC236}">
                    <a16:creationId xmlns:a16="http://schemas.microsoft.com/office/drawing/2014/main" id="{9075C0AC-EAF4-EB5E-D301-1C3E67DCDAFD}"/>
                  </a:ext>
                </a:extLst>
              </p:cNvPr>
              <p:cNvSpPr txBox="1">
                <a:spLocks noChangeArrowheads="1"/>
              </p:cNvSpPr>
              <p:nvPr/>
            </p:nvSpPr>
            <p:spPr bwMode="auto">
              <a:xfrm>
                <a:off x="8438" y="5588"/>
                <a:ext cx="1288" cy="54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Aft>
                    <a:spcPts val="600"/>
                  </a:spcAft>
                </a:pPr>
                <a:r>
                  <a:rPr lang="en-US" altLang="ko-KR" sz="88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I(N+1)</a:t>
                </a:r>
                <a:endParaRPr lang="en-US" altLang="en-US">
                  <a:solidFill>
                    <a:srgbClr val="000000"/>
                  </a:solidFill>
                  <a:ea typeface="Batang" panose="02030600000101010101" pitchFamily="18" charset="-127"/>
                </a:endParaRPr>
              </a:p>
            </p:txBody>
          </p:sp>
        </p:grpSp>
        <p:grpSp>
          <p:nvGrpSpPr>
            <p:cNvPr id="56" name="Group 55">
              <a:extLst>
                <a:ext uri="{FF2B5EF4-FFF2-40B4-BE49-F238E27FC236}">
                  <a16:creationId xmlns:a16="http://schemas.microsoft.com/office/drawing/2014/main" id="{0C4AD092-48B8-B964-ED3A-9A4BFDA2FC7C}"/>
                </a:ext>
              </a:extLst>
            </p:cNvPr>
            <p:cNvGrpSpPr>
              <a:grpSpLocks/>
            </p:cNvGrpSpPr>
            <p:nvPr/>
          </p:nvGrpSpPr>
          <p:grpSpPr bwMode="auto">
            <a:xfrm>
              <a:off x="854" y="2470"/>
              <a:ext cx="3730" cy="257"/>
              <a:chOff x="2813" y="7402"/>
              <a:chExt cx="7380" cy="571"/>
            </a:xfrm>
          </p:grpSpPr>
          <p:sp>
            <p:nvSpPr>
              <p:cNvPr id="157" name="Text Box 65">
                <a:extLst>
                  <a:ext uri="{FF2B5EF4-FFF2-40B4-BE49-F238E27FC236}">
                    <a16:creationId xmlns:a16="http://schemas.microsoft.com/office/drawing/2014/main" id="{9C408FE7-3C20-1CC7-951C-F938295B5BF2}"/>
                  </a:ext>
                </a:extLst>
              </p:cNvPr>
              <p:cNvSpPr txBox="1">
                <a:spLocks noChangeArrowheads="1"/>
              </p:cNvSpPr>
              <p:nvPr/>
            </p:nvSpPr>
            <p:spPr bwMode="auto">
              <a:xfrm>
                <a:off x="3871" y="7403"/>
                <a:ext cx="1057" cy="570"/>
              </a:xfrm>
              <a:prstGeom prst="rect">
                <a:avLst/>
              </a:prstGeom>
              <a:solidFill>
                <a:srgbClr val="FFFFFF"/>
              </a:solidFill>
              <a:ln w="19050">
                <a:solidFill>
                  <a:srgbClr val="FF0000"/>
                </a:solidFill>
                <a:prstDash val="dash"/>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l" eaLnBrk="1" hangingPunct="1">
                  <a:buFont typeface="Wingdings" panose="05000000000000000000" pitchFamily="2" charset="2"/>
                  <a:buNone/>
                </a:pPr>
                <a:endParaRPr lang="en-US" altLang="en-US"/>
              </a:p>
            </p:txBody>
          </p:sp>
          <p:sp>
            <p:nvSpPr>
              <p:cNvPr id="158" name="Text Box 66">
                <a:extLst>
                  <a:ext uri="{FF2B5EF4-FFF2-40B4-BE49-F238E27FC236}">
                    <a16:creationId xmlns:a16="http://schemas.microsoft.com/office/drawing/2014/main" id="{B3B65BD9-9A49-0F17-4C53-A834235BD5C8}"/>
                  </a:ext>
                </a:extLst>
              </p:cNvPr>
              <p:cNvSpPr txBox="1">
                <a:spLocks noChangeArrowheads="1"/>
              </p:cNvSpPr>
              <p:nvPr/>
            </p:nvSpPr>
            <p:spPr bwMode="auto">
              <a:xfrm>
                <a:off x="4928" y="7403"/>
                <a:ext cx="1058" cy="57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Aft>
                    <a:spcPts val="600"/>
                  </a:spcAft>
                </a:pPr>
                <a:r>
                  <a:rPr lang="en-US" altLang="ko-KR" sz="88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I(N+2</a:t>
                </a:r>
                <a:r>
                  <a:rPr lang="en-US" altLang="ko-KR" sz="1036"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159" name="Text Box 67">
                <a:extLst>
                  <a:ext uri="{FF2B5EF4-FFF2-40B4-BE49-F238E27FC236}">
                    <a16:creationId xmlns:a16="http://schemas.microsoft.com/office/drawing/2014/main" id="{C43DCC23-CE50-D6ED-09B5-F69FAE3F2C3B}"/>
                  </a:ext>
                </a:extLst>
              </p:cNvPr>
              <p:cNvSpPr txBox="1">
                <a:spLocks noChangeArrowheads="1"/>
              </p:cNvSpPr>
              <p:nvPr/>
            </p:nvSpPr>
            <p:spPr bwMode="auto">
              <a:xfrm>
                <a:off x="5986" y="7403"/>
                <a:ext cx="1056" cy="57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Aft>
                    <a:spcPts val="600"/>
                  </a:spcAft>
                </a:pPr>
                <a:r>
                  <a:rPr lang="en-US" altLang="ko-KR" sz="88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I(N+3</a:t>
                </a:r>
                <a:r>
                  <a:rPr lang="en-US" altLang="ko-KR" sz="1036"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160" name="Text Box 68">
                <a:extLst>
                  <a:ext uri="{FF2B5EF4-FFF2-40B4-BE49-F238E27FC236}">
                    <a16:creationId xmlns:a16="http://schemas.microsoft.com/office/drawing/2014/main" id="{3F30777B-283F-BC74-6D18-F506310F1FD3}"/>
                  </a:ext>
                </a:extLst>
              </p:cNvPr>
              <p:cNvSpPr txBox="1">
                <a:spLocks noChangeArrowheads="1"/>
              </p:cNvSpPr>
              <p:nvPr/>
            </p:nvSpPr>
            <p:spPr bwMode="auto">
              <a:xfrm>
                <a:off x="7042" y="7403"/>
                <a:ext cx="1057" cy="57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Aft>
                    <a:spcPts val="600"/>
                  </a:spcAft>
                </a:pPr>
                <a:r>
                  <a:rPr lang="en-US" altLang="ko-KR" sz="88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I(N+4</a:t>
                </a:r>
                <a:r>
                  <a:rPr lang="en-US" altLang="ko-KR" sz="1036"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161" name="Text Box 69">
                <a:extLst>
                  <a:ext uri="{FF2B5EF4-FFF2-40B4-BE49-F238E27FC236}">
                    <a16:creationId xmlns:a16="http://schemas.microsoft.com/office/drawing/2014/main" id="{93D77699-212F-8281-8A31-880F0E1C5391}"/>
                  </a:ext>
                </a:extLst>
              </p:cNvPr>
              <p:cNvSpPr txBox="1">
                <a:spLocks noChangeArrowheads="1"/>
              </p:cNvSpPr>
              <p:nvPr/>
            </p:nvSpPr>
            <p:spPr bwMode="auto">
              <a:xfrm>
                <a:off x="2813" y="7402"/>
                <a:ext cx="1057" cy="57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Aft>
                    <a:spcPts val="600"/>
                  </a:spcAft>
                </a:pPr>
                <a:r>
                  <a:rPr lang="en-US" altLang="ko-KR" sz="88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a:t>
                </a:r>
                <a:endParaRPr lang="en-US" altLang="en-US">
                  <a:solidFill>
                    <a:srgbClr val="000000"/>
                  </a:solidFill>
                  <a:ea typeface="Batang" panose="02030600000101010101" pitchFamily="18" charset="-127"/>
                </a:endParaRPr>
              </a:p>
            </p:txBody>
          </p:sp>
          <p:sp>
            <p:nvSpPr>
              <p:cNvPr id="162" name="Text Box 70">
                <a:extLst>
                  <a:ext uri="{FF2B5EF4-FFF2-40B4-BE49-F238E27FC236}">
                    <a16:creationId xmlns:a16="http://schemas.microsoft.com/office/drawing/2014/main" id="{25C16C62-F273-15EC-8E0D-513569493401}"/>
                  </a:ext>
                </a:extLst>
              </p:cNvPr>
              <p:cNvSpPr txBox="1">
                <a:spLocks noChangeArrowheads="1"/>
              </p:cNvSpPr>
              <p:nvPr/>
            </p:nvSpPr>
            <p:spPr bwMode="auto">
              <a:xfrm>
                <a:off x="9136" y="7402"/>
                <a:ext cx="1057" cy="57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Aft>
                    <a:spcPts val="600"/>
                  </a:spcAft>
                </a:pPr>
                <a:r>
                  <a:rPr lang="en-US" altLang="ko-KR" sz="88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I(N+5)</a:t>
                </a:r>
                <a:endParaRPr lang="en-US" altLang="en-US">
                  <a:solidFill>
                    <a:srgbClr val="000000"/>
                  </a:solidFill>
                  <a:ea typeface="Batang" panose="02030600000101010101" pitchFamily="18" charset="-127"/>
                </a:endParaRPr>
              </a:p>
            </p:txBody>
          </p:sp>
          <p:sp>
            <p:nvSpPr>
              <p:cNvPr id="163" name="Text Box 71">
                <a:extLst>
                  <a:ext uri="{FF2B5EF4-FFF2-40B4-BE49-F238E27FC236}">
                    <a16:creationId xmlns:a16="http://schemas.microsoft.com/office/drawing/2014/main" id="{003BB94B-E591-D68D-DBAE-B5903C974890}"/>
                  </a:ext>
                </a:extLst>
              </p:cNvPr>
              <p:cNvSpPr txBox="1">
                <a:spLocks noChangeArrowheads="1"/>
              </p:cNvSpPr>
              <p:nvPr/>
            </p:nvSpPr>
            <p:spPr bwMode="auto">
              <a:xfrm>
                <a:off x="8090" y="7402"/>
                <a:ext cx="1057" cy="57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Aft>
                    <a:spcPts val="600"/>
                  </a:spcAft>
                </a:pPr>
                <a:r>
                  <a:rPr lang="en-US" altLang="ko-KR" sz="88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I(N+1)</a:t>
                </a:r>
                <a:endParaRPr lang="en-US" altLang="en-US">
                  <a:solidFill>
                    <a:srgbClr val="000000"/>
                  </a:solidFill>
                  <a:ea typeface="Batang" panose="02030600000101010101" pitchFamily="18" charset="-127"/>
                </a:endParaRPr>
              </a:p>
            </p:txBody>
          </p:sp>
        </p:grpSp>
        <p:sp>
          <p:nvSpPr>
            <p:cNvPr id="57" name="Line 72">
              <a:extLst>
                <a:ext uri="{FF2B5EF4-FFF2-40B4-BE49-F238E27FC236}">
                  <a16:creationId xmlns:a16="http://schemas.microsoft.com/office/drawing/2014/main" id="{F8049895-01D6-0E13-23CC-976FA3E5F802}"/>
                </a:ext>
              </a:extLst>
            </p:cNvPr>
            <p:cNvSpPr>
              <a:spLocks noChangeShapeType="1"/>
            </p:cNvSpPr>
            <p:nvPr/>
          </p:nvSpPr>
          <p:spPr bwMode="auto">
            <a:xfrm>
              <a:off x="3576" y="1902"/>
              <a:ext cx="165" cy="575"/>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8" name="Line 73">
              <a:extLst>
                <a:ext uri="{FF2B5EF4-FFF2-40B4-BE49-F238E27FC236}">
                  <a16:creationId xmlns:a16="http://schemas.microsoft.com/office/drawing/2014/main" id="{E121113D-E2B7-B545-1407-BD6DB7F00382}"/>
                </a:ext>
              </a:extLst>
            </p:cNvPr>
            <p:cNvSpPr>
              <a:spLocks noChangeShapeType="1"/>
            </p:cNvSpPr>
            <p:nvPr/>
          </p:nvSpPr>
          <p:spPr bwMode="auto">
            <a:xfrm>
              <a:off x="3061" y="1902"/>
              <a:ext cx="164" cy="575"/>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9" name="Line 74">
              <a:extLst>
                <a:ext uri="{FF2B5EF4-FFF2-40B4-BE49-F238E27FC236}">
                  <a16:creationId xmlns:a16="http://schemas.microsoft.com/office/drawing/2014/main" id="{43F8610C-0338-4E6B-9872-D8855B5B9956}"/>
                </a:ext>
              </a:extLst>
            </p:cNvPr>
            <p:cNvSpPr>
              <a:spLocks noChangeShapeType="1"/>
            </p:cNvSpPr>
            <p:nvPr/>
          </p:nvSpPr>
          <p:spPr bwMode="auto">
            <a:xfrm>
              <a:off x="4122" y="1895"/>
              <a:ext cx="165" cy="575"/>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60" name="Line 75">
              <a:extLst>
                <a:ext uri="{FF2B5EF4-FFF2-40B4-BE49-F238E27FC236}">
                  <a16:creationId xmlns:a16="http://schemas.microsoft.com/office/drawing/2014/main" id="{D8F790AD-F1E5-B491-1843-4570A96A7316}"/>
                </a:ext>
              </a:extLst>
            </p:cNvPr>
            <p:cNvSpPr>
              <a:spLocks noChangeShapeType="1"/>
            </p:cNvSpPr>
            <p:nvPr/>
          </p:nvSpPr>
          <p:spPr bwMode="auto">
            <a:xfrm flipV="1">
              <a:off x="4137" y="1895"/>
              <a:ext cx="477" cy="568"/>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61" name="Text Box 76">
              <a:extLst>
                <a:ext uri="{FF2B5EF4-FFF2-40B4-BE49-F238E27FC236}">
                  <a16:creationId xmlns:a16="http://schemas.microsoft.com/office/drawing/2014/main" id="{A2BE97A6-15B5-E2B6-E55F-84FB43C0B16A}"/>
                </a:ext>
              </a:extLst>
            </p:cNvPr>
            <p:cNvSpPr txBox="1">
              <a:spLocks noChangeArrowheads="1"/>
            </p:cNvSpPr>
            <p:nvPr/>
          </p:nvSpPr>
          <p:spPr bwMode="auto">
            <a:xfrm>
              <a:off x="2555" y="840"/>
              <a:ext cx="407" cy="161"/>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N+4</a:t>
              </a:r>
              <a:endParaRPr lang="en-US" altLang="en-US">
                <a:solidFill>
                  <a:srgbClr val="000000"/>
                </a:solidFill>
                <a:ea typeface="Batang" panose="02030600000101010101" pitchFamily="18" charset="-127"/>
              </a:endParaRPr>
            </a:p>
          </p:txBody>
        </p:sp>
        <p:sp>
          <p:nvSpPr>
            <p:cNvPr id="62" name="Line 77">
              <a:extLst>
                <a:ext uri="{FF2B5EF4-FFF2-40B4-BE49-F238E27FC236}">
                  <a16:creationId xmlns:a16="http://schemas.microsoft.com/office/drawing/2014/main" id="{13770FFE-7835-589D-0DFD-40836E114F6B}"/>
                </a:ext>
              </a:extLst>
            </p:cNvPr>
            <p:cNvSpPr>
              <a:spLocks noChangeShapeType="1"/>
            </p:cNvSpPr>
            <p:nvPr/>
          </p:nvSpPr>
          <p:spPr bwMode="auto">
            <a:xfrm flipV="1">
              <a:off x="3295" y="1476"/>
              <a:ext cx="0" cy="1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63" name="Text Box 78">
              <a:extLst>
                <a:ext uri="{FF2B5EF4-FFF2-40B4-BE49-F238E27FC236}">
                  <a16:creationId xmlns:a16="http://schemas.microsoft.com/office/drawing/2014/main" id="{7442C756-CB50-84C6-E11A-C86343B2FC31}"/>
                </a:ext>
              </a:extLst>
            </p:cNvPr>
            <p:cNvSpPr txBox="1">
              <a:spLocks noChangeArrowheads="1"/>
            </p:cNvSpPr>
            <p:nvPr/>
          </p:nvSpPr>
          <p:spPr bwMode="auto">
            <a:xfrm>
              <a:off x="3085" y="989"/>
              <a:ext cx="408"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N+4</a:t>
              </a:r>
              <a:endParaRPr lang="en-US" altLang="en-US">
                <a:solidFill>
                  <a:srgbClr val="000000"/>
                </a:solidFill>
                <a:ea typeface="Batang" panose="02030600000101010101" pitchFamily="18" charset="-127"/>
              </a:endParaRPr>
            </a:p>
          </p:txBody>
        </p:sp>
        <p:sp>
          <p:nvSpPr>
            <p:cNvPr id="64" name="Text Box 79">
              <a:extLst>
                <a:ext uri="{FF2B5EF4-FFF2-40B4-BE49-F238E27FC236}">
                  <a16:creationId xmlns:a16="http://schemas.microsoft.com/office/drawing/2014/main" id="{CEE9F03B-3E00-BF65-00C9-050A724EEBCE}"/>
                </a:ext>
              </a:extLst>
            </p:cNvPr>
            <p:cNvSpPr txBox="1">
              <a:spLocks noChangeArrowheads="1"/>
            </p:cNvSpPr>
            <p:nvPr/>
          </p:nvSpPr>
          <p:spPr bwMode="auto">
            <a:xfrm>
              <a:off x="3085" y="1151"/>
              <a:ext cx="408" cy="16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N+3</a:t>
              </a:r>
              <a:endParaRPr lang="en-US" altLang="en-US">
                <a:solidFill>
                  <a:srgbClr val="000000"/>
                </a:solidFill>
                <a:ea typeface="Batang" panose="02030600000101010101" pitchFamily="18" charset="-127"/>
              </a:endParaRPr>
            </a:p>
          </p:txBody>
        </p:sp>
        <p:sp>
          <p:nvSpPr>
            <p:cNvPr id="65" name="Text Box 80">
              <a:extLst>
                <a:ext uri="{FF2B5EF4-FFF2-40B4-BE49-F238E27FC236}">
                  <a16:creationId xmlns:a16="http://schemas.microsoft.com/office/drawing/2014/main" id="{ACDEAADA-D07E-B1AC-B57E-D54EDC856E89}"/>
                </a:ext>
              </a:extLst>
            </p:cNvPr>
            <p:cNvSpPr txBox="1">
              <a:spLocks noChangeArrowheads="1"/>
            </p:cNvSpPr>
            <p:nvPr/>
          </p:nvSpPr>
          <p:spPr bwMode="auto">
            <a:xfrm>
              <a:off x="3085" y="1314"/>
              <a:ext cx="408"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66" name="Line 81">
              <a:extLst>
                <a:ext uri="{FF2B5EF4-FFF2-40B4-BE49-F238E27FC236}">
                  <a16:creationId xmlns:a16="http://schemas.microsoft.com/office/drawing/2014/main" id="{02F1330F-DC66-8278-F860-56779C4D1DBC}"/>
                </a:ext>
              </a:extLst>
            </p:cNvPr>
            <p:cNvSpPr>
              <a:spLocks noChangeShapeType="1"/>
            </p:cNvSpPr>
            <p:nvPr/>
          </p:nvSpPr>
          <p:spPr bwMode="auto">
            <a:xfrm flipV="1">
              <a:off x="4024" y="583"/>
              <a:ext cx="0" cy="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67" name="Line 82">
              <a:extLst>
                <a:ext uri="{FF2B5EF4-FFF2-40B4-BE49-F238E27FC236}">
                  <a16:creationId xmlns:a16="http://schemas.microsoft.com/office/drawing/2014/main" id="{BA6E6BF6-12CA-79A6-50BF-C621E5C748FC}"/>
                </a:ext>
              </a:extLst>
            </p:cNvPr>
            <p:cNvSpPr>
              <a:spLocks noChangeShapeType="1"/>
            </p:cNvSpPr>
            <p:nvPr/>
          </p:nvSpPr>
          <p:spPr bwMode="auto">
            <a:xfrm flipV="1">
              <a:off x="3825" y="1470"/>
              <a:ext cx="0" cy="16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68" name="Text Box 83">
              <a:extLst>
                <a:ext uri="{FF2B5EF4-FFF2-40B4-BE49-F238E27FC236}">
                  <a16:creationId xmlns:a16="http://schemas.microsoft.com/office/drawing/2014/main" id="{13D3D193-3780-D465-7279-67E4C174CCF1}"/>
                </a:ext>
              </a:extLst>
            </p:cNvPr>
            <p:cNvSpPr txBox="1">
              <a:spLocks noChangeArrowheads="1"/>
            </p:cNvSpPr>
            <p:nvPr/>
          </p:nvSpPr>
          <p:spPr bwMode="auto">
            <a:xfrm>
              <a:off x="3616" y="982"/>
              <a:ext cx="408" cy="16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N+4</a:t>
              </a:r>
              <a:endParaRPr lang="en-US" altLang="en-US">
                <a:solidFill>
                  <a:srgbClr val="000000"/>
                </a:solidFill>
                <a:ea typeface="Batang" panose="02030600000101010101" pitchFamily="18" charset="-127"/>
              </a:endParaRPr>
            </a:p>
          </p:txBody>
        </p:sp>
        <p:sp>
          <p:nvSpPr>
            <p:cNvPr id="69" name="Text Box 84">
              <a:extLst>
                <a:ext uri="{FF2B5EF4-FFF2-40B4-BE49-F238E27FC236}">
                  <a16:creationId xmlns:a16="http://schemas.microsoft.com/office/drawing/2014/main" id="{5B8480DC-07C9-254D-C479-597903872E45}"/>
                </a:ext>
              </a:extLst>
            </p:cNvPr>
            <p:cNvSpPr txBox="1">
              <a:spLocks noChangeArrowheads="1"/>
            </p:cNvSpPr>
            <p:nvPr/>
          </p:nvSpPr>
          <p:spPr bwMode="auto">
            <a:xfrm>
              <a:off x="3616" y="1145"/>
              <a:ext cx="408"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N+3</a:t>
              </a:r>
              <a:endParaRPr lang="en-US" altLang="en-US">
                <a:solidFill>
                  <a:srgbClr val="000000"/>
                </a:solidFill>
                <a:ea typeface="Batang" panose="02030600000101010101" pitchFamily="18" charset="-127"/>
              </a:endParaRPr>
            </a:p>
          </p:txBody>
        </p:sp>
        <p:sp>
          <p:nvSpPr>
            <p:cNvPr id="70" name="Text Box 85">
              <a:extLst>
                <a:ext uri="{FF2B5EF4-FFF2-40B4-BE49-F238E27FC236}">
                  <a16:creationId xmlns:a16="http://schemas.microsoft.com/office/drawing/2014/main" id="{57BFE587-717F-51C4-49F8-8A71D70F645D}"/>
                </a:ext>
              </a:extLst>
            </p:cNvPr>
            <p:cNvSpPr txBox="1">
              <a:spLocks noChangeArrowheads="1"/>
            </p:cNvSpPr>
            <p:nvPr/>
          </p:nvSpPr>
          <p:spPr bwMode="auto">
            <a:xfrm>
              <a:off x="3616" y="1307"/>
              <a:ext cx="408" cy="16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71" name="Line 86">
              <a:extLst>
                <a:ext uri="{FF2B5EF4-FFF2-40B4-BE49-F238E27FC236}">
                  <a16:creationId xmlns:a16="http://schemas.microsoft.com/office/drawing/2014/main" id="{632185DE-D4DA-9B5C-EC3E-70FE220E893F}"/>
                </a:ext>
              </a:extLst>
            </p:cNvPr>
            <p:cNvSpPr>
              <a:spLocks noChangeShapeType="1"/>
            </p:cNvSpPr>
            <p:nvPr/>
          </p:nvSpPr>
          <p:spPr bwMode="auto">
            <a:xfrm flipV="1">
              <a:off x="3622" y="565"/>
              <a:ext cx="0" cy="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2" name="Line 87">
              <a:extLst>
                <a:ext uri="{FF2B5EF4-FFF2-40B4-BE49-F238E27FC236}">
                  <a16:creationId xmlns:a16="http://schemas.microsoft.com/office/drawing/2014/main" id="{E0182997-38D2-AC0D-FB3D-7257145B5F68}"/>
                </a:ext>
              </a:extLst>
            </p:cNvPr>
            <p:cNvSpPr>
              <a:spLocks noChangeShapeType="1"/>
            </p:cNvSpPr>
            <p:nvPr/>
          </p:nvSpPr>
          <p:spPr bwMode="auto">
            <a:xfrm flipH="1">
              <a:off x="4586" y="2463"/>
              <a:ext cx="20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3" name="Line 88">
              <a:extLst>
                <a:ext uri="{FF2B5EF4-FFF2-40B4-BE49-F238E27FC236}">
                  <a16:creationId xmlns:a16="http://schemas.microsoft.com/office/drawing/2014/main" id="{789F4199-81E2-B998-EFC7-D0B56AAD977D}"/>
                </a:ext>
              </a:extLst>
            </p:cNvPr>
            <p:cNvSpPr>
              <a:spLocks noChangeShapeType="1"/>
            </p:cNvSpPr>
            <p:nvPr/>
          </p:nvSpPr>
          <p:spPr bwMode="auto">
            <a:xfrm flipH="1">
              <a:off x="4580" y="2727"/>
              <a:ext cx="2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4" name="Line 89">
              <a:extLst>
                <a:ext uri="{FF2B5EF4-FFF2-40B4-BE49-F238E27FC236}">
                  <a16:creationId xmlns:a16="http://schemas.microsoft.com/office/drawing/2014/main" id="{084E46F8-19E4-2847-16CA-273675D78351}"/>
                </a:ext>
              </a:extLst>
            </p:cNvPr>
            <p:cNvSpPr>
              <a:spLocks noChangeShapeType="1"/>
            </p:cNvSpPr>
            <p:nvPr/>
          </p:nvSpPr>
          <p:spPr bwMode="auto">
            <a:xfrm flipH="1">
              <a:off x="361" y="1648"/>
              <a:ext cx="2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5" name="Line 90">
              <a:extLst>
                <a:ext uri="{FF2B5EF4-FFF2-40B4-BE49-F238E27FC236}">
                  <a16:creationId xmlns:a16="http://schemas.microsoft.com/office/drawing/2014/main" id="{0DE8CB2D-B749-CFEF-D4AE-2F0BAD0564F0}"/>
                </a:ext>
              </a:extLst>
            </p:cNvPr>
            <p:cNvSpPr>
              <a:spLocks noChangeShapeType="1"/>
            </p:cNvSpPr>
            <p:nvPr/>
          </p:nvSpPr>
          <p:spPr bwMode="auto">
            <a:xfrm flipH="1">
              <a:off x="360" y="1904"/>
              <a:ext cx="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6" name="Line 91">
              <a:extLst>
                <a:ext uri="{FF2B5EF4-FFF2-40B4-BE49-F238E27FC236}">
                  <a16:creationId xmlns:a16="http://schemas.microsoft.com/office/drawing/2014/main" id="{EDFED87C-67AF-1A2D-B0BE-504605A518CE}"/>
                </a:ext>
              </a:extLst>
            </p:cNvPr>
            <p:cNvSpPr>
              <a:spLocks noChangeShapeType="1"/>
            </p:cNvSpPr>
            <p:nvPr/>
          </p:nvSpPr>
          <p:spPr bwMode="auto">
            <a:xfrm rot="10800000" flipV="1">
              <a:off x="853" y="2721"/>
              <a:ext cx="0" cy="16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7" name="Line 92">
              <a:extLst>
                <a:ext uri="{FF2B5EF4-FFF2-40B4-BE49-F238E27FC236}">
                  <a16:creationId xmlns:a16="http://schemas.microsoft.com/office/drawing/2014/main" id="{CE00B7BB-BF0F-EE94-3BCD-32F27229A15B}"/>
                </a:ext>
              </a:extLst>
            </p:cNvPr>
            <p:cNvSpPr>
              <a:spLocks noChangeShapeType="1"/>
            </p:cNvSpPr>
            <p:nvPr/>
          </p:nvSpPr>
          <p:spPr bwMode="auto">
            <a:xfrm rot="10800000" flipV="1">
              <a:off x="1382" y="2721"/>
              <a:ext cx="0" cy="16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8" name="Line 93">
              <a:extLst>
                <a:ext uri="{FF2B5EF4-FFF2-40B4-BE49-F238E27FC236}">
                  <a16:creationId xmlns:a16="http://schemas.microsoft.com/office/drawing/2014/main" id="{3F000D1F-5D33-BC85-3590-A8629689A260}"/>
                </a:ext>
              </a:extLst>
            </p:cNvPr>
            <p:cNvSpPr>
              <a:spLocks noChangeShapeType="1"/>
            </p:cNvSpPr>
            <p:nvPr/>
          </p:nvSpPr>
          <p:spPr bwMode="auto">
            <a:xfrm rot="10800000" flipV="1">
              <a:off x="1939" y="2731"/>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9" name="Line 94">
              <a:extLst>
                <a:ext uri="{FF2B5EF4-FFF2-40B4-BE49-F238E27FC236}">
                  <a16:creationId xmlns:a16="http://schemas.microsoft.com/office/drawing/2014/main" id="{7A9E89D9-8A5F-8E0A-BE4A-C3B25C4EFC88}"/>
                </a:ext>
              </a:extLst>
            </p:cNvPr>
            <p:cNvSpPr>
              <a:spLocks noChangeShapeType="1"/>
            </p:cNvSpPr>
            <p:nvPr/>
          </p:nvSpPr>
          <p:spPr bwMode="auto">
            <a:xfrm rot="10800000" flipV="1">
              <a:off x="2455" y="2721"/>
              <a:ext cx="0" cy="16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0" name="Line 95">
              <a:extLst>
                <a:ext uri="{FF2B5EF4-FFF2-40B4-BE49-F238E27FC236}">
                  <a16:creationId xmlns:a16="http://schemas.microsoft.com/office/drawing/2014/main" id="{46E560E3-5839-1AF8-EF25-4A796F23C9B8}"/>
                </a:ext>
              </a:extLst>
            </p:cNvPr>
            <p:cNvSpPr>
              <a:spLocks noChangeShapeType="1"/>
            </p:cNvSpPr>
            <p:nvPr/>
          </p:nvSpPr>
          <p:spPr bwMode="auto">
            <a:xfrm rot="10800000" flipV="1">
              <a:off x="2991" y="2721"/>
              <a:ext cx="0" cy="16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1" name="Text Box 96">
              <a:extLst>
                <a:ext uri="{FF2B5EF4-FFF2-40B4-BE49-F238E27FC236}">
                  <a16:creationId xmlns:a16="http://schemas.microsoft.com/office/drawing/2014/main" id="{0AB3BC1E-C0F9-6CAE-4CE1-E1DC5D00C617}"/>
                </a:ext>
              </a:extLst>
            </p:cNvPr>
            <p:cNvSpPr txBox="1">
              <a:spLocks noChangeArrowheads="1"/>
            </p:cNvSpPr>
            <p:nvPr/>
          </p:nvSpPr>
          <p:spPr bwMode="auto">
            <a:xfrm>
              <a:off x="649" y="2877"/>
              <a:ext cx="409" cy="16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l" eaLnBrk="1" hangingPunct="1"/>
              <a:endParaRPr lang="en-US" altLang="en-US"/>
            </a:p>
          </p:txBody>
        </p:sp>
        <p:sp>
          <p:nvSpPr>
            <p:cNvPr id="82" name="Text Box 97">
              <a:extLst>
                <a:ext uri="{FF2B5EF4-FFF2-40B4-BE49-F238E27FC236}">
                  <a16:creationId xmlns:a16="http://schemas.microsoft.com/office/drawing/2014/main" id="{00A6E612-C240-3FB6-BD33-17CF4DA58982}"/>
                </a:ext>
              </a:extLst>
            </p:cNvPr>
            <p:cNvSpPr txBox="1">
              <a:spLocks noChangeArrowheads="1"/>
            </p:cNvSpPr>
            <p:nvPr/>
          </p:nvSpPr>
          <p:spPr bwMode="auto">
            <a:xfrm>
              <a:off x="3842" y="3378"/>
              <a:ext cx="407" cy="16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83" name="Text Box 98">
              <a:extLst>
                <a:ext uri="{FF2B5EF4-FFF2-40B4-BE49-F238E27FC236}">
                  <a16:creationId xmlns:a16="http://schemas.microsoft.com/office/drawing/2014/main" id="{B27F2757-7B56-59CF-17F0-F5CBB3083D4F}"/>
                </a:ext>
              </a:extLst>
            </p:cNvPr>
            <p:cNvSpPr txBox="1">
              <a:spLocks noChangeArrowheads="1"/>
            </p:cNvSpPr>
            <p:nvPr/>
          </p:nvSpPr>
          <p:spPr bwMode="auto">
            <a:xfrm>
              <a:off x="2781" y="2883"/>
              <a:ext cx="409"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84" name="Text Box 99">
              <a:extLst>
                <a:ext uri="{FF2B5EF4-FFF2-40B4-BE49-F238E27FC236}">
                  <a16:creationId xmlns:a16="http://schemas.microsoft.com/office/drawing/2014/main" id="{47C61F07-0C7B-F89C-3B69-21AA8560F3F8}"/>
                </a:ext>
              </a:extLst>
            </p:cNvPr>
            <p:cNvSpPr txBox="1">
              <a:spLocks noChangeArrowheads="1"/>
            </p:cNvSpPr>
            <p:nvPr/>
          </p:nvSpPr>
          <p:spPr bwMode="auto">
            <a:xfrm>
              <a:off x="2781" y="3045"/>
              <a:ext cx="409" cy="16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N+3</a:t>
              </a:r>
              <a:endParaRPr lang="en-US" altLang="en-US">
                <a:solidFill>
                  <a:srgbClr val="000000"/>
                </a:solidFill>
                <a:ea typeface="Batang" panose="02030600000101010101" pitchFamily="18" charset="-127"/>
              </a:endParaRPr>
            </a:p>
          </p:txBody>
        </p:sp>
        <p:sp>
          <p:nvSpPr>
            <p:cNvPr id="85" name="Text Box 100">
              <a:extLst>
                <a:ext uri="{FF2B5EF4-FFF2-40B4-BE49-F238E27FC236}">
                  <a16:creationId xmlns:a16="http://schemas.microsoft.com/office/drawing/2014/main" id="{E73CC73B-80CE-C714-0A31-8B9E100225E2}"/>
                </a:ext>
              </a:extLst>
            </p:cNvPr>
            <p:cNvSpPr txBox="1">
              <a:spLocks noChangeArrowheads="1"/>
            </p:cNvSpPr>
            <p:nvPr/>
          </p:nvSpPr>
          <p:spPr bwMode="auto">
            <a:xfrm>
              <a:off x="1175" y="2883"/>
              <a:ext cx="407"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a:t>
              </a:r>
              <a:endParaRPr lang="en-US" altLang="en-US">
                <a:solidFill>
                  <a:srgbClr val="000000"/>
                </a:solidFill>
                <a:ea typeface="Batang" panose="02030600000101010101" pitchFamily="18" charset="-127"/>
              </a:endParaRPr>
            </a:p>
          </p:txBody>
        </p:sp>
        <p:sp>
          <p:nvSpPr>
            <p:cNvPr id="86" name="Text Box 101">
              <a:extLst>
                <a:ext uri="{FF2B5EF4-FFF2-40B4-BE49-F238E27FC236}">
                  <a16:creationId xmlns:a16="http://schemas.microsoft.com/office/drawing/2014/main" id="{6C8434E0-6C83-066C-36EB-01F39972435C}"/>
                </a:ext>
              </a:extLst>
            </p:cNvPr>
            <p:cNvSpPr txBox="1">
              <a:spLocks noChangeArrowheads="1"/>
            </p:cNvSpPr>
            <p:nvPr/>
          </p:nvSpPr>
          <p:spPr bwMode="auto">
            <a:xfrm>
              <a:off x="3842" y="3053"/>
              <a:ext cx="407" cy="16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N+3</a:t>
              </a:r>
              <a:endParaRPr lang="en-US" altLang="en-US">
                <a:solidFill>
                  <a:srgbClr val="000000"/>
                </a:solidFill>
                <a:ea typeface="Batang" panose="02030600000101010101" pitchFamily="18" charset="-127"/>
              </a:endParaRPr>
            </a:p>
          </p:txBody>
        </p:sp>
        <p:sp>
          <p:nvSpPr>
            <p:cNvPr id="87" name="Text Box 102">
              <a:extLst>
                <a:ext uri="{FF2B5EF4-FFF2-40B4-BE49-F238E27FC236}">
                  <a16:creationId xmlns:a16="http://schemas.microsoft.com/office/drawing/2014/main" id="{F3829F2D-CD67-F9CC-23CD-B16F7AE18737}"/>
                </a:ext>
              </a:extLst>
            </p:cNvPr>
            <p:cNvSpPr txBox="1">
              <a:spLocks noChangeArrowheads="1"/>
            </p:cNvSpPr>
            <p:nvPr/>
          </p:nvSpPr>
          <p:spPr bwMode="auto">
            <a:xfrm>
              <a:off x="3842" y="3216"/>
              <a:ext cx="407" cy="161"/>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N+4</a:t>
              </a:r>
              <a:endParaRPr lang="en-US" altLang="en-US">
                <a:solidFill>
                  <a:srgbClr val="000000"/>
                </a:solidFill>
                <a:ea typeface="Batang" panose="02030600000101010101" pitchFamily="18" charset="-127"/>
              </a:endParaRPr>
            </a:p>
          </p:txBody>
        </p:sp>
        <p:sp>
          <p:nvSpPr>
            <p:cNvPr id="88" name="Line 103">
              <a:extLst>
                <a:ext uri="{FF2B5EF4-FFF2-40B4-BE49-F238E27FC236}">
                  <a16:creationId xmlns:a16="http://schemas.microsoft.com/office/drawing/2014/main" id="{3BA0B689-271D-2FF4-8C18-E57FEED78C41}"/>
                </a:ext>
              </a:extLst>
            </p:cNvPr>
            <p:cNvSpPr>
              <a:spLocks noChangeShapeType="1"/>
            </p:cNvSpPr>
            <p:nvPr/>
          </p:nvSpPr>
          <p:spPr bwMode="auto">
            <a:xfrm rot="10800000" flipV="1">
              <a:off x="2781" y="2890"/>
              <a:ext cx="0" cy="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9" name="Line 104">
              <a:extLst>
                <a:ext uri="{FF2B5EF4-FFF2-40B4-BE49-F238E27FC236}">
                  <a16:creationId xmlns:a16="http://schemas.microsoft.com/office/drawing/2014/main" id="{542B364D-637C-7E15-FD2C-C3D161595EFE}"/>
                </a:ext>
              </a:extLst>
            </p:cNvPr>
            <p:cNvSpPr>
              <a:spLocks noChangeShapeType="1"/>
            </p:cNvSpPr>
            <p:nvPr/>
          </p:nvSpPr>
          <p:spPr bwMode="auto">
            <a:xfrm rot="10800000" flipV="1">
              <a:off x="649" y="3032"/>
              <a:ext cx="0" cy="6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90" name="Line 105">
              <a:extLst>
                <a:ext uri="{FF2B5EF4-FFF2-40B4-BE49-F238E27FC236}">
                  <a16:creationId xmlns:a16="http://schemas.microsoft.com/office/drawing/2014/main" id="{3AD7D876-B53A-BDF4-5706-EF842744F83D}"/>
                </a:ext>
              </a:extLst>
            </p:cNvPr>
            <p:cNvSpPr>
              <a:spLocks noChangeShapeType="1"/>
            </p:cNvSpPr>
            <p:nvPr/>
          </p:nvSpPr>
          <p:spPr bwMode="auto">
            <a:xfrm rot="10800000" flipV="1">
              <a:off x="3190" y="2890"/>
              <a:ext cx="0" cy="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91" name="Line 106">
              <a:extLst>
                <a:ext uri="{FF2B5EF4-FFF2-40B4-BE49-F238E27FC236}">
                  <a16:creationId xmlns:a16="http://schemas.microsoft.com/office/drawing/2014/main" id="{C28582AE-A8B7-45B5-AB50-DFA06C765879}"/>
                </a:ext>
              </a:extLst>
            </p:cNvPr>
            <p:cNvSpPr>
              <a:spLocks noChangeShapeType="1"/>
            </p:cNvSpPr>
            <p:nvPr/>
          </p:nvSpPr>
          <p:spPr bwMode="auto">
            <a:xfrm rot="10800000" flipV="1">
              <a:off x="1058" y="3039"/>
              <a:ext cx="0" cy="6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92" name="Line 107">
              <a:extLst>
                <a:ext uri="{FF2B5EF4-FFF2-40B4-BE49-F238E27FC236}">
                  <a16:creationId xmlns:a16="http://schemas.microsoft.com/office/drawing/2014/main" id="{09C7540F-2B6E-3C89-DDF7-82FF2D6810C8}"/>
                </a:ext>
              </a:extLst>
            </p:cNvPr>
            <p:cNvSpPr>
              <a:spLocks noChangeShapeType="1"/>
            </p:cNvSpPr>
            <p:nvPr/>
          </p:nvSpPr>
          <p:spPr bwMode="auto">
            <a:xfrm rot="10800000" flipH="1" flipV="1">
              <a:off x="3319" y="3369"/>
              <a:ext cx="0" cy="3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93" name="Line 108">
              <a:extLst>
                <a:ext uri="{FF2B5EF4-FFF2-40B4-BE49-F238E27FC236}">
                  <a16:creationId xmlns:a16="http://schemas.microsoft.com/office/drawing/2014/main" id="{1D781C07-7572-FD34-789C-BD3E0A2670F5}"/>
                </a:ext>
              </a:extLst>
            </p:cNvPr>
            <p:cNvSpPr>
              <a:spLocks noChangeShapeType="1"/>
            </p:cNvSpPr>
            <p:nvPr/>
          </p:nvSpPr>
          <p:spPr bwMode="auto">
            <a:xfrm rot="10800000" flipV="1">
              <a:off x="1175" y="3262"/>
              <a:ext cx="0" cy="3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94" name="Line 109">
              <a:extLst>
                <a:ext uri="{FF2B5EF4-FFF2-40B4-BE49-F238E27FC236}">
                  <a16:creationId xmlns:a16="http://schemas.microsoft.com/office/drawing/2014/main" id="{BB3898A0-A2A7-4401-BC1E-0809A6886582}"/>
                </a:ext>
              </a:extLst>
            </p:cNvPr>
            <p:cNvSpPr>
              <a:spLocks noChangeShapeType="1"/>
            </p:cNvSpPr>
            <p:nvPr/>
          </p:nvSpPr>
          <p:spPr bwMode="auto">
            <a:xfrm rot="10800000" flipV="1">
              <a:off x="1667" y="3568"/>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95" name="Line 110">
              <a:extLst>
                <a:ext uri="{FF2B5EF4-FFF2-40B4-BE49-F238E27FC236}">
                  <a16:creationId xmlns:a16="http://schemas.microsoft.com/office/drawing/2014/main" id="{A32E62D1-EAE9-8354-76A5-AE7793D2E43D}"/>
                </a:ext>
              </a:extLst>
            </p:cNvPr>
            <p:cNvSpPr>
              <a:spLocks noChangeShapeType="1"/>
            </p:cNvSpPr>
            <p:nvPr/>
          </p:nvSpPr>
          <p:spPr bwMode="auto">
            <a:xfrm rot="10800000" flipV="1">
              <a:off x="2206" y="3561"/>
              <a:ext cx="0" cy="163"/>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96" name="Line 111">
              <a:extLst>
                <a:ext uri="{FF2B5EF4-FFF2-40B4-BE49-F238E27FC236}">
                  <a16:creationId xmlns:a16="http://schemas.microsoft.com/office/drawing/2014/main" id="{0A15A578-B23E-596C-64A2-A436612C89AE}"/>
                </a:ext>
              </a:extLst>
            </p:cNvPr>
            <p:cNvSpPr>
              <a:spLocks noChangeShapeType="1"/>
            </p:cNvSpPr>
            <p:nvPr/>
          </p:nvSpPr>
          <p:spPr bwMode="auto">
            <a:xfrm rot="10800000" flipV="1">
              <a:off x="2744" y="3582"/>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97" name="Line 112">
              <a:extLst>
                <a:ext uri="{FF2B5EF4-FFF2-40B4-BE49-F238E27FC236}">
                  <a16:creationId xmlns:a16="http://schemas.microsoft.com/office/drawing/2014/main" id="{1B18BEAE-A24B-B802-59DD-A4B6F8A0AC63}"/>
                </a:ext>
              </a:extLst>
            </p:cNvPr>
            <p:cNvSpPr>
              <a:spLocks noChangeShapeType="1"/>
            </p:cNvSpPr>
            <p:nvPr/>
          </p:nvSpPr>
          <p:spPr bwMode="auto">
            <a:xfrm rot="10800000" flipV="1">
              <a:off x="4577" y="2721"/>
              <a:ext cx="0" cy="16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98" name="Line 113">
              <a:extLst>
                <a:ext uri="{FF2B5EF4-FFF2-40B4-BE49-F238E27FC236}">
                  <a16:creationId xmlns:a16="http://schemas.microsoft.com/office/drawing/2014/main" id="{550D2AC8-FB70-75C7-CFCF-FB132A166F45}"/>
                </a:ext>
              </a:extLst>
            </p:cNvPr>
            <p:cNvSpPr>
              <a:spLocks noChangeShapeType="1"/>
            </p:cNvSpPr>
            <p:nvPr/>
          </p:nvSpPr>
          <p:spPr bwMode="auto">
            <a:xfrm rot="10800000" flipV="1">
              <a:off x="1129" y="3561"/>
              <a:ext cx="0" cy="163"/>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99" name="Text Box 114">
              <a:extLst>
                <a:ext uri="{FF2B5EF4-FFF2-40B4-BE49-F238E27FC236}">
                  <a16:creationId xmlns:a16="http://schemas.microsoft.com/office/drawing/2014/main" id="{871BA21A-2B6E-21E5-2B33-3E54C7825ABC}"/>
                </a:ext>
              </a:extLst>
            </p:cNvPr>
            <p:cNvSpPr txBox="1">
              <a:spLocks noChangeArrowheads="1"/>
            </p:cNvSpPr>
            <p:nvPr/>
          </p:nvSpPr>
          <p:spPr bwMode="auto">
            <a:xfrm>
              <a:off x="3843" y="2890"/>
              <a:ext cx="408"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100" name="Line 115">
              <a:extLst>
                <a:ext uri="{FF2B5EF4-FFF2-40B4-BE49-F238E27FC236}">
                  <a16:creationId xmlns:a16="http://schemas.microsoft.com/office/drawing/2014/main" id="{5444A28C-9218-7467-3D47-6579A8AC65C7}"/>
                </a:ext>
              </a:extLst>
            </p:cNvPr>
            <p:cNvSpPr>
              <a:spLocks noChangeShapeType="1"/>
            </p:cNvSpPr>
            <p:nvPr/>
          </p:nvSpPr>
          <p:spPr bwMode="auto">
            <a:xfrm rot="10800000" flipV="1">
              <a:off x="3523" y="2721"/>
              <a:ext cx="0" cy="16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01" name="Line 116">
              <a:extLst>
                <a:ext uri="{FF2B5EF4-FFF2-40B4-BE49-F238E27FC236}">
                  <a16:creationId xmlns:a16="http://schemas.microsoft.com/office/drawing/2014/main" id="{D2134603-AC23-2597-A351-098955BF7263}"/>
                </a:ext>
              </a:extLst>
            </p:cNvPr>
            <p:cNvSpPr>
              <a:spLocks noChangeShapeType="1"/>
            </p:cNvSpPr>
            <p:nvPr/>
          </p:nvSpPr>
          <p:spPr bwMode="auto">
            <a:xfrm rot="10800000" flipV="1">
              <a:off x="3842" y="3535"/>
              <a:ext cx="0" cy="1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02" name="Line 117">
              <a:extLst>
                <a:ext uri="{FF2B5EF4-FFF2-40B4-BE49-F238E27FC236}">
                  <a16:creationId xmlns:a16="http://schemas.microsoft.com/office/drawing/2014/main" id="{DFF4EF6C-FD01-3E67-309C-348C44095D8A}"/>
                </a:ext>
              </a:extLst>
            </p:cNvPr>
            <p:cNvSpPr>
              <a:spLocks noChangeShapeType="1"/>
            </p:cNvSpPr>
            <p:nvPr/>
          </p:nvSpPr>
          <p:spPr bwMode="auto">
            <a:xfrm rot="10800000" flipV="1">
              <a:off x="4054" y="2721"/>
              <a:ext cx="0" cy="16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03" name="Text Box 118">
              <a:extLst>
                <a:ext uri="{FF2B5EF4-FFF2-40B4-BE49-F238E27FC236}">
                  <a16:creationId xmlns:a16="http://schemas.microsoft.com/office/drawing/2014/main" id="{3D112D55-B652-2E0D-EB92-6C3A1CFD2019}"/>
                </a:ext>
              </a:extLst>
            </p:cNvPr>
            <p:cNvSpPr txBox="1">
              <a:spLocks noChangeArrowheads="1"/>
            </p:cNvSpPr>
            <p:nvPr/>
          </p:nvSpPr>
          <p:spPr bwMode="auto">
            <a:xfrm>
              <a:off x="3319" y="2883"/>
              <a:ext cx="408"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104" name="Text Box 119">
              <a:extLst>
                <a:ext uri="{FF2B5EF4-FFF2-40B4-BE49-F238E27FC236}">
                  <a16:creationId xmlns:a16="http://schemas.microsoft.com/office/drawing/2014/main" id="{84FB4902-DD30-F4A2-7B74-EF7AAF8CE73B}"/>
                </a:ext>
              </a:extLst>
            </p:cNvPr>
            <p:cNvSpPr txBox="1">
              <a:spLocks noChangeArrowheads="1"/>
            </p:cNvSpPr>
            <p:nvPr/>
          </p:nvSpPr>
          <p:spPr bwMode="auto">
            <a:xfrm>
              <a:off x="3319" y="3045"/>
              <a:ext cx="408" cy="16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N+3</a:t>
              </a:r>
              <a:endParaRPr lang="en-US" altLang="en-US">
                <a:solidFill>
                  <a:srgbClr val="000000"/>
                </a:solidFill>
                <a:ea typeface="Batang" panose="02030600000101010101" pitchFamily="18" charset="-127"/>
              </a:endParaRPr>
            </a:p>
          </p:txBody>
        </p:sp>
        <p:sp>
          <p:nvSpPr>
            <p:cNvPr id="105" name="Text Box 120">
              <a:extLst>
                <a:ext uri="{FF2B5EF4-FFF2-40B4-BE49-F238E27FC236}">
                  <a16:creationId xmlns:a16="http://schemas.microsoft.com/office/drawing/2014/main" id="{38AE1F1D-EBFE-338F-86E3-712FC05DCE8E}"/>
                </a:ext>
              </a:extLst>
            </p:cNvPr>
            <p:cNvSpPr txBox="1">
              <a:spLocks noChangeArrowheads="1"/>
            </p:cNvSpPr>
            <p:nvPr/>
          </p:nvSpPr>
          <p:spPr bwMode="auto">
            <a:xfrm>
              <a:off x="3319" y="3208"/>
              <a:ext cx="408"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N+4</a:t>
              </a:r>
              <a:endParaRPr lang="en-US" altLang="en-US">
                <a:solidFill>
                  <a:srgbClr val="000000"/>
                </a:solidFill>
                <a:ea typeface="Batang" panose="02030600000101010101" pitchFamily="18" charset="-127"/>
              </a:endParaRPr>
            </a:p>
          </p:txBody>
        </p:sp>
        <p:sp>
          <p:nvSpPr>
            <p:cNvPr id="106" name="Line 121">
              <a:extLst>
                <a:ext uri="{FF2B5EF4-FFF2-40B4-BE49-F238E27FC236}">
                  <a16:creationId xmlns:a16="http://schemas.microsoft.com/office/drawing/2014/main" id="{CC7CAA5E-2E69-840D-7746-5A194962306D}"/>
                </a:ext>
              </a:extLst>
            </p:cNvPr>
            <p:cNvSpPr>
              <a:spLocks noChangeShapeType="1"/>
            </p:cNvSpPr>
            <p:nvPr/>
          </p:nvSpPr>
          <p:spPr bwMode="auto">
            <a:xfrm rot="10800000" flipV="1">
              <a:off x="3727" y="2890"/>
              <a:ext cx="0" cy="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07" name="Line 122">
              <a:extLst>
                <a:ext uri="{FF2B5EF4-FFF2-40B4-BE49-F238E27FC236}">
                  <a16:creationId xmlns:a16="http://schemas.microsoft.com/office/drawing/2014/main" id="{E920DB09-EED6-D272-BD1F-707C7FB167D7}"/>
                </a:ext>
              </a:extLst>
            </p:cNvPr>
            <p:cNvSpPr>
              <a:spLocks noChangeShapeType="1"/>
            </p:cNvSpPr>
            <p:nvPr/>
          </p:nvSpPr>
          <p:spPr bwMode="auto">
            <a:xfrm rot="10800000" flipV="1">
              <a:off x="3319" y="2890"/>
              <a:ext cx="0" cy="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08" name="Text Box 123">
              <a:extLst>
                <a:ext uri="{FF2B5EF4-FFF2-40B4-BE49-F238E27FC236}">
                  <a16:creationId xmlns:a16="http://schemas.microsoft.com/office/drawing/2014/main" id="{CE798DFE-1405-4640-C024-B69060D9EE7E}"/>
                </a:ext>
              </a:extLst>
            </p:cNvPr>
            <p:cNvSpPr txBox="1">
              <a:spLocks noChangeArrowheads="1"/>
            </p:cNvSpPr>
            <p:nvPr/>
          </p:nvSpPr>
          <p:spPr bwMode="auto">
            <a:xfrm>
              <a:off x="1712" y="2877"/>
              <a:ext cx="408" cy="16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l" eaLnBrk="1" hangingPunct="1"/>
              <a:endParaRPr lang="en-US" altLang="en-US"/>
            </a:p>
          </p:txBody>
        </p:sp>
        <p:sp>
          <p:nvSpPr>
            <p:cNvPr id="109" name="Line 124">
              <a:extLst>
                <a:ext uri="{FF2B5EF4-FFF2-40B4-BE49-F238E27FC236}">
                  <a16:creationId xmlns:a16="http://schemas.microsoft.com/office/drawing/2014/main" id="{914016A4-9B3B-31FD-4764-71F6F9EEA53C}"/>
                </a:ext>
              </a:extLst>
            </p:cNvPr>
            <p:cNvSpPr>
              <a:spLocks noChangeShapeType="1"/>
            </p:cNvSpPr>
            <p:nvPr/>
          </p:nvSpPr>
          <p:spPr bwMode="auto">
            <a:xfrm rot="10800000" flipV="1">
              <a:off x="1712" y="3039"/>
              <a:ext cx="0" cy="6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0" name="Line 125">
              <a:extLst>
                <a:ext uri="{FF2B5EF4-FFF2-40B4-BE49-F238E27FC236}">
                  <a16:creationId xmlns:a16="http://schemas.microsoft.com/office/drawing/2014/main" id="{98E613C5-FC8A-7389-AF5A-3566AFA4134B}"/>
                </a:ext>
              </a:extLst>
            </p:cNvPr>
            <p:cNvSpPr>
              <a:spLocks noChangeShapeType="1"/>
            </p:cNvSpPr>
            <p:nvPr/>
          </p:nvSpPr>
          <p:spPr bwMode="auto">
            <a:xfrm rot="10800000" flipV="1">
              <a:off x="2120" y="3039"/>
              <a:ext cx="0" cy="6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1" name="Text Box 126">
              <a:extLst>
                <a:ext uri="{FF2B5EF4-FFF2-40B4-BE49-F238E27FC236}">
                  <a16:creationId xmlns:a16="http://schemas.microsoft.com/office/drawing/2014/main" id="{172FFB55-3F96-3EA8-E0A7-84A8FD7F0D09}"/>
                </a:ext>
              </a:extLst>
            </p:cNvPr>
            <p:cNvSpPr txBox="1">
              <a:spLocks noChangeArrowheads="1"/>
            </p:cNvSpPr>
            <p:nvPr/>
          </p:nvSpPr>
          <p:spPr bwMode="auto">
            <a:xfrm>
              <a:off x="2243" y="2877"/>
              <a:ext cx="408" cy="16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Aft>
                  <a:spcPts val="600"/>
                </a:spcAft>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112" name="Line 127">
              <a:extLst>
                <a:ext uri="{FF2B5EF4-FFF2-40B4-BE49-F238E27FC236}">
                  <a16:creationId xmlns:a16="http://schemas.microsoft.com/office/drawing/2014/main" id="{CE844AB4-7ED6-FD77-4221-099CEB3CF8E5}"/>
                </a:ext>
              </a:extLst>
            </p:cNvPr>
            <p:cNvSpPr>
              <a:spLocks noChangeShapeType="1"/>
            </p:cNvSpPr>
            <p:nvPr/>
          </p:nvSpPr>
          <p:spPr bwMode="auto">
            <a:xfrm rot="10800000" flipV="1">
              <a:off x="2243" y="3039"/>
              <a:ext cx="0" cy="6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3" name="Line 128">
              <a:extLst>
                <a:ext uri="{FF2B5EF4-FFF2-40B4-BE49-F238E27FC236}">
                  <a16:creationId xmlns:a16="http://schemas.microsoft.com/office/drawing/2014/main" id="{A80CA374-1241-3796-F0D8-20F438EF4237}"/>
                </a:ext>
              </a:extLst>
            </p:cNvPr>
            <p:cNvSpPr>
              <a:spLocks noChangeShapeType="1"/>
            </p:cNvSpPr>
            <p:nvPr/>
          </p:nvSpPr>
          <p:spPr bwMode="auto">
            <a:xfrm rot="10800000" flipV="1">
              <a:off x="2651" y="3045"/>
              <a:ext cx="0" cy="6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4" name="Line 129">
              <a:extLst>
                <a:ext uri="{FF2B5EF4-FFF2-40B4-BE49-F238E27FC236}">
                  <a16:creationId xmlns:a16="http://schemas.microsoft.com/office/drawing/2014/main" id="{B0C257E4-8B3A-B83D-2B39-D8792CC0BA3E}"/>
                </a:ext>
              </a:extLst>
            </p:cNvPr>
            <p:cNvSpPr>
              <a:spLocks noChangeShapeType="1"/>
            </p:cNvSpPr>
            <p:nvPr/>
          </p:nvSpPr>
          <p:spPr bwMode="auto">
            <a:xfrm rot="10800000" flipV="1">
              <a:off x="1582" y="3039"/>
              <a:ext cx="0" cy="6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5" name="Line 130">
              <a:extLst>
                <a:ext uri="{FF2B5EF4-FFF2-40B4-BE49-F238E27FC236}">
                  <a16:creationId xmlns:a16="http://schemas.microsoft.com/office/drawing/2014/main" id="{38694DD1-4D26-B57C-F826-DF76EC64762C}"/>
                </a:ext>
              </a:extLst>
            </p:cNvPr>
            <p:cNvSpPr>
              <a:spLocks noChangeShapeType="1"/>
            </p:cNvSpPr>
            <p:nvPr/>
          </p:nvSpPr>
          <p:spPr bwMode="auto">
            <a:xfrm rot="10800000" flipV="1">
              <a:off x="1173" y="3039"/>
              <a:ext cx="0" cy="6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6" name="Text Box 131">
              <a:extLst>
                <a:ext uri="{FF2B5EF4-FFF2-40B4-BE49-F238E27FC236}">
                  <a16:creationId xmlns:a16="http://schemas.microsoft.com/office/drawing/2014/main" id="{DC277208-82DB-C6EA-2CA5-8A540C127D50}"/>
                </a:ext>
              </a:extLst>
            </p:cNvPr>
            <p:cNvSpPr txBox="1">
              <a:spLocks noChangeArrowheads="1"/>
            </p:cNvSpPr>
            <p:nvPr/>
          </p:nvSpPr>
          <p:spPr bwMode="auto">
            <a:xfrm>
              <a:off x="4373" y="2884"/>
              <a:ext cx="408" cy="16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Aft>
                  <a:spcPts val="600"/>
                </a:spcAft>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N+5</a:t>
              </a:r>
              <a:endParaRPr lang="en-US" altLang="en-US">
                <a:solidFill>
                  <a:srgbClr val="000000"/>
                </a:solidFill>
                <a:ea typeface="Batang" panose="02030600000101010101" pitchFamily="18" charset="-127"/>
              </a:endParaRPr>
            </a:p>
          </p:txBody>
        </p:sp>
        <p:sp>
          <p:nvSpPr>
            <p:cNvPr id="117" name="Line 132">
              <a:extLst>
                <a:ext uri="{FF2B5EF4-FFF2-40B4-BE49-F238E27FC236}">
                  <a16:creationId xmlns:a16="http://schemas.microsoft.com/office/drawing/2014/main" id="{2FF84EF1-2CFC-A4D5-5F9E-2E4274D2E6B9}"/>
                </a:ext>
              </a:extLst>
            </p:cNvPr>
            <p:cNvSpPr>
              <a:spLocks noChangeShapeType="1"/>
            </p:cNvSpPr>
            <p:nvPr/>
          </p:nvSpPr>
          <p:spPr bwMode="auto">
            <a:xfrm rot="10800000" flipV="1">
              <a:off x="4374" y="3045"/>
              <a:ext cx="0" cy="6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8" name="Line 133">
              <a:extLst>
                <a:ext uri="{FF2B5EF4-FFF2-40B4-BE49-F238E27FC236}">
                  <a16:creationId xmlns:a16="http://schemas.microsoft.com/office/drawing/2014/main" id="{9B414CFD-6DF8-8A74-DA19-10611B232E82}"/>
                </a:ext>
              </a:extLst>
            </p:cNvPr>
            <p:cNvSpPr>
              <a:spLocks noChangeShapeType="1"/>
            </p:cNvSpPr>
            <p:nvPr/>
          </p:nvSpPr>
          <p:spPr bwMode="auto">
            <a:xfrm rot="10800000" flipV="1">
              <a:off x="4781" y="3039"/>
              <a:ext cx="0" cy="6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9" name="Line 134">
              <a:extLst>
                <a:ext uri="{FF2B5EF4-FFF2-40B4-BE49-F238E27FC236}">
                  <a16:creationId xmlns:a16="http://schemas.microsoft.com/office/drawing/2014/main" id="{EA5933C7-D2D9-E316-FF66-1C692356C664}"/>
                </a:ext>
              </a:extLst>
            </p:cNvPr>
            <p:cNvSpPr>
              <a:spLocks noChangeShapeType="1"/>
            </p:cNvSpPr>
            <p:nvPr/>
          </p:nvSpPr>
          <p:spPr bwMode="auto">
            <a:xfrm rot="10800000" flipV="1">
              <a:off x="4251" y="3528"/>
              <a:ext cx="0" cy="1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0" name="Line 135">
              <a:extLst>
                <a:ext uri="{FF2B5EF4-FFF2-40B4-BE49-F238E27FC236}">
                  <a16:creationId xmlns:a16="http://schemas.microsoft.com/office/drawing/2014/main" id="{5FA3175B-BC6E-A53C-2975-70EC6E148F2C}"/>
                </a:ext>
              </a:extLst>
            </p:cNvPr>
            <p:cNvSpPr>
              <a:spLocks noChangeShapeType="1"/>
            </p:cNvSpPr>
            <p:nvPr/>
          </p:nvSpPr>
          <p:spPr bwMode="auto">
            <a:xfrm rot="10800000" flipV="1">
              <a:off x="2780" y="3207"/>
              <a:ext cx="0" cy="4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1" name="Line 136">
              <a:extLst>
                <a:ext uri="{FF2B5EF4-FFF2-40B4-BE49-F238E27FC236}">
                  <a16:creationId xmlns:a16="http://schemas.microsoft.com/office/drawing/2014/main" id="{638BA6BE-7081-A874-F75D-83D93D63D988}"/>
                </a:ext>
              </a:extLst>
            </p:cNvPr>
            <p:cNvSpPr>
              <a:spLocks noChangeShapeType="1"/>
            </p:cNvSpPr>
            <p:nvPr/>
          </p:nvSpPr>
          <p:spPr bwMode="auto">
            <a:xfrm rot="10800000" flipV="1">
              <a:off x="3190" y="3201"/>
              <a:ext cx="0" cy="4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2" name="Line 137">
              <a:extLst>
                <a:ext uri="{FF2B5EF4-FFF2-40B4-BE49-F238E27FC236}">
                  <a16:creationId xmlns:a16="http://schemas.microsoft.com/office/drawing/2014/main" id="{E2C465FA-FB63-3706-AE0D-AC87F947A785}"/>
                </a:ext>
              </a:extLst>
            </p:cNvPr>
            <p:cNvSpPr>
              <a:spLocks noChangeShapeType="1"/>
            </p:cNvSpPr>
            <p:nvPr/>
          </p:nvSpPr>
          <p:spPr bwMode="auto">
            <a:xfrm rot="10800000" flipH="1" flipV="1">
              <a:off x="3728" y="3376"/>
              <a:ext cx="0" cy="3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3" name="Line 138">
              <a:extLst>
                <a:ext uri="{FF2B5EF4-FFF2-40B4-BE49-F238E27FC236}">
                  <a16:creationId xmlns:a16="http://schemas.microsoft.com/office/drawing/2014/main" id="{9C5CB532-C65D-BA43-C4DB-1A66281A708D}"/>
                </a:ext>
              </a:extLst>
            </p:cNvPr>
            <p:cNvSpPr>
              <a:spLocks noChangeShapeType="1"/>
            </p:cNvSpPr>
            <p:nvPr/>
          </p:nvSpPr>
          <p:spPr bwMode="auto">
            <a:xfrm rot="10800000" flipV="1">
              <a:off x="3283" y="3582"/>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4" name="Line 139">
              <a:extLst>
                <a:ext uri="{FF2B5EF4-FFF2-40B4-BE49-F238E27FC236}">
                  <a16:creationId xmlns:a16="http://schemas.microsoft.com/office/drawing/2014/main" id="{35881A27-0A21-A05A-23B9-10CC503EC4B4}"/>
                </a:ext>
              </a:extLst>
            </p:cNvPr>
            <p:cNvSpPr>
              <a:spLocks noChangeShapeType="1"/>
            </p:cNvSpPr>
            <p:nvPr/>
          </p:nvSpPr>
          <p:spPr bwMode="auto">
            <a:xfrm rot="10800000" flipV="1">
              <a:off x="3806" y="3575"/>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5" name="Line 140">
              <a:extLst>
                <a:ext uri="{FF2B5EF4-FFF2-40B4-BE49-F238E27FC236}">
                  <a16:creationId xmlns:a16="http://schemas.microsoft.com/office/drawing/2014/main" id="{84DF6AEC-6FE8-4900-0E0A-9D5DC0C44D8E}"/>
                </a:ext>
              </a:extLst>
            </p:cNvPr>
            <p:cNvSpPr>
              <a:spLocks noChangeShapeType="1"/>
            </p:cNvSpPr>
            <p:nvPr/>
          </p:nvSpPr>
          <p:spPr bwMode="auto">
            <a:xfrm rot="10800000" flipV="1">
              <a:off x="4329" y="3575"/>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6" name="Text Box 141">
              <a:extLst>
                <a:ext uri="{FF2B5EF4-FFF2-40B4-BE49-F238E27FC236}">
                  <a16:creationId xmlns:a16="http://schemas.microsoft.com/office/drawing/2014/main" id="{F4325520-6298-F563-824C-979613EB7E87}"/>
                </a:ext>
              </a:extLst>
            </p:cNvPr>
            <p:cNvSpPr txBox="1">
              <a:spLocks noChangeArrowheads="1"/>
            </p:cNvSpPr>
            <p:nvPr/>
          </p:nvSpPr>
          <p:spPr bwMode="auto">
            <a:xfrm>
              <a:off x="5112" y="3744"/>
              <a:ext cx="408"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V(R)</a:t>
              </a:r>
              <a:endParaRPr lang="en-US" altLang="en-US">
                <a:ea typeface="Batang" panose="02030600000101010101" pitchFamily="18" charset="-127"/>
              </a:endParaRPr>
            </a:p>
          </p:txBody>
        </p:sp>
        <p:sp>
          <p:nvSpPr>
            <p:cNvPr id="127" name="Line 142">
              <a:extLst>
                <a:ext uri="{FF2B5EF4-FFF2-40B4-BE49-F238E27FC236}">
                  <a16:creationId xmlns:a16="http://schemas.microsoft.com/office/drawing/2014/main" id="{ADEB8632-4EA8-7A35-035E-F23C9F568D95}"/>
                </a:ext>
              </a:extLst>
            </p:cNvPr>
            <p:cNvSpPr>
              <a:spLocks noChangeShapeType="1"/>
            </p:cNvSpPr>
            <p:nvPr/>
          </p:nvSpPr>
          <p:spPr bwMode="auto">
            <a:xfrm rot="5400000" flipV="1">
              <a:off x="5120" y="3773"/>
              <a:ext cx="0" cy="137"/>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8" name="Line 143">
              <a:extLst>
                <a:ext uri="{FF2B5EF4-FFF2-40B4-BE49-F238E27FC236}">
                  <a16:creationId xmlns:a16="http://schemas.microsoft.com/office/drawing/2014/main" id="{073D1E0E-9F17-51BF-B28F-B900239E0F3A}"/>
                </a:ext>
              </a:extLst>
            </p:cNvPr>
            <p:cNvSpPr>
              <a:spLocks noChangeShapeType="1"/>
            </p:cNvSpPr>
            <p:nvPr/>
          </p:nvSpPr>
          <p:spPr bwMode="auto">
            <a:xfrm>
              <a:off x="4357" y="2396"/>
              <a:ext cx="273" cy="0"/>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9" name="Line 144">
              <a:extLst>
                <a:ext uri="{FF2B5EF4-FFF2-40B4-BE49-F238E27FC236}">
                  <a16:creationId xmlns:a16="http://schemas.microsoft.com/office/drawing/2014/main" id="{E91F2244-6021-7CF3-1E5C-026DE2FED14A}"/>
                </a:ext>
              </a:extLst>
            </p:cNvPr>
            <p:cNvSpPr>
              <a:spLocks noChangeShapeType="1"/>
            </p:cNvSpPr>
            <p:nvPr/>
          </p:nvSpPr>
          <p:spPr bwMode="auto">
            <a:xfrm>
              <a:off x="2553" y="549"/>
              <a:ext cx="0" cy="3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0" name="Line 145">
              <a:extLst>
                <a:ext uri="{FF2B5EF4-FFF2-40B4-BE49-F238E27FC236}">
                  <a16:creationId xmlns:a16="http://schemas.microsoft.com/office/drawing/2014/main" id="{4DDEC675-9E7E-64E5-124C-265DC1690C26}"/>
                </a:ext>
              </a:extLst>
            </p:cNvPr>
            <p:cNvSpPr>
              <a:spLocks noChangeShapeType="1"/>
            </p:cNvSpPr>
            <p:nvPr/>
          </p:nvSpPr>
          <p:spPr bwMode="auto">
            <a:xfrm>
              <a:off x="2962" y="799"/>
              <a:ext cx="0" cy="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1" name="Line 146">
              <a:extLst>
                <a:ext uri="{FF2B5EF4-FFF2-40B4-BE49-F238E27FC236}">
                  <a16:creationId xmlns:a16="http://schemas.microsoft.com/office/drawing/2014/main" id="{68092C21-8567-0CEB-205E-86E9980CF144}"/>
                </a:ext>
              </a:extLst>
            </p:cNvPr>
            <p:cNvSpPr>
              <a:spLocks noChangeShapeType="1"/>
            </p:cNvSpPr>
            <p:nvPr/>
          </p:nvSpPr>
          <p:spPr bwMode="auto">
            <a:xfrm flipV="1">
              <a:off x="3038" y="436"/>
              <a:ext cx="0" cy="163"/>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2" name="Line 147">
              <a:extLst>
                <a:ext uri="{FF2B5EF4-FFF2-40B4-BE49-F238E27FC236}">
                  <a16:creationId xmlns:a16="http://schemas.microsoft.com/office/drawing/2014/main" id="{9829BB9D-6A2E-A9A9-534F-408237708CE9}"/>
                </a:ext>
              </a:extLst>
            </p:cNvPr>
            <p:cNvSpPr>
              <a:spLocks noChangeShapeType="1"/>
            </p:cNvSpPr>
            <p:nvPr/>
          </p:nvSpPr>
          <p:spPr bwMode="auto">
            <a:xfrm flipV="1">
              <a:off x="3554" y="457"/>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3" name="Line 148">
              <a:extLst>
                <a:ext uri="{FF2B5EF4-FFF2-40B4-BE49-F238E27FC236}">
                  <a16:creationId xmlns:a16="http://schemas.microsoft.com/office/drawing/2014/main" id="{43953D95-AFC9-95A2-5C39-83C59B06D071}"/>
                </a:ext>
              </a:extLst>
            </p:cNvPr>
            <p:cNvSpPr>
              <a:spLocks noChangeShapeType="1"/>
            </p:cNvSpPr>
            <p:nvPr/>
          </p:nvSpPr>
          <p:spPr bwMode="auto">
            <a:xfrm flipV="1">
              <a:off x="3036" y="240"/>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4" name="Line 149">
              <a:extLst>
                <a:ext uri="{FF2B5EF4-FFF2-40B4-BE49-F238E27FC236}">
                  <a16:creationId xmlns:a16="http://schemas.microsoft.com/office/drawing/2014/main" id="{25EA6556-B209-ABDB-C3A7-E95FA5165E46}"/>
                </a:ext>
              </a:extLst>
            </p:cNvPr>
            <p:cNvSpPr>
              <a:spLocks noChangeShapeType="1"/>
            </p:cNvSpPr>
            <p:nvPr/>
          </p:nvSpPr>
          <p:spPr bwMode="auto">
            <a:xfrm flipV="1">
              <a:off x="3552" y="240"/>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5" name="Text Box 150">
              <a:extLst>
                <a:ext uri="{FF2B5EF4-FFF2-40B4-BE49-F238E27FC236}">
                  <a16:creationId xmlns:a16="http://schemas.microsoft.com/office/drawing/2014/main" id="{BDC09D7F-B623-CDA4-4118-A9D838DC8810}"/>
                </a:ext>
              </a:extLst>
            </p:cNvPr>
            <p:cNvSpPr txBox="1">
              <a:spLocks noChangeArrowheads="1"/>
            </p:cNvSpPr>
            <p:nvPr/>
          </p:nvSpPr>
          <p:spPr bwMode="auto">
            <a:xfrm>
              <a:off x="3083" y="824"/>
              <a:ext cx="409" cy="16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136" name="Text Box 151">
              <a:extLst>
                <a:ext uri="{FF2B5EF4-FFF2-40B4-BE49-F238E27FC236}">
                  <a16:creationId xmlns:a16="http://schemas.microsoft.com/office/drawing/2014/main" id="{CD130E93-A2DC-7242-648C-EC7511069180}"/>
                </a:ext>
              </a:extLst>
            </p:cNvPr>
            <p:cNvSpPr txBox="1">
              <a:spLocks noChangeArrowheads="1"/>
            </p:cNvSpPr>
            <p:nvPr/>
          </p:nvSpPr>
          <p:spPr bwMode="auto">
            <a:xfrm>
              <a:off x="3614" y="818"/>
              <a:ext cx="408"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137" name="Text Box 152">
              <a:extLst>
                <a:ext uri="{FF2B5EF4-FFF2-40B4-BE49-F238E27FC236}">
                  <a16:creationId xmlns:a16="http://schemas.microsoft.com/office/drawing/2014/main" id="{EBAD04C1-1BF0-0D38-4198-1D7413D682A1}"/>
                </a:ext>
              </a:extLst>
            </p:cNvPr>
            <p:cNvSpPr txBox="1">
              <a:spLocks noChangeArrowheads="1"/>
            </p:cNvSpPr>
            <p:nvPr/>
          </p:nvSpPr>
          <p:spPr bwMode="auto">
            <a:xfrm>
              <a:off x="3614" y="657"/>
              <a:ext cx="408" cy="16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N+5</a:t>
              </a:r>
              <a:endParaRPr lang="en-US" altLang="en-US">
                <a:solidFill>
                  <a:srgbClr val="000000"/>
                </a:solidFill>
                <a:ea typeface="Batang" panose="02030600000101010101" pitchFamily="18" charset="-127"/>
              </a:endParaRPr>
            </a:p>
          </p:txBody>
        </p:sp>
        <p:sp>
          <p:nvSpPr>
            <p:cNvPr id="138" name="Text Box 153">
              <a:extLst>
                <a:ext uri="{FF2B5EF4-FFF2-40B4-BE49-F238E27FC236}">
                  <a16:creationId xmlns:a16="http://schemas.microsoft.com/office/drawing/2014/main" id="{CC8C5BC5-C20A-CE0B-A10B-5D0B4F0C34A8}"/>
                </a:ext>
              </a:extLst>
            </p:cNvPr>
            <p:cNvSpPr txBox="1">
              <a:spLocks noChangeArrowheads="1"/>
            </p:cNvSpPr>
            <p:nvPr/>
          </p:nvSpPr>
          <p:spPr bwMode="auto">
            <a:xfrm>
              <a:off x="4148" y="1313"/>
              <a:ext cx="407"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76656" eaLnBrk="1" hangingPunct="1">
                <a:spcBef>
                  <a:spcPts val="370"/>
                </a:spcBef>
              </a:pPr>
              <a:r>
                <a:rPr lang="en-US" altLang="ko-KR" sz="81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N+5</a:t>
              </a:r>
              <a:endParaRPr lang="en-US" altLang="en-US">
                <a:solidFill>
                  <a:srgbClr val="000000"/>
                </a:solidFill>
                <a:ea typeface="Batang" panose="02030600000101010101" pitchFamily="18" charset="-127"/>
              </a:endParaRPr>
            </a:p>
          </p:txBody>
        </p:sp>
        <p:sp>
          <p:nvSpPr>
            <p:cNvPr id="139" name="Line 154">
              <a:extLst>
                <a:ext uri="{FF2B5EF4-FFF2-40B4-BE49-F238E27FC236}">
                  <a16:creationId xmlns:a16="http://schemas.microsoft.com/office/drawing/2014/main" id="{46D82DC8-B0CF-6A96-92A8-6A2B39DF059C}"/>
                </a:ext>
              </a:extLst>
            </p:cNvPr>
            <p:cNvSpPr>
              <a:spLocks noChangeShapeType="1"/>
            </p:cNvSpPr>
            <p:nvPr/>
          </p:nvSpPr>
          <p:spPr bwMode="auto">
            <a:xfrm flipV="1">
              <a:off x="1484" y="542"/>
              <a:ext cx="0" cy="4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40" name="Line 155">
              <a:extLst>
                <a:ext uri="{FF2B5EF4-FFF2-40B4-BE49-F238E27FC236}">
                  <a16:creationId xmlns:a16="http://schemas.microsoft.com/office/drawing/2014/main" id="{06C8A773-E7B8-F34A-39C1-9A1D94E6B0DA}"/>
                </a:ext>
              </a:extLst>
            </p:cNvPr>
            <p:cNvSpPr>
              <a:spLocks noChangeShapeType="1"/>
            </p:cNvSpPr>
            <p:nvPr/>
          </p:nvSpPr>
          <p:spPr bwMode="auto">
            <a:xfrm flipV="1">
              <a:off x="4555" y="583"/>
              <a:ext cx="0" cy="7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41" name="Line 156">
              <a:extLst>
                <a:ext uri="{FF2B5EF4-FFF2-40B4-BE49-F238E27FC236}">
                  <a16:creationId xmlns:a16="http://schemas.microsoft.com/office/drawing/2014/main" id="{2479253F-9547-D35E-D35C-C09890988F9B}"/>
                </a:ext>
              </a:extLst>
            </p:cNvPr>
            <p:cNvSpPr>
              <a:spLocks noChangeShapeType="1"/>
            </p:cNvSpPr>
            <p:nvPr/>
          </p:nvSpPr>
          <p:spPr bwMode="auto">
            <a:xfrm flipV="1">
              <a:off x="4357" y="1476"/>
              <a:ext cx="0" cy="1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42" name="Line 157">
              <a:extLst>
                <a:ext uri="{FF2B5EF4-FFF2-40B4-BE49-F238E27FC236}">
                  <a16:creationId xmlns:a16="http://schemas.microsoft.com/office/drawing/2014/main" id="{759A8745-4F0D-CD30-3A0D-414AA9D10C26}"/>
                </a:ext>
              </a:extLst>
            </p:cNvPr>
            <p:cNvSpPr>
              <a:spLocks noChangeShapeType="1"/>
            </p:cNvSpPr>
            <p:nvPr/>
          </p:nvSpPr>
          <p:spPr bwMode="auto">
            <a:xfrm flipV="1">
              <a:off x="4145" y="569"/>
              <a:ext cx="0" cy="7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43" name="Line 158">
              <a:extLst>
                <a:ext uri="{FF2B5EF4-FFF2-40B4-BE49-F238E27FC236}">
                  <a16:creationId xmlns:a16="http://schemas.microsoft.com/office/drawing/2014/main" id="{1450AD30-347B-373F-CE9B-C164CC3DED67}"/>
                </a:ext>
              </a:extLst>
            </p:cNvPr>
            <p:cNvSpPr>
              <a:spLocks noChangeShapeType="1"/>
            </p:cNvSpPr>
            <p:nvPr/>
          </p:nvSpPr>
          <p:spPr bwMode="auto">
            <a:xfrm>
              <a:off x="2431" y="542"/>
              <a:ext cx="0" cy="3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44" name="Line 159">
              <a:extLst>
                <a:ext uri="{FF2B5EF4-FFF2-40B4-BE49-F238E27FC236}">
                  <a16:creationId xmlns:a16="http://schemas.microsoft.com/office/drawing/2014/main" id="{EB90F4E5-4751-F683-28FF-926FD80C2F31}"/>
                </a:ext>
              </a:extLst>
            </p:cNvPr>
            <p:cNvSpPr>
              <a:spLocks noChangeShapeType="1"/>
            </p:cNvSpPr>
            <p:nvPr/>
          </p:nvSpPr>
          <p:spPr bwMode="auto">
            <a:xfrm>
              <a:off x="2022" y="536"/>
              <a:ext cx="0" cy="3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45" name="Line 160">
              <a:extLst>
                <a:ext uri="{FF2B5EF4-FFF2-40B4-BE49-F238E27FC236}">
                  <a16:creationId xmlns:a16="http://schemas.microsoft.com/office/drawing/2014/main" id="{A14F29D1-A0E8-D01C-3686-01ECFE0A4F2B}"/>
                </a:ext>
              </a:extLst>
            </p:cNvPr>
            <p:cNvSpPr>
              <a:spLocks noChangeShapeType="1"/>
            </p:cNvSpPr>
            <p:nvPr/>
          </p:nvSpPr>
          <p:spPr bwMode="auto">
            <a:xfrm>
              <a:off x="1885" y="511"/>
              <a:ext cx="0" cy="3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46" name="Line 161">
              <a:extLst>
                <a:ext uri="{FF2B5EF4-FFF2-40B4-BE49-F238E27FC236}">
                  <a16:creationId xmlns:a16="http://schemas.microsoft.com/office/drawing/2014/main" id="{F40156BC-95BB-5093-148E-3819586CB24F}"/>
                </a:ext>
              </a:extLst>
            </p:cNvPr>
            <p:cNvSpPr>
              <a:spLocks noChangeShapeType="1"/>
            </p:cNvSpPr>
            <p:nvPr/>
          </p:nvSpPr>
          <p:spPr bwMode="auto">
            <a:xfrm>
              <a:off x="2962" y="542"/>
              <a:ext cx="0" cy="3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47" name="Line 162">
              <a:extLst>
                <a:ext uri="{FF2B5EF4-FFF2-40B4-BE49-F238E27FC236}">
                  <a16:creationId xmlns:a16="http://schemas.microsoft.com/office/drawing/2014/main" id="{E2CBABD3-818B-7F13-FE25-314C84068FF0}"/>
                </a:ext>
              </a:extLst>
            </p:cNvPr>
            <p:cNvSpPr>
              <a:spLocks noChangeShapeType="1"/>
            </p:cNvSpPr>
            <p:nvPr/>
          </p:nvSpPr>
          <p:spPr bwMode="auto">
            <a:xfrm>
              <a:off x="3083" y="542"/>
              <a:ext cx="0" cy="3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48" name="Line 163">
              <a:extLst>
                <a:ext uri="{FF2B5EF4-FFF2-40B4-BE49-F238E27FC236}">
                  <a16:creationId xmlns:a16="http://schemas.microsoft.com/office/drawing/2014/main" id="{9968699B-C3FC-88B9-BC97-3FC8789B12B5}"/>
                </a:ext>
              </a:extLst>
            </p:cNvPr>
            <p:cNvSpPr>
              <a:spLocks noChangeShapeType="1"/>
            </p:cNvSpPr>
            <p:nvPr/>
          </p:nvSpPr>
          <p:spPr bwMode="auto">
            <a:xfrm>
              <a:off x="3493" y="549"/>
              <a:ext cx="0" cy="3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49" name="Line 164">
              <a:extLst>
                <a:ext uri="{FF2B5EF4-FFF2-40B4-BE49-F238E27FC236}">
                  <a16:creationId xmlns:a16="http://schemas.microsoft.com/office/drawing/2014/main" id="{8B9A73CF-BC08-466A-C1AB-A635FAC5C99C}"/>
                </a:ext>
              </a:extLst>
            </p:cNvPr>
            <p:cNvSpPr>
              <a:spLocks noChangeShapeType="1"/>
            </p:cNvSpPr>
            <p:nvPr/>
          </p:nvSpPr>
          <p:spPr bwMode="auto">
            <a:xfrm>
              <a:off x="953" y="522"/>
              <a:ext cx="0" cy="3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50" name="Line 165">
              <a:extLst>
                <a:ext uri="{FF2B5EF4-FFF2-40B4-BE49-F238E27FC236}">
                  <a16:creationId xmlns:a16="http://schemas.microsoft.com/office/drawing/2014/main" id="{6975AE8B-ABB5-8C77-A305-91AED78B7F3B}"/>
                </a:ext>
              </a:extLst>
            </p:cNvPr>
            <p:cNvSpPr>
              <a:spLocks noChangeShapeType="1"/>
            </p:cNvSpPr>
            <p:nvPr/>
          </p:nvSpPr>
          <p:spPr bwMode="auto">
            <a:xfrm>
              <a:off x="839" y="515"/>
              <a:ext cx="0" cy="3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51" name="Line 166">
              <a:extLst>
                <a:ext uri="{FF2B5EF4-FFF2-40B4-BE49-F238E27FC236}">
                  <a16:creationId xmlns:a16="http://schemas.microsoft.com/office/drawing/2014/main" id="{18F51346-FB2E-27CA-2254-BA12CC4B3EDE}"/>
                </a:ext>
              </a:extLst>
            </p:cNvPr>
            <p:cNvSpPr>
              <a:spLocks noChangeShapeType="1"/>
            </p:cNvSpPr>
            <p:nvPr/>
          </p:nvSpPr>
          <p:spPr bwMode="auto">
            <a:xfrm>
              <a:off x="430" y="515"/>
              <a:ext cx="0" cy="3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52" name="Line 167">
              <a:extLst>
                <a:ext uri="{FF2B5EF4-FFF2-40B4-BE49-F238E27FC236}">
                  <a16:creationId xmlns:a16="http://schemas.microsoft.com/office/drawing/2014/main" id="{4A8FE932-949B-2283-71E0-9DF8FAE71EEF}"/>
                </a:ext>
              </a:extLst>
            </p:cNvPr>
            <p:cNvSpPr>
              <a:spLocks noChangeShapeType="1"/>
            </p:cNvSpPr>
            <p:nvPr/>
          </p:nvSpPr>
          <p:spPr bwMode="auto">
            <a:xfrm>
              <a:off x="1355" y="511"/>
              <a:ext cx="0" cy="3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53" name="Line 168">
              <a:extLst>
                <a:ext uri="{FF2B5EF4-FFF2-40B4-BE49-F238E27FC236}">
                  <a16:creationId xmlns:a16="http://schemas.microsoft.com/office/drawing/2014/main" id="{AE3E6B3B-7EDA-F6E1-C324-FC05A84B5F4A}"/>
                </a:ext>
              </a:extLst>
            </p:cNvPr>
            <p:cNvSpPr>
              <a:spLocks noChangeShapeType="1"/>
            </p:cNvSpPr>
            <p:nvPr/>
          </p:nvSpPr>
          <p:spPr bwMode="auto">
            <a:xfrm rot="10800000" flipV="1">
              <a:off x="4848" y="3552"/>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54" name="Text Box 170">
              <a:extLst>
                <a:ext uri="{FF2B5EF4-FFF2-40B4-BE49-F238E27FC236}">
                  <a16:creationId xmlns:a16="http://schemas.microsoft.com/office/drawing/2014/main" id="{3DB728D0-ECEB-1D2A-BE59-688E56FBCC2B}"/>
                </a:ext>
              </a:extLst>
            </p:cNvPr>
            <p:cNvSpPr txBox="1">
              <a:spLocks noChangeArrowheads="1"/>
            </p:cNvSpPr>
            <p:nvPr/>
          </p:nvSpPr>
          <p:spPr bwMode="auto">
            <a:xfrm>
              <a:off x="912" y="3744"/>
              <a:ext cx="41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76656" eaLnBrk="1" hangingPunct="1">
                <a:spcAft>
                  <a:spcPts val="600"/>
                </a:spcAft>
              </a:pPr>
              <a:r>
                <a:rPr lang="en-US" altLang="en-US" sz="1036" kern="1200">
                  <a:solidFill>
                    <a:schemeClr val="tx1"/>
                  </a:solidFill>
                  <a:latin typeface="Times New Roman" panose="02020603050405020304" pitchFamily="18" charset="0"/>
                  <a:ea typeface="+mn-ea"/>
                  <a:cs typeface="Times New Roman" panose="02020603050405020304" pitchFamily="18" charset="0"/>
                </a:rPr>
                <a:t>     N             N+1            N+1            N+1             N+1           N+1            N+5           N+6</a:t>
              </a:r>
              <a:endParaRPr lang="en-US" altLang="en-US" sz="1400">
                <a:latin typeface="Times New Roman" panose="02020603050405020304" pitchFamily="18" charset="0"/>
                <a:cs typeface="Times New Roman" panose="02020603050405020304" pitchFamily="18" charset="0"/>
              </a:endParaRPr>
            </a:p>
          </p:txBody>
        </p:sp>
        <p:sp>
          <p:nvSpPr>
            <p:cNvPr id="155" name="Text Box 172">
              <a:extLst>
                <a:ext uri="{FF2B5EF4-FFF2-40B4-BE49-F238E27FC236}">
                  <a16:creationId xmlns:a16="http://schemas.microsoft.com/office/drawing/2014/main" id="{ACF03CAE-F66B-AF18-484F-0D9A295E7331}"/>
                </a:ext>
              </a:extLst>
            </p:cNvPr>
            <p:cNvSpPr txBox="1">
              <a:spLocks noChangeArrowheads="1"/>
            </p:cNvSpPr>
            <p:nvPr/>
          </p:nvSpPr>
          <p:spPr bwMode="auto">
            <a:xfrm>
              <a:off x="2112" y="0"/>
              <a:ext cx="350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76656" eaLnBrk="1" hangingPunct="1">
                <a:spcAft>
                  <a:spcPts val="600"/>
                </a:spcAft>
              </a:pPr>
              <a:r>
                <a:rPr lang="en-US" altLang="en-US" sz="1036" kern="1200">
                  <a:solidFill>
                    <a:schemeClr val="tx1"/>
                  </a:solidFill>
                  <a:latin typeface="Times New Roman" panose="02020603050405020304" pitchFamily="18" charset="0"/>
                  <a:ea typeface="+mn-ea"/>
                  <a:cs typeface="Times New Roman" panose="02020603050405020304" pitchFamily="18" charset="0"/>
                </a:rPr>
                <a:t>P enter retransmission  state       P leaves retransmission  state</a:t>
              </a:r>
              <a:endParaRPr lang="en-US" altLang="en-US" sz="1400">
                <a:latin typeface="Times New Roman" panose="02020603050405020304" pitchFamily="18" charset="0"/>
                <a:cs typeface="Times New Roman" panose="02020603050405020304" pitchFamily="18" charset="0"/>
              </a:endParaRPr>
            </a:p>
          </p:txBody>
        </p:sp>
        <p:sp>
          <p:nvSpPr>
            <p:cNvPr id="156" name="Text Box 174">
              <a:extLst>
                <a:ext uri="{FF2B5EF4-FFF2-40B4-BE49-F238E27FC236}">
                  <a16:creationId xmlns:a16="http://schemas.microsoft.com/office/drawing/2014/main" id="{83CB3AF9-FEFE-733B-488E-7AB7A9742D87}"/>
                </a:ext>
              </a:extLst>
            </p:cNvPr>
            <p:cNvSpPr txBox="1">
              <a:spLocks noChangeArrowheads="1"/>
            </p:cNvSpPr>
            <p:nvPr/>
          </p:nvSpPr>
          <p:spPr bwMode="auto">
            <a:xfrm>
              <a:off x="2076" y="3936"/>
              <a:ext cx="17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76656" eaLnBrk="1" hangingPunct="1">
                <a:spcBef>
                  <a:spcPct val="50000"/>
                </a:spcBef>
              </a:pPr>
              <a:r>
                <a:rPr lang="en-US" altLang="en-US" sz="1776" kern="1200">
                  <a:solidFill>
                    <a:schemeClr val="tx1"/>
                  </a:solidFill>
                  <a:latin typeface="Times New Roman" panose="02020603050405020304" pitchFamily="18" charset="0"/>
                  <a:ea typeface="+mn-ea"/>
                  <a:cs typeface="Times New Roman" panose="02020603050405020304" pitchFamily="18" charset="0"/>
                </a:rPr>
                <a:t>Corrupted I- Frame</a:t>
              </a:r>
              <a:endParaRPr lang="en-US" altLang="en-US" sz="2400">
                <a:latin typeface="Times New Roman" panose="02020603050405020304" pitchFamily="18" charset="0"/>
                <a:cs typeface="Times New Roman" panose="02020603050405020304" pitchFamily="18" charset="0"/>
              </a:endParaRPr>
            </a:p>
          </p:txBody>
        </p:sp>
      </p:grpSp>
      <p:grpSp>
        <p:nvGrpSpPr>
          <p:cNvPr id="171" name="Group 170">
            <a:extLst>
              <a:ext uri="{FF2B5EF4-FFF2-40B4-BE49-F238E27FC236}">
                <a16:creationId xmlns:a16="http://schemas.microsoft.com/office/drawing/2014/main" id="{0587C847-C746-370E-D1DA-C7FBDF063E71}"/>
              </a:ext>
            </a:extLst>
          </p:cNvPr>
          <p:cNvGrpSpPr>
            <a:grpSpLocks/>
          </p:cNvGrpSpPr>
          <p:nvPr/>
        </p:nvGrpSpPr>
        <p:grpSpPr bwMode="auto">
          <a:xfrm>
            <a:off x="504123" y="320042"/>
            <a:ext cx="5246251" cy="3895349"/>
            <a:chOff x="624" y="744"/>
            <a:chExt cx="4800" cy="3564"/>
          </a:xfrm>
        </p:grpSpPr>
        <p:sp>
          <p:nvSpPr>
            <p:cNvPr id="172" name="Text Box 6">
              <a:extLst>
                <a:ext uri="{FF2B5EF4-FFF2-40B4-BE49-F238E27FC236}">
                  <a16:creationId xmlns:a16="http://schemas.microsoft.com/office/drawing/2014/main" id="{33BD6E17-A859-F547-A591-672900999506}"/>
                </a:ext>
              </a:extLst>
            </p:cNvPr>
            <p:cNvSpPr txBox="1">
              <a:spLocks noChangeArrowheads="1"/>
            </p:cNvSpPr>
            <p:nvPr/>
          </p:nvSpPr>
          <p:spPr bwMode="auto">
            <a:xfrm>
              <a:off x="3454" y="2377"/>
              <a:ext cx="649"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Aft>
                  <a:spcPts val="600"/>
                </a:spcAft>
              </a:pPr>
              <a:r>
                <a:rPr lang="en-US" altLang="ko-KR" sz="68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ACK(N+3)</a:t>
              </a:r>
              <a:endParaRPr lang="en-US" altLang="en-US">
                <a:ea typeface="Batang" panose="02030600000101010101" pitchFamily="18" charset="-127"/>
              </a:endParaRPr>
            </a:p>
          </p:txBody>
        </p:sp>
        <p:sp>
          <p:nvSpPr>
            <p:cNvPr id="173" name="Text Box 9">
              <a:extLst>
                <a:ext uri="{FF2B5EF4-FFF2-40B4-BE49-F238E27FC236}">
                  <a16:creationId xmlns:a16="http://schemas.microsoft.com/office/drawing/2014/main" id="{5F84C727-FB08-CC45-F72D-BDBA4701C5CF}"/>
                </a:ext>
              </a:extLst>
            </p:cNvPr>
            <p:cNvSpPr txBox="1">
              <a:spLocks noChangeArrowheads="1"/>
            </p:cNvSpPr>
            <p:nvPr/>
          </p:nvSpPr>
          <p:spPr bwMode="auto">
            <a:xfrm>
              <a:off x="4971" y="2620"/>
              <a:ext cx="453"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21792" eaLnBrk="1" hangingPunct="1">
                <a:spcAft>
                  <a:spcPts val="600"/>
                </a:spcAft>
              </a:pPr>
              <a:r>
                <a:rPr lang="en-US" altLang="ko-KR" sz="816"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Time</a:t>
              </a:r>
              <a:endParaRPr lang="en-US" altLang="en-US">
                <a:ea typeface="Batang" panose="02030600000101010101" pitchFamily="18" charset="-127"/>
              </a:endParaRPr>
            </a:p>
          </p:txBody>
        </p:sp>
        <p:sp>
          <p:nvSpPr>
            <p:cNvPr id="174" name="Text Box 10">
              <a:extLst>
                <a:ext uri="{FF2B5EF4-FFF2-40B4-BE49-F238E27FC236}">
                  <a16:creationId xmlns:a16="http://schemas.microsoft.com/office/drawing/2014/main" id="{5442896C-FC44-2F21-2414-2133BFC15BA0}"/>
                </a:ext>
              </a:extLst>
            </p:cNvPr>
            <p:cNvSpPr txBox="1">
              <a:spLocks noChangeArrowheads="1"/>
            </p:cNvSpPr>
            <p:nvPr/>
          </p:nvSpPr>
          <p:spPr bwMode="auto">
            <a:xfrm>
              <a:off x="4673" y="3375"/>
              <a:ext cx="570"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21792" eaLnBrk="1" hangingPunct="1">
                <a:spcAft>
                  <a:spcPts val="600"/>
                </a:spcAft>
              </a:pPr>
              <a:r>
                <a:rPr lang="en-US" altLang="ko-KR" sz="816"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Receive</a:t>
              </a:r>
            </a:p>
            <a:p>
              <a:pPr defTabSz="621792" eaLnBrk="1" hangingPunct="1">
                <a:spcAft>
                  <a:spcPts val="600"/>
                </a:spcAft>
              </a:pPr>
              <a:r>
                <a:rPr lang="en-US" altLang="ko-KR" sz="816"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List</a:t>
              </a:r>
              <a:endParaRPr lang="en-US" altLang="en-US">
                <a:ea typeface="Batang" panose="02030600000101010101" pitchFamily="18" charset="-127"/>
              </a:endParaRPr>
            </a:p>
          </p:txBody>
        </p:sp>
        <p:sp>
          <p:nvSpPr>
            <p:cNvPr id="175" name="Text Box 11">
              <a:extLst>
                <a:ext uri="{FF2B5EF4-FFF2-40B4-BE49-F238E27FC236}">
                  <a16:creationId xmlns:a16="http://schemas.microsoft.com/office/drawing/2014/main" id="{57760BD8-77A3-F77B-6B2F-DABAE0D26D7F}"/>
                </a:ext>
              </a:extLst>
            </p:cNvPr>
            <p:cNvSpPr txBox="1">
              <a:spLocks noChangeArrowheads="1"/>
            </p:cNvSpPr>
            <p:nvPr/>
          </p:nvSpPr>
          <p:spPr bwMode="auto">
            <a:xfrm>
              <a:off x="881" y="2836"/>
              <a:ext cx="271"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21792" eaLnBrk="1" hangingPunct="1">
                <a:spcAft>
                  <a:spcPts val="600"/>
                </a:spcAft>
              </a:pPr>
              <a:r>
                <a:rPr lang="en-US" altLang="ko-KR" sz="816"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S</a:t>
              </a:r>
              <a:endParaRPr lang="en-US" altLang="en-US">
                <a:ea typeface="Batang" panose="02030600000101010101" pitchFamily="18" charset="-127"/>
              </a:endParaRPr>
            </a:p>
          </p:txBody>
        </p:sp>
        <p:sp>
          <p:nvSpPr>
            <p:cNvPr id="176" name="Text Box 12">
              <a:extLst>
                <a:ext uri="{FF2B5EF4-FFF2-40B4-BE49-F238E27FC236}">
                  <a16:creationId xmlns:a16="http://schemas.microsoft.com/office/drawing/2014/main" id="{4D74A4DE-3F4A-6523-AE9D-728DE5BAFCBC}"/>
                </a:ext>
              </a:extLst>
            </p:cNvPr>
            <p:cNvSpPr txBox="1">
              <a:spLocks noChangeArrowheads="1"/>
            </p:cNvSpPr>
            <p:nvPr/>
          </p:nvSpPr>
          <p:spPr bwMode="auto">
            <a:xfrm>
              <a:off x="624" y="2018"/>
              <a:ext cx="272"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21792" eaLnBrk="1" hangingPunct="1">
                <a:spcAft>
                  <a:spcPts val="600"/>
                </a:spcAft>
              </a:pPr>
              <a:r>
                <a:rPr lang="en-US" altLang="ko-KR" sz="816"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P</a:t>
              </a:r>
              <a:endParaRPr lang="en-US" altLang="en-US">
                <a:ea typeface="Batang" panose="02030600000101010101" pitchFamily="18" charset="-127"/>
              </a:endParaRPr>
            </a:p>
          </p:txBody>
        </p:sp>
        <p:sp>
          <p:nvSpPr>
            <p:cNvPr id="177" name="Text Box 13">
              <a:extLst>
                <a:ext uri="{FF2B5EF4-FFF2-40B4-BE49-F238E27FC236}">
                  <a16:creationId xmlns:a16="http://schemas.microsoft.com/office/drawing/2014/main" id="{2F1A7B77-90D5-C48B-4693-5757155F199C}"/>
                </a:ext>
              </a:extLst>
            </p:cNvPr>
            <p:cNvSpPr txBox="1">
              <a:spLocks noChangeArrowheads="1"/>
            </p:cNvSpPr>
            <p:nvPr/>
          </p:nvSpPr>
          <p:spPr bwMode="auto">
            <a:xfrm>
              <a:off x="2832" y="2400"/>
              <a:ext cx="70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Aft>
                  <a:spcPts val="600"/>
                </a:spcAft>
              </a:pPr>
              <a:r>
                <a:rPr lang="en-US" altLang="ko-KR" sz="68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NAK(N+1)</a:t>
              </a:r>
              <a:endParaRPr lang="en-US" altLang="en-US">
                <a:ea typeface="Batang" panose="02030600000101010101" pitchFamily="18" charset="-127"/>
              </a:endParaRPr>
            </a:p>
          </p:txBody>
        </p:sp>
        <p:sp>
          <p:nvSpPr>
            <p:cNvPr id="178" name="Text Box 14">
              <a:extLst>
                <a:ext uri="{FF2B5EF4-FFF2-40B4-BE49-F238E27FC236}">
                  <a16:creationId xmlns:a16="http://schemas.microsoft.com/office/drawing/2014/main" id="{45A5AFC6-8B03-DF5F-2606-1D1746E327B9}"/>
                </a:ext>
              </a:extLst>
            </p:cNvPr>
            <p:cNvSpPr txBox="1">
              <a:spLocks noChangeArrowheads="1"/>
            </p:cNvSpPr>
            <p:nvPr/>
          </p:nvSpPr>
          <p:spPr bwMode="auto">
            <a:xfrm>
              <a:off x="4005" y="2363"/>
              <a:ext cx="649"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Aft>
                  <a:spcPts val="600"/>
                </a:spcAft>
              </a:pPr>
              <a:r>
                <a:rPr lang="en-US" altLang="ko-KR" sz="68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ACK(N+4)</a:t>
              </a:r>
              <a:endParaRPr lang="en-US" altLang="en-US">
                <a:ea typeface="Batang" panose="02030600000101010101" pitchFamily="18" charset="-127"/>
              </a:endParaRPr>
            </a:p>
          </p:txBody>
        </p:sp>
        <p:sp>
          <p:nvSpPr>
            <p:cNvPr id="179" name="Text Box 15">
              <a:extLst>
                <a:ext uri="{FF2B5EF4-FFF2-40B4-BE49-F238E27FC236}">
                  <a16:creationId xmlns:a16="http://schemas.microsoft.com/office/drawing/2014/main" id="{9AC6CD28-B628-B0CE-5516-A174F7DD7277}"/>
                </a:ext>
              </a:extLst>
            </p:cNvPr>
            <p:cNvSpPr txBox="1">
              <a:spLocks noChangeArrowheads="1"/>
            </p:cNvSpPr>
            <p:nvPr/>
          </p:nvSpPr>
          <p:spPr bwMode="auto">
            <a:xfrm>
              <a:off x="4428" y="1154"/>
              <a:ext cx="90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21792" eaLnBrk="1" hangingPunct="1">
                <a:spcAft>
                  <a:spcPts val="600"/>
                </a:spcAft>
              </a:pPr>
              <a:r>
                <a:rPr lang="en-US" altLang="ko-KR" sz="816"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Retransmission</a:t>
              </a:r>
            </a:p>
            <a:p>
              <a:pPr defTabSz="621792" eaLnBrk="1" hangingPunct="1">
                <a:spcAft>
                  <a:spcPts val="600"/>
                </a:spcAft>
              </a:pPr>
              <a:r>
                <a:rPr lang="en-US" altLang="ko-KR" sz="816"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List</a:t>
              </a:r>
              <a:endParaRPr lang="en-US" altLang="en-US">
                <a:ea typeface="Batang" panose="02030600000101010101" pitchFamily="18" charset="-127"/>
              </a:endParaRPr>
            </a:p>
          </p:txBody>
        </p:sp>
        <p:sp>
          <p:nvSpPr>
            <p:cNvPr id="180" name="Text Box 16">
              <a:extLst>
                <a:ext uri="{FF2B5EF4-FFF2-40B4-BE49-F238E27FC236}">
                  <a16:creationId xmlns:a16="http://schemas.microsoft.com/office/drawing/2014/main" id="{CA7839A8-F868-4AE5-4952-4E78EF349159}"/>
                </a:ext>
              </a:extLst>
            </p:cNvPr>
            <p:cNvSpPr txBox="1">
              <a:spLocks noChangeArrowheads="1"/>
            </p:cNvSpPr>
            <p:nvPr/>
          </p:nvSpPr>
          <p:spPr bwMode="auto">
            <a:xfrm>
              <a:off x="4519" y="744"/>
              <a:ext cx="406"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V(S)</a:t>
              </a:r>
              <a:endParaRPr lang="en-US" altLang="en-US">
                <a:ea typeface="Batang" panose="02030600000101010101" pitchFamily="18" charset="-127"/>
              </a:endParaRPr>
            </a:p>
          </p:txBody>
        </p:sp>
        <p:sp>
          <p:nvSpPr>
            <p:cNvPr id="181" name="Text Box 17">
              <a:extLst>
                <a:ext uri="{FF2B5EF4-FFF2-40B4-BE49-F238E27FC236}">
                  <a16:creationId xmlns:a16="http://schemas.microsoft.com/office/drawing/2014/main" id="{D7AE634F-CDB7-5B40-A3DF-682861E4CC95}"/>
                </a:ext>
              </a:extLst>
            </p:cNvPr>
            <p:cNvSpPr txBox="1">
              <a:spLocks noChangeArrowheads="1"/>
            </p:cNvSpPr>
            <p:nvPr/>
          </p:nvSpPr>
          <p:spPr bwMode="auto">
            <a:xfrm>
              <a:off x="1892" y="2350"/>
              <a:ext cx="63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Aft>
                  <a:spcPts val="600"/>
                </a:spcAft>
              </a:pPr>
              <a:r>
                <a:rPr lang="en-US" altLang="ko-KR" sz="68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ACK(N</a:t>
              </a:r>
              <a:r>
                <a:rPr lang="en-US" altLang="ko-KR" sz="816"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ea typeface="Batang" panose="02030600000101010101" pitchFamily="18" charset="-127"/>
              </a:endParaRPr>
            </a:p>
          </p:txBody>
        </p:sp>
        <p:sp>
          <p:nvSpPr>
            <p:cNvPr id="182" name="Line 18">
              <a:extLst>
                <a:ext uri="{FF2B5EF4-FFF2-40B4-BE49-F238E27FC236}">
                  <a16:creationId xmlns:a16="http://schemas.microsoft.com/office/drawing/2014/main" id="{6586E45E-A000-4F8C-7B87-3E75A46F1D8E}"/>
                </a:ext>
              </a:extLst>
            </p:cNvPr>
            <p:cNvSpPr>
              <a:spLocks noChangeShapeType="1"/>
            </p:cNvSpPr>
            <p:nvPr/>
          </p:nvSpPr>
          <p:spPr bwMode="auto">
            <a:xfrm>
              <a:off x="1303" y="2222"/>
              <a:ext cx="164" cy="574"/>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83" name="Line 19">
              <a:extLst>
                <a:ext uri="{FF2B5EF4-FFF2-40B4-BE49-F238E27FC236}">
                  <a16:creationId xmlns:a16="http://schemas.microsoft.com/office/drawing/2014/main" id="{F9647366-A571-DE9D-D979-043E16AE5E49}"/>
                </a:ext>
              </a:extLst>
            </p:cNvPr>
            <p:cNvSpPr>
              <a:spLocks noChangeShapeType="1"/>
            </p:cNvSpPr>
            <p:nvPr/>
          </p:nvSpPr>
          <p:spPr bwMode="auto">
            <a:xfrm>
              <a:off x="1854" y="2222"/>
              <a:ext cx="136" cy="574"/>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84" name="Line 20">
              <a:extLst>
                <a:ext uri="{FF2B5EF4-FFF2-40B4-BE49-F238E27FC236}">
                  <a16:creationId xmlns:a16="http://schemas.microsoft.com/office/drawing/2014/main" id="{3DEA3E13-5E61-70E7-2F8B-E38076640FF2}"/>
                </a:ext>
              </a:extLst>
            </p:cNvPr>
            <p:cNvSpPr>
              <a:spLocks noChangeShapeType="1"/>
            </p:cNvSpPr>
            <p:nvPr/>
          </p:nvSpPr>
          <p:spPr bwMode="auto">
            <a:xfrm flipH="1">
              <a:off x="1030" y="2802"/>
              <a:ext cx="20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85" name="Line 21">
              <a:extLst>
                <a:ext uri="{FF2B5EF4-FFF2-40B4-BE49-F238E27FC236}">
                  <a16:creationId xmlns:a16="http://schemas.microsoft.com/office/drawing/2014/main" id="{F2EA069B-A401-202F-FDC2-EB4D8FAD0DC0}"/>
                </a:ext>
              </a:extLst>
            </p:cNvPr>
            <p:cNvSpPr>
              <a:spLocks noChangeShapeType="1"/>
            </p:cNvSpPr>
            <p:nvPr/>
          </p:nvSpPr>
          <p:spPr bwMode="auto">
            <a:xfrm flipH="1">
              <a:off x="1024" y="3059"/>
              <a:ext cx="20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86" name="Line 22">
              <a:extLst>
                <a:ext uri="{FF2B5EF4-FFF2-40B4-BE49-F238E27FC236}">
                  <a16:creationId xmlns:a16="http://schemas.microsoft.com/office/drawing/2014/main" id="{1FF4C399-73C3-B242-DE55-D10DEDCA66AF}"/>
                </a:ext>
              </a:extLst>
            </p:cNvPr>
            <p:cNvSpPr>
              <a:spLocks noChangeShapeType="1"/>
            </p:cNvSpPr>
            <p:nvPr/>
          </p:nvSpPr>
          <p:spPr bwMode="auto">
            <a:xfrm flipH="1">
              <a:off x="4731" y="1970"/>
              <a:ext cx="25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87" name="Line 23">
              <a:extLst>
                <a:ext uri="{FF2B5EF4-FFF2-40B4-BE49-F238E27FC236}">
                  <a16:creationId xmlns:a16="http://schemas.microsoft.com/office/drawing/2014/main" id="{04DEB849-7AA9-AA44-61E8-F113E069E03B}"/>
                </a:ext>
              </a:extLst>
            </p:cNvPr>
            <p:cNvSpPr>
              <a:spLocks noChangeShapeType="1"/>
            </p:cNvSpPr>
            <p:nvPr/>
          </p:nvSpPr>
          <p:spPr bwMode="auto">
            <a:xfrm flipH="1">
              <a:off x="4725" y="2228"/>
              <a:ext cx="25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88" name="Line 24">
              <a:extLst>
                <a:ext uri="{FF2B5EF4-FFF2-40B4-BE49-F238E27FC236}">
                  <a16:creationId xmlns:a16="http://schemas.microsoft.com/office/drawing/2014/main" id="{276B40F8-A0EF-D818-35B4-387E4BDC5FA2}"/>
                </a:ext>
              </a:extLst>
            </p:cNvPr>
            <p:cNvSpPr>
              <a:spLocks noChangeShapeType="1"/>
            </p:cNvSpPr>
            <p:nvPr/>
          </p:nvSpPr>
          <p:spPr bwMode="auto">
            <a:xfrm>
              <a:off x="2375" y="2228"/>
              <a:ext cx="163" cy="575"/>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89" name="Line 25">
              <a:extLst>
                <a:ext uri="{FF2B5EF4-FFF2-40B4-BE49-F238E27FC236}">
                  <a16:creationId xmlns:a16="http://schemas.microsoft.com/office/drawing/2014/main" id="{EE26A90F-9D2D-E268-A93E-302907B2A9CD}"/>
                </a:ext>
              </a:extLst>
            </p:cNvPr>
            <p:cNvSpPr>
              <a:spLocks noChangeShapeType="1"/>
            </p:cNvSpPr>
            <p:nvPr/>
          </p:nvSpPr>
          <p:spPr bwMode="auto">
            <a:xfrm>
              <a:off x="2891" y="2228"/>
              <a:ext cx="163" cy="574"/>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90" name="Line 26">
              <a:extLst>
                <a:ext uri="{FF2B5EF4-FFF2-40B4-BE49-F238E27FC236}">
                  <a16:creationId xmlns:a16="http://schemas.microsoft.com/office/drawing/2014/main" id="{33DBF4CD-CAB9-18F2-9CD6-2DB3E8A14222}"/>
                </a:ext>
              </a:extLst>
            </p:cNvPr>
            <p:cNvSpPr>
              <a:spLocks noChangeShapeType="1"/>
            </p:cNvSpPr>
            <p:nvPr/>
          </p:nvSpPr>
          <p:spPr bwMode="auto">
            <a:xfrm flipV="1">
              <a:off x="1862" y="2228"/>
              <a:ext cx="473" cy="568"/>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91" name="Line 27">
              <a:extLst>
                <a:ext uri="{FF2B5EF4-FFF2-40B4-BE49-F238E27FC236}">
                  <a16:creationId xmlns:a16="http://schemas.microsoft.com/office/drawing/2014/main" id="{161A56FD-E2CF-04F6-1BBA-A4F8C03DC1A9}"/>
                </a:ext>
              </a:extLst>
            </p:cNvPr>
            <p:cNvSpPr>
              <a:spLocks noChangeShapeType="1"/>
            </p:cNvSpPr>
            <p:nvPr/>
          </p:nvSpPr>
          <p:spPr bwMode="auto">
            <a:xfrm flipV="1">
              <a:off x="2918" y="2228"/>
              <a:ext cx="474" cy="56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92" name="Line 28">
              <a:extLst>
                <a:ext uri="{FF2B5EF4-FFF2-40B4-BE49-F238E27FC236}">
                  <a16:creationId xmlns:a16="http://schemas.microsoft.com/office/drawing/2014/main" id="{381B6975-4DE5-E062-560B-3F83BB002A8C}"/>
                </a:ext>
              </a:extLst>
            </p:cNvPr>
            <p:cNvSpPr>
              <a:spLocks noChangeShapeType="1"/>
            </p:cNvSpPr>
            <p:nvPr/>
          </p:nvSpPr>
          <p:spPr bwMode="auto">
            <a:xfrm flipV="1">
              <a:off x="3432" y="2228"/>
              <a:ext cx="474" cy="568"/>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93" name="Line 29">
              <a:extLst>
                <a:ext uri="{FF2B5EF4-FFF2-40B4-BE49-F238E27FC236}">
                  <a16:creationId xmlns:a16="http://schemas.microsoft.com/office/drawing/2014/main" id="{20D0E575-D80B-748F-E8F7-D114748B526F}"/>
                </a:ext>
              </a:extLst>
            </p:cNvPr>
            <p:cNvSpPr>
              <a:spLocks noChangeShapeType="1"/>
            </p:cNvSpPr>
            <p:nvPr/>
          </p:nvSpPr>
          <p:spPr bwMode="auto">
            <a:xfrm flipV="1">
              <a:off x="1015" y="1823"/>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94" name="Line 30">
              <a:extLst>
                <a:ext uri="{FF2B5EF4-FFF2-40B4-BE49-F238E27FC236}">
                  <a16:creationId xmlns:a16="http://schemas.microsoft.com/office/drawing/2014/main" id="{D7AB8482-4C68-7715-C527-8EA8C680CCA6}"/>
                </a:ext>
              </a:extLst>
            </p:cNvPr>
            <p:cNvSpPr>
              <a:spLocks noChangeShapeType="1"/>
            </p:cNvSpPr>
            <p:nvPr/>
          </p:nvSpPr>
          <p:spPr bwMode="auto">
            <a:xfrm flipV="1">
              <a:off x="1543" y="1823"/>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95" name="Line 31">
              <a:extLst>
                <a:ext uri="{FF2B5EF4-FFF2-40B4-BE49-F238E27FC236}">
                  <a16:creationId xmlns:a16="http://schemas.microsoft.com/office/drawing/2014/main" id="{45ECB8A4-DF20-35B3-6BF5-5A6C1504E983}"/>
                </a:ext>
              </a:extLst>
            </p:cNvPr>
            <p:cNvSpPr>
              <a:spLocks noChangeShapeType="1"/>
            </p:cNvSpPr>
            <p:nvPr/>
          </p:nvSpPr>
          <p:spPr bwMode="auto">
            <a:xfrm flipV="1">
              <a:off x="2071" y="1823"/>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96" name="Line 32">
              <a:extLst>
                <a:ext uri="{FF2B5EF4-FFF2-40B4-BE49-F238E27FC236}">
                  <a16:creationId xmlns:a16="http://schemas.microsoft.com/office/drawing/2014/main" id="{519CD1C5-9AC4-7977-B3DD-CC52AE74ADF9}"/>
                </a:ext>
              </a:extLst>
            </p:cNvPr>
            <p:cNvSpPr>
              <a:spLocks noChangeShapeType="1"/>
            </p:cNvSpPr>
            <p:nvPr/>
          </p:nvSpPr>
          <p:spPr bwMode="auto">
            <a:xfrm flipV="1">
              <a:off x="2609" y="1809"/>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97" name="Line 33">
              <a:extLst>
                <a:ext uri="{FF2B5EF4-FFF2-40B4-BE49-F238E27FC236}">
                  <a16:creationId xmlns:a16="http://schemas.microsoft.com/office/drawing/2014/main" id="{E1FF30B4-ADEA-AEE8-25D1-8D8FF53D8BCB}"/>
                </a:ext>
              </a:extLst>
            </p:cNvPr>
            <p:cNvSpPr>
              <a:spLocks noChangeShapeType="1"/>
            </p:cNvSpPr>
            <p:nvPr/>
          </p:nvSpPr>
          <p:spPr bwMode="auto">
            <a:xfrm flipV="1">
              <a:off x="3134" y="1823"/>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98" name="Text Box 34">
              <a:extLst>
                <a:ext uri="{FF2B5EF4-FFF2-40B4-BE49-F238E27FC236}">
                  <a16:creationId xmlns:a16="http://schemas.microsoft.com/office/drawing/2014/main" id="{9FE7C07B-0BC5-37B1-85D8-27D619168F81}"/>
                </a:ext>
              </a:extLst>
            </p:cNvPr>
            <p:cNvSpPr txBox="1">
              <a:spLocks noChangeArrowheads="1"/>
            </p:cNvSpPr>
            <p:nvPr/>
          </p:nvSpPr>
          <p:spPr bwMode="auto">
            <a:xfrm>
              <a:off x="814" y="1661"/>
              <a:ext cx="406"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a:t>
              </a:r>
              <a:endParaRPr lang="en-US" altLang="en-US">
                <a:solidFill>
                  <a:srgbClr val="000000"/>
                </a:solidFill>
                <a:ea typeface="Batang" panose="02030600000101010101" pitchFamily="18" charset="-127"/>
              </a:endParaRPr>
            </a:p>
          </p:txBody>
        </p:sp>
        <p:sp>
          <p:nvSpPr>
            <p:cNvPr id="199" name="Text Box 35">
              <a:extLst>
                <a:ext uri="{FF2B5EF4-FFF2-40B4-BE49-F238E27FC236}">
                  <a16:creationId xmlns:a16="http://schemas.microsoft.com/office/drawing/2014/main" id="{9A3B5E00-74F9-40EA-0F2A-5A0B4E530D47}"/>
                </a:ext>
              </a:extLst>
            </p:cNvPr>
            <p:cNvSpPr txBox="1">
              <a:spLocks noChangeArrowheads="1"/>
            </p:cNvSpPr>
            <p:nvPr/>
          </p:nvSpPr>
          <p:spPr bwMode="auto">
            <a:xfrm>
              <a:off x="2926" y="1661"/>
              <a:ext cx="405"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200" name="Text Box 36">
              <a:extLst>
                <a:ext uri="{FF2B5EF4-FFF2-40B4-BE49-F238E27FC236}">
                  <a16:creationId xmlns:a16="http://schemas.microsoft.com/office/drawing/2014/main" id="{911D81EA-8D5E-6FCD-3B0F-B626741C30DC}"/>
                </a:ext>
              </a:extLst>
            </p:cNvPr>
            <p:cNvSpPr txBox="1">
              <a:spLocks noChangeArrowheads="1"/>
            </p:cNvSpPr>
            <p:nvPr/>
          </p:nvSpPr>
          <p:spPr bwMode="auto">
            <a:xfrm>
              <a:off x="1862" y="1661"/>
              <a:ext cx="406"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a:t>
              </a:r>
              <a:endParaRPr lang="en-US" altLang="en-US">
                <a:solidFill>
                  <a:srgbClr val="000000"/>
                </a:solidFill>
                <a:ea typeface="Batang" panose="02030600000101010101" pitchFamily="18" charset="-127"/>
              </a:endParaRPr>
            </a:p>
          </p:txBody>
        </p:sp>
        <p:sp>
          <p:nvSpPr>
            <p:cNvPr id="201" name="Text Box 37">
              <a:extLst>
                <a:ext uri="{FF2B5EF4-FFF2-40B4-BE49-F238E27FC236}">
                  <a16:creationId xmlns:a16="http://schemas.microsoft.com/office/drawing/2014/main" id="{2904167F-5563-12C6-A172-F35B886FFC4E}"/>
                </a:ext>
              </a:extLst>
            </p:cNvPr>
            <p:cNvSpPr txBox="1">
              <a:spLocks noChangeArrowheads="1"/>
            </p:cNvSpPr>
            <p:nvPr/>
          </p:nvSpPr>
          <p:spPr bwMode="auto">
            <a:xfrm>
              <a:off x="1334" y="1661"/>
              <a:ext cx="406"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a:t>
              </a:r>
              <a:endParaRPr lang="en-US" altLang="en-US">
                <a:solidFill>
                  <a:srgbClr val="000000"/>
                </a:solidFill>
                <a:ea typeface="Batang" panose="02030600000101010101" pitchFamily="18" charset="-127"/>
              </a:endParaRPr>
            </a:p>
          </p:txBody>
        </p:sp>
        <p:sp>
          <p:nvSpPr>
            <p:cNvPr id="202" name="Text Box 38">
              <a:extLst>
                <a:ext uri="{FF2B5EF4-FFF2-40B4-BE49-F238E27FC236}">
                  <a16:creationId xmlns:a16="http://schemas.microsoft.com/office/drawing/2014/main" id="{AA135D15-C140-F3AE-D46D-94AD3EB4D58F}"/>
                </a:ext>
              </a:extLst>
            </p:cNvPr>
            <p:cNvSpPr txBox="1">
              <a:spLocks noChangeArrowheads="1"/>
            </p:cNvSpPr>
            <p:nvPr/>
          </p:nvSpPr>
          <p:spPr bwMode="auto">
            <a:xfrm>
              <a:off x="1862" y="1336"/>
              <a:ext cx="406" cy="16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203" name="Text Box 39">
              <a:extLst>
                <a:ext uri="{FF2B5EF4-FFF2-40B4-BE49-F238E27FC236}">
                  <a16:creationId xmlns:a16="http://schemas.microsoft.com/office/drawing/2014/main" id="{64680D5D-EDAE-0189-8952-A20BCBFE4AE4}"/>
                </a:ext>
              </a:extLst>
            </p:cNvPr>
            <p:cNvSpPr txBox="1">
              <a:spLocks noChangeArrowheads="1"/>
            </p:cNvSpPr>
            <p:nvPr/>
          </p:nvSpPr>
          <p:spPr bwMode="auto">
            <a:xfrm>
              <a:off x="1862" y="1499"/>
              <a:ext cx="406"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204" name="Text Box 40">
              <a:extLst>
                <a:ext uri="{FF2B5EF4-FFF2-40B4-BE49-F238E27FC236}">
                  <a16:creationId xmlns:a16="http://schemas.microsoft.com/office/drawing/2014/main" id="{1B06DAA3-88BC-2704-AE47-94BF371FBD28}"/>
                </a:ext>
              </a:extLst>
            </p:cNvPr>
            <p:cNvSpPr txBox="1">
              <a:spLocks noChangeArrowheads="1"/>
            </p:cNvSpPr>
            <p:nvPr/>
          </p:nvSpPr>
          <p:spPr bwMode="auto">
            <a:xfrm>
              <a:off x="1334" y="1499"/>
              <a:ext cx="406"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205" name="Text Box 41">
              <a:extLst>
                <a:ext uri="{FF2B5EF4-FFF2-40B4-BE49-F238E27FC236}">
                  <a16:creationId xmlns:a16="http://schemas.microsoft.com/office/drawing/2014/main" id="{05084D72-9F70-5DEF-3370-C8DB1A207E1B}"/>
                </a:ext>
              </a:extLst>
            </p:cNvPr>
            <p:cNvSpPr txBox="1">
              <a:spLocks noChangeArrowheads="1"/>
            </p:cNvSpPr>
            <p:nvPr/>
          </p:nvSpPr>
          <p:spPr bwMode="auto">
            <a:xfrm>
              <a:off x="2399" y="1336"/>
              <a:ext cx="406" cy="16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N+3</a:t>
              </a:r>
              <a:endParaRPr lang="en-US" altLang="en-US">
                <a:solidFill>
                  <a:srgbClr val="000000"/>
                </a:solidFill>
                <a:ea typeface="Batang" panose="02030600000101010101" pitchFamily="18" charset="-127"/>
              </a:endParaRPr>
            </a:p>
          </p:txBody>
        </p:sp>
        <p:sp>
          <p:nvSpPr>
            <p:cNvPr id="206" name="Text Box 42">
              <a:extLst>
                <a:ext uri="{FF2B5EF4-FFF2-40B4-BE49-F238E27FC236}">
                  <a16:creationId xmlns:a16="http://schemas.microsoft.com/office/drawing/2014/main" id="{A5FF5A5B-3A8E-829D-12C9-D8E3528F466A}"/>
                </a:ext>
              </a:extLst>
            </p:cNvPr>
            <p:cNvSpPr txBox="1">
              <a:spLocks noChangeArrowheads="1"/>
            </p:cNvSpPr>
            <p:nvPr/>
          </p:nvSpPr>
          <p:spPr bwMode="auto">
            <a:xfrm>
              <a:off x="2399" y="1499"/>
              <a:ext cx="406"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207" name="Text Box 43">
              <a:extLst>
                <a:ext uri="{FF2B5EF4-FFF2-40B4-BE49-F238E27FC236}">
                  <a16:creationId xmlns:a16="http://schemas.microsoft.com/office/drawing/2014/main" id="{AFB56C8F-8BF4-BDFB-8DBA-F5FD23F1D8C8}"/>
                </a:ext>
              </a:extLst>
            </p:cNvPr>
            <p:cNvSpPr txBox="1">
              <a:spLocks noChangeArrowheads="1"/>
            </p:cNvSpPr>
            <p:nvPr/>
          </p:nvSpPr>
          <p:spPr bwMode="auto">
            <a:xfrm>
              <a:off x="2926" y="1336"/>
              <a:ext cx="405" cy="16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N+3</a:t>
              </a:r>
              <a:endParaRPr lang="en-US" altLang="en-US">
                <a:solidFill>
                  <a:srgbClr val="000000"/>
                </a:solidFill>
                <a:ea typeface="Batang" panose="02030600000101010101" pitchFamily="18" charset="-127"/>
              </a:endParaRPr>
            </a:p>
          </p:txBody>
        </p:sp>
        <p:sp>
          <p:nvSpPr>
            <p:cNvPr id="208" name="Text Box 44">
              <a:extLst>
                <a:ext uri="{FF2B5EF4-FFF2-40B4-BE49-F238E27FC236}">
                  <a16:creationId xmlns:a16="http://schemas.microsoft.com/office/drawing/2014/main" id="{3DCEA552-DF05-E877-180A-774AD63EFE02}"/>
                </a:ext>
              </a:extLst>
            </p:cNvPr>
            <p:cNvSpPr txBox="1">
              <a:spLocks noChangeArrowheads="1"/>
            </p:cNvSpPr>
            <p:nvPr/>
          </p:nvSpPr>
          <p:spPr bwMode="auto">
            <a:xfrm>
              <a:off x="2926" y="1499"/>
              <a:ext cx="405"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209" name="Text Box 45">
              <a:extLst>
                <a:ext uri="{FF2B5EF4-FFF2-40B4-BE49-F238E27FC236}">
                  <a16:creationId xmlns:a16="http://schemas.microsoft.com/office/drawing/2014/main" id="{BC13C61D-816C-4008-E8B3-1AA7055293A9}"/>
                </a:ext>
              </a:extLst>
            </p:cNvPr>
            <p:cNvSpPr txBox="1">
              <a:spLocks noChangeArrowheads="1"/>
            </p:cNvSpPr>
            <p:nvPr/>
          </p:nvSpPr>
          <p:spPr bwMode="auto">
            <a:xfrm>
              <a:off x="2399" y="1661"/>
              <a:ext cx="406"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210" name="Line 46">
              <a:extLst>
                <a:ext uri="{FF2B5EF4-FFF2-40B4-BE49-F238E27FC236}">
                  <a16:creationId xmlns:a16="http://schemas.microsoft.com/office/drawing/2014/main" id="{EAFE106C-88FA-12F9-9F65-05469941799F}"/>
                </a:ext>
              </a:extLst>
            </p:cNvPr>
            <p:cNvSpPr>
              <a:spLocks noChangeShapeType="1"/>
            </p:cNvSpPr>
            <p:nvPr/>
          </p:nvSpPr>
          <p:spPr bwMode="auto">
            <a:xfrm flipV="1">
              <a:off x="1862" y="1174"/>
              <a:ext cx="0" cy="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11" name="Line 47">
              <a:extLst>
                <a:ext uri="{FF2B5EF4-FFF2-40B4-BE49-F238E27FC236}">
                  <a16:creationId xmlns:a16="http://schemas.microsoft.com/office/drawing/2014/main" id="{6CDA2873-C29A-5107-9A6D-49B9222A0DF2}"/>
                </a:ext>
              </a:extLst>
            </p:cNvPr>
            <p:cNvSpPr>
              <a:spLocks noChangeShapeType="1"/>
            </p:cNvSpPr>
            <p:nvPr/>
          </p:nvSpPr>
          <p:spPr bwMode="auto">
            <a:xfrm flipV="1">
              <a:off x="814" y="1174"/>
              <a:ext cx="0" cy="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12" name="Line 48">
              <a:extLst>
                <a:ext uri="{FF2B5EF4-FFF2-40B4-BE49-F238E27FC236}">
                  <a16:creationId xmlns:a16="http://schemas.microsoft.com/office/drawing/2014/main" id="{69DE44A3-EBA0-236A-6436-EB283A8F4A59}"/>
                </a:ext>
              </a:extLst>
            </p:cNvPr>
            <p:cNvSpPr>
              <a:spLocks noChangeShapeType="1"/>
            </p:cNvSpPr>
            <p:nvPr/>
          </p:nvSpPr>
          <p:spPr bwMode="auto">
            <a:xfrm flipV="1">
              <a:off x="2805" y="1181"/>
              <a:ext cx="0" cy="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13" name="Line 49">
              <a:extLst>
                <a:ext uri="{FF2B5EF4-FFF2-40B4-BE49-F238E27FC236}">
                  <a16:creationId xmlns:a16="http://schemas.microsoft.com/office/drawing/2014/main" id="{E52DC3B1-5193-3863-E896-FFE5A6B954B1}"/>
                </a:ext>
              </a:extLst>
            </p:cNvPr>
            <p:cNvSpPr>
              <a:spLocks noChangeShapeType="1"/>
            </p:cNvSpPr>
            <p:nvPr/>
          </p:nvSpPr>
          <p:spPr bwMode="auto">
            <a:xfrm flipV="1">
              <a:off x="2399" y="1174"/>
              <a:ext cx="0" cy="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14" name="Line 50">
              <a:extLst>
                <a:ext uri="{FF2B5EF4-FFF2-40B4-BE49-F238E27FC236}">
                  <a16:creationId xmlns:a16="http://schemas.microsoft.com/office/drawing/2014/main" id="{2F803A25-E17B-C076-7C5F-C03898BFF6FA}"/>
                </a:ext>
              </a:extLst>
            </p:cNvPr>
            <p:cNvSpPr>
              <a:spLocks noChangeShapeType="1"/>
            </p:cNvSpPr>
            <p:nvPr/>
          </p:nvSpPr>
          <p:spPr bwMode="auto">
            <a:xfrm flipV="1">
              <a:off x="2268" y="1174"/>
              <a:ext cx="0" cy="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15" name="Line 51">
              <a:extLst>
                <a:ext uri="{FF2B5EF4-FFF2-40B4-BE49-F238E27FC236}">
                  <a16:creationId xmlns:a16="http://schemas.microsoft.com/office/drawing/2014/main" id="{4B06E83A-9942-ADDC-FA65-C1EC12107C7E}"/>
                </a:ext>
              </a:extLst>
            </p:cNvPr>
            <p:cNvSpPr>
              <a:spLocks noChangeShapeType="1"/>
            </p:cNvSpPr>
            <p:nvPr/>
          </p:nvSpPr>
          <p:spPr bwMode="auto">
            <a:xfrm flipV="1">
              <a:off x="1220" y="1174"/>
              <a:ext cx="0" cy="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16" name="Line 52">
              <a:extLst>
                <a:ext uri="{FF2B5EF4-FFF2-40B4-BE49-F238E27FC236}">
                  <a16:creationId xmlns:a16="http://schemas.microsoft.com/office/drawing/2014/main" id="{A1B01DA8-1FDF-145F-127D-C0D694B78B05}"/>
                </a:ext>
              </a:extLst>
            </p:cNvPr>
            <p:cNvSpPr>
              <a:spLocks noChangeShapeType="1"/>
            </p:cNvSpPr>
            <p:nvPr/>
          </p:nvSpPr>
          <p:spPr bwMode="auto">
            <a:xfrm flipH="1" flipV="1">
              <a:off x="1740" y="1169"/>
              <a:ext cx="0" cy="3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17" name="Line 53">
              <a:extLst>
                <a:ext uri="{FF2B5EF4-FFF2-40B4-BE49-F238E27FC236}">
                  <a16:creationId xmlns:a16="http://schemas.microsoft.com/office/drawing/2014/main" id="{92D44459-8691-9EB0-D306-84B617AAEF7C}"/>
                </a:ext>
              </a:extLst>
            </p:cNvPr>
            <p:cNvSpPr>
              <a:spLocks noChangeShapeType="1"/>
            </p:cNvSpPr>
            <p:nvPr/>
          </p:nvSpPr>
          <p:spPr bwMode="auto">
            <a:xfrm flipV="1">
              <a:off x="1334" y="1174"/>
              <a:ext cx="0" cy="3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18" name="Line 54">
              <a:extLst>
                <a:ext uri="{FF2B5EF4-FFF2-40B4-BE49-F238E27FC236}">
                  <a16:creationId xmlns:a16="http://schemas.microsoft.com/office/drawing/2014/main" id="{1B72BC8E-D885-BDB7-DCA6-56D768854670}"/>
                </a:ext>
              </a:extLst>
            </p:cNvPr>
            <p:cNvSpPr>
              <a:spLocks noChangeShapeType="1"/>
            </p:cNvSpPr>
            <p:nvPr/>
          </p:nvSpPr>
          <p:spPr bwMode="auto">
            <a:xfrm flipV="1">
              <a:off x="1273" y="876"/>
              <a:ext cx="0" cy="163"/>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19" name="Line 55">
              <a:extLst>
                <a:ext uri="{FF2B5EF4-FFF2-40B4-BE49-F238E27FC236}">
                  <a16:creationId xmlns:a16="http://schemas.microsoft.com/office/drawing/2014/main" id="{4533AF5B-630E-98FB-0753-4A4A3510C815}"/>
                </a:ext>
              </a:extLst>
            </p:cNvPr>
            <p:cNvSpPr>
              <a:spLocks noChangeShapeType="1"/>
            </p:cNvSpPr>
            <p:nvPr/>
          </p:nvSpPr>
          <p:spPr bwMode="auto">
            <a:xfrm flipV="1">
              <a:off x="1805" y="890"/>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20" name="Line 56">
              <a:extLst>
                <a:ext uri="{FF2B5EF4-FFF2-40B4-BE49-F238E27FC236}">
                  <a16:creationId xmlns:a16="http://schemas.microsoft.com/office/drawing/2014/main" id="{0FA64C17-194B-11FF-2B08-C36C4267452B}"/>
                </a:ext>
              </a:extLst>
            </p:cNvPr>
            <p:cNvSpPr>
              <a:spLocks noChangeShapeType="1"/>
            </p:cNvSpPr>
            <p:nvPr/>
          </p:nvSpPr>
          <p:spPr bwMode="auto">
            <a:xfrm flipV="1">
              <a:off x="2330" y="870"/>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21" name="Line 57">
              <a:extLst>
                <a:ext uri="{FF2B5EF4-FFF2-40B4-BE49-F238E27FC236}">
                  <a16:creationId xmlns:a16="http://schemas.microsoft.com/office/drawing/2014/main" id="{BD98346B-9888-FB23-96E4-FCA2C4687415}"/>
                </a:ext>
              </a:extLst>
            </p:cNvPr>
            <p:cNvSpPr>
              <a:spLocks noChangeShapeType="1"/>
            </p:cNvSpPr>
            <p:nvPr/>
          </p:nvSpPr>
          <p:spPr bwMode="auto">
            <a:xfrm flipV="1">
              <a:off x="2873" y="883"/>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22" name="Line 58">
              <a:extLst>
                <a:ext uri="{FF2B5EF4-FFF2-40B4-BE49-F238E27FC236}">
                  <a16:creationId xmlns:a16="http://schemas.microsoft.com/office/drawing/2014/main" id="{37D95264-0B97-5FCA-7AE7-97FA682D5ED7}"/>
                </a:ext>
              </a:extLst>
            </p:cNvPr>
            <p:cNvSpPr>
              <a:spLocks noChangeShapeType="1"/>
            </p:cNvSpPr>
            <p:nvPr/>
          </p:nvSpPr>
          <p:spPr bwMode="auto">
            <a:xfrm flipV="1">
              <a:off x="752" y="890"/>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23" name="Line 59">
              <a:extLst>
                <a:ext uri="{FF2B5EF4-FFF2-40B4-BE49-F238E27FC236}">
                  <a16:creationId xmlns:a16="http://schemas.microsoft.com/office/drawing/2014/main" id="{DF54BB12-C103-A2A5-CD2E-F272A68A15C3}"/>
                </a:ext>
              </a:extLst>
            </p:cNvPr>
            <p:cNvSpPr>
              <a:spLocks noChangeShapeType="1"/>
            </p:cNvSpPr>
            <p:nvPr/>
          </p:nvSpPr>
          <p:spPr bwMode="auto">
            <a:xfrm rot="5400000" flipV="1">
              <a:off x="4496" y="770"/>
              <a:ext cx="0" cy="135"/>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grpSp>
          <p:nvGrpSpPr>
            <p:cNvPr id="224" name="Group 223">
              <a:extLst>
                <a:ext uri="{FF2B5EF4-FFF2-40B4-BE49-F238E27FC236}">
                  <a16:creationId xmlns:a16="http://schemas.microsoft.com/office/drawing/2014/main" id="{2A022169-8F8C-C0A2-6678-CB545EB96C4F}"/>
                </a:ext>
              </a:extLst>
            </p:cNvPr>
            <p:cNvGrpSpPr>
              <a:grpSpLocks/>
            </p:cNvGrpSpPr>
            <p:nvPr/>
          </p:nvGrpSpPr>
          <p:grpSpPr bwMode="auto">
            <a:xfrm>
              <a:off x="1007" y="1971"/>
              <a:ext cx="3715" cy="257"/>
              <a:chOff x="2006" y="5588"/>
              <a:chExt cx="8995" cy="541"/>
            </a:xfrm>
          </p:grpSpPr>
          <p:sp>
            <p:nvSpPr>
              <p:cNvPr id="318" name="Text Box 61">
                <a:extLst>
                  <a:ext uri="{FF2B5EF4-FFF2-40B4-BE49-F238E27FC236}">
                    <a16:creationId xmlns:a16="http://schemas.microsoft.com/office/drawing/2014/main" id="{9FA1B449-654A-9654-D75D-536C7289C5BE}"/>
                  </a:ext>
                </a:extLst>
              </p:cNvPr>
              <p:cNvSpPr txBox="1">
                <a:spLocks noChangeArrowheads="1"/>
              </p:cNvSpPr>
              <p:nvPr/>
            </p:nvSpPr>
            <p:spPr bwMode="auto">
              <a:xfrm>
                <a:off x="3296" y="5589"/>
                <a:ext cx="1288" cy="54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Aft>
                    <a:spcPts val="600"/>
                  </a:spcAft>
                </a:pPr>
                <a:r>
                  <a:rPr lang="en-US" altLang="ko-KR" sz="816"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I(N+1)</a:t>
                </a:r>
                <a:endParaRPr lang="en-US" altLang="en-US">
                  <a:solidFill>
                    <a:srgbClr val="000000"/>
                  </a:solidFill>
                  <a:ea typeface="Batang" panose="02030600000101010101" pitchFamily="18" charset="-127"/>
                </a:endParaRPr>
              </a:p>
            </p:txBody>
          </p:sp>
          <p:sp>
            <p:nvSpPr>
              <p:cNvPr id="319" name="Text Box 62">
                <a:extLst>
                  <a:ext uri="{FF2B5EF4-FFF2-40B4-BE49-F238E27FC236}">
                    <a16:creationId xmlns:a16="http://schemas.microsoft.com/office/drawing/2014/main" id="{388C77F7-C2FC-D1DB-2CBF-6D404FA67070}"/>
                  </a:ext>
                </a:extLst>
              </p:cNvPr>
              <p:cNvSpPr txBox="1">
                <a:spLocks noChangeArrowheads="1"/>
              </p:cNvSpPr>
              <p:nvPr/>
            </p:nvSpPr>
            <p:spPr bwMode="auto">
              <a:xfrm>
                <a:off x="4584" y="5589"/>
                <a:ext cx="1289" cy="54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Aft>
                    <a:spcPts val="600"/>
                  </a:spcAft>
                </a:pPr>
                <a:r>
                  <a:rPr lang="en-US" altLang="ko-KR" sz="816"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I(N+2</a:t>
                </a:r>
                <a:r>
                  <a:rPr lang="en-US" altLang="ko-KR" sz="952"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320" name="Text Box 63">
                <a:extLst>
                  <a:ext uri="{FF2B5EF4-FFF2-40B4-BE49-F238E27FC236}">
                    <a16:creationId xmlns:a16="http://schemas.microsoft.com/office/drawing/2014/main" id="{8D44F09F-FED0-D4B5-FD95-B24D336EB310}"/>
                  </a:ext>
                </a:extLst>
              </p:cNvPr>
              <p:cNvSpPr txBox="1">
                <a:spLocks noChangeArrowheads="1"/>
              </p:cNvSpPr>
              <p:nvPr/>
            </p:nvSpPr>
            <p:spPr bwMode="auto">
              <a:xfrm>
                <a:off x="5873" y="5589"/>
                <a:ext cx="1288" cy="54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Aft>
                    <a:spcPts val="600"/>
                  </a:spcAft>
                </a:pPr>
                <a:r>
                  <a:rPr lang="en-US" altLang="ko-KR" sz="816"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I(N+3</a:t>
                </a:r>
                <a:r>
                  <a:rPr lang="en-US" altLang="ko-KR" sz="952"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321" name="Text Box 64">
                <a:extLst>
                  <a:ext uri="{FF2B5EF4-FFF2-40B4-BE49-F238E27FC236}">
                    <a16:creationId xmlns:a16="http://schemas.microsoft.com/office/drawing/2014/main" id="{F5583842-720F-7FE5-4453-3E142D5537B1}"/>
                  </a:ext>
                </a:extLst>
              </p:cNvPr>
              <p:cNvSpPr txBox="1">
                <a:spLocks noChangeArrowheads="1"/>
              </p:cNvSpPr>
              <p:nvPr/>
            </p:nvSpPr>
            <p:spPr bwMode="auto">
              <a:xfrm>
                <a:off x="7161" y="5589"/>
                <a:ext cx="1288" cy="54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Aft>
                    <a:spcPts val="600"/>
                  </a:spcAft>
                </a:pPr>
                <a:r>
                  <a:rPr lang="en-US" altLang="ko-KR" sz="816"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I(N+4</a:t>
                </a:r>
                <a:r>
                  <a:rPr lang="en-US" altLang="ko-KR" sz="952"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322" name="Text Box 65">
                <a:extLst>
                  <a:ext uri="{FF2B5EF4-FFF2-40B4-BE49-F238E27FC236}">
                    <a16:creationId xmlns:a16="http://schemas.microsoft.com/office/drawing/2014/main" id="{465C2AD4-9DBB-0922-8445-DBED06B47028}"/>
                  </a:ext>
                </a:extLst>
              </p:cNvPr>
              <p:cNvSpPr txBox="1">
                <a:spLocks noChangeArrowheads="1"/>
              </p:cNvSpPr>
              <p:nvPr/>
            </p:nvSpPr>
            <p:spPr bwMode="auto">
              <a:xfrm>
                <a:off x="2006" y="5588"/>
                <a:ext cx="1288" cy="54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Aft>
                    <a:spcPts val="600"/>
                  </a:spcAft>
                </a:pPr>
                <a:r>
                  <a:rPr lang="en-US" altLang="ko-KR" sz="816"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a:t>
                </a:r>
                <a:endParaRPr lang="en-US" altLang="en-US">
                  <a:solidFill>
                    <a:srgbClr val="000000"/>
                  </a:solidFill>
                  <a:ea typeface="Batang" panose="02030600000101010101" pitchFamily="18" charset="-127"/>
                </a:endParaRPr>
              </a:p>
            </p:txBody>
          </p:sp>
          <p:sp>
            <p:nvSpPr>
              <p:cNvPr id="323" name="Text Box 66">
                <a:extLst>
                  <a:ext uri="{FF2B5EF4-FFF2-40B4-BE49-F238E27FC236}">
                    <a16:creationId xmlns:a16="http://schemas.microsoft.com/office/drawing/2014/main" id="{D472F66D-D87C-3F0A-F04B-E0910A2AE16C}"/>
                  </a:ext>
                </a:extLst>
              </p:cNvPr>
              <p:cNvSpPr txBox="1">
                <a:spLocks noChangeArrowheads="1"/>
              </p:cNvSpPr>
              <p:nvPr/>
            </p:nvSpPr>
            <p:spPr bwMode="auto">
              <a:xfrm>
                <a:off x="9713" y="5588"/>
                <a:ext cx="1288" cy="54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Aft>
                    <a:spcPts val="600"/>
                  </a:spcAft>
                </a:pPr>
                <a:r>
                  <a:rPr lang="en-US" altLang="ko-KR" sz="816"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I(N+6)</a:t>
                </a:r>
                <a:endParaRPr lang="en-US" altLang="en-US">
                  <a:solidFill>
                    <a:srgbClr val="000000"/>
                  </a:solidFill>
                  <a:ea typeface="Batang" panose="02030600000101010101" pitchFamily="18" charset="-127"/>
                </a:endParaRPr>
              </a:p>
            </p:txBody>
          </p:sp>
          <p:sp>
            <p:nvSpPr>
              <p:cNvPr id="324" name="Text Box 67">
                <a:extLst>
                  <a:ext uri="{FF2B5EF4-FFF2-40B4-BE49-F238E27FC236}">
                    <a16:creationId xmlns:a16="http://schemas.microsoft.com/office/drawing/2014/main" id="{A4EC7BDA-9AF1-C214-70F5-919C6EA298AE}"/>
                  </a:ext>
                </a:extLst>
              </p:cNvPr>
              <p:cNvSpPr txBox="1">
                <a:spLocks noChangeArrowheads="1"/>
              </p:cNvSpPr>
              <p:nvPr/>
            </p:nvSpPr>
            <p:spPr bwMode="auto">
              <a:xfrm>
                <a:off x="8438" y="5588"/>
                <a:ext cx="1288" cy="54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Aft>
                    <a:spcPts val="600"/>
                  </a:spcAft>
                </a:pPr>
                <a:r>
                  <a:rPr lang="en-US" altLang="ko-KR" sz="816"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I(N+5)</a:t>
                </a:r>
                <a:endParaRPr lang="en-US" altLang="en-US">
                  <a:solidFill>
                    <a:srgbClr val="000000"/>
                  </a:solidFill>
                  <a:ea typeface="Batang" panose="02030600000101010101" pitchFamily="18" charset="-127"/>
                </a:endParaRPr>
              </a:p>
            </p:txBody>
          </p:sp>
        </p:grpSp>
        <p:grpSp>
          <p:nvGrpSpPr>
            <p:cNvPr id="225" name="Group 224">
              <a:extLst>
                <a:ext uri="{FF2B5EF4-FFF2-40B4-BE49-F238E27FC236}">
                  <a16:creationId xmlns:a16="http://schemas.microsoft.com/office/drawing/2014/main" id="{43CC9093-C65B-654E-E4E3-E6A0D9A4F452}"/>
                </a:ext>
              </a:extLst>
            </p:cNvPr>
            <p:cNvGrpSpPr>
              <a:grpSpLocks/>
            </p:cNvGrpSpPr>
            <p:nvPr/>
          </p:nvGrpSpPr>
          <p:grpSpPr bwMode="auto">
            <a:xfrm>
              <a:off x="1236" y="2802"/>
              <a:ext cx="3717" cy="257"/>
              <a:chOff x="2813" y="7402"/>
              <a:chExt cx="7380" cy="571"/>
            </a:xfrm>
          </p:grpSpPr>
          <p:sp>
            <p:nvSpPr>
              <p:cNvPr id="311" name="Text Box 69">
                <a:extLst>
                  <a:ext uri="{FF2B5EF4-FFF2-40B4-BE49-F238E27FC236}">
                    <a16:creationId xmlns:a16="http://schemas.microsoft.com/office/drawing/2014/main" id="{DCFBAC12-8A9F-EFB4-FE31-047C5901943D}"/>
                  </a:ext>
                </a:extLst>
              </p:cNvPr>
              <p:cNvSpPr txBox="1">
                <a:spLocks noChangeArrowheads="1"/>
              </p:cNvSpPr>
              <p:nvPr/>
            </p:nvSpPr>
            <p:spPr bwMode="auto">
              <a:xfrm>
                <a:off x="3871" y="7403"/>
                <a:ext cx="1057" cy="570"/>
              </a:xfrm>
              <a:prstGeom prst="rect">
                <a:avLst/>
              </a:prstGeom>
              <a:solidFill>
                <a:srgbClr val="FFFFFF"/>
              </a:solidFill>
              <a:ln w="19050">
                <a:solidFill>
                  <a:srgbClr val="000000"/>
                </a:solidFill>
                <a:prstDash val="sysDot"/>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l" eaLnBrk="1" hangingPunct="1"/>
                <a:endParaRPr lang="en-US" altLang="en-US"/>
              </a:p>
            </p:txBody>
          </p:sp>
          <p:sp>
            <p:nvSpPr>
              <p:cNvPr id="312" name="Text Box 70">
                <a:extLst>
                  <a:ext uri="{FF2B5EF4-FFF2-40B4-BE49-F238E27FC236}">
                    <a16:creationId xmlns:a16="http://schemas.microsoft.com/office/drawing/2014/main" id="{A441A98A-0CCC-271A-8DAB-271978D59DDA}"/>
                  </a:ext>
                </a:extLst>
              </p:cNvPr>
              <p:cNvSpPr txBox="1">
                <a:spLocks noChangeArrowheads="1"/>
              </p:cNvSpPr>
              <p:nvPr/>
            </p:nvSpPr>
            <p:spPr bwMode="auto">
              <a:xfrm>
                <a:off x="4928" y="7403"/>
                <a:ext cx="1058" cy="57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Aft>
                    <a:spcPts val="600"/>
                  </a:spcAft>
                </a:pPr>
                <a:r>
                  <a:rPr lang="en-US" altLang="ko-KR" sz="816"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I(N+2</a:t>
                </a:r>
                <a:r>
                  <a:rPr lang="en-US" altLang="ko-KR" sz="952"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313" name="Text Box 71">
                <a:extLst>
                  <a:ext uri="{FF2B5EF4-FFF2-40B4-BE49-F238E27FC236}">
                    <a16:creationId xmlns:a16="http://schemas.microsoft.com/office/drawing/2014/main" id="{64A6B83C-7746-C83D-BA3F-E36174D65F52}"/>
                  </a:ext>
                </a:extLst>
              </p:cNvPr>
              <p:cNvSpPr txBox="1">
                <a:spLocks noChangeArrowheads="1"/>
              </p:cNvSpPr>
              <p:nvPr/>
            </p:nvSpPr>
            <p:spPr bwMode="auto">
              <a:xfrm>
                <a:off x="5986" y="7403"/>
                <a:ext cx="1056" cy="57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Aft>
                    <a:spcPts val="600"/>
                  </a:spcAft>
                </a:pPr>
                <a:r>
                  <a:rPr lang="en-US" altLang="ko-KR" sz="816"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I(N+3</a:t>
                </a:r>
                <a:r>
                  <a:rPr lang="en-US" altLang="ko-KR" sz="952"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314" name="Text Box 72">
                <a:extLst>
                  <a:ext uri="{FF2B5EF4-FFF2-40B4-BE49-F238E27FC236}">
                    <a16:creationId xmlns:a16="http://schemas.microsoft.com/office/drawing/2014/main" id="{E26B6F7B-BE4B-BB38-4DE0-E474743C9927}"/>
                  </a:ext>
                </a:extLst>
              </p:cNvPr>
              <p:cNvSpPr txBox="1">
                <a:spLocks noChangeArrowheads="1"/>
              </p:cNvSpPr>
              <p:nvPr/>
            </p:nvSpPr>
            <p:spPr bwMode="auto">
              <a:xfrm>
                <a:off x="7042" y="7403"/>
                <a:ext cx="1057" cy="57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Aft>
                    <a:spcPts val="600"/>
                  </a:spcAft>
                </a:pPr>
                <a:r>
                  <a:rPr lang="en-US" altLang="ko-KR" sz="816"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I(N+4</a:t>
                </a:r>
                <a:r>
                  <a:rPr lang="en-US" altLang="ko-KR" sz="952"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315" name="Text Box 73">
                <a:extLst>
                  <a:ext uri="{FF2B5EF4-FFF2-40B4-BE49-F238E27FC236}">
                    <a16:creationId xmlns:a16="http://schemas.microsoft.com/office/drawing/2014/main" id="{6775CA0C-1469-A50B-0B82-0D7CC794B121}"/>
                  </a:ext>
                </a:extLst>
              </p:cNvPr>
              <p:cNvSpPr txBox="1">
                <a:spLocks noChangeArrowheads="1"/>
              </p:cNvSpPr>
              <p:nvPr/>
            </p:nvSpPr>
            <p:spPr bwMode="auto">
              <a:xfrm>
                <a:off x="2813" y="7402"/>
                <a:ext cx="1057" cy="57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Aft>
                    <a:spcPts val="600"/>
                  </a:spcAft>
                </a:pPr>
                <a:r>
                  <a:rPr lang="en-US" altLang="ko-KR" sz="816"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a:t>
                </a:r>
                <a:endParaRPr lang="en-US" altLang="en-US">
                  <a:solidFill>
                    <a:srgbClr val="000000"/>
                  </a:solidFill>
                  <a:ea typeface="Batang" panose="02030600000101010101" pitchFamily="18" charset="-127"/>
                </a:endParaRPr>
              </a:p>
            </p:txBody>
          </p:sp>
          <p:sp>
            <p:nvSpPr>
              <p:cNvPr id="316" name="Text Box 74">
                <a:extLst>
                  <a:ext uri="{FF2B5EF4-FFF2-40B4-BE49-F238E27FC236}">
                    <a16:creationId xmlns:a16="http://schemas.microsoft.com/office/drawing/2014/main" id="{9459BE4B-912C-4D9F-B1DF-FCF4F2A4E12C}"/>
                  </a:ext>
                </a:extLst>
              </p:cNvPr>
              <p:cNvSpPr txBox="1">
                <a:spLocks noChangeArrowheads="1"/>
              </p:cNvSpPr>
              <p:nvPr/>
            </p:nvSpPr>
            <p:spPr bwMode="auto">
              <a:xfrm>
                <a:off x="9136" y="7402"/>
                <a:ext cx="1057" cy="57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Aft>
                    <a:spcPts val="600"/>
                  </a:spcAft>
                </a:pPr>
                <a:r>
                  <a:rPr lang="en-US" altLang="ko-KR" sz="816"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I(N+6)</a:t>
                </a:r>
                <a:endParaRPr lang="en-US" altLang="en-US">
                  <a:solidFill>
                    <a:srgbClr val="000000"/>
                  </a:solidFill>
                  <a:ea typeface="Batang" panose="02030600000101010101" pitchFamily="18" charset="-127"/>
                </a:endParaRPr>
              </a:p>
            </p:txBody>
          </p:sp>
          <p:sp>
            <p:nvSpPr>
              <p:cNvPr id="317" name="Text Box 75">
                <a:extLst>
                  <a:ext uri="{FF2B5EF4-FFF2-40B4-BE49-F238E27FC236}">
                    <a16:creationId xmlns:a16="http://schemas.microsoft.com/office/drawing/2014/main" id="{9EA64ED2-6BFA-B97C-DC50-C0BA285422FC}"/>
                  </a:ext>
                </a:extLst>
              </p:cNvPr>
              <p:cNvSpPr txBox="1">
                <a:spLocks noChangeArrowheads="1"/>
              </p:cNvSpPr>
              <p:nvPr/>
            </p:nvSpPr>
            <p:spPr bwMode="auto">
              <a:xfrm>
                <a:off x="8090" y="7402"/>
                <a:ext cx="1057" cy="570"/>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Aft>
                    <a:spcPts val="600"/>
                  </a:spcAft>
                </a:pPr>
                <a:r>
                  <a:rPr lang="en-US" altLang="ko-KR" sz="816"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I(N+5)</a:t>
                </a:r>
                <a:endParaRPr lang="en-US" altLang="en-US">
                  <a:solidFill>
                    <a:srgbClr val="000000"/>
                  </a:solidFill>
                  <a:ea typeface="Batang" panose="02030600000101010101" pitchFamily="18" charset="-127"/>
                </a:endParaRPr>
              </a:p>
            </p:txBody>
          </p:sp>
        </p:grpSp>
        <p:sp>
          <p:nvSpPr>
            <p:cNvPr id="226" name="Line 76">
              <a:extLst>
                <a:ext uri="{FF2B5EF4-FFF2-40B4-BE49-F238E27FC236}">
                  <a16:creationId xmlns:a16="http://schemas.microsoft.com/office/drawing/2014/main" id="{DD5A3663-B147-7178-6B1F-F4BD235D5BCA}"/>
                </a:ext>
              </a:extLst>
            </p:cNvPr>
            <p:cNvSpPr>
              <a:spLocks noChangeShapeType="1"/>
            </p:cNvSpPr>
            <p:nvPr/>
          </p:nvSpPr>
          <p:spPr bwMode="auto">
            <a:xfrm>
              <a:off x="3945" y="2235"/>
              <a:ext cx="163" cy="574"/>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27" name="Line 77">
              <a:extLst>
                <a:ext uri="{FF2B5EF4-FFF2-40B4-BE49-F238E27FC236}">
                  <a16:creationId xmlns:a16="http://schemas.microsoft.com/office/drawing/2014/main" id="{8A14510C-A819-792A-F1AC-C081BBFEECCD}"/>
                </a:ext>
              </a:extLst>
            </p:cNvPr>
            <p:cNvSpPr>
              <a:spLocks noChangeShapeType="1"/>
            </p:cNvSpPr>
            <p:nvPr/>
          </p:nvSpPr>
          <p:spPr bwMode="auto">
            <a:xfrm>
              <a:off x="3432" y="2235"/>
              <a:ext cx="163" cy="574"/>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28" name="Line 78">
              <a:extLst>
                <a:ext uri="{FF2B5EF4-FFF2-40B4-BE49-F238E27FC236}">
                  <a16:creationId xmlns:a16="http://schemas.microsoft.com/office/drawing/2014/main" id="{612D4EA2-48FD-417C-C919-31185D6955C3}"/>
                </a:ext>
              </a:extLst>
            </p:cNvPr>
            <p:cNvSpPr>
              <a:spLocks noChangeShapeType="1"/>
            </p:cNvSpPr>
            <p:nvPr/>
          </p:nvSpPr>
          <p:spPr bwMode="auto">
            <a:xfrm>
              <a:off x="4488" y="2228"/>
              <a:ext cx="164" cy="574"/>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29" name="Line 79">
              <a:extLst>
                <a:ext uri="{FF2B5EF4-FFF2-40B4-BE49-F238E27FC236}">
                  <a16:creationId xmlns:a16="http://schemas.microsoft.com/office/drawing/2014/main" id="{0ADD9B6D-C99B-4E52-ABAB-F6E74C60DA62}"/>
                </a:ext>
              </a:extLst>
            </p:cNvPr>
            <p:cNvSpPr>
              <a:spLocks noChangeShapeType="1"/>
            </p:cNvSpPr>
            <p:nvPr/>
          </p:nvSpPr>
          <p:spPr bwMode="auto">
            <a:xfrm flipV="1">
              <a:off x="3961" y="2228"/>
              <a:ext cx="474" cy="568"/>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30" name="Line 80">
              <a:extLst>
                <a:ext uri="{FF2B5EF4-FFF2-40B4-BE49-F238E27FC236}">
                  <a16:creationId xmlns:a16="http://schemas.microsoft.com/office/drawing/2014/main" id="{1F4C05E3-7FA8-2CCD-0B71-6780D07EBA2E}"/>
                </a:ext>
              </a:extLst>
            </p:cNvPr>
            <p:cNvSpPr>
              <a:spLocks noChangeShapeType="1"/>
            </p:cNvSpPr>
            <p:nvPr/>
          </p:nvSpPr>
          <p:spPr bwMode="auto">
            <a:xfrm flipV="1">
              <a:off x="4503" y="2228"/>
              <a:ext cx="474" cy="568"/>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31" name="Text Box 81">
              <a:extLst>
                <a:ext uri="{FF2B5EF4-FFF2-40B4-BE49-F238E27FC236}">
                  <a16:creationId xmlns:a16="http://schemas.microsoft.com/office/drawing/2014/main" id="{2F0C6264-ECA9-7248-181E-397A47A35B99}"/>
                </a:ext>
              </a:extLst>
            </p:cNvPr>
            <p:cNvSpPr txBox="1">
              <a:spLocks noChangeArrowheads="1"/>
            </p:cNvSpPr>
            <p:nvPr/>
          </p:nvSpPr>
          <p:spPr bwMode="auto">
            <a:xfrm>
              <a:off x="2928" y="1174"/>
              <a:ext cx="406"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N+4</a:t>
              </a:r>
              <a:endParaRPr lang="en-US" altLang="en-US">
                <a:solidFill>
                  <a:srgbClr val="000000"/>
                </a:solidFill>
                <a:ea typeface="Batang" panose="02030600000101010101" pitchFamily="18" charset="-127"/>
              </a:endParaRPr>
            </a:p>
          </p:txBody>
        </p:sp>
        <p:sp>
          <p:nvSpPr>
            <p:cNvPr id="232" name="Line 82">
              <a:extLst>
                <a:ext uri="{FF2B5EF4-FFF2-40B4-BE49-F238E27FC236}">
                  <a16:creationId xmlns:a16="http://schemas.microsoft.com/office/drawing/2014/main" id="{D839E63E-7B44-6B27-C916-E194CC0E5F85}"/>
                </a:ext>
              </a:extLst>
            </p:cNvPr>
            <p:cNvSpPr>
              <a:spLocks noChangeShapeType="1"/>
            </p:cNvSpPr>
            <p:nvPr/>
          </p:nvSpPr>
          <p:spPr bwMode="auto">
            <a:xfrm flipV="1">
              <a:off x="3664" y="1809"/>
              <a:ext cx="0" cy="163"/>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33" name="Text Box 83">
              <a:extLst>
                <a:ext uri="{FF2B5EF4-FFF2-40B4-BE49-F238E27FC236}">
                  <a16:creationId xmlns:a16="http://schemas.microsoft.com/office/drawing/2014/main" id="{9234F8D4-B144-6B6A-25A1-87933E06BAB0}"/>
                </a:ext>
              </a:extLst>
            </p:cNvPr>
            <p:cNvSpPr txBox="1">
              <a:spLocks noChangeArrowheads="1"/>
            </p:cNvSpPr>
            <p:nvPr/>
          </p:nvSpPr>
          <p:spPr bwMode="auto">
            <a:xfrm>
              <a:off x="3456" y="1323"/>
              <a:ext cx="406"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N+3</a:t>
              </a:r>
              <a:endParaRPr lang="en-US" altLang="en-US">
                <a:solidFill>
                  <a:srgbClr val="000000"/>
                </a:solidFill>
                <a:ea typeface="Batang" panose="02030600000101010101" pitchFamily="18" charset="-127"/>
              </a:endParaRPr>
            </a:p>
          </p:txBody>
        </p:sp>
        <p:sp>
          <p:nvSpPr>
            <p:cNvPr id="234" name="Text Box 84">
              <a:extLst>
                <a:ext uri="{FF2B5EF4-FFF2-40B4-BE49-F238E27FC236}">
                  <a16:creationId xmlns:a16="http://schemas.microsoft.com/office/drawing/2014/main" id="{AFB7C59D-83A8-CEC5-AEDD-90E162014A13}"/>
                </a:ext>
              </a:extLst>
            </p:cNvPr>
            <p:cNvSpPr txBox="1">
              <a:spLocks noChangeArrowheads="1"/>
            </p:cNvSpPr>
            <p:nvPr/>
          </p:nvSpPr>
          <p:spPr bwMode="auto">
            <a:xfrm>
              <a:off x="3456" y="1485"/>
              <a:ext cx="406"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235" name="Text Box 85">
              <a:extLst>
                <a:ext uri="{FF2B5EF4-FFF2-40B4-BE49-F238E27FC236}">
                  <a16:creationId xmlns:a16="http://schemas.microsoft.com/office/drawing/2014/main" id="{60F8CEAB-FE9B-C2D7-FB8B-2D0ACA6DEA8C}"/>
                </a:ext>
              </a:extLst>
            </p:cNvPr>
            <p:cNvSpPr txBox="1">
              <a:spLocks noChangeArrowheads="1"/>
            </p:cNvSpPr>
            <p:nvPr/>
          </p:nvSpPr>
          <p:spPr bwMode="auto">
            <a:xfrm>
              <a:off x="3456" y="1647"/>
              <a:ext cx="406"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236" name="Line 86">
              <a:extLst>
                <a:ext uri="{FF2B5EF4-FFF2-40B4-BE49-F238E27FC236}">
                  <a16:creationId xmlns:a16="http://schemas.microsoft.com/office/drawing/2014/main" id="{2F78EDFA-8D65-FD2F-6523-91A2C0BD1810}"/>
                </a:ext>
              </a:extLst>
            </p:cNvPr>
            <p:cNvSpPr>
              <a:spLocks noChangeShapeType="1"/>
            </p:cNvSpPr>
            <p:nvPr/>
          </p:nvSpPr>
          <p:spPr bwMode="auto">
            <a:xfrm flipV="1">
              <a:off x="4192" y="1803"/>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37" name="Text Box 87">
              <a:extLst>
                <a:ext uri="{FF2B5EF4-FFF2-40B4-BE49-F238E27FC236}">
                  <a16:creationId xmlns:a16="http://schemas.microsoft.com/office/drawing/2014/main" id="{A90ACBD6-2A8A-0EC8-FCF8-78C287E2C19D}"/>
                </a:ext>
              </a:extLst>
            </p:cNvPr>
            <p:cNvSpPr txBox="1">
              <a:spLocks noChangeArrowheads="1"/>
            </p:cNvSpPr>
            <p:nvPr/>
          </p:nvSpPr>
          <p:spPr bwMode="auto">
            <a:xfrm>
              <a:off x="3984" y="1316"/>
              <a:ext cx="406"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N+6</a:t>
              </a:r>
              <a:endParaRPr lang="en-US" altLang="en-US">
                <a:solidFill>
                  <a:srgbClr val="000000"/>
                </a:solidFill>
                <a:ea typeface="Batang" panose="02030600000101010101" pitchFamily="18" charset="-127"/>
              </a:endParaRPr>
            </a:p>
          </p:txBody>
        </p:sp>
        <p:sp>
          <p:nvSpPr>
            <p:cNvPr id="238" name="Text Box 88">
              <a:extLst>
                <a:ext uri="{FF2B5EF4-FFF2-40B4-BE49-F238E27FC236}">
                  <a16:creationId xmlns:a16="http://schemas.microsoft.com/office/drawing/2014/main" id="{791E66F9-53D1-B92C-7718-90B1243FE9B6}"/>
                </a:ext>
              </a:extLst>
            </p:cNvPr>
            <p:cNvSpPr txBox="1">
              <a:spLocks noChangeArrowheads="1"/>
            </p:cNvSpPr>
            <p:nvPr/>
          </p:nvSpPr>
          <p:spPr bwMode="auto">
            <a:xfrm>
              <a:off x="3984" y="1478"/>
              <a:ext cx="406"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N+5</a:t>
              </a:r>
              <a:endParaRPr lang="en-US" altLang="en-US">
                <a:solidFill>
                  <a:srgbClr val="000000"/>
                </a:solidFill>
                <a:ea typeface="Batang" panose="02030600000101010101" pitchFamily="18" charset="-127"/>
              </a:endParaRPr>
            </a:p>
          </p:txBody>
        </p:sp>
        <p:sp>
          <p:nvSpPr>
            <p:cNvPr id="239" name="Text Box 89">
              <a:extLst>
                <a:ext uri="{FF2B5EF4-FFF2-40B4-BE49-F238E27FC236}">
                  <a16:creationId xmlns:a16="http://schemas.microsoft.com/office/drawing/2014/main" id="{F8279150-6510-16D3-32D0-1998D7D6CDD1}"/>
                </a:ext>
              </a:extLst>
            </p:cNvPr>
            <p:cNvSpPr txBox="1">
              <a:spLocks noChangeArrowheads="1"/>
            </p:cNvSpPr>
            <p:nvPr/>
          </p:nvSpPr>
          <p:spPr bwMode="auto">
            <a:xfrm>
              <a:off x="3984" y="1640"/>
              <a:ext cx="406" cy="16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N+4</a:t>
              </a:r>
              <a:endParaRPr lang="en-US" altLang="en-US">
                <a:solidFill>
                  <a:srgbClr val="000000"/>
                </a:solidFill>
                <a:ea typeface="Batang" panose="02030600000101010101" pitchFamily="18" charset="-127"/>
              </a:endParaRPr>
            </a:p>
          </p:txBody>
        </p:sp>
        <p:sp>
          <p:nvSpPr>
            <p:cNvPr id="240" name="Line 90">
              <a:extLst>
                <a:ext uri="{FF2B5EF4-FFF2-40B4-BE49-F238E27FC236}">
                  <a16:creationId xmlns:a16="http://schemas.microsoft.com/office/drawing/2014/main" id="{15D3CE9D-AF9D-9AD5-7E92-962AB77F6CC6}"/>
                </a:ext>
              </a:extLst>
            </p:cNvPr>
            <p:cNvSpPr>
              <a:spLocks noChangeShapeType="1"/>
            </p:cNvSpPr>
            <p:nvPr/>
          </p:nvSpPr>
          <p:spPr bwMode="auto">
            <a:xfrm flipH="1">
              <a:off x="4950" y="2802"/>
              <a:ext cx="20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41" name="Line 91">
              <a:extLst>
                <a:ext uri="{FF2B5EF4-FFF2-40B4-BE49-F238E27FC236}">
                  <a16:creationId xmlns:a16="http://schemas.microsoft.com/office/drawing/2014/main" id="{3E3FA4F4-BA4B-2269-8FE4-98DBF4680044}"/>
                </a:ext>
              </a:extLst>
            </p:cNvPr>
            <p:cNvSpPr>
              <a:spLocks noChangeShapeType="1"/>
            </p:cNvSpPr>
            <p:nvPr/>
          </p:nvSpPr>
          <p:spPr bwMode="auto">
            <a:xfrm flipH="1">
              <a:off x="4944" y="3059"/>
              <a:ext cx="20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42" name="Line 92">
              <a:extLst>
                <a:ext uri="{FF2B5EF4-FFF2-40B4-BE49-F238E27FC236}">
                  <a16:creationId xmlns:a16="http://schemas.microsoft.com/office/drawing/2014/main" id="{26E257C8-3956-DED2-9595-2A1B406D7C27}"/>
                </a:ext>
              </a:extLst>
            </p:cNvPr>
            <p:cNvSpPr>
              <a:spLocks noChangeShapeType="1"/>
            </p:cNvSpPr>
            <p:nvPr/>
          </p:nvSpPr>
          <p:spPr bwMode="auto">
            <a:xfrm flipH="1">
              <a:off x="749" y="1971"/>
              <a:ext cx="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43" name="Line 93">
              <a:extLst>
                <a:ext uri="{FF2B5EF4-FFF2-40B4-BE49-F238E27FC236}">
                  <a16:creationId xmlns:a16="http://schemas.microsoft.com/office/drawing/2014/main" id="{17A61D48-64C0-A062-1FDE-7ADB5C70DC95}"/>
                </a:ext>
              </a:extLst>
            </p:cNvPr>
            <p:cNvSpPr>
              <a:spLocks noChangeShapeType="1"/>
            </p:cNvSpPr>
            <p:nvPr/>
          </p:nvSpPr>
          <p:spPr bwMode="auto">
            <a:xfrm flipH="1">
              <a:off x="743" y="2236"/>
              <a:ext cx="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44" name="Line 94">
              <a:extLst>
                <a:ext uri="{FF2B5EF4-FFF2-40B4-BE49-F238E27FC236}">
                  <a16:creationId xmlns:a16="http://schemas.microsoft.com/office/drawing/2014/main" id="{FDB5F78F-E3C2-A9A7-FCBD-B22EDB3FA7CC}"/>
                </a:ext>
              </a:extLst>
            </p:cNvPr>
            <p:cNvSpPr>
              <a:spLocks noChangeShapeType="1"/>
            </p:cNvSpPr>
            <p:nvPr/>
          </p:nvSpPr>
          <p:spPr bwMode="auto">
            <a:xfrm rot="10800000" flipV="1">
              <a:off x="1234" y="3052"/>
              <a:ext cx="0" cy="163"/>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45" name="Line 95">
              <a:extLst>
                <a:ext uri="{FF2B5EF4-FFF2-40B4-BE49-F238E27FC236}">
                  <a16:creationId xmlns:a16="http://schemas.microsoft.com/office/drawing/2014/main" id="{7284A279-6993-5A9B-BBBF-0AF1EF520C7A}"/>
                </a:ext>
              </a:extLst>
            </p:cNvPr>
            <p:cNvSpPr>
              <a:spLocks noChangeShapeType="1"/>
            </p:cNvSpPr>
            <p:nvPr/>
          </p:nvSpPr>
          <p:spPr bwMode="auto">
            <a:xfrm rot="10800000" flipV="1">
              <a:off x="1762" y="3052"/>
              <a:ext cx="0" cy="163"/>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46" name="Line 96">
              <a:extLst>
                <a:ext uri="{FF2B5EF4-FFF2-40B4-BE49-F238E27FC236}">
                  <a16:creationId xmlns:a16="http://schemas.microsoft.com/office/drawing/2014/main" id="{7C37E867-B5A6-B385-2FAC-EA7F4248A67C}"/>
                </a:ext>
              </a:extLst>
            </p:cNvPr>
            <p:cNvSpPr>
              <a:spLocks noChangeShapeType="1"/>
            </p:cNvSpPr>
            <p:nvPr/>
          </p:nvSpPr>
          <p:spPr bwMode="auto">
            <a:xfrm rot="10800000" flipV="1">
              <a:off x="2298" y="3059"/>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47" name="Line 97">
              <a:extLst>
                <a:ext uri="{FF2B5EF4-FFF2-40B4-BE49-F238E27FC236}">
                  <a16:creationId xmlns:a16="http://schemas.microsoft.com/office/drawing/2014/main" id="{38665486-D865-B283-DD39-3F749DFE9993}"/>
                </a:ext>
              </a:extLst>
            </p:cNvPr>
            <p:cNvSpPr>
              <a:spLocks noChangeShapeType="1"/>
            </p:cNvSpPr>
            <p:nvPr/>
          </p:nvSpPr>
          <p:spPr bwMode="auto">
            <a:xfrm rot="10800000" flipV="1">
              <a:off x="2829" y="3052"/>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48" name="Line 98">
              <a:extLst>
                <a:ext uri="{FF2B5EF4-FFF2-40B4-BE49-F238E27FC236}">
                  <a16:creationId xmlns:a16="http://schemas.microsoft.com/office/drawing/2014/main" id="{9948E5B9-C482-06ED-9370-8B0CCAC0DC3E}"/>
                </a:ext>
              </a:extLst>
            </p:cNvPr>
            <p:cNvSpPr>
              <a:spLocks noChangeShapeType="1"/>
            </p:cNvSpPr>
            <p:nvPr/>
          </p:nvSpPr>
          <p:spPr bwMode="auto">
            <a:xfrm rot="10800000" flipV="1">
              <a:off x="3362" y="3052"/>
              <a:ext cx="0" cy="163"/>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49" name="Text Box 99">
              <a:extLst>
                <a:ext uri="{FF2B5EF4-FFF2-40B4-BE49-F238E27FC236}">
                  <a16:creationId xmlns:a16="http://schemas.microsoft.com/office/drawing/2014/main" id="{E8B53827-FD8E-ADAA-183D-2B2B9A1850D3}"/>
                </a:ext>
              </a:extLst>
            </p:cNvPr>
            <p:cNvSpPr txBox="1">
              <a:spLocks noChangeArrowheads="1"/>
            </p:cNvSpPr>
            <p:nvPr/>
          </p:nvSpPr>
          <p:spPr bwMode="auto">
            <a:xfrm>
              <a:off x="1032" y="3209"/>
              <a:ext cx="406"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l" eaLnBrk="1" hangingPunct="1"/>
              <a:endParaRPr lang="en-US" altLang="en-US"/>
            </a:p>
          </p:txBody>
        </p:sp>
        <p:sp>
          <p:nvSpPr>
            <p:cNvPr id="250" name="Text Box 100">
              <a:extLst>
                <a:ext uri="{FF2B5EF4-FFF2-40B4-BE49-F238E27FC236}">
                  <a16:creationId xmlns:a16="http://schemas.microsoft.com/office/drawing/2014/main" id="{E40628C6-5D16-6980-B2BE-94DD715E1536}"/>
                </a:ext>
              </a:extLst>
            </p:cNvPr>
            <p:cNvSpPr txBox="1">
              <a:spLocks noChangeArrowheads="1"/>
            </p:cNvSpPr>
            <p:nvPr/>
          </p:nvSpPr>
          <p:spPr bwMode="auto">
            <a:xfrm>
              <a:off x="4208" y="3709"/>
              <a:ext cx="406"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N+5</a:t>
              </a:r>
              <a:endParaRPr lang="en-US" altLang="en-US">
                <a:solidFill>
                  <a:srgbClr val="000000"/>
                </a:solidFill>
                <a:ea typeface="Batang" panose="02030600000101010101" pitchFamily="18" charset="-127"/>
              </a:endParaRPr>
            </a:p>
          </p:txBody>
        </p:sp>
        <p:sp>
          <p:nvSpPr>
            <p:cNvPr id="251" name="Text Box 101">
              <a:extLst>
                <a:ext uri="{FF2B5EF4-FFF2-40B4-BE49-F238E27FC236}">
                  <a16:creationId xmlns:a16="http://schemas.microsoft.com/office/drawing/2014/main" id="{0C990EE2-6BA4-98BB-D5F8-E6BFE6ABBC0D}"/>
                </a:ext>
              </a:extLst>
            </p:cNvPr>
            <p:cNvSpPr txBox="1">
              <a:spLocks noChangeArrowheads="1"/>
            </p:cNvSpPr>
            <p:nvPr/>
          </p:nvSpPr>
          <p:spPr bwMode="auto">
            <a:xfrm>
              <a:off x="3154" y="3215"/>
              <a:ext cx="406"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252" name="Text Box 102">
              <a:extLst>
                <a:ext uri="{FF2B5EF4-FFF2-40B4-BE49-F238E27FC236}">
                  <a16:creationId xmlns:a16="http://schemas.microsoft.com/office/drawing/2014/main" id="{51DE1FDC-428C-C9A3-53E0-DD9F2FD8AAB3}"/>
                </a:ext>
              </a:extLst>
            </p:cNvPr>
            <p:cNvSpPr txBox="1">
              <a:spLocks noChangeArrowheads="1"/>
            </p:cNvSpPr>
            <p:nvPr/>
          </p:nvSpPr>
          <p:spPr bwMode="auto">
            <a:xfrm>
              <a:off x="3154" y="3377"/>
              <a:ext cx="406"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N+3</a:t>
              </a:r>
              <a:endParaRPr lang="en-US" altLang="en-US">
                <a:solidFill>
                  <a:srgbClr val="000000"/>
                </a:solidFill>
                <a:ea typeface="Batang" panose="02030600000101010101" pitchFamily="18" charset="-127"/>
              </a:endParaRPr>
            </a:p>
          </p:txBody>
        </p:sp>
        <p:sp>
          <p:nvSpPr>
            <p:cNvPr id="253" name="Text Box 103">
              <a:extLst>
                <a:ext uri="{FF2B5EF4-FFF2-40B4-BE49-F238E27FC236}">
                  <a16:creationId xmlns:a16="http://schemas.microsoft.com/office/drawing/2014/main" id="{E4FFEAEC-AE04-6063-EEE2-C6B168B4D796}"/>
                </a:ext>
              </a:extLst>
            </p:cNvPr>
            <p:cNvSpPr txBox="1">
              <a:spLocks noChangeArrowheads="1"/>
            </p:cNvSpPr>
            <p:nvPr/>
          </p:nvSpPr>
          <p:spPr bwMode="auto">
            <a:xfrm>
              <a:off x="1554" y="3215"/>
              <a:ext cx="406"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a:t>
              </a:r>
              <a:endParaRPr lang="en-US" altLang="en-US">
                <a:solidFill>
                  <a:srgbClr val="000000"/>
                </a:solidFill>
                <a:ea typeface="Batang" panose="02030600000101010101" pitchFamily="18" charset="-127"/>
              </a:endParaRPr>
            </a:p>
          </p:txBody>
        </p:sp>
        <p:sp>
          <p:nvSpPr>
            <p:cNvPr id="254" name="Text Box 104">
              <a:extLst>
                <a:ext uri="{FF2B5EF4-FFF2-40B4-BE49-F238E27FC236}">
                  <a16:creationId xmlns:a16="http://schemas.microsoft.com/office/drawing/2014/main" id="{4E2158F8-C4F8-BD3A-B1BB-06788C79D5A6}"/>
                </a:ext>
              </a:extLst>
            </p:cNvPr>
            <p:cNvSpPr txBox="1">
              <a:spLocks noChangeArrowheads="1"/>
            </p:cNvSpPr>
            <p:nvPr/>
          </p:nvSpPr>
          <p:spPr bwMode="auto">
            <a:xfrm>
              <a:off x="4208" y="3384"/>
              <a:ext cx="406"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N+3</a:t>
              </a:r>
              <a:endParaRPr lang="en-US" altLang="en-US">
                <a:solidFill>
                  <a:srgbClr val="000000"/>
                </a:solidFill>
                <a:ea typeface="Batang" panose="02030600000101010101" pitchFamily="18" charset="-127"/>
              </a:endParaRPr>
            </a:p>
          </p:txBody>
        </p:sp>
        <p:sp>
          <p:nvSpPr>
            <p:cNvPr id="255" name="Text Box 105">
              <a:extLst>
                <a:ext uri="{FF2B5EF4-FFF2-40B4-BE49-F238E27FC236}">
                  <a16:creationId xmlns:a16="http://schemas.microsoft.com/office/drawing/2014/main" id="{1152FDC3-277A-6078-D3EB-B995B98600F9}"/>
                </a:ext>
              </a:extLst>
            </p:cNvPr>
            <p:cNvSpPr txBox="1">
              <a:spLocks noChangeArrowheads="1"/>
            </p:cNvSpPr>
            <p:nvPr/>
          </p:nvSpPr>
          <p:spPr bwMode="auto">
            <a:xfrm>
              <a:off x="4208" y="3546"/>
              <a:ext cx="406"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N+4</a:t>
              </a:r>
              <a:endParaRPr lang="en-US" altLang="en-US">
                <a:solidFill>
                  <a:srgbClr val="000000"/>
                </a:solidFill>
                <a:ea typeface="Batang" panose="02030600000101010101" pitchFamily="18" charset="-127"/>
              </a:endParaRPr>
            </a:p>
          </p:txBody>
        </p:sp>
        <p:sp>
          <p:nvSpPr>
            <p:cNvPr id="256" name="Line 106">
              <a:extLst>
                <a:ext uri="{FF2B5EF4-FFF2-40B4-BE49-F238E27FC236}">
                  <a16:creationId xmlns:a16="http://schemas.microsoft.com/office/drawing/2014/main" id="{257B95AA-07A7-D2F6-BC06-A7E331948E3C}"/>
                </a:ext>
              </a:extLst>
            </p:cNvPr>
            <p:cNvSpPr>
              <a:spLocks noChangeShapeType="1"/>
            </p:cNvSpPr>
            <p:nvPr/>
          </p:nvSpPr>
          <p:spPr bwMode="auto">
            <a:xfrm rot="10800000" flipV="1">
              <a:off x="3154" y="3221"/>
              <a:ext cx="0" cy="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57" name="Line 107">
              <a:extLst>
                <a:ext uri="{FF2B5EF4-FFF2-40B4-BE49-F238E27FC236}">
                  <a16:creationId xmlns:a16="http://schemas.microsoft.com/office/drawing/2014/main" id="{C693AA48-6615-7072-4D73-A87FD836476E}"/>
                </a:ext>
              </a:extLst>
            </p:cNvPr>
            <p:cNvSpPr>
              <a:spLocks noChangeShapeType="1"/>
            </p:cNvSpPr>
            <p:nvPr/>
          </p:nvSpPr>
          <p:spPr bwMode="auto">
            <a:xfrm rot="10800000" flipV="1">
              <a:off x="1032" y="3363"/>
              <a:ext cx="0" cy="6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58" name="Line 108">
              <a:extLst>
                <a:ext uri="{FF2B5EF4-FFF2-40B4-BE49-F238E27FC236}">
                  <a16:creationId xmlns:a16="http://schemas.microsoft.com/office/drawing/2014/main" id="{C9887B7A-2F7F-DF77-DCBA-A7129F9FB564}"/>
                </a:ext>
              </a:extLst>
            </p:cNvPr>
            <p:cNvSpPr>
              <a:spLocks noChangeShapeType="1"/>
            </p:cNvSpPr>
            <p:nvPr/>
          </p:nvSpPr>
          <p:spPr bwMode="auto">
            <a:xfrm rot="10800000" flipV="1">
              <a:off x="3560" y="3221"/>
              <a:ext cx="0" cy="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59" name="Line 109">
              <a:extLst>
                <a:ext uri="{FF2B5EF4-FFF2-40B4-BE49-F238E27FC236}">
                  <a16:creationId xmlns:a16="http://schemas.microsoft.com/office/drawing/2014/main" id="{B8F9F8DE-E1E2-26AB-1E80-188FAAF91BAA}"/>
                </a:ext>
              </a:extLst>
            </p:cNvPr>
            <p:cNvSpPr>
              <a:spLocks noChangeShapeType="1"/>
            </p:cNvSpPr>
            <p:nvPr/>
          </p:nvSpPr>
          <p:spPr bwMode="auto">
            <a:xfrm rot="10800000" flipV="1">
              <a:off x="1438" y="3370"/>
              <a:ext cx="0" cy="6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60" name="Line 110">
              <a:extLst>
                <a:ext uri="{FF2B5EF4-FFF2-40B4-BE49-F238E27FC236}">
                  <a16:creationId xmlns:a16="http://schemas.microsoft.com/office/drawing/2014/main" id="{9EDBB734-351F-BE7E-AF4A-E1662B33936F}"/>
                </a:ext>
              </a:extLst>
            </p:cNvPr>
            <p:cNvSpPr>
              <a:spLocks noChangeShapeType="1"/>
            </p:cNvSpPr>
            <p:nvPr/>
          </p:nvSpPr>
          <p:spPr bwMode="auto">
            <a:xfrm rot="10800000" flipH="1" flipV="1">
              <a:off x="3688" y="3700"/>
              <a:ext cx="0" cy="3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61" name="Line 112">
              <a:extLst>
                <a:ext uri="{FF2B5EF4-FFF2-40B4-BE49-F238E27FC236}">
                  <a16:creationId xmlns:a16="http://schemas.microsoft.com/office/drawing/2014/main" id="{C1546FEC-FF18-D292-4649-59BF86697B32}"/>
                </a:ext>
              </a:extLst>
            </p:cNvPr>
            <p:cNvSpPr>
              <a:spLocks noChangeShapeType="1"/>
            </p:cNvSpPr>
            <p:nvPr/>
          </p:nvSpPr>
          <p:spPr bwMode="auto">
            <a:xfrm rot="10800000" flipV="1">
              <a:off x="2016" y="3900"/>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62" name="Line 113">
              <a:extLst>
                <a:ext uri="{FF2B5EF4-FFF2-40B4-BE49-F238E27FC236}">
                  <a16:creationId xmlns:a16="http://schemas.microsoft.com/office/drawing/2014/main" id="{7CBF756C-3EDD-E18E-7212-6E475B335DCA}"/>
                </a:ext>
              </a:extLst>
            </p:cNvPr>
            <p:cNvSpPr>
              <a:spLocks noChangeShapeType="1"/>
            </p:cNvSpPr>
            <p:nvPr/>
          </p:nvSpPr>
          <p:spPr bwMode="auto">
            <a:xfrm rot="10800000" flipV="1">
              <a:off x="2556" y="3900"/>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63" name="Line 114">
              <a:extLst>
                <a:ext uri="{FF2B5EF4-FFF2-40B4-BE49-F238E27FC236}">
                  <a16:creationId xmlns:a16="http://schemas.microsoft.com/office/drawing/2014/main" id="{3D90849F-D832-22BD-D801-46C85046A530}"/>
                </a:ext>
              </a:extLst>
            </p:cNvPr>
            <p:cNvSpPr>
              <a:spLocks noChangeShapeType="1"/>
            </p:cNvSpPr>
            <p:nvPr/>
          </p:nvSpPr>
          <p:spPr bwMode="auto">
            <a:xfrm rot="10800000" flipV="1">
              <a:off x="3084" y="3900"/>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64" name="Line 115">
              <a:extLst>
                <a:ext uri="{FF2B5EF4-FFF2-40B4-BE49-F238E27FC236}">
                  <a16:creationId xmlns:a16="http://schemas.microsoft.com/office/drawing/2014/main" id="{6D7E3D90-AB72-D056-E822-D6AD8EE29AD4}"/>
                </a:ext>
              </a:extLst>
            </p:cNvPr>
            <p:cNvSpPr>
              <a:spLocks noChangeShapeType="1"/>
            </p:cNvSpPr>
            <p:nvPr/>
          </p:nvSpPr>
          <p:spPr bwMode="auto">
            <a:xfrm rot="10800000" flipV="1">
              <a:off x="1488" y="3900"/>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65" name="Text Box 116">
              <a:extLst>
                <a:ext uri="{FF2B5EF4-FFF2-40B4-BE49-F238E27FC236}">
                  <a16:creationId xmlns:a16="http://schemas.microsoft.com/office/drawing/2014/main" id="{3FA3BE14-1AFE-4E5C-AC85-C2500AA4379F}"/>
                </a:ext>
              </a:extLst>
            </p:cNvPr>
            <p:cNvSpPr txBox="1">
              <a:spLocks noChangeArrowheads="1"/>
            </p:cNvSpPr>
            <p:nvPr/>
          </p:nvSpPr>
          <p:spPr bwMode="auto">
            <a:xfrm>
              <a:off x="4210" y="3221"/>
              <a:ext cx="406"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266" name="Line 117">
              <a:extLst>
                <a:ext uri="{FF2B5EF4-FFF2-40B4-BE49-F238E27FC236}">
                  <a16:creationId xmlns:a16="http://schemas.microsoft.com/office/drawing/2014/main" id="{A55A4265-998D-54CD-1087-360A8E4F8F0F}"/>
                </a:ext>
              </a:extLst>
            </p:cNvPr>
            <p:cNvSpPr>
              <a:spLocks noChangeShapeType="1"/>
            </p:cNvSpPr>
            <p:nvPr/>
          </p:nvSpPr>
          <p:spPr bwMode="auto">
            <a:xfrm rot="10800000" flipV="1">
              <a:off x="3892" y="3052"/>
              <a:ext cx="0" cy="163"/>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67" name="Line 118">
              <a:extLst>
                <a:ext uri="{FF2B5EF4-FFF2-40B4-BE49-F238E27FC236}">
                  <a16:creationId xmlns:a16="http://schemas.microsoft.com/office/drawing/2014/main" id="{CDC304E4-A6F0-98BE-E5D6-A00F4A56DC83}"/>
                </a:ext>
              </a:extLst>
            </p:cNvPr>
            <p:cNvSpPr>
              <a:spLocks noChangeShapeType="1"/>
            </p:cNvSpPr>
            <p:nvPr/>
          </p:nvSpPr>
          <p:spPr bwMode="auto">
            <a:xfrm rot="10800000" flipV="1">
              <a:off x="4209" y="3865"/>
              <a:ext cx="0" cy="1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68" name="Line 119">
              <a:extLst>
                <a:ext uri="{FF2B5EF4-FFF2-40B4-BE49-F238E27FC236}">
                  <a16:creationId xmlns:a16="http://schemas.microsoft.com/office/drawing/2014/main" id="{8B7216DB-1FA1-5AE1-B830-4958B09E0051}"/>
                </a:ext>
              </a:extLst>
            </p:cNvPr>
            <p:cNvSpPr>
              <a:spLocks noChangeShapeType="1"/>
            </p:cNvSpPr>
            <p:nvPr/>
          </p:nvSpPr>
          <p:spPr bwMode="auto">
            <a:xfrm rot="10800000" flipV="1">
              <a:off x="4420" y="3052"/>
              <a:ext cx="0" cy="163"/>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69" name="Text Box 120">
              <a:extLst>
                <a:ext uri="{FF2B5EF4-FFF2-40B4-BE49-F238E27FC236}">
                  <a16:creationId xmlns:a16="http://schemas.microsoft.com/office/drawing/2014/main" id="{5B029548-9C07-DE8F-5B32-2AE8D33BA39A}"/>
                </a:ext>
              </a:extLst>
            </p:cNvPr>
            <p:cNvSpPr txBox="1">
              <a:spLocks noChangeArrowheads="1"/>
            </p:cNvSpPr>
            <p:nvPr/>
          </p:nvSpPr>
          <p:spPr bwMode="auto">
            <a:xfrm>
              <a:off x="3688" y="3215"/>
              <a:ext cx="406"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270" name="Text Box 121">
              <a:extLst>
                <a:ext uri="{FF2B5EF4-FFF2-40B4-BE49-F238E27FC236}">
                  <a16:creationId xmlns:a16="http://schemas.microsoft.com/office/drawing/2014/main" id="{92F10618-A90E-DEBD-6D11-81C3B786FA10}"/>
                </a:ext>
              </a:extLst>
            </p:cNvPr>
            <p:cNvSpPr txBox="1">
              <a:spLocks noChangeArrowheads="1"/>
            </p:cNvSpPr>
            <p:nvPr/>
          </p:nvSpPr>
          <p:spPr bwMode="auto">
            <a:xfrm>
              <a:off x="3688" y="3377"/>
              <a:ext cx="406"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N+3</a:t>
              </a:r>
              <a:endParaRPr lang="en-US" altLang="en-US">
                <a:solidFill>
                  <a:srgbClr val="000000"/>
                </a:solidFill>
                <a:ea typeface="Batang" panose="02030600000101010101" pitchFamily="18" charset="-127"/>
              </a:endParaRPr>
            </a:p>
          </p:txBody>
        </p:sp>
        <p:sp>
          <p:nvSpPr>
            <p:cNvPr id="271" name="Text Box 122">
              <a:extLst>
                <a:ext uri="{FF2B5EF4-FFF2-40B4-BE49-F238E27FC236}">
                  <a16:creationId xmlns:a16="http://schemas.microsoft.com/office/drawing/2014/main" id="{CDA5F233-13C6-18B7-0E7A-0114D754B7F1}"/>
                </a:ext>
              </a:extLst>
            </p:cNvPr>
            <p:cNvSpPr txBox="1">
              <a:spLocks noChangeArrowheads="1"/>
            </p:cNvSpPr>
            <p:nvPr/>
          </p:nvSpPr>
          <p:spPr bwMode="auto">
            <a:xfrm>
              <a:off x="3688" y="3539"/>
              <a:ext cx="406"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N+4</a:t>
              </a:r>
              <a:endParaRPr lang="en-US" altLang="en-US">
                <a:solidFill>
                  <a:srgbClr val="000000"/>
                </a:solidFill>
                <a:ea typeface="Batang" panose="02030600000101010101" pitchFamily="18" charset="-127"/>
              </a:endParaRPr>
            </a:p>
          </p:txBody>
        </p:sp>
        <p:sp>
          <p:nvSpPr>
            <p:cNvPr id="272" name="Line 123">
              <a:extLst>
                <a:ext uri="{FF2B5EF4-FFF2-40B4-BE49-F238E27FC236}">
                  <a16:creationId xmlns:a16="http://schemas.microsoft.com/office/drawing/2014/main" id="{86DF6AB5-2BB7-6173-CD5A-330FA814247D}"/>
                </a:ext>
              </a:extLst>
            </p:cNvPr>
            <p:cNvSpPr>
              <a:spLocks noChangeShapeType="1"/>
            </p:cNvSpPr>
            <p:nvPr/>
          </p:nvSpPr>
          <p:spPr bwMode="auto">
            <a:xfrm rot="10800000" flipV="1">
              <a:off x="4094" y="3221"/>
              <a:ext cx="0" cy="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73" name="Line 124">
              <a:extLst>
                <a:ext uri="{FF2B5EF4-FFF2-40B4-BE49-F238E27FC236}">
                  <a16:creationId xmlns:a16="http://schemas.microsoft.com/office/drawing/2014/main" id="{3B390D1B-F54C-F4D3-85C4-9F4A31DFB3FB}"/>
                </a:ext>
              </a:extLst>
            </p:cNvPr>
            <p:cNvSpPr>
              <a:spLocks noChangeShapeType="1"/>
            </p:cNvSpPr>
            <p:nvPr/>
          </p:nvSpPr>
          <p:spPr bwMode="auto">
            <a:xfrm rot="10800000" flipV="1">
              <a:off x="3688" y="3221"/>
              <a:ext cx="0" cy="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74" name="Text Box 125">
              <a:extLst>
                <a:ext uri="{FF2B5EF4-FFF2-40B4-BE49-F238E27FC236}">
                  <a16:creationId xmlns:a16="http://schemas.microsoft.com/office/drawing/2014/main" id="{1B72DF61-3E04-70EE-0D6A-2D336D25C604}"/>
                </a:ext>
              </a:extLst>
            </p:cNvPr>
            <p:cNvSpPr txBox="1">
              <a:spLocks noChangeArrowheads="1"/>
            </p:cNvSpPr>
            <p:nvPr/>
          </p:nvSpPr>
          <p:spPr bwMode="auto">
            <a:xfrm>
              <a:off x="2090" y="3209"/>
              <a:ext cx="406"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l" eaLnBrk="1" hangingPunct="1"/>
              <a:endParaRPr lang="en-US" altLang="en-US"/>
            </a:p>
          </p:txBody>
        </p:sp>
        <p:sp>
          <p:nvSpPr>
            <p:cNvPr id="275" name="Line 126">
              <a:extLst>
                <a:ext uri="{FF2B5EF4-FFF2-40B4-BE49-F238E27FC236}">
                  <a16:creationId xmlns:a16="http://schemas.microsoft.com/office/drawing/2014/main" id="{993CB724-1B97-08A7-4A2F-AFB00987526E}"/>
                </a:ext>
              </a:extLst>
            </p:cNvPr>
            <p:cNvSpPr>
              <a:spLocks noChangeShapeType="1"/>
            </p:cNvSpPr>
            <p:nvPr/>
          </p:nvSpPr>
          <p:spPr bwMode="auto">
            <a:xfrm rot="10800000" flipV="1">
              <a:off x="2090" y="3370"/>
              <a:ext cx="0" cy="6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76" name="Line 127">
              <a:extLst>
                <a:ext uri="{FF2B5EF4-FFF2-40B4-BE49-F238E27FC236}">
                  <a16:creationId xmlns:a16="http://schemas.microsoft.com/office/drawing/2014/main" id="{960D2EFD-D528-30C6-6B85-1462A1187A07}"/>
                </a:ext>
              </a:extLst>
            </p:cNvPr>
            <p:cNvSpPr>
              <a:spLocks noChangeShapeType="1"/>
            </p:cNvSpPr>
            <p:nvPr/>
          </p:nvSpPr>
          <p:spPr bwMode="auto">
            <a:xfrm rot="10800000" flipV="1">
              <a:off x="2496" y="3370"/>
              <a:ext cx="0" cy="6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77" name="Text Box 128">
              <a:extLst>
                <a:ext uri="{FF2B5EF4-FFF2-40B4-BE49-F238E27FC236}">
                  <a16:creationId xmlns:a16="http://schemas.microsoft.com/office/drawing/2014/main" id="{88853C11-7D3B-2C3F-A5F8-C6F4485F1D6B}"/>
                </a:ext>
              </a:extLst>
            </p:cNvPr>
            <p:cNvSpPr txBox="1">
              <a:spLocks noChangeArrowheads="1"/>
            </p:cNvSpPr>
            <p:nvPr/>
          </p:nvSpPr>
          <p:spPr bwMode="auto">
            <a:xfrm>
              <a:off x="2618" y="3209"/>
              <a:ext cx="406"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Aft>
                  <a:spcPts val="600"/>
                </a:spcAft>
              </a:pPr>
              <a:r>
                <a:rPr lang="en-US" altLang="ko-KR" sz="74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278" name="Line 129">
              <a:extLst>
                <a:ext uri="{FF2B5EF4-FFF2-40B4-BE49-F238E27FC236}">
                  <a16:creationId xmlns:a16="http://schemas.microsoft.com/office/drawing/2014/main" id="{B36DDEAB-38AE-520B-FC11-029D2D03999F}"/>
                </a:ext>
              </a:extLst>
            </p:cNvPr>
            <p:cNvSpPr>
              <a:spLocks noChangeShapeType="1"/>
            </p:cNvSpPr>
            <p:nvPr/>
          </p:nvSpPr>
          <p:spPr bwMode="auto">
            <a:xfrm rot="10800000" flipV="1">
              <a:off x="2618" y="3370"/>
              <a:ext cx="0" cy="6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79" name="Line 130">
              <a:extLst>
                <a:ext uri="{FF2B5EF4-FFF2-40B4-BE49-F238E27FC236}">
                  <a16:creationId xmlns:a16="http://schemas.microsoft.com/office/drawing/2014/main" id="{C242DDD0-D196-3C1A-9FE2-101B5754D324}"/>
                </a:ext>
              </a:extLst>
            </p:cNvPr>
            <p:cNvSpPr>
              <a:spLocks noChangeShapeType="1"/>
            </p:cNvSpPr>
            <p:nvPr/>
          </p:nvSpPr>
          <p:spPr bwMode="auto">
            <a:xfrm rot="10800000" flipV="1">
              <a:off x="3024" y="3376"/>
              <a:ext cx="0" cy="6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80" name="Line 131">
              <a:extLst>
                <a:ext uri="{FF2B5EF4-FFF2-40B4-BE49-F238E27FC236}">
                  <a16:creationId xmlns:a16="http://schemas.microsoft.com/office/drawing/2014/main" id="{2FEFDF21-8977-A5AB-3819-4B4F991C1A87}"/>
                </a:ext>
              </a:extLst>
            </p:cNvPr>
            <p:cNvSpPr>
              <a:spLocks noChangeShapeType="1"/>
            </p:cNvSpPr>
            <p:nvPr/>
          </p:nvSpPr>
          <p:spPr bwMode="auto">
            <a:xfrm rot="10800000" flipV="1">
              <a:off x="1960" y="3370"/>
              <a:ext cx="0" cy="6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81" name="Line 132">
              <a:extLst>
                <a:ext uri="{FF2B5EF4-FFF2-40B4-BE49-F238E27FC236}">
                  <a16:creationId xmlns:a16="http://schemas.microsoft.com/office/drawing/2014/main" id="{1F6AF087-5CAF-A2B0-439E-81791C3C11F9}"/>
                </a:ext>
              </a:extLst>
            </p:cNvPr>
            <p:cNvSpPr>
              <a:spLocks noChangeShapeType="1"/>
            </p:cNvSpPr>
            <p:nvPr/>
          </p:nvSpPr>
          <p:spPr bwMode="auto">
            <a:xfrm rot="10800000" flipV="1">
              <a:off x="1560" y="3384"/>
              <a:ext cx="0" cy="6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82" name="Line 133">
              <a:extLst>
                <a:ext uri="{FF2B5EF4-FFF2-40B4-BE49-F238E27FC236}">
                  <a16:creationId xmlns:a16="http://schemas.microsoft.com/office/drawing/2014/main" id="{C457B26E-C248-A35F-DC45-904A58E63B3D}"/>
                </a:ext>
              </a:extLst>
            </p:cNvPr>
            <p:cNvSpPr>
              <a:spLocks noChangeShapeType="1"/>
            </p:cNvSpPr>
            <p:nvPr/>
          </p:nvSpPr>
          <p:spPr bwMode="auto">
            <a:xfrm rot="10800000" flipV="1">
              <a:off x="4616" y="3858"/>
              <a:ext cx="0" cy="1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83" name="Line 134">
              <a:extLst>
                <a:ext uri="{FF2B5EF4-FFF2-40B4-BE49-F238E27FC236}">
                  <a16:creationId xmlns:a16="http://schemas.microsoft.com/office/drawing/2014/main" id="{FBA8BAE5-EE94-0AA6-42EB-2D07175D189E}"/>
                </a:ext>
              </a:extLst>
            </p:cNvPr>
            <p:cNvSpPr>
              <a:spLocks noChangeShapeType="1"/>
            </p:cNvSpPr>
            <p:nvPr/>
          </p:nvSpPr>
          <p:spPr bwMode="auto">
            <a:xfrm rot="10800000" flipV="1">
              <a:off x="3152" y="3538"/>
              <a:ext cx="0" cy="4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84" name="Line 135">
              <a:extLst>
                <a:ext uri="{FF2B5EF4-FFF2-40B4-BE49-F238E27FC236}">
                  <a16:creationId xmlns:a16="http://schemas.microsoft.com/office/drawing/2014/main" id="{085FCBE2-27E2-83BE-E557-AB7BCE2EC2B7}"/>
                </a:ext>
              </a:extLst>
            </p:cNvPr>
            <p:cNvSpPr>
              <a:spLocks noChangeShapeType="1"/>
            </p:cNvSpPr>
            <p:nvPr/>
          </p:nvSpPr>
          <p:spPr bwMode="auto">
            <a:xfrm rot="10800000" flipV="1">
              <a:off x="3560" y="3532"/>
              <a:ext cx="0" cy="4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85" name="Line 136">
              <a:extLst>
                <a:ext uri="{FF2B5EF4-FFF2-40B4-BE49-F238E27FC236}">
                  <a16:creationId xmlns:a16="http://schemas.microsoft.com/office/drawing/2014/main" id="{F99FC8E5-0B01-3218-47BA-4489B9C7F428}"/>
                </a:ext>
              </a:extLst>
            </p:cNvPr>
            <p:cNvSpPr>
              <a:spLocks noChangeShapeType="1"/>
            </p:cNvSpPr>
            <p:nvPr/>
          </p:nvSpPr>
          <p:spPr bwMode="auto">
            <a:xfrm rot="10800000" flipH="1" flipV="1">
              <a:off x="4095" y="3706"/>
              <a:ext cx="0" cy="3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86" name="Line 137">
              <a:extLst>
                <a:ext uri="{FF2B5EF4-FFF2-40B4-BE49-F238E27FC236}">
                  <a16:creationId xmlns:a16="http://schemas.microsoft.com/office/drawing/2014/main" id="{A444E06F-6E20-3E50-D44A-9C5AD4804B6B}"/>
                </a:ext>
              </a:extLst>
            </p:cNvPr>
            <p:cNvSpPr>
              <a:spLocks noChangeShapeType="1"/>
            </p:cNvSpPr>
            <p:nvPr/>
          </p:nvSpPr>
          <p:spPr bwMode="auto">
            <a:xfrm rot="10800000" flipV="1">
              <a:off x="3624" y="3912"/>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87" name="Line 138">
              <a:extLst>
                <a:ext uri="{FF2B5EF4-FFF2-40B4-BE49-F238E27FC236}">
                  <a16:creationId xmlns:a16="http://schemas.microsoft.com/office/drawing/2014/main" id="{27D2CACE-8BBC-505F-C80D-2C1A962572A8}"/>
                </a:ext>
              </a:extLst>
            </p:cNvPr>
            <p:cNvSpPr>
              <a:spLocks noChangeShapeType="1"/>
            </p:cNvSpPr>
            <p:nvPr/>
          </p:nvSpPr>
          <p:spPr bwMode="auto">
            <a:xfrm rot="10800000" flipV="1">
              <a:off x="4152" y="3912"/>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88" name="Text Box 139">
              <a:extLst>
                <a:ext uri="{FF2B5EF4-FFF2-40B4-BE49-F238E27FC236}">
                  <a16:creationId xmlns:a16="http://schemas.microsoft.com/office/drawing/2014/main" id="{C07132EA-761A-F906-1C8A-8A2A87E70A88}"/>
                </a:ext>
              </a:extLst>
            </p:cNvPr>
            <p:cNvSpPr txBox="1">
              <a:spLocks noChangeArrowheads="1"/>
            </p:cNvSpPr>
            <p:nvPr/>
          </p:nvSpPr>
          <p:spPr bwMode="auto">
            <a:xfrm>
              <a:off x="4778" y="3888"/>
              <a:ext cx="406"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V(R)</a:t>
              </a:r>
              <a:endParaRPr lang="en-US" altLang="en-US">
                <a:ea typeface="Batang" panose="02030600000101010101" pitchFamily="18" charset="-127"/>
              </a:endParaRPr>
            </a:p>
          </p:txBody>
        </p:sp>
        <p:sp>
          <p:nvSpPr>
            <p:cNvPr id="289" name="Line 140">
              <a:extLst>
                <a:ext uri="{FF2B5EF4-FFF2-40B4-BE49-F238E27FC236}">
                  <a16:creationId xmlns:a16="http://schemas.microsoft.com/office/drawing/2014/main" id="{A99940E5-AB88-8B50-EDE4-B71C864B321C}"/>
                </a:ext>
              </a:extLst>
            </p:cNvPr>
            <p:cNvSpPr>
              <a:spLocks noChangeShapeType="1"/>
            </p:cNvSpPr>
            <p:nvPr/>
          </p:nvSpPr>
          <p:spPr bwMode="auto">
            <a:xfrm rot="5400000" flipV="1">
              <a:off x="4761" y="3912"/>
              <a:ext cx="0" cy="135"/>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90" name="Line 141">
              <a:extLst>
                <a:ext uri="{FF2B5EF4-FFF2-40B4-BE49-F238E27FC236}">
                  <a16:creationId xmlns:a16="http://schemas.microsoft.com/office/drawing/2014/main" id="{DAAA076A-017B-36F4-24AD-40CF52B2B398}"/>
                </a:ext>
              </a:extLst>
            </p:cNvPr>
            <p:cNvSpPr>
              <a:spLocks noChangeShapeType="1"/>
            </p:cNvSpPr>
            <p:nvPr/>
          </p:nvSpPr>
          <p:spPr bwMode="auto">
            <a:xfrm>
              <a:off x="4704" y="2712"/>
              <a:ext cx="272" cy="0"/>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91" name="Line 142">
              <a:extLst>
                <a:ext uri="{FF2B5EF4-FFF2-40B4-BE49-F238E27FC236}">
                  <a16:creationId xmlns:a16="http://schemas.microsoft.com/office/drawing/2014/main" id="{D0D9C9A5-8A12-0E8E-1509-A9F800478A7D}"/>
                </a:ext>
              </a:extLst>
            </p:cNvPr>
            <p:cNvSpPr>
              <a:spLocks noChangeShapeType="1"/>
            </p:cNvSpPr>
            <p:nvPr/>
          </p:nvSpPr>
          <p:spPr bwMode="auto">
            <a:xfrm>
              <a:off x="2926" y="883"/>
              <a:ext cx="0" cy="3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92" name="Line 143">
              <a:extLst>
                <a:ext uri="{FF2B5EF4-FFF2-40B4-BE49-F238E27FC236}">
                  <a16:creationId xmlns:a16="http://schemas.microsoft.com/office/drawing/2014/main" id="{D76B70CD-76B5-9D80-22F5-317C3A475E00}"/>
                </a:ext>
              </a:extLst>
            </p:cNvPr>
            <p:cNvSpPr>
              <a:spLocks noChangeShapeType="1"/>
            </p:cNvSpPr>
            <p:nvPr/>
          </p:nvSpPr>
          <p:spPr bwMode="auto">
            <a:xfrm>
              <a:off x="3333" y="1133"/>
              <a:ext cx="0" cy="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93" name="Line 144">
              <a:extLst>
                <a:ext uri="{FF2B5EF4-FFF2-40B4-BE49-F238E27FC236}">
                  <a16:creationId xmlns:a16="http://schemas.microsoft.com/office/drawing/2014/main" id="{D1FD4179-376A-5C8D-AF8B-7223D12837A0}"/>
                </a:ext>
              </a:extLst>
            </p:cNvPr>
            <p:cNvSpPr>
              <a:spLocks noChangeShapeType="1"/>
            </p:cNvSpPr>
            <p:nvPr/>
          </p:nvSpPr>
          <p:spPr bwMode="auto">
            <a:xfrm flipV="1">
              <a:off x="3409" y="876"/>
              <a:ext cx="0" cy="163"/>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94" name="Line 145">
              <a:extLst>
                <a:ext uri="{FF2B5EF4-FFF2-40B4-BE49-F238E27FC236}">
                  <a16:creationId xmlns:a16="http://schemas.microsoft.com/office/drawing/2014/main" id="{D4DD9E3F-D1E8-5D09-CAE5-E1DE33C1B133}"/>
                </a:ext>
              </a:extLst>
            </p:cNvPr>
            <p:cNvSpPr>
              <a:spLocks noChangeShapeType="1"/>
            </p:cNvSpPr>
            <p:nvPr/>
          </p:nvSpPr>
          <p:spPr bwMode="auto">
            <a:xfrm flipV="1">
              <a:off x="3922" y="897"/>
              <a:ext cx="0" cy="162"/>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95" name="Text Box 146">
              <a:extLst>
                <a:ext uri="{FF2B5EF4-FFF2-40B4-BE49-F238E27FC236}">
                  <a16:creationId xmlns:a16="http://schemas.microsoft.com/office/drawing/2014/main" id="{23255D1B-21B0-D456-2010-232AFF32235B}"/>
                </a:ext>
              </a:extLst>
            </p:cNvPr>
            <p:cNvSpPr txBox="1">
              <a:spLocks noChangeArrowheads="1"/>
            </p:cNvSpPr>
            <p:nvPr/>
          </p:nvSpPr>
          <p:spPr bwMode="auto">
            <a:xfrm>
              <a:off x="3454" y="1158"/>
              <a:ext cx="406" cy="16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N+4</a:t>
              </a:r>
              <a:endParaRPr lang="en-US" altLang="en-US">
                <a:solidFill>
                  <a:srgbClr val="000000"/>
                </a:solidFill>
                <a:ea typeface="Batang" panose="02030600000101010101" pitchFamily="18" charset="-127"/>
              </a:endParaRPr>
            </a:p>
          </p:txBody>
        </p:sp>
        <p:sp>
          <p:nvSpPr>
            <p:cNvPr id="296" name="Text Box 147">
              <a:extLst>
                <a:ext uri="{FF2B5EF4-FFF2-40B4-BE49-F238E27FC236}">
                  <a16:creationId xmlns:a16="http://schemas.microsoft.com/office/drawing/2014/main" id="{1AF3A622-BE7A-9E90-9E1E-C0D395D21B7B}"/>
                </a:ext>
              </a:extLst>
            </p:cNvPr>
            <p:cNvSpPr txBox="1">
              <a:spLocks noChangeArrowheads="1"/>
            </p:cNvSpPr>
            <p:nvPr/>
          </p:nvSpPr>
          <p:spPr bwMode="auto">
            <a:xfrm>
              <a:off x="3454" y="998"/>
              <a:ext cx="406" cy="16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21792" eaLnBrk="1" hangingPunct="1">
                <a:spcBef>
                  <a:spcPts val="340"/>
                </a:spcBef>
              </a:pPr>
              <a:r>
                <a:rPr lang="en-US" altLang="ko-KR" sz="74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N+5</a:t>
              </a:r>
              <a:endParaRPr lang="en-US" altLang="en-US">
                <a:solidFill>
                  <a:srgbClr val="000000"/>
                </a:solidFill>
                <a:ea typeface="Batang" panose="02030600000101010101" pitchFamily="18" charset="-127"/>
              </a:endParaRPr>
            </a:p>
          </p:txBody>
        </p:sp>
        <p:sp>
          <p:nvSpPr>
            <p:cNvPr id="297" name="Line 148">
              <a:extLst>
                <a:ext uri="{FF2B5EF4-FFF2-40B4-BE49-F238E27FC236}">
                  <a16:creationId xmlns:a16="http://schemas.microsoft.com/office/drawing/2014/main" id="{AFA3E61C-BF98-DDA3-3F8B-1D83B620A23C}"/>
                </a:ext>
              </a:extLst>
            </p:cNvPr>
            <p:cNvSpPr>
              <a:spLocks noChangeShapeType="1"/>
            </p:cNvSpPr>
            <p:nvPr/>
          </p:nvSpPr>
          <p:spPr bwMode="auto">
            <a:xfrm flipV="1">
              <a:off x="1862" y="876"/>
              <a:ext cx="0" cy="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98" name="Line 149">
              <a:extLst>
                <a:ext uri="{FF2B5EF4-FFF2-40B4-BE49-F238E27FC236}">
                  <a16:creationId xmlns:a16="http://schemas.microsoft.com/office/drawing/2014/main" id="{F6A2B2EA-F1E8-A58B-BFDC-B1C836AFCD03}"/>
                </a:ext>
              </a:extLst>
            </p:cNvPr>
            <p:cNvSpPr>
              <a:spLocks noChangeShapeType="1"/>
            </p:cNvSpPr>
            <p:nvPr/>
          </p:nvSpPr>
          <p:spPr bwMode="auto">
            <a:xfrm>
              <a:off x="2805" y="876"/>
              <a:ext cx="0" cy="3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99" name="Line 150">
              <a:extLst>
                <a:ext uri="{FF2B5EF4-FFF2-40B4-BE49-F238E27FC236}">
                  <a16:creationId xmlns:a16="http://schemas.microsoft.com/office/drawing/2014/main" id="{B6AF4C91-A114-E62C-4D74-AA38B75D28FE}"/>
                </a:ext>
              </a:extLst>
            </p:cNvPr>
            <p:cNvSpPr>
              <a:spLocks noChangeShapeType="1"/>
            </p:cNvSpPr>
            <p:nvPr/>
          </p:nvSpPr>
          <p:spPr bwMode="auto">
            <a:xfrm>
              <a:off x="2398" y="870"/>
              <a:ext cx="0" cy="3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00" name="Line 151">
              <a:extLst>
                <a:ext uri="{FF2B5EF4-FFF2-40B4-BE49-F238E27FC236}">
                  <a16:creationId xmlns:a16="http://schemas.microsoft.com/office/drawing/2014/main" id="{81C619FB-01E5-081B-41C7-C536DDF180A5}"/>
                </a:ext>
              </a:extLst>
            </p:cNvPr>
            <p:cNvSpPr>
              <a:spLocks noChangeShapeType="1"/>
            </p:cNvSpPr>
            <p:nvPr/>
          </p:nvSpPr>
          <p:spPr bwMode="auto">
            <a:xfrm>
              <a:off x="2269" y="863"/>
              <a:ext cx="0" cy="3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01" name="Line 152">
              <a:extLst>
                <a:ext uri="{FF2B5EF4-FFF2-40B4-BE49-F238E27FC236}">
                  <a16:creationId xmlns:a16="http://schemas.microsoft.com/office/drawing/2014/main" id="{518DED9F-888B-EED1-8CAF-619DF21CE713}"/>
                </a:ext>
              </a:extLst>
            </p:cNvPr>
            <p:cNvSpPr>
              <a:spLocks noChangeShapeType="1"/>
            </p:cNvSpPr>
            <p:nvPr/>
          </p:nvSpPr>
          <p:spPr bwMode="auto">
            <a:xfrm>
              <a:off x="3333" y="876"/>
              <a:ext cx="0" cy="3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02" name="Line 153">
              <a:extLst>
                <a:ext uri="{FF2B5EF4-FFF2-40B4-BE49-F238E27FC236}">
                  <a16:creationId xmlns:a16="http://schemas.microsoft.com/office/drawing/2014/main" id="{A727BB5C-DFB6-49D4-5FF7-495FE1CC3830}"/>
                </a:ext>
              </a:extLst>
            </p:cNvPr>
            <p:cNvSpPr>
              <a:spLocks noChangeShapeType="1"/>
            </p:cNvSpPr>
            <p:nvPr/>
          </p:nvSpPr>
          <p:spPr bwMode="auto">
            <a:xfrm>
              <a:off x="3454" y="876"/>
              <a:ext cx="0" cy="3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03" name="Line 154">
              <a:extLst>
                <a:ext uri="{FF2B5EF4-FFF2-40B4-BE49-F238E27FC236}">
                  <a16:creationId xmlns:a16="http://schemas.microsoft.com/office/drawing/2014/main" id="{CF8B361A-F65B-0C35-A2F0-098BCA617E76}"/>
                </a:ext>
              </a:extLst>
            </p:cNvPr>
            <p:cNvSpPr>
              <a:spLocks noChangeShapeType="1"/>
            </p:cNvSpPr>
            <p:nvPr/>
          </p:nvSpPr>
          <p:spPr bwMode="auto">
            <a:xfrm>
              <a:off x="3862" y="883"/>
              <a:ext cx="0" cy="3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04" name="Line 155">
              <a:extLst>
                <a:ext uri="{FF2B5EF4-FFF2-40B4-BE49-F238E27FC236}">
                  <a16:creationId xmlns:a16="http://schemas.microsoft.com/office/drawing/2014/main" id="{9DC7120A-9F5D-E6BF-5FBB-C3F16D1CC2A9}"/>
                </a:ext>
              </a:extLst>
            </p:cNvPr>
            <p:cNvSpPr>
              <a:spLocks noChangeShapeType="1"/>
            </p:cNvSpPr>
            <p:nvPr/>
          </p:nvSpPr>
          <p:spPr bwMode="auto">
            <a:xfrm>
              <a:off x="1333" y="856"/>
              <a:ext cx="0" cy="3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05" name="Line 156">
              <a:extLst>
                <a:ext uri="{FF2B5EF4-FFF2-40B4-BE49-F238E27FC236}">
                  <a16:creationId xmlns:a16="http://schemas.microsoft.com/office/drawing/2014/main" id="{0A0526D4-9949-C829-B8EF-FAFD716DDDBB}"/>
                </a:ext>
              </a:extLst>
            </p:cNvPr>
            <p:cNvSpPr>
              <a:spLocks noChangeShapeType="1"/>
            </p:cNvSpPr>
            <p:nvPr/>
          </p:nvSpPr>
          <p:spPr bwMode="auto">
            <a:xfrm>
              <a:off x="1220" y="849"/>
              <a:ext cx="0" cy="3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06" name="Line 157">
              <a:extLst>
                <a:ext uri="{FF2B5EF4-FFF2-40B4-BE49-F238E27FC236}">
                  <a16:creationId xmlns:a16="http://schemas.microsoft.com/office/drawing/2014/main" id="{6A370BA1-DE68-BF55-C33B-54476A572793}"/>
                </a:ext>
              </a:extLst>
            </p:cNvPr>
            <p:cNvSpPr>
              <a:spLocks noChangeShapeType="1"/>
            </p:cNvSpPr>
            <p:nvPr/>
          </p:nvSpPr>
          <p:spPr bwMode="auto">
            <a:xfrm>
              <a:off x="813" y="849"/>
              <a:ext cx="0" cy="3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07" name="Line 158">
              <a:extLst>
                <a:ext uri="{FF2B5EF4-FFF2-40B4-BE49-F238E27FC236}">
                  <a16:creationId xmlns:a16="http://schemas.microsoft.com/office/drawing/2014/main" id="{8F0570DE-3783-4203-06BF-8AEBE6F764C9}"/>
                </a:ext>
              </a:extLst>
            </p:cNvPr>
            <p:cNvSpPr>
              <a:spLocks noChangeShapeType="1"/>
            </p:cNvSpPr>
            <p:nvPr/>
          </p:nvSpPr>
          <p:spPr bwMode="auto">
            <a:xfrm>
              <a:off x="1741" y="870"/>
              <a:ext cx="0" cy="3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08" name="Line 159">
              <a:extLst>
                <a:ext uri="{FF2B5EF4-FFF2-40B4-BE49-F238E27FC236}">
                  <a16:creationId xmlns:a16="http://schemas.microsoft.com/office/drawing/2014/main" id="{2DEB6381-588B-517D-1DF3-6C850FDF3FCB}"/>
                </a:ext>
              </a:extLst>
            </p:cNvPr>
            <p:cNvSpPr>
              <a:spLocks noChangeShapeType="1"/>
            </p:cNvSpPr>
            <p:nvPr/>
          </p:nvSpPr>
          <p:spPr bwMode="auto">
            <a:xfrm flipV="1">
              <a:off x="3982" y="870"/>
              <a:ext cx="0" cy="7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09" name="Line 160">
              <a:extLst>
                <a:ext uri="{FF2B5EF4-FFF2-40B4-BE49-F238E27FC236}">
                  <a16:creationId xmlns:a16="http://schemas.microsoft.com/office/drawing/2014/main" id="{04F8D1DB-185D-CBF6-46A4-8014FCFA101A}"/>
                </a:ext>
              </a:extLst>
            </p:cNvPr>
            <p:cNvSpPr>
              <a:spLocks noChangeShapeType="1"/>
            </p:cNvSpPr>
            <p:nvPr/>
          </p:nvSpPr>
          <p:spPr bwMode="auto">
            <a:xfrm flipV="1">
              <a:off x="4390" y="876"/>
              <a:ext cx="0" cy="7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10" name="Text Box 162">
              <a:extLst>
                <a:ext uri="{FF2B5EF4-FFF2-40B4-BE49-F238E27FC236}">
                  <a16:creationId xmlns:a16="http://schemas.microsoft.com/office/drawing/2014/main" id="{5FA5EA43-D927-B817-1A1B-78175F82752C}"/>
                </a:ext>
              </a:extLst>
            </p:cNvPr>
            <p:cNvSpPr txBox="1">
              <a:spLocks noChangeArrowheads="1"/>
            </p:cNvSpPr>
            <p:nvPr/>
          </p:nvSpPr>
          <p:spPr bwMode="auto">
            <a:xfrm>
              <a:off x="1536" y="4020"/>
              <a:ext cx="3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21792" eaLnBrk="1" hangingPunct="1">
                <a:spcBef>
                  <a:spcPct val="50000"/>
                </a:spcBef>
              </a:pPr>
              <a:r>
                <a:rPr lang="en-US" altLang="en-US" sz="1632" kern="1200">
                  <a:solidFill>
                    <a:schemeClr val="tx1"/>
                  </a:solidFill>
                  <a:latin typeface="Times New Roman" panose="02020603050405020304" pitchFamily="18" charset="0"/>
                  <a:ea typeface="+mn-ea"/>
                  <a:cs typeface="Times New Roman" panose="02020603050405020304" pitchFamily="18" charset="0"/>
                </a:rPr>
                <a:t>Corrupted I-Frame and NAK-Frame</a:t>
              </a:r>
              <a:endParaRPr lang="en-US" altLang="en-US" sz="240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829577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3" name="Rectangle 272">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5" name="Rectangle 27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82A27D-CF45-8D50-E773-67881A359770}"/>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t>Go – Back – N</a:t>
            </a:r>
          </a:p>
        </p:txBody>
      </p:sp>
      <p:sp>
        <p:nvSpPr>
          <p:cNvPr id="277" name="Rectangle: Rounded Corners 27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grpSp>
        <p:nvGrpSpPr>
          <p:cNvPr id="4" name="Group 3">
            <a:extLst>
              <a:ext uri="{FF2B5EF4-FFF2-40B4-BE49-F238E27FC236}">
                <a16:creationId xmlns:a16="http://schemas.microsoft.com/office/drawing/2014/main" id="{F234AADF-4C0F-5ADD-1FC7-6B9FD705A691}"/>
              </a:ext>
            </a:extLst>
          </p:cNvPr>
          <p:cNvGrpSpPr>
            <a:grpSpLocks/>
          </p:cNvGrpSpPr>
          <p:nvPr/>
        </p:nvGrpSpPr>
        <p:grpSpPr bwMode="auto">
          <a:xfrm>
            <a:off x="6210300" y="2363999"/>
            <a:ext cx="6507836" cy="3964056"/>
            <a:chOff x="672" y="816"/>
            <a:chExt cx="5088" cy="3504"/>
          </a:xfrm>
        </p:grpSpPr>
        <p:sp>
          <p:nvSpPr>
            <p:cNvPr id="5" name="Text Box 7">
              <a:extLst>
                <a:ext uri="{FF2B5EF4-FFF2-40B4-BE49-F238E27FC236}">
                  <a16:creationId xmlns:a16="http://schemas.microsoft.com/office/drawing/2014/main" id="{3B2F1373-7373-12B7-51EB-77228AEA7B72}"/>
                </a:ext>
              </a:extLst>
            </p:cNvPr>
            <p:cNvSpPr txBox="1">
              <a:spLocks noChangeArrowheads="1"/>
            </p:cNvSpPr>
            <p:nvPr/>
          </p:nvSpPr>
          <p:spPr bwMode="auto">
            <a:xfrm>
              <a:off x="4128" y="2824"/>
              <a:ext cx="36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594360" eaLnBrk="1" hangingPunct="1">
                <a:spcAft>
                  <a:spcPts val="600"/>
                </a:spcAft>
              </a:pPr>
              <a:r>
                <a:rPr lang="en-US" altLang="ko-KR" sz="78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Time</a:t>
              </a:r>
              <a:endParaRPr lang="en-US" altLang="en-US">
                <a:ea typeface="Batang" panose="02030600000101010101" pitchFamily="18" charset="-127"/>
              </a:endParaRPr>
            </a:p>
          </p:txBody>
        </p:sp>
        <p:sp>
          <p:nvSpPr>
            <p:cNvPr id="6" name="Text Box 8">
              <a:extLst>
                <a:ext uri="{FF2B5EF4-FFF2-40B4-BE49-F238E27FC236}">
                  <a16:creationId xmlns:a16="http://schemas.microsoft.com/office/drawing/2014/main" id="{06D9E56F-59A2-0041-39C5-63C2D7AEF3CE}"/>
                </a:ext>
              </a:extLst>
            </p:cNvPr>
            <p:cNvSpPr txBox="1">
              <a:spLocks noChangeArrowheads="1"/>
            </p:cNvSpPr>
            <p:nvPr/>
          </p:nvSpPr>
          <p:spPr bwMode="auto">
            <a:xfrm>
              <a:off x="4011" y="3264"/>
              <a:ext cx="45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594360" eaLnBrk="1" hangingPunct="1">
                <a:spcAft>
                  <a:spcPts val="600"/>
                </a:spcAft>
              </a:pPr>
              <a:r>
                <a:rPr lang="en-US" altLang="ko-KR" sz="78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Receive</a:t>
              </a:r>
            </a:p>
            <a:p>
              <a:pPr defTabSz="594360" eaLnBrk="1" hangingPunct="1">
                <a:spcAft>
                  <a:spcPts val="600"/>
                </a:spcAft>
              </a:pPr>
              <a:r>
                <a:rPr lang="en-US" altLang="ko-KR" sz="78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List</a:t>
              </a:r>
              <a:endParaRPr lang="en-US" altLang="en-US">
                <a:ea typeface="Batang" panose="02030600000101010101" pitchFamily="18" charset="-127"/>
              </a:endParaRPr>
            </a:p>
          </p:txBody>
        </p:sp>
        <p:sp>
          <p:nvSpPr>
            <p:cNvPr id="7" name="Text Box 9">
              <a:extLst>
                <a:ext uri="{FF2B5EF4-FFF2-40B4-BE49-F238E27FC236}">
                  <a16:creationId xmlns:a16="http://schemas.microsoft.com/office/drawing/2014/main" id="{1A363A16-35FC-57DF-01D5-4FA179DA215B}"/>
                </a:ext>
              </a:extLst>
            </p:cNvPr>
            <p:cNvSpPr txBox="1">
              <a:spLocks noChangeArrowheads="1"/>
            </p:cNvSpPr>
            <p:nvPr/>
          </p:nvSpPr>
          <p:spPr bwMode="auto">
            <a:xfrm>
              <a:off x="876" y="3016"/>
              <a:ext cx="21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594360" eaLnBrk="1" hangingPunct="1">
                <a:spcAft>
                  <a:spcPts val="600"/>
                </a:spcAft>
              </a:pPr>
              <a:r>
                <a:rPr lang="en-US" altLang="ko-KR" sz="78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S</a:t>
              </a:r>
              <a:endParaRPr lang="en-US" altLang="en-US">
                <a:ea typeface="Batang" panose="02030600000101010101" pitchFamily="18" charset="-127"/>
              </a:endParaRPr>
            </a:p>
          </p:txBody>
        </p:sp>
        <p:sp>
          <p:nvSpPr>
            <p:cNvPr id="8" name="Text Box 10">
              <a:extLst>
                <a:ext uri="{FF2B5EF4-FFF2-40B4-BE49-F238E27FC236}">
                  <a16:creationId xmlns:a16="http://schemas.microsoft.com/office/drawing/2014/main" id="{76E1C0D5-CC3F-3B3F-83CD-D3E25EB6671F}"/>
                </a:ext>
              </a:extLst>
            </p:cNvPr>
            <p:cNvSpPr txBox="1">
              <a:spLocks noChangeArrowheads="1"/>
            </p:cNvSpPr>
            <p:nvPr/>
          </p:nvSpPr>
          <p:spPr bwMode="auto">
            <a:xfrm>
              <a:off x="672" y="2290"/>
              <a:ext cx="21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594360" eaLnBrk="1" hangingPunct="1">
                <a:spcAft>
                  <a:spcPts val="600"/>
                </a:spcAft>
              </a:pPr>
              <a:r>
                <a:rPr lang="en-US" altLang="ko-KR" sz="78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P</a:t>
              </a:r>
              <a:endParaRPr lang="en-US" altLang="en-US">
                <a:ea typeface="Batang" panose="02030600000101010101" pitchFamily="18" charset="-127"/>
              </a:endParaRPr>
            </a:p>
          </p:txBody>
        </p:sp>
        <p:sp>
          <p:nvSpPr>
            <p:cNvPr id="9" name="Text Box 11">
              <a:extLst>
                <a:ext uri="{FF2B5EF4-FFF2-40B4-BE49-F238E27FC236}">
                  <a16:creationId xmlns:a16="http://schemas.microsoft.com/office/drawing/2014/main" id="{CD28150C-42C1-F65A-756F-DD931224007F}"/>
                </a:ext>
              </a:extLst>
            </p:cNvPr>
            <p:cNvSpPr txBox="1">
              <a:spLocks noChangeArrowheads="1"/>
            </p:cNvSpPr>
            <p:nvPr/>
          </p:nvSpPr>
          <p:spPr bwMode="auto">
            <a:xfrm>
              <a:off x="2436" y="2608"/>
              <a:ext cx="55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Aft>
                  <a:spcPts val="600"/>
                </a:spcAft>
              </a:pPr>
              <a:r>
                <a:rPr lang="en-US" altLang="ko-KR" sz="65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NAK(N+1)</a:t>
              </a:r>
              <a:endParaRPr lang="en-US" altLang="en-US">
                <a:ea typeface="Batang" panose="02030600000101010101" pitchFamily="18" charset="-127"/>
              </a:endParaRPr>
            </a:p>
          </p:txBody>
        </p:sp>
        <p:sp>
          <p:nvSpPr>
            <p:cNvPr id="10" name="Text Box 12">
              <a:extLst>
                <a:ext uri="{FF2B5EF4-FFF2-40B4-BE49-F238E27FC236}">
                  <a16:creationId xmlns:a16="http://schemas.microsoft.com/office/drawing/2014/main" id="{5F7B3D7C-704E-D01B-A945-B99B08900EEA}"/>
                </a:ext>
              </a:extLst>
            </p:cNvPr>
            <p:cNvSpPr txBox="1">
              <a:spLocks noChangeArrowheads="1"/>
            </p:cNvSpPr>
            <p:nvPr/>
          </p:nvSpPr>
          <p:spPr bwMode="auto">
            <a:xfrm>
              <a:off x="3264" y="1522"/>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594360" eaLnBrk="1" hangingPunct="1">
                <a:spcAft>
                  <a:spcPts val="600"/>
                </a:spcAft>
              </a:pPr>
              <a:r>
                <a:rPr lang="en-US" altLang="ko-KR" sz="78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Retransmission</a:t>
              </a:r>
            </a:p>
            <a:p>
              <a:pPr defTabSz="594360" eaLnBrk="1" hangingPunct="1">
                <a:spcAft>
                  <a:spcPts val="600"/>
                </a:spcAft>
              </a:pPr>
              <a:r>
                <a:rPr lang="en-US" altLang="ko-KR" sz="78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List</a:t>
              </a:r>
              <a:endParaRPr lang="en-US" altLang="en-US">
                <a:ea typeface="Batang" panose="02030600000101010101" pitchFamily="18" charset="-127"/>
              </a:endParaRPr>
            </a:p>
          </p:txBody>
        </p:sp>
        <p:sp>
          <p:nvSpPr>
            <p:cNvPr id="11" name="Text Box 13">
              <a:extLst>
                <a:ext uri="{FF2B5EF4-FFF2-40B4-BE49-F238E27FC236}">
                  <a16:creationId xmlns:a16="http://schemas.microsoft.com/office/drawing/2014/main" id="{CD397315-869B-0088-FCB7-2135C5377EDF}"/>
                </a:ext>
              </a:extLst>
            </p:cNvPr>
            <p:cNvSpPr txBox="1">
              <a:spLocks noChangeArrowheads="1"/>
            </p:cNvSpPr>
            <p:nvPr/>
          </p:nvSpPr>
          <p:spPr bwMode="auto">
            <a:xfrm>
              <a:off x="3408" y="1158"/>
              <a:ext cx="32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Bef>
                  <a:spcPts val="325"/>
                </a:spcBef>
              </a:pPr>
              <a:r>
                <a:rPr lang="en-US" altLang="ko-KR" sz="715"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V(S)</a:t>
              </a:r>
              <a:endParaRPr lang="en-US" altLang="en-US">
                <a:ea typeface="Batang" panose="02030600000101010101" pitchFamily="18" charset="-127"/>
              </a:endParaRPr>
            </a:p>
          </p:txBody>
        </p:sp>
        <p:sp>
          <p:nvSpPr>
            <p:cNvPr id="12" name="Text Box 14">
              <a:extLst>
                <a:ext uri="{FF2B5EF4-FFF2-40B4-BE49-F238E27FC236}">
                  <a16:creationId xmlns:a16="http://schemas.microsoft.com/office/drawing/2014/main" id="{DB759F36-0B65-D8BE-347D-EBA09AEB865A}"/>
                </a:ext>
              </a:extLst>
            </p:cNvPr>
            <p:cNvSpPr txBox="1">
              <a:spLocks noChangeArrowheads="1"/>
            </p:cNvSpPr>
            <p:nvPr/>
          </p:nvSpPr>
          <p:spPr bwMode="auto">
            <a:xfrm>
              <a:off x="1680" y="2584"/>
              <a:ext cx="50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Aft>
                  <a:spcPts val="600"/>
                </a:spcAft>
              </a:pPr>
              <a:r>
                <a:rPr lang="en-US" altLang="ko-KR" sz="65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ACK(N</a:t>
              </a:r>
              <a:r>
                <a:rPr lang="en-US" altLang="ko-KR" sz="78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ea typeface="Batang" panose="02030600000101010101" pitchFamily="18" charset="-127"/>
              </a:endParaRPr>
            </a:p>
          </p:txBody>
        </p:sp>
        <p:sp>
          <p:nvSpPr>
            <p:cNvPr id="13" name="Line 15">
              <a:extLst>
                <a:ext uri="{FF2B5EF4-FFF2-40B4-BE49-F238E27FC236}">
                  <a16:creationId xmlns:a16="http://schemas.microsoft.com/office/drawing/2014/main" id="{411CB52E-3E46-E7F1-C2BB-6B440D084FBD}"/>
                </a:ext>
              </a:extLst>
            </p:cNvPr>
            <p:cNvSpPr>
              <a:spLocks noChangeShapeType="1"/>
            </p:cNvSpPr>
            <p:nvPr/>
          </p:nvSpPr>
          <p:spPr bwMode="auto">
            <a:xfrm>
              <a:off x="1212" y="2470"/>
              <a:ext cx="130" cy="510"/>
            </a:xfrm>
            <a:prstGeom prst="line">
              <a:avLst/>
            </a:prstGeom>
            <a:noFill/>
            <a:ln w="9525">
              <a:solidFill>
                <a:srgbClr val="66FF66"/>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4" name="Line 16">
              <a:extLst>
                <a:ext uri="{FF2B5EF4-FFF2-40B4-BE49-F238E27FC236}">
                  <a16:creationId xmlns:a16="http://schemas.microsoft.com/office/drawing/2014/main" id="{3BCE3018-DC39-BE98-63B4-4A878254E3A6}"/>
                </a:ext>
              </a:extLst>
            </p:cNvPr>
            <p:cNvSpPr>
              <a:spLocks noChangeShapeType="1"/>
            </p:cNvSpPr>
            <p:nvPr/>
          </p:nvSpPr>
          <p:spPr bwMode="auto">
            <a:xfrm>
              <a:off x="1650" y="2470"/>
              <a:ext cx="108" cy="51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5" name="Line 17">
              <a:extLst>
                <a:ext uri="{FF2B5EF4-FFF2-40B4-BE49-F238E27FC236}">
                  <a16:creationId xmlns:a16="http://schemas.microsoft.com/office/drawing/2014/main" id="{40695999-7537-E7C7-8FE7-D730931E2893}"/>
                </a:ext>
              </a:extLst>
            </p:cNvPr>
            <p:cNvSpPr>
              <a:spLocks noChangeShapeType="1"/>
            </p:cNvSpPr>
            <p:nvPr/>
          </p:nvSpPr>
          <p:spPr bwMode="auto">
            <a:xfrm flipH="1">
              <a:off x="994" y="2980"/>
              <a:ext cx="1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6" name="Line 18">
              <a:extLst>
                <a:ext uri="{FF2B5EF4-FFF2-40B4-BE49-F238E27FC236}">
                  <a16:creationId xmlns:a16="http://schemas.microsoft.com/office/drawing/2014/main" id="{C31A3601-EB74-B780-F81A-511E2D455340}"/>
                </a:ext>
              </a:extLst>
            </p:cNvPr>
            <p:cNvSpPr>
              <a:spLocks noChangeShapeType="1"/>
            </p:cNvSpPr>
            <p:nvPr/>
          </p:nvSpPr>
          <p:spPr bwMode="auto">
            <a:xfrm flipH="1">
              <a:off x="990" y="3214"/>
              <a:ext cx="1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7" name="Line 19">
              <a:extLst>
                <a:ext uri="{FF2B5EF4-FFF2-40B4-BE49-F238E27FC236}">
                  <a16:creationId xmlns:a16="http://schemas.microsoft.com/office/drawing/2014/main" id="{1E4FB613-76DE-6A2F-BD27-EBE0CA02B1C3}"/>
                </a:ext>
              </a:extLst>
            </p:cNvPr>
            <p:cNvSpPr>
              <a:spLocks noChangeShapeType="1"/>
            </p:cNvSpPr>
            <p:nvPr/>
          </p:nvSpPr>
          <p:spPr bwMode="auto">
            <a:xfrm flipH="1">
              <a:off x="3937" y="2246"/>
              <a:ext cx="20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8" name="Line 20">
              <a:extLst>
                <a:ext uri="{FF2B5EF4-FFF2-40B4-BE49-F238E27FC236}">
                  <a16:creationId xmlns:a16="http://schemas.microsoft.com/office/drawing/2014/main" id="{857962D0-DA30-5CD0-1AA2-FDD796A1F912}"/>
                </a:ext>
              </a:extLst>
            </p:cNvPr>
            <p:cNvSpPr>
              <a:spLocks noChangeShapeType="1"/>
            </p:cNvSpPr>
            <p:nvPr/>
          </p:nvSpPr>
          <p:spPr bwMode="auto">
            <a:xfrm flipH="1">
              <a:off x="3932" y="2476"/>
              <a:ext cx="20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9" name="Line 21">
              <a:extLst>
                <a:ext uri="{FF2B5EF4-FFF2-40B4-BE49-F238E27FC236}">
                  <a16:creationId xmlns:a16="http://schemas.microsoft.com/office/drawing/2014/main" id="{F149BF00-22B2-984D-E535-C7ECDAB12A07}"/>
                </a:ext>
              </a:extLst>
            </p:cNvPr>
            <p:cNvSpPr>
              <a:spLocks noChangeShapeType="1"/>
            </p:cNvSpPr>
            <p:nvPr/>
          </p:nvSpPr>
          <p:spPr bwMode="auto">
            <a:xfrm>
              <a:off x="2064" y="2476"/>
              <a:ext cx="130" cy="510"/>
            </a:xfrm>
            <a:prstGeom prst="line">
              <a:avLst/>
            </a:prstGeom>
            <a:noFill/>
            <a:ln w="9525">
              <a:solidFill>
                <a:srgbClr val="66FF66"/>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0" name="Line 22">
              <a:extLst>
                <a:ext uri="{FF2B5EF4-FFF2-40B4-BE49-F238E27FC236}">
                  <a16:creationId xmlns:a16="http://schemas.microsoft.com/office/drawing/2014/main" id="{E157381D-F1C1-DC66-352E-18A8CEA23C2E}"/>
                </a:ext>
              </a:extLst>
            </p:cNvPr>
            <p:cNvSpPr>
              <a:spLocks noChangeShapeType="1"/>
            </p:cNvSpPr>
            <p:nvPr/>
          </p:nvSpPr>
          <p:spPr bwMode="auto">
            <a:xfrm>
              <a:off x="2474" y="2476"/>
              <a:ext cx="130" cy="510"/>
            </a:xfrm>
            <a:prstGeom prst="line">
              <a:avLst/>
            </a:prstGeom>
            <a:noFill/>
            <a:ln w="9525">
              <a:solidFill>
                <a:srgbClr val="66FF66"/>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1" name="Line 23">
              <a:extLst>
                <a:ext uri="{FF2B5EF4-FFF2-40B4-BE49-F238E27FC236}">
                  <a16:creationId xmlns:a16="http://schemas.microsoft.com/office/drawing/2014/main" id="{DC21E621-999C-E2C2-1D03-209536D4C955}"/>
                </a:ext>
              </a:extLst>
            </p:cNvPr>
            <p:cNvSpPr>
              <a:spLocks noChangeShapeType="1"/>
            </p:cNvSpPr>
            <p:nvPr/>
          </p:nvSpPr>
          <p:spPr bwMode="auto">
            <a:xfrm flipV="1">
              <a:off x="1656" y="2476"/>
              <a:ext cx="376" cy="504"/>
            </a:xfrm>
            <a:prstGeom prst="line">
              <a:avLst/>
            </a:prstGeom>
            <a:noFill/>
            <a:ln w="9525">
              <a:solidFill>
                <a:srgbClr val="66FF66"/>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2" name="Line 24">
              <a:extLst>
                <a:ext uri="{FF2B5EF4-FFF2-40B4-BE49-F238E27FC236}">
                  <a16:creationId xmlns:a16="http://schemas.microsoft.com/office/drawing/2014/main" id="{45DBB93F-C41E-A3B3-6B68-95926C527567}"/>
                </a:ext>
              </a:extLst>
            </p:cNvPr>
            <p:cNvSpPr>
              <a:spLocks noChangeShapeType="1"/>
            </p:cNvSpPr>
            <p:nvPr/>
          </p:nvSpPr>
          <p:spPr bwMode="auto">
            <a:xfrm flipV="1">
              <a:off x="2496" y="2476"/>
              <a:ext cx="377" cy="504"/>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3" name="Line 25">
              <a:extLst>
                <a:ext uri="{FF2B5EF4-FFF2-40B4-BE49-F238E27FC236}">
                  <a16:creationId xmlns:a16="http://schemas.microsoft.com/office/drawing/2014/main" id="{0BEBA7EC-C5CF-99E0-B2FF-1F35CFA4CE4E}"/>
                </a:ext>
              </a:extLst>
            </p:cNvPr>
            <p:cNvSpPr>
              <a:spLocks noChangeShapeType="1"/>
            </p:cNvSpPr>
            <p:nvPr/>
          </p:nvSpPr>
          <p:spPr bwMode="auto">
            <a:xfrm flipV="1">
              <a:off x="983" y="2116"/>
              <a:ext cx="0"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4" name="Line 26">
              <a:extLst>
                <a:ext uri="{FF2B5EF4-FFF2-40B4-BE49-F238E27FC236}">
                  <a16:creationId xmlns:a16="http://schemas.microsoft.com/office/drawing/2014/main" id="{16226287-3294-851B-F9B9-64A8AD6618AE}"/>
                </a:ext>
              </a:extLst>
            </p:cNvPr>
            <p:cNvSpPr>
              <a:spLocks noChangeShapeType="1"/>
            </p:cNvSpPr>
            <p:nvPr/>
          </p:nvSpPr>
          <p:spPr bwMode="auto">
            <a:xfrm flipV="1">
              <a:off x="1402" y="2116"/>
              <a:ext cx="0"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5" name="Line 27">
              <a:extLst>
                <a:ext uri="{FF2B5EF4-FFF2-40B4-BE49-F238E27FC236}">
                  <a16:creationId xmlns:a16="http://schemas.microsoft.com/office/drawing/2014/main" id="{1CC40AC2-38A8-7B16-44F2-789155DBF03E}"/>
                </a:ext>
              </a:extLst>
            </p:cNvPr>
            <p:cNvSpPr>
              <a:spLocks noChangeShapeType="1"/>
            </p:cNvSpPr>
            <p:nvPr/>
          </p:nvSpPr>
          <p:spPr bwMode="auto">
            <a:xfrm flipV="1">
              <a:off x="1822" y="2116"/>
              <a:ext cx="0"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6" name="Line 28">
              <a:extLst>
                <a:ext uri="{FF2B5EF4-FFF2-40B4-BE49-F238E27FC236}">
                  <a16:creationId xmlns:a16="http://schemas.microsoft.com/office/drawing/2014/main" id="{169016E7-8C14-3A06-4AEC-65B11F8A807E}"/>
                </a:ext>
              </a:extLst>
            </p:cNvPr>
            <p:cNvSpPr>
              <a:spLocks noChangeShapeType="1"/>
            </p:cNvSpPr>
            <p:nvPr/>
          </p:nvSpPr>
          <p:spPr bwMode="auto">
            <a:xfrm flipV="1">
              <a:off x="2250" y="2104"/>
              <a:ext cx="0"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7" name="Line 29">
              <a:extLst>
                <a:ext uri="{FF2B5EF4-FFF2-40B4-BE49-F238E27FC236}">
                  <a16:creationId xmlns:a16="http://schemas.microsoft.com/office/drawing/2014/main" id="{22642873-E0C4-2247-E722-DD2AD5F82282}"/>
                </a:ext>
              </a:extLst>
            </p:cNvPr>
            <p:cNvSpPr>
              <a:spLocks noChangeShapeType="1"/>
            </p:cNvSpPr>
            <p:nvPr/>
          </p:nvSpPr>
          <p:spPr bwMode="auto">
            <a:xfrm flipV="1">
              <a:off x="2668" y="2116"/>
              <a:ext cx="0"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8" name="Text Box 30">
              <a:extLst>
                <a:ext uri="{FF2B5EF4-FFF2-40B4-BE49-F238E27FC236}">
                  <a16:creationId xmlns:a16="http://schemas.microsoft.com/office/drawing/2014/main" id="{9871C5C6-4A8B-EC64-8207-9AED608AD1A0}"/>
                </a:ext>
              </a:extLst>
            </p:cNvPr>
            <p:cNvSpPr txBox="1">
              <a:spLocks noChangeArrowheads="1"/>
            </p:cNvSpPr>
            <p:nvPr/>
          </p:nvSpPr>
          <p:spPr bwMode="auto">
            <a:xfrm>
              <a:off x="823" y="1972"/>
              <a:ext cx="323" cy="14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Bef>
                  <a:spcPts val="325"/>
                </a:spcBef>
              </a:pPr>
              <a:r>
                <a:rPr lang="en-US" altLang="ko-KR" sz="715"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a:t>
              </a:r>
              <a:endParaRPr lang="en-US" altLang="en-US">
                <a:solidFill>
                  <a:srgbClr val="000000"/>
                </a:solidFill>
                <a:ea typeface="Batang" panose="02030600000101010101" pitchFamily="18" charset="-127"/>
              </a:endParaRPr>
            </a:p>
          </p:txBody>
        </p:sp>
        <p:sp>
          <p:nvSpPr>
            <p:cNvPr id="29" name="Text Box 31">
              <a:extLst>
                <a:ext uri="{FF2B5EF4-FFF2-40B4-BE49-F238E27FC236}">
                  <a16:creationId xmlns:a16="http://schemas.microsoft.com/office/drawing/2014/main" id="{DEF3B0D6-666D-0EF9-33CF-24DE0F0ADF46}"/>
                </a:ext>
              </a:extLst>
            </p:cNvPr>
            <p:cNvSpPr txBox="1">
              <a:spLocks noChangeArrowheads="1"/>
            </p:cNvSpPr>
            <p:nvPr/>
          </p:nvSpPr>
          <p:spPr bwMode="auto">
            <a:xfrm>
              <a:off x="2502" y="1972"/>
              <a:ext cx="322" cy="14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Bef>
                  <a:spcPts val="325"/>
                </a:spcBef>
              </a:pPr>
              <a:r>
                <a:rPr lang="en-US" altLang="ko-KR" sz="715"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30" name="Text Box 32">
              <a:extLst>
                <a:ext uri="{FF2B5EF4-FFF2-40B4-BE49-F238E27FC236}">
                  <a16:creationId xmlns:a16="http://schemas.microsoft.com/office/drawing/2014/main" id="{C7988F12-5E06-EC0B-E260-2621203626E3}"/>
                </a:ext>
              </a:extLst>
            </p:cNvPr>
            <p:cNvSpPr txBox="1">
              <a:spLocks noChangeArrowheads="1"/>
            </p:cNvSpPr>
            <p:nvPr/>
          </p:nvSpPr>
          <p:spPr bwMode="auto">
            <a:xfrm>
              <a:off x="1656" y="1972"/>
              <a:ext cx="323" cy="14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Bef>
                  <a:spcPts val="325"/>
                </a:spcBef>
              </a:pPr>
              <a:r>
                <a:rPr lang="en-US" altLang="ko-KR" sz="715"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a:t>
              </a:r>
              <a:endParaRPr lang="en-US" altLang="en-US">
                <a:solidFill>
                  <a:srgbClr val="000000"/>
                </a:solidFill>
                <a:ea typeface="Batang" panose="02030600000101010101" pitchFamily="18" charset="-127"/>
              </a:endParaRPr>
            </a:p>
          </p:txBody>
        </p:sp>
        <p:sp>
          <p:nvSpPr>
            <p:cNvPr id="31" name="Text Box 33">
              <a:extLst>
                <a:ext uri="{FF2B5EF4-FFF2-40B4-BE49-F238E27FC236}">
                  <a16:creationId xmlns:a16="http://schemas.microsoft.com/office/drawing/2014/main" id="{45BC14C0-1850-3BAD-3B0B-99DCD85946B5}"/>
                </a:ext>
              </a:extLst>
            </p:cNvPr>
            <p:cNvSpPr txBox="1">
              <a:spLocks noChangeArrowheads="1"/>
            </p:cNvSpPr>
            <p:nvPr/>
          </p:nvSpPr>
          <p:spPr bwMode="auto">
            <a:xfrm>
              <a:off x="1237" y="1972"/>
              <a:ext cx="322" cy="14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Bef>
                  <a:spcPts val="325"/>
                </a:spcBef>
              </a:pPr>
              <a:r>
                <a:rPr lang="en-US" altLang="ko-KR" sz="715"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a:t>
              </a:r>
              <a:endParaRPr lang="en-US" altLang="en-US">
                <a:solidFill>
                  <a:srgbClr val="000000"/>
                </a:solidFill>
                <a:ea typeface="Batang" panose="02030600000101010101" pitchFamily="18" charset="-127"/>
              </a:endParaRPr>
            </a:p>
          </p:txBody>
        </p:sp>
        <p:sp>
          <p:nvSpPr>
            <p:cNvPr id="32" name="Text Box 34">
              <a:extLst>
                <a:ext uri="{FF2B5EF4-FFF2-40B4-BE49-F238E27FC236}">
                  <a16:creationId xmlns:a16="http://schemas.microsoft.com/office/drawing/2014/main" id="{08CF17E4-3880-B9EC-0171-89E31B19C80D}"/>
                </a:ext>
              </a:extLst>
            </p:cNvPr>
            <p:cNvSpPr txBox="1">
              <a:spLocks noChangeArrowheads="1"/>
            </p:cNvSpPr>
            <p:nvPr/>
          </p:nvSpPr>
          <p:spPr bwMode="auto">
            <a:xfrm>
              <a:off x="1656" y="1684"/>
              <a:ext cx="323" cy="14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Bef>
                  <a:spcPts val="325"/>
                </a:spcBef>
              </a:pPr>
              <a:r>
                <a:rPr lang="en-US" altLang="ko-KR" sz="715"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33" name="Text Box 35">
              <a:extLst>
                <a:ext uri="{FF2B5EF4-FFF2-40B4-BE49-F238E27FC236}">
                  <a16:creationId xmlns:a16="http://schemas.microsoft.com/office/drawing/2014/main" id="{C79E7F2B-B837-E5E3-9CA7-E4BE49023D2C}"/>
                </a:ext>
              </a:extLst>
            </p:cNvPr>
            <p:cNvSpPr txBox="1">
              <a:spLocks noChangeArrowheads="1"/>
            </p:cNvSpPr>
            <p:nvPr/>
          </p:nvSpPr>
          <p:spPr bwMode="auto">
            <a:xfrm>
              <a:off x="1656" y="1828"/>
              <a:ext cx="323" cy="14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Bef>
                  <a:spcPts val="325"/>
                </a:spcBef>
              </a:pPr>
              <a:r>
                <a:rPr lang="en-US" altLang="ko-KR" sz="715"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34" name="Text Box 36">
              <a:extLst>
                <a:ext uri="{FF2B5EF4-FFF2-40B4-BE49-F238E27FC236}">
                  <a16:creationId xmlns:a16="http://schemas.microsoft.com/office/drawing/2014/main" id="{91DCF4CF-B645-D661-294E-DE3EE3976E46}"/>
                </a:ext>
              </a:extLst>
            </p:cNvPr>
            <p:cNvSpPr txBox="1">
              <a:spLocks noChangeArrowheads="1"/>
            </p:cNvSpPr>
            <p:nvPr/>
          </p:nvSpPr>
          <p:spPr bwMode="auto">
            <a:xfrm>
              <a:off x="1237" y="1828"/>
              <a:ext cx="322" cy="14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Bef>
                  <a:spcPts val="325"/>
                </a:spcBef>
              </a:pPr>
              <a:r>
                <a:rPr lang="en-US" altLang="ko-KR" sz="715"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35" name="Text Box 37">
              <a:extLst>
                <a:ext uri="{FF2B5EF4-FFF2-40B4-BE49-F238E27FC236}">
                  <a16:creationId xmlns:a16="http://schemas.microsoft.com/office/drawing/2014/main" id="{F4DDD102-5A01-9DC2-9A28-EC0A71C226FE}"/>
                </a:ext>
              </a:extLst>
            </p:cNvPr>
            <p:cNvSpPr txBox="1">
              <a:spLocks noChangeArrowheads="1"/>
            </p:cNvSpPr>
            <p:nvPr/>
          </p:nvSpPr>
          <p:spPr bwMode="auto">
            <a:xfrm>
              <a:off x="2083" y="1684"/>
              <a:ext cx="323" cy="14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Bef>
                  <a:spcPts val="325"/>
                </a:spcBef>
              </a:pPr>
              <a:r>
                <a:rPr lang="en-US" altLang="ko-KR" sz="715"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N+3</a:t>
              </a:r>
              <a:endParaRPr lang="en-US" altLang="en-US">
                <a:solidFill>
                  <a:srgbClr val="000000"/>
                </a:solidFill>
                <a:ea typeface="Batang" panose="02030600000101010101" pitchFamily="18" charset="-127"/>
              </a:endParaRPr>
            </a:p>
          </p:txBody>
        </p:sp>
        <p:sp>
          <p:nvSpPr>
            <p:cNvPr id="36" name="Text Box 38">
              <a:extLst>
                <a:ext uri="{FF2B5EF4-FFF2-40B4-BE49-F238E27FC236}">
                  <a16:creationId xmlns:a16="http://schemas.microsoft.com/office/drawing/2014/main" id="{8C786C13-CD5E-7895-112B-2E24488F1237}"/>
                </a:ext>
              </a:extLst>
            </p:cNvPr>
            <p:cNvSpPr txBox="1">
              <a:spLocks noChangeArrowheads="1"/>
            </p:cNvSpPr>
            <p:nvPr/>
          </p:nvSpPr>
          <p:spPr bwMode="auto">
            <a:xfrm>
              <a:off x="2083" y="1828"/>
              <a:ext cx="323" cy="14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Bef>
                  <a:spcPts val="325"/>
                </a:spcBef>
              </a:pPr>
              <a:r>
                <a:rPr lang="en-US" altLang="ko-KR" sz="715"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37" name="Text Box 39">
              <a:extLst>
                <a:ext uri="{FF2B5EF4-FFF2-40B4-BE49-F238E27FC236}">
                  <a16:creationId xmlns:a16="http://schemas.microsoft.com/office/drawing/2014/main" id="{20D38C8B-5F09-89AC-BE79-8EF042BCFF14}"/>
                </a:ext>
              </a:extLst>
            </p:cNvPr>
            <p:cNvSpPr txBox="1">
              <a:spLocks noChangeArrowheads="1"/>
            </p:cNvSpPr>
            <p:nvPr/>
          </p:nvSpPr>
          <p:spPr bwMode="auto">
            <a:xfrm>
              <a:off x="2502" y="1684"/>
              <a:ext cx="322" cy="14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Bef>
                  <a:spcPts val="325"/>
                </a:spcBef>
              </a:pPr>
              <a:r>
                <a:rPr lang="en-US" altLang="ko-KR" sz="715"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N+3</a:t>
              </a:r>
              <a:endParaRPr lang="en-US" altLang="en-US">
                <a:solidFill>
                  <a:srgbClr val="000000"/>
                </a:solidFill>
                <a:ea typeface="Batang" panose="02030600000101010101" pitchFamily="18" charset="-127"/>
              </a:endParaRPr>
            </a:p>
          </p:txBody>
        </p:sp>
        <p:sp>
          <p:nvSpPr>
            <p:cNvPr id="38" name="Text Box 40">
              <a:extLst>
                <a:ext uri="{FF2B5EF4-FFF2-40B4-BE49-F238E27FC236}">
                  <a16:creationId xmlns:a16="http://schemas.microsoft.com/office/drawing/2014/main" id="{1A8C5267-F121-95A2-8091-AED01FCE328C}"/>
                </a:ext>
              </a:extLst>
            </p:cNvPr>
            <p:cNvSpPr txBox="1">
              <a:spLocks noChangeArrowheads="1"/>
            </p:cNvSpPr>
            <p:nvPr/>
          </p:nvSpPr>
          <p:spPr bwMode="auto">
            <a:xfrm>
              <a:off x="2502" y="1828"/>
              <a:ext cx="322" cy="14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Bef>
                  <a:spcPts val="325"/>
                </a:spcBef>
              </a:pPr>
              <a:r>
                <a:rPr lang="en-US" altLang="ko-KR" sz="715"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39" name="Text Box 41">
              <a:extLst>
                <a:ext uri="{FF2B5EF4-FFF2-40B4-BE49-F238E27FC236}">
                  <a16:creationId xmlns:a16="http://schemas.microsoft.com/office/drawing/2014/main" id="{59FBED3E-8012-B6DB-D903-223B77E918BF}"/>
                </a:ext>
              </a:extLst>
            </p:cNvPr>
            <p:cNvSpPr txBox="1">
              <a:spLocks noChangeArrowheads="1"/>
            </p:cNvSpPr>
            <p:nvPr/>
          </p:nvSpPr>
          <p:spPr bwMode="auto">
            <a:xfrm>
              <a:off x="2083" y="1972"/>
              <a:ext cx="323" cy="14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Bef>
                  <a:spcPts val="325"/>
                </a:spcBef>
              </a:pPr>
              <a:r>
                <a:rPr lang="en-US" altLang="ko-KR" sz="715"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40" name="Line 42">
              <a:extLst>
                <a:ext uri="{FF2B5EF4-FFF2-40B4-BE49-F238E27FC236}">
                  <a16:creationId xmlns:a16="http://schemas.microsoft.com/office/drawing/2014/main" id="{2DE900C0-7C3C-5E26-D1C0-78894DD2A59B}"/>
                </a:ext>
              </a:extLst>
            </p:cNvPr>
            <p:cNvSpPr>
              <a:spLocks noChangeShapeType="1"/>
            </p:cNvSpPr>
            <p:nvPr/>
          </p:nvSpPr>
          <p:spPr bwMode="auto">
            <a:xfrm flipV="1">
              <a:off x="1656" y="1540"/>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41" name="Line 43">
              <a:extLst>
                <a:ext uri="{FF2B5EF4-FFF2-40B4-BE49-F238E27FC236}">
                  <a16:creationId xmlns:a16="http://schemas.microsoft.com/office/drawing/2014/main" id="{6BE83C43-8C04-76F5-2546-5A7ED9FC9307}"/>
                </a:ext>
              </a:extLst>
            </p:cNvPr>
            <p:cNvSpPr>
              <a:spLocks noChangeShapeType="1"/>
            </p:cNvSpPr>
            <p:nvPr/>
          </p:nvSpPr>
          <p:spPr bwMode="auto">
            <a:xfrm flipV="1">
              <a:off x="823" y="1540"/>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42" name="Line 44">
              <a:extLst>
                <a:ext uri="{FF2B5EF4-FFF2-40B4-BE49-F238E27FC236}">
                  <a16:creationId xmlns:a16="http://schemas.microsoft.com/office/drawing/2014/main" id="{3BE15092-C6FC-9BE5-0AB9-E4ED5AEEC2FC}"/>
                </a:ext>
              </a:extLst>
            </p:cNvPr>
            <p:cNvSpPr>
              <a:spLocks noChangeShapeType="1"/>
            </p:cNvSpPr>
            <p:nvPr/>
          </p:nvSpPr>
          <p:spPr bwMode="auto">
            <a:xfrm flipV="1">
              <a:off x="2406" y="1546"/>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43" name="Line 45">
              <a:extLst>
                <a:ext uri="{FF2B5EF4-FFF2-40B4-BE49-F238E27FC236}">
                  <a16:creationId xmlns:a16="http://schemas.microsoft.com/office/drawing/2014/main" id="{33B4B242-109E-64DD-7DF2-4E612E1AF2B2}"/>
                </a:ext>
              </a:extLst>
            </p:cNvPr>
            <p:cNvSpPr>
              <a:spLocks noChangeShapeType="1"/>
            </p:cNvSpPr>
            <p:nvPr/>
          </p:nvSpPr>
          <p:spPr bwMode="auto">
            <a:xfrm flipV="1">
              <a:off x="2083" y="1540"/>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44" name="Line 46">
              <a:extLst>
                <a:ext uri="{FF2B5EF4-FFF2-40B4-BE49-F238E27FC236}">
                  <a16:creationId xmlns:a16="http://schemas.microsoft.com/office/drawing/2014/main" id="{FF05725C-9DAF-E4F4-6885-FC3A87B3BC1E}"/>
                </a:ext>
              </a:extLst>
            </p:cNvPr>
            <p:cNvSpPr>
              <a:spLocks noChangeShapeType="1"/>
            </p:cNvSpPr>
            <p:nvPr/>
          </p:nvSpPr>
          <p:spPr bwMode="auto">
            <a:xfrm flipV="1">
              <a:off x="1979" y="1540"/>
              <a:ext cx="0" cy="1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45" name="Line 47">
              <a:extLst>
                <a:ext uri="{FF2B5EF4-FFF2-40B4-BE49-F238E27FC236}">
                  <a16:creationId xmlns:a16="http://schemas.microsoft.com/office/drawing/2014/main" id="{796F0CB4-BD9B-CF93-B1CF-F57B323BA492}"/>
                </a:ext>
              </a:extLst>
            </p:cNvPr>
            <p:cNvSpPr>
              <a:spLocks noChangeShapeType="1"/>
            </p:cNvSpPr>
            <p:nvPr/>
          </p:nvSpPr>
          <p:spPr bwMode="auto">
            <a:xfrm flipV="1">
              <a:off x="1146" y="1540"/>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46" name="Line 48">
              <a:extLst>
                <a:ext uri="{FF2B5EF4-FFF2-40B4-BE49-F238E27FC236}">
                  <a16:creationId xmlns:a16="http://schemas.microsoft.com/office/drawing/2014/main" id="{103D4CC7-F183-D294-3CBD-1CE9CB563592}"/>
                </a:ext>
              </a:extLst>
            </p:cNvPr>
            <p:cNvSpPr>
              <a:spLocks noChangeShapeType="1"/>
            </p:cNvSpPr>
            <p:nvPr/>
          </p:nvSpPr>
          <p:spPr bwMode="auto">
            <a:xfrm flipH="1" flipV="1">
              <a:off x="1559" y="1535"/>
              <a:ext cx="0" cy="2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47" name="Line 49">
              <a:extLst>
                <a:ext uri="{FF2B5EF4-FFF2-40B4-BE49-F238E27FC236}">
                  <a16:creationId xmlns:a16="http://schemas.microsoft.com/office/drawing/2014/main" id="{DF49F813-9190-6E44-7C7B-B6747E975495}"/>
                </a:ext>
              </a:extLst>
            </p:cNvPr>
            <p:cNvSpPr>
              <a:spLocks noChangeShapeType="1"/>
            </p:cNvSpPr>
            <p:nvPr/>
          </p:nvSpPr>
          <p:spPr bwMode="auto">
            <a:xfrm flipV="1">
              <a:off x="1237" y="1540"/>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48" name="Line 50">
              <a:extLst>
                <a:ext uri="{FF2B5EF4-FFF2-40B4-BE49-F238E27FC236}">
                  <a16:creationId xmlns:a16="http://schemas.microsoft.com/office/drawing/2014/main" id="{2BAC6A49-BD16-1ACE-BA9D-86BBB19DB403}"/>
                </a:ext>
              </a:extLst>
            </p:cNvPr>
            <p:cNvSpPr>
              <a:spLocks noChangeShapeType="1"/>
            </p:cNvSpPr>
            <p:nvPr/>
          </p:nvSpPr>
          <p:spPr bwMode="auto">
            <a:xfrm flipV="1">
              <a:off x="1188" y="1276"/>
              <a:ext cx="0" cy="144"/>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49" name="Line 51">
              <a:extLst>
                <a:ext uri="{FF2B5EF4-FFF2-40B4-BE49-F238E27FC236}">
                  <a16:creationId xmlns:a16="http://schemas.microsoft.com/office/drawing/2014/main" id="{05211CED-2EAC-6E93-663E-7B13ACF037FC}"/>
                </a:ext>
              </a:extLst>
            </p:cNvPr>
            <p:cNvSpPr>
              <a:spLocks noChangeShapeType="1"/>
            </p:cNvSpPr>
            <p:nvPr/>
          </p:nvSpPr>
          <p:spPr bwMode="auto">
            <a:xfrm flipV="1">
              <a:off x="1611" y="1288"/>
              <a:ext cx="0" cy="144"/>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0" name="Line 52">
              <a:extLst>
                <a:ext uri="{FF2B5EF4-FFF2-40B4-BE49-F238E27FC236}">
                  <a16:creationId xmlns:a16="http://schemas.microsoft.com/office/drawing/2014/main" id="{9741540D-91B8-4D87-7A2C-A85490A15CBE}"/>
                </a:ext>
              </a:extLst>
            </p:cNvPr>
            <p:cNvSpPr>
              <a:spLocks noChangeShapeType="1"/>
            </p:cNvSpPr>
            <p:nvPr/>
          </p:nvSpPr>
          <p:spPr bwMode="auto">
            <a:xfrm flipV="1">
              <a:off x="2028" y="1270"/>
              <a:ext cx="0" cy="144"/>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1" name="Line 53">
              <a:extLst>
                <a:ext uri="{FF2B5EF4-FFF2-40B4-BE49-F238E27FC236}">
                  <a16:creationId xmlns:a16="http://schemas.microsoft.com/office/drawing/2014/main" id="{31E80896-24C5-B3E9-2B39-5FAAE9A787EF}"/>
                </a:ext>
              </a:extLst>
            </p:cNvPr>
            <p:cNvSpPr>
              <a:spLocks noChangeShapeType="1"/>
            </p:cNvSpPr>
            <p:nvPr/>
          </p:nvSpPr>
          <p:spPr bwMode="auto">
            <a:xfrm flipV="1">
              <a:off x="2460" y="1282"/>
              <a:ext cx="0" cy="144"/>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2" name="Line 54">
              <a:extLst>
                <a:ext uri="{FF2B5EF4-FFF2-40B4-BE49-F238E27FC236}">
                  <a16:creationId xmlns:a16="http://schemas.microsoft.com/office/drawing/2014/main" id="{4DA7BBD3-A2A3-F128-93AF-5FD28B3C40D8}"/>
                </a:ext>
              </a:extLst>
            </p:cNvPr>
            <p:cNvSpPr>
              <a:spLocks noChangeShapeType="1"/>
            </p:cNvSpPr>
            <p:nvPr/>
          </p:nvSpPr>
          <p:spPr bwMode="auto">
            <a:xfrm flipV="1">
              <a:off x="774" y="1288"/>
              <a:ext cx="0" cy="144"/>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3" name="Line 55">
              <a:extLst>
                <a:ext uri="{FF2B5EF4-FFF2-40B4-BE49-F238E27FC236}">
                  <a16:creationId xmlns:a16="http://schemas.microsoft.com/office/drawing/2014/main" id="{A59E6E0A-12DF-6D19-F3CC-66FDFA9E3CA9}"/>
                </a:ext>
              </a:extLst>
            </p:cNvPr>
            <p:cNvSpPr>
              <a:spLocks noChangeShapeType="1"/>
            </p:cNvSpPr>
            <p:nvPr/>
          </p:nvSpPr>
          <p:spPr bwMode="auto">
            <a:xfrm rot="5400000" flipV="1">
              <a:off x="3390" y="1188"/>
              <a:ext cx="0" cy="10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4" name="Text Box 56">
              <a:extLst>
                <a:ext uri="{FF2B5EF4-FFF2-40B4-BE49-F238E27FC236}">
                  <a16:creationId xmlns:a16="http://schemas.microsoft.com/office/drawing/2014/main" id="{4B6DA9ED-D743-A4D7-F6A8-6547F5EA94F4}"/>
                </a:ext>
              </a:extLst>
            </p:cNvPr>
            <p:cNvSpPr txBox="1">
              <a:spLocks noChangeArrowheads="1"/>
            </p:cNvSpPr>
            <p:nvPr/>
          </p:nvSpPr>
          <p:spPr bwMode="auto">
            <a:xfrm>
              <a:off x="1401" y="2248"/>
              <a:ext cx="423" cy="228"/>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Aft>
                  <a:spcPts val="600"/>
                </a:spcAft>
              </a:pPr>
              <a:r>
                <a:rPr lang="en-US" altLang="ko-KR" sz="78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I(N+1)</a:t>
              </a:r>
              <a:endParaRPr lang="en-US" altLang="en-US">
                <a:solidFill>
                  <a:srgbClr val="000000"/>
                </a:solidFill>
                <a:ea typeface="Batang" panose="02030600000101010101" pitchFamily="18" charset="-127"/>
              </a:endParaRPr>
            </a:p>
          </p:txBody>
        </p:sp>
        <p:sp>
          <p:nvSpPr>
            <p:cNvPr id="55" name="Text Box 57">
              <a:extLst>
                <a:ext uri="{FF2B5EF4-FFF2-40B4-BE49-F238E27FC236}">
                  <a16:creationId xmlns:a16="http://schemas.microsoft.com/office/drawing/2014/main" id="{6B69BA8E-F594-2E2F-5DA9-C63E11169E45}"/>
                </a:ext>
              </a:extLst>
            </p:cNvPr>
            <p:cNvSpPr txBox="1">
              <a:spLocks noChangeArrowheads="1"/>
            </p:cNvSpPr>
            <p:nvPr/>
          </p:nvSpPr>
          <p:spPr bwMode="auto">
            <a:xfrm>
              <a:off x="1824" y="2248"/>
              <a:ext cx="423" cy="228"/>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Aft>
                  <a:spcPts val="600"/>
                </a:spcAft>
              </a:pPr>
              <a:r>
                <a:rPr lang="en-US" altLang="ko-KR" sz="78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I(N+2</a:t>
              </a:r>
              <a:r>
                <a:rPr lang="en-US" altLang="ko-KR" sz="91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56" name="Text Box 58">
              <a:extLst>
                <a:ext uri="{FF2B5EF4-FFF2-40B4-BE49-F238E27FC236}">
                  <a16:creationId xmlns:a16="http://schemas.microsoft.com/office/drawing/2014/main" id="{9CEDFC1D-FA24-B703-47DB-4CE89C235766}"/>
                </a:ext>
              </a:extLst>
            </p:cNvPr>
            <p:cNvSpPr txBox="1">
              <a:spLocks noChangeArrowheads="1"/>
            </p:cNvSpPr>
            <p:nvPr/>
          </p:nvSpPr>
          <p:spPr bwMode="auto">
            <a:xfrm>
              <a:off x="2247" y="2248"/>
              <a:ext cx="423" cy="228"/>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Aft>
                  <a:spcPts val="600"/>
                </a:spcAft>
              </a:pPr>
              <a:r>
                <a:rPr lang="en-US" altLang="ko-KR" sz="78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I(N+3</a:t>
              </a:r>
              <a:r>
                <a:rPr lang="en-US" altLang="ko-KR" sz="91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57" name="Text Box 59">
              <a:extLst>
                <a:ext uri="{FF2B5EF4-FFF2-40B4-BE49-F238E27FC236}">
                  <a16:creationId xmlns:a16="http://schemas.microsoft.com/office/drawing/2014/main" id="{DD416093-821B-715F-F0FA-57AB7AAC0253}"/>
                </a:ext>
              </a:extLst>
            </p:cNvPr>
            <p:cNvSpPr txBox="1">
              <a:spLocks noChangeArrowheads="1"/>
            </p:cNvSpPr>
            <p:nvPr/>
          </p:nvSpPr>
          <p:spPr bwMode="auto">
            <a:xfrm>
              <a:off x="2670" y="2248"/>
              <a:ext cx="422" cy="228"/>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Aft>
                  <a:spcPts val="600"/>
                </a:spcAft>
              </a:pPr>
              <a:r>
                <a:rPr lang="en-US" altLang="ko-KR" sz="78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I(N+4</a:t>
              </a:r>
              <a:r>
                <a:rPr lang="en-US" altLang="ko-KR" sz="91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58" name="Text Box 60">
              <a:extLst>
                <a:ext uri="{FF2B5EF4-FFF2-40B4-BE49-F238E27FC236}">
                  <a16:creationId xmlns:a16="http://schemas.microsoft.com/office/drawing/2014/main" id="{3A86E81E-6F8E-37F4-2FB2-AF7334707FB6}"/>
                </a:ext>
              </a:extLst>
            </p:cNvPr>
            <p:cNvSpPr txBox="1">
              <a:spLocks noChangeArrowheads="1"/>
            </p:cNvSpPr>
            <p:nvPr/>
          </p:nvSpPr>
          <p:spPr bwMode="auto">
            <a:xfrm>
              <a:off x="978" y="2248"/>
              <a:ext cx="423" cy="228"/>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Aft>
                  <a:spcPts val="600"/>
                </a:spcAft>
              </a:pPr>
              <a:r>
                <a:rPr lang="en-US" altLang="ko-KR" sz="78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a:t>
              </a:r>
              <a:endParaRPr lang="en-US" altLang="en-US">
                <a:solidFill>
                  <a:srgbClr val="000000"/>
                </a:solidFill>
                <a:ea typeface="Batang" panose="02030600000101010101" pitchFamily="18" charset="-127"/>
              </a:endParaRPr>
            </a:p>
          </p:txBody>
        </p:sp>
        <p:sp>
          <p:nvSpPr>
            <p:cNvPr id="59" name="Text Box 61">
              <a:extLst>
                <a:ext uri="{FF2B5EF4-FFF2-40B4-BE49-F238E27FC236}">
                  <a16:creationId xmlns:a16="http://schemas.microsoft.com/office/drawing/2014/main" id="{92C91183-032E-F030-B804-DAB86CA526AD}"/>
                </a:ext>
              </a:extLst>
            </p:cNvPr>
            <p:cNvSpPr txBox="1">
              <a:spLocks noChangeArrowheads="1"/>
            </p:cNvSpPr>
            <p:nvPr/>
          </p:nvSpPr>
          <p:spPr bwMode="auto">
            <a:xfrm>
              <a:off x="3507" y="2248"/>
              <a:ext cx="423" cy="228"/>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Aft>
                  <a:spcPts val="600"/>
                </a:spcAft>
              </a:pPr>
              <a:r>
                <a:rPr lang="en-US" altLang="ko-KR" sz="78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I(N+2)</a:t>
              </a:r>
              <a:endParaRPr lang="en-US" altLang="en-US">
                <a:solidFill>
                  <a:srgbClr val="000000"/>
                </a:solidFill>
                <a:ea typeface="Batang" panose="02030600000101010101" pitchFamily="18" charset="-127"/>
              </a:endParaRPr>
            </a:p>
          </p:txBody>
        </p:sp>
        <p:sp>
          <p:nvSpPr>
            <p:cNvPr id="60" name="Text Box 62">
              <a:extLst>
                <a:ext uri="{FF2B5EF4-FFF2-40B4-BE49-F238E27FC236}">
                  <a16:creationId xmlns:a16="http://schemas.microsoft.com/office/drawing/2014/main" id="{F21AB45F-4482-21CE-3DFC-61DF09219776}"/>
                </a:ext>
              </a:extLst>
            </p:cNvPr>
            <p:cNvSpPr txBox="1">
              <a:spLocks noChangeArrowheads="1"/>
            </p:cNvSpPr>
            <p:nvPr/>
          </p:nvSpPr>
          <p:spPr bwMode="auto">
            <a:xfrm>
              <a:off x="3089" y="2248"/>
              <a:ext cx="423" cy="228"/>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Aft>
                  <a:spcPts val="600"/>
                </a:spcAft>
              </a:pPr>
              <a:r>
                <a:rPr lang="en-US" altLang="ko-KR" sz="78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I(N+1)</a:t>
              </a:r>
              <a:endParaRPr lang="en-US" altLang="en-US">
                <a:solidFill>
                  <a:srgbClr val="000000"/>
                </a:solidFill>
                <a:ea typeface="Batang" panose="02030600000101010101" pitchFamily="18" charset="-127"/>
              </a:endParaRPr>
            </a:p>
          </p:txBody>
        </p:sp>
        <p:sp>
          <p:nvSpPr>
            <p:cNvPr id="61" name="Text Box 63">
              <a:extLst>
                <a:ext uri="{FF2B5EF4-FFF2-40B4-BE49-F238E27FC236}">
                  <a16:creationId xmlns:a16="http://schemas.microsoft.com/office/drawing/2014/main" id="{399C1E52-C001-247C-6A34-A22B40A96084}"/>
                </a:ext>
              </a:extLst>
            </p:cNvPr>
            <p:cNvSpPr txBox="1">
              <a:spLocks noChangeArrowheads="1"/>
            </p:cNvSpPr>
            <p:nvPr/>
          </p:nvSpPr>
          <p:spPr bwMode="auto">
            <a:xfrm>
              <a:off x="1581" y="2986"/>
              <a:ext cx="423" cy="228"/>
            </a:xfrm>
            <a:prstGeom prst="rect">
              <a:avLst/>
            </a:prstGeom>
            <a:solidFill>
              <a:srgbClr val="FFFFFF"/>
            </a:solidFill>
            <a:ln w="19050">
              <a:solidFill>
                <a:srgbClr val="000000"/>
              </a:solidFill>
              <a:prstDash val="sysDot"/>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l" eaLnBrk="1" hangingPunct="1"/>
              <a:endParaRPr lang="en-US" altLang="en-US"/>
            </a:p>
          </p:txBody>
        </p:sp>
        <p:sp>
          <p:nvSpPr>
            <p:cNvPr id="62" name="Text Box 64">
              <a:extLst>
                <a:ext uri="{FF2B5EF4-FFF2-40B4-BE49-F238E27FC236}">
                  <a16:creationId xmlns:a16="http://schemas.microsoft.com/office/drawing/2014/main" id="{06AF8FF9-C64D-3E02-8B26-55FCB66C9D2B}"/>
                </a:ext>
              </a:extLst>
            </p:cNvPr>
            <p:cNvSpPr txBox="1">
              <a:spLocks noChangeArrowheads="1"/>
            </p:cNvSpPr>
            <p:nvPr/>
          </p:nvSpPr>
          <p:spPr bwMode="auto">
            <a:xfrm>
              <a:off x="2004" y="2986"/>
              <a:ext cx="423" cy="228"/>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Aft>
                  <a:spcPts val="600"/>
                </a:spcAft>
              </a:pPr>
              <a:r>
                <a:rPr lang="en-US" altLang="ko-KR" sz="78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I(N+2</a:t>
              </a:r>
              <a:r>
                <a:rPr lang="en-US" altLang="ko-KR" sz="91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63" name="Text Box 65">
              <a:extLst>
                <a:ext uri="{FF2B5EF4-FFF2-40B4-BE49-F238E27FC236}">
                  <a16:creationId xmlns:a16="http://schemas.microsoft.com/office/drawing/2014/main" id="{700004F6-92F0-09FC-592B-DC3025CDE8B9}"/>
                </a:ext>
              </a:extLst>
            </p:cNvPr>
            <p:cNvSpPr txBox="1">
              <a:spLocks noChangeArrowheads="1"/>
            </p:cNvSpPr>
            <p:nvPr/>
          </p:nvSpPr>
          <p:spPr bwMode="auto">
            <a:xfrm>
              <a:off x="2427" y="2986"/>
              <a:ext cx="423" cy="228"/>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Aft>
                  <a:spcPts val="600"/>
                </a:spcAft>
              </a:pPr>
              <a:r>
                <a:rPr lang="en-US" altLang="ko-KR" sz="78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I(N+3</a:t>
              </a:r>
              <a:r>
                <a:rPr lang="en-US" altLang="ko-KR" sz="91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64" name="Text Box 66">
              <a:extLst>
                <a:ext uri="{FF2B5EF4-FFF2-40B4-BE49-F238E27FC236}">
                  <a16:creationId xmlns:a16="http://schemas.microsoft.com/office/drawing/2014/main" id="{59561D20-3C72-17A7-A6D3-DF04C40E6825}"/>
                </a:ext>
              </a:extLst>
            </p:cNvPr>
            <p:cNvSpPr txBox="1">
              <a:spLocks noChangeArrowheads="1"/>
            </p:cNvSpPr>
            <p:nvPr/>
          </p:nvSpPr>
          <p:spPr bwMode="auto">
            <a:xfrm>
              <a:off x="2850" y="2986"/>
              <a:ext cx="422" cy="228"/>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Aft>
                  <a:spcPts val="600"/>
                </a:spcAft>
              </a:pPr>
              <a:r>
                <a:rPr lang="en-US" altLang="ko-KR" sz="78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I(N+4</a:t>
              </a:r>
              <a:r>
                <a:rPr lang="en-US" altLang="ko-KR" sz="91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65" name="Text Box 67">
              <a:extLst>
                <a:ext uri="{FF2B5EF4-FFF2-40B4-BE49-F238E27FC236}">
                  <a16:creationId xmlns:a16="http://schemas.microsoft.com/office/drawing/2014/main" id="{EC5AFF57-54DD-0803-906C-A8344481825C}"/>
                </a:ext>
              </a:extLst>
            </p:cNvPr>
            <p:cNvSpPr txBox="1">
              <a:spLocks noChangeArrowheads="1"/>
            </p:cNvSpPr>
            <p:nvPr/>
          </p:nvSpPr>
          <p:spPr bwMode="auto">
            <a:xfrm>
              <a:off x="1158" y="2985"/>
              <a:ext cx="423" cy="228"/>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Aft>
                  <a:spcPts val="600"/>
                </a:spcAft>
              </a:pPr>
              <a:r>
                <a:rPr lang="en-US" altLang="ko-KR" sz="78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a:t>
              </a:r>
              <a:endParaRPr lang="en-US" altLang="en-US">
                <a:solidFill>
                  <a:srgbClr val="000000"/>
                </a:solidFill>
                <a:ea typeface="Batang" panose="02030600000101010101" pitchFamily="18" charset="-127"/>
              </a:endParaRPr>
            </a:p>
          </p:txBody>
        </p:sp>
        <p:sp>
          <p:nvSpPr>
            <p:cNvPr id="66" name="Text Box 68">
              <a:extLst>
                <a:ext uri="{FF2B5EF4-FFF2-40B4-BE49-F238E27FC236}">
                  <a16:creationId xmlns:a16="http://schemas.microsoft.com/office/drawing/2014/main" id="{E5FB5FDD-B6E1-1CBD-E5B8-442558FE209F}"/>
                </a:ext>
              </a:extLst>
            </p:cNvPr>
            <p:cNvSpPr txBox="1">
              <a:spLocks noChangeArrowheads="1"/>
            </p:cNvSpPr>
            <p:nvPr/>
          </p:nvSpPr>
          <p:spPr bwMode="auto">
            <a:xfrm>
              <a:off x="3269" y="2985"/>
              <a:ext cx="423" cy="228"/>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Aft>
                  <a:spcPts val="600"/>
                </a:spcAft>
              </a:pPr>
              <a:r>
                <a:rPr lang="en-US" altLang="ko-KR" sz="78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I(N+1)</a:t>
              </a:r>
              <a:endParaRPr lang="en-US" altLang="en-US">
                <a:solidFill>
                  <a:srgbClr val="000000"/>
                </a:solidFill>
                <a:ea typeface="Batang" panose="02030600000101010101" pitchFamily="18" charset="-127"/>
              </a:endParaRPr>
            </a:p>
          </p:txBody>
        </p:sp>
        <p:sp>
          <p:nvSpPr>
            <p:cNvPr id="67" name="Line 69">
              <a:extLst>
                <a:ext uri="{FF2B5EF4-FFF2-40B4-BE49-F238E27FC236}">
                  <a16:creationId xmlns:a16="http://schemas.microsoft.com/office/drawing/2014/main" id="{D69D5204-AE76-820C-B090-FCB36993026B}"/>
                </a:ext>
              </a:extLst>
            </p:cNvPr>
            <p:cNvSpPr>
              <a:spLocks noChangeShapeType="1"/>
            </p:cNvSpPr>
            <p:nvPr/>
          </p:nvSpPr>
          <p:spPr bwMode="auto">
            <a:xfrm>
              <a:off x="3312" y="2482"/>
              <a:ext cx="130" cy="510"/>
            </a:xfrm>
            <a:prstGeom prst="line">
              <a:avLst/>
            </a:prstGeom>
            <a:noFill/>
            <a:ln w="9525">
              <a:solidFill>
                <a:srgbClr val="66FF66"/>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68" name="Line 70">
              <a:extLst>
                <a:ext uri="{FF2B5EF4-FFF2-40B4-BE49-F238E27FC236}">
                  <a16:creationId xmlns:a16="http://schemas.microsoft.com/office/drawing/2014/main" id="{904251F7-9C11-E8A8-9E30-FA3CCE737F03}"/>
                </a:ext>
              </a:extLst>
            </p:cNvPr>
            <p:cNvSpPr>
              <a:spLocks noChangeShapeType="1"/>
            </p:cNvSpPr>
            <p:nvPr/>
          </p:nvSpPr>
          <p:spPr bwMode="auto">
            <a:xfrm>
              <a:off x="2904" y="2482"/>
              <a:ext cx="130" cy="510"/>
            </a:xfrm>
            <a:prstGeom prst="line">
              <a:avLst/>
            </a:prstGeom>
            <a:noFill/>
            <a:ln w="9525">
              <a:solidFill>
                <a:srgbClr val="66FF66"/>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69" name="Line 71">
              <a:extLst>
                <a:ext uri="{FF2B5EF4-FFF2-40B4-BE49-F238E27FC236}">
                  <a16:creationId xmlns:a16="http://schemas.microsoft.com/office/drawing/2014/main" id="{69479DDA-110A-F222-746C-76DCBD50D157}"/>
                </a:ext>
              </a:extLst>
            </p:cNvPr>
            <p:cNvSpPr>
              <a:spLocks noChangeShapeType="1"/>
            </p:cNvSpPr>
            <p:nvPr/>
          </p:nvSpPr>
          <p:spPr bwMode="auto">
            <a:xfrm>
              <a:off x="3744" y="2476"/>
              <a:ext cx="130" cy="510"/>
            </a:xfrm>
            <a:prstGeom prst="line">
              <a:avLst/>
            </a:prstGeom>
            <a:noFill/>
            <a:ln w="9525">
              <a:solidFill>
                <a:srgbClr val="66FF66"/>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0" name="Line 72">
              <a:extLst>
                <a:ext uri="{FF2B5EF4-FFF2-40B4-BE49-F238E27FC236}">
                  <a16:creationId xmlns:a16="http://schemas.microsoft.com/office/drawing/2014/main" id="{24001E2B-0ED3-3D87-6608-DDAEC7563C1A}"/>
                </a:ext>
              </a:extLst>
            </p:cNvPr>
            <p:cNvSpPr>
              <a:spLocks noChangeShapeType="1"/>
            </p:cNvSpPr>
            <p:nvPr/>
          </p:nvSpPr>
          <p:spPr bwMode="auto">
            <a:xfrm flipV="1">
              <a:off x="3732" y="2476"/>
              <a:ext cx="377" cy="504"/>
            </a:xfrm>
            <a:prstGeom prst="line">
              <a:avLst/>
            </a:prstGeom>
            <a:noFill/>
            <a:ln w="9525">
              <a:solidFill>
                <a:srgbClr val="66FF66"/>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1" name="Text Box 73">
              <a:extLst>
                <a:ext uri="{FF2B5EF4-FFF2-40B4-BE49-F238E27FC236}">
                  <a16:creationId xmlns:a16="http://schemas.microsoft.com/office/drawing/2014/main" id="{06A14669-D703-EADD-0230-2D6575195D93}"/>
                </a:ext>
              </a:extLst>
            </p:cNvPr>
            <p:cNvSpPr txBox="1">
              <a:spLocks noChangeArrowheads="1"/>
            </p:cNvSpPr>
            <p:nvPr/>
          </p:nvSpPr>
          <p:spPr bwMode="auto">
            <a:xfrm>
              <a:off x="2504" y="1540"/>
              <a:ext cx="322" cy="14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Bef>
                  <a:spcPts val="325"/>
                </a:spcBef>
              </a:pPr>
              <a:r>
                <a:rPr lang="en-US" altLang="ko-KR" sz="715"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N+4</a:t>
              </a:r>
              <a:endParaRPr lang="en-US" altLang="en-US">
                <a:solidFill>
                  <a:srgbClr val="000000"/>
                </a:solidFill>
                <a:ea typeface="Batang" panose="02030600000101010101" pitchFamily="18" charset="-127"/>
              </a:endParaRPr>
            </a:p>
          </p:txBody>
        </p:sp>
        <p:sp>
          <p:nvSpPr>
            <p:cNvPr id="72" name="Line 74">
              <a:extLst>
                <a:ext uri="{FF2B5EF4-FFF2-40B4-BE49-F238E27FC236}">
                  <a16:creationId xmlns:a16="http://schemas.microsoft.com/office/drawing/2014/main" id="{E0A76F1C-C70D-35B3-DBA0-E25591BE06FC}"/>
                </a:ext>
              </a:extLst>
            </p:cNvPr>
            <p:cNvSpPr>
              <a:spLocks noChangeShapeType="1"/>
            </p:cNvSpPr>
            <p:nvPr/>
          </p:nvSpPr>
          <p:spPr bwMode="auto">
            <a:xfrm flipV="1">
              <a:off x="3089" y="2104"/>
              <a:ext cx="0"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3" name="Text Box 75">
              <a:extLst>
                <a:ext uri="{FF2B5EF4-FFF2-40B4-BE49-F238E27FC236}">
                  <a16:creationId xmlns:a16="http://schemas.microsoft.com/office/drawing/2014/main" id="{9B02FB26-A82D-2707-B5A4-F5B5F42D5704}"/>
                </a:ext>
              </a:extLst>
            </p:cNvPr>
            <p:cNvSpPr txBox="1">
              <a:spLocks noChangeArrowheads="1"/>
            </p:cNvSpPr>
            <p:nvPr/>
          </p:nvSpPr>
          <p:spPr bwMode="auto">
            <a:xfrm>
              <a:off x="2923" y="1672"/>
              <a:ext cx="323" cy="14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Bef>
                  <a:spcPts val="325"/>
                </a:spcBef>
              </a:pPr>
              <a:r>
                <a:rPr lang="en-US" altLang="ko-KR" sz="715"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N+3</a:t>
              </a:r>
              <a:endParaRPr lang="en-US" altLang="en-US">
                <a:solidFill>
                  <a:srgbClr val="000000"/>
                </a:solidFill>
                <a:ea typeface="Batang" panose="02030600000101010101" pitchFamily="18" charset="-127"/>
              </a:endParaRPr>
            </a:p>
          </p:txBody>
        </p:sp>
        <p:sp>
          <p:nvSpPr>
            <p:cNvPr id="74" name="Text Box 76">
              <a:extLst>
                <a:ext uri="{FF2B5EF4-FFF2-40B4-BE49-F238E27FC236}">
                  <a16:creationId xmlns:a16="http://schemas.microsoft.com/office/drawing/2014/main" id="{637AC6FE-8146-0620-BE89-6C287AE16944}"/>
                </a:ext>
              </a:extLst>
            </p:cNvPr>
            <p:cNvSpPr txBox="1">
              <a:spLocks noChangeArrowheads="1"/>
            </p:cNvSpPr>
            <p:nvPr/>
          </p:nvSpPr>
          <p:spPr bwMode="auto">
            <a:xfrm>
              <a:off x="2923" y="1816"/>
              <a:ext cx="323" cy="14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Bef>
                  <a:spcPts val="325"/>
                </a:spcBef>
              </a:pPr>
              <a:r>
                <a:rPr lang="en-US" altLang="ko-KR" sz="715"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75" name="Text Box 77">
              <a:extLst>
                <a:ext uri="{FF2B5EF4-FFF2-40B4-BE49-F238E27FC236}">
                  <a16:creationId xmlns:a16="http://schemas.microsoft.com/office/drawing/2014/main" id="{860C227A-D078-A31B-E5AB-E76F1A77EFED}"/>
                </a:ext>
              </a:extLst>
            </p:cNvPr>
            <p:cNvSpPr txBox="1">
              <a:spLocks noChangeArrowheads="1"/>
            </p:cNvSpPr>
            <p:nvPr/>
          </p:nvSpPr>
          <p:spPr bwMode="auto">
            <a:xfrm>
              <a:off x="2923" y="1960"/>
              <a:ext cx="323" cy="14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Bef>
                  <a:spcPts val="325"/>
                </a:spcBef>
              </a:pPr>
              <a:r>
                <a:rPr lang="en-US" altLang="ko-KR" sz="715"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76" name="Line 78">
              <a:extLst>
                <a:ext uri="{FF2B5EF4-FFF2-40B4-BE49-F238E27FC236}">
                  <a16:creationId xmlns:a16="http://schemas.microsoft.com/office/drawing/2014/main" id="{F47A0976-041D-5FC1-8C07-D3D4B86E8E14}"/>
                </a:ext>
              </a:extLst>
            </p:cNvPr>
            <p:cNvSpPr>
              <a:spLocks noChangeShapeType="1"/>
            </p:cNvSpPr>
            <p:nvPr/>
          </p:nvSpPr>
          <p:spPr bwMode="auto">
            <a:xfrm flipV="1">
              <a:off x="3509" y="2110"/>
              <a:ext cx="0"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7" name="Line 79">
              <a:extLst>
                <a:ext uri="{FF2B5EF4-FFF2-40B4-BE49-F238E27FC236}">
                  <a16:creationId xmlns:a16="http://schemas.microsoft.com/office/drawing/2014/main" id="{E32FE3BF-1E82-55C4-99C8-3CFB9FF88452}"/>
                </a:ext>
              </a:extLst>
            </p:cNvPr>
            <p:cNvSpPr>
              <a:spLocks noChangeShapeType="1"/>
            </p:cNvSpPr>
            <p:nvPr/>
          </p:nvSpPr>
          <p:spPr bwMode="auto">
            <a:xfrm flipH="1">
              <a:off x="3696" y="2986"/>
              <a:ext cx="1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8" name="Line 80">
              <a:extLst>
                <a:ext uri="{FF2B5EF4-FFF2-40B4-BE49-F238E27FC236}">
                  <a16:creationId xmlns:a16="http://schemas.microsoft.com/office/drawing/2014/main" id="{D693F46D-65E9-7A68-2B6D-9D9E4FA1E7B6}"/>
                </a:ext>
              </a:extLst>
            </p:cNvPr>
            <p:cNvSpPr>
              <a:spLocks noChangeShapeType="1"/>
            </p:cNvSpPr>
            <p:nvPr/>
          </p:nvSpPr>
          <p:spPr bwMode="auto">
            <a:xfrm flipH="1">
              <a:off x="3690" y="3214"/>
              <a:ext cx="1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9" name="Line 81">
              <a:extLst>
                <a:ext uri="{FF2B5EF4-FFF2-40B4-BE49-F238E27FC236}">
                  <a16:creationId xmlns:a16="http://schemas.microsoft.com/office/drawing/2014/main" id="{55892454-5F9E-3530-C21B-85AF30FFD20D}"/>
                </a:ext>
              </a:extLst>
            </p:cNvPr>
            <p:cNvSpPr>
              <a:spLocks noChangeShapeType="1"/>
            </p:cNvSpPr>
            <p:nvPr/>
          </p:nvSpPr>
          <p:spPr bwMode="auto">
            <a:xfrm flipH="1">
              <a:off x="768" y="2256"/>
              <a:ext cx="2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0" name="Line 82">
              <a:extLst>
                <a:ext uri="{FF2B5EF4-FFF2-40B4-BE49-F238E27FC236}">
                  <a16:creationId xmlns:a16="http://schemas.microsoft.com/office/drawing/2014/main" id="{4F961E4A-1B64-DD40-0AA9-C3D587E41BFF}"/>
                </a:ext>
              </a:extLst>
            </p:cNvPr>
            <p:cNvSpPr>
              <a:spLocks noChangeShapeType="1"/>
            </p:cNvSpPr>
            <p:nvPr/>
          </p:nvSpPr>
          <p:spPr bwMode="auto">
            <a:xfrm flipH="1">
              <a:off x="767" y="2477"/>
              <a:ext cx="2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1" name="Line 83">
              <a:extLst>
                <a:ext uri="{FF2B5EF4-FFF2-40B4-BE49-F238E27FC236}">
                  <a16:creationId xmlns:a16="http://schemas.microsoft.com/office/drawing/2014/main" id="{89C86261-673C-916C-28FE-5917A30CF0E8}"/>
                </a:ext>
              </a:extLst>
            </p:cNvPr>
            <p:cNvSpPr>
              <a:spLocks noChangeShapeType="1"/>
            </p:cNvSpPr>
            <p:nvPr/>
          </p:nvSpPr>
          <p:spPr bwMode="auto">
            <a:xfrm rot="10800000" flipV="1">
              <a:off x="1157" y="3208"/>
              <a:ext cx="0"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2" name="Line 84">
              <a:extLst>
                <a:ext uri="{FF2B5EF4-FFF2-40B4-BE49-F238E27FC236}">
                  <a16:creationId xmlns:a16="http://schemas.microsoft.com/office/drawing/2014/main" id="{CD2D33C2-ED0D-0DB9-FF84-B0FB9AF474A4}"/>
                </a:ext>
              </a:extLst>
            </p:cNvPr>
            <p:cNvSpPr>
              <a:spLocks noChangeShapeType="1"/>
            </p:cNvSpPr>
            <p:nvPr/>
          </p:nvSpPr>
          <p:spPr bwMode="auto">
            <a:xfrm rot="10800000" flipV="1">
              <a:off x="1576" y="3208"/>
              <a:ext cx="0"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3" name="Line 85">
              <a:extLst>
                <a:ext uri="{FF2B5EF4-FFF2-40B4-BE49-F238E27FC236}">
                  <a16:creationId xmlns:a16="http://schemas.microsoft.com/office/drawing/2014/main" id="{E16D5D90-DD6B-D1A5-E6CE-D196DAFD462B}"/>
                </a:ext>
              </a:extLst>
            </p:cNvPr>
            <p:cNvSpPr>
              <a:spLocks noChangeShapeType="1"/>
            </p:cNvSpPr>
            <p:nvPr/>
          </p:nvSpPr>
          <p:spPr bwMode="auto">
            <a:xfrm rot="10800000" flipV="1">
              <a:off x="2003" y="3214"/>
              <a:ext cx="0"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4" name="Line 86">
              <a:extLst>
                <a:ext uri="{FF2B5EF4-FFF2-40B4-BE49-F238E27FC236}">
                  <a16:creationId xmlns:a16="http://schemas.microsoft.com/office/drawing/2014/main" id="{863E7767-4990-E6AD-ED5D-80EA41A29D75}"/>
                </a:ext>
              </a:extLst>
            </p:cNvPr>
            <p:cNvSpPr>
              <a:spLocks noChangeShapeType="1"/>
            </p:cNvSpPr>
            <p:nvPr/>
          </p:nvSpPr>
          <p:spPr bwMode="auto">
            <a:xfrm rot="10800000" flipV="1">
              <a:off x="2425" y="3207"/>
              <a:ext cx="0"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5" name="Line 87">
              <a:extLst>
                <a:ext uri="{FF2B5EF4-FFF2-40B4-BE49-F238E27FC236}">
                  <a16:creationId xmlns:a16="http://schemas.microsoft.com/office/drawing/2014/main" id="{88FD1023-61BF-BA9A-9BF3-CE62818E385F}"/>
                </a:ext>
              </a:extLst>
            </p:cNvPr>
            <p:cNvSpPr>
              <a:spLocks noChangeShapeType="1"/>
            </p:cNvSpPr>
            <p:nvPr/>
          </p:nvSpPr>
          <p:spPr bwMode="auto">
            <a:xfrm rot="10800000" flipV="1">
              <a:off x="2849" y="3208"/>
              <a:ext cx="0"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6" name="Text Box 88">
              <a:extLst>
                <a:ext uri="{FF2B5EF4-FFF2-40B4-BE49-F238E27FC236}">
                  <a16:creationId xmlns:a16="http://schemas.microsoft.com/office/drawing/2014/main" id="{B9342C84-B7BA-2D43-EC9C-CAEB1C76AE24}"/>
                </a:ext>
              </a:extLst>
            </p:cNvPr>
            <p:cNvSpPr txBox="1">
              <a:spLocks noChangeArrowheads="1"/>
            </p:cNvSpPr>
            <p:nvPr/>
          </p:nvSpPr>
          <p:spPr bwMode="auto">
            <a:xfrm>
              <a:off x="996" y="3346"/>
              <a:ext cx="323" cy="14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l" eaLnBrk="1" hangingPunct="1"/>
              <a:endParaRPr lang="en-US" altLang="en-US"/>
            </a:p>
          </p:txBody>
        </p:sp>
        <p:sp>
          <p:nvSpPr>
            <p:cNvPr id="87" name="Text Box 89">
              <a:extLst>
                <a:ext uri="{FF2B5EF4-FFF2-40B4-BE49-F238E27FC236}">
                  <a16:creationId xmlns:a16="http://schemas.microsoft.com/office/drawing/2014/main" id="{EBEE9B57-1F1F-4C80-913C-AFF928E0797D}"/>
                </a:ext>
              </a:extLst>
            </p:cNvPr>
            <p:cNvSpPr txBox="1">
              <a:spLocks noChangeArrowheads="1"/>
            </p:cNvSpPr>
            <p:nvPr/>
          </p:nvSpPr>
          <p:spPr bwMode="auto">
            <a:xfrm>
              <a:off x="2683" y="3352"/>
              <a:ext cx="323" cy="14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Bef>
                  <a:spcPts val="325"/>
                </a:spcBef>
              </a:pPr>
              <a:r>
                <a:rPr lang="en-US" altLang="ko-KR" sz="715"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N+3</a:t>
              </a:r>
              <a:endParaRPr lang="en-US" altLang="en-US">
                <a:solidFill>
                  <a:srgbClr val="000000"/>
                </a:solidFill>
                <a:ea typeface="Batang" panose="02030600000101010101" pitchFamily="18" charset="-127"/>
              </a:endParaRPr>
            </a:p>
          </p:txBody>
        </p:sp>
        <p:sp>
          <p:nvSpPr>
            <p:cNvPr id="88" name="Text Box 90">
              <a:extLst>
                <a:ext uri="{FF2B5EF4-FFF2-40B4-BE49-F238E27FC236}">
                  <a16:creationId xmlns:a16="http://schemas.microsoft.com/office/drawing/2014/main" id="{AC690C4B-61F3-D478-E1CB-09570827E814}"/>
                </a:ext>
              </a:extLst>
            </p:cNvPr>
            <p:cNvSpPr txBox="1">
              <a:spLocks noChangeArrowheads="1"/>
            </p:cNvSpPr>
            <p:nvPr/>
          </p:nvSpPr>
          <p:spPr bwMode="auto">
            <a:xfrm>
              <a:off x="1412" y="3352"/>
              <a:ext cx="322" cy="14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Bef>
                  <a:spcPts val="325"/>
                </a:spcBef>
              </a:pPr>
              <a:r>
                <a:rPr lang="en-US" altLang="ko-KR" sz="715"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a:t>
              </a:r>
              <a:endParaRPr lang="en-US" altLang="en-US">
                <a:solidFill>
                  <a:srgbClr val="000000"/>
                </a:solidFill>
                <a:ea typeface="Batang" panose="02030600000101010101" pitchFamily="18" charset="-127"/>
              </a:endParaRPr>
            </a:p>
          </p:txBody>
        </p:sp>
        <p:sp>
          <p:nvSpPr>
            <p:cNvPr id="89" name="Line 91">
              <a:extLst>
                <a:ext uri="{FF2B5EF4-FFF2-40B4-BE49-F238E27FC236}">
                  <a16:creationId xmlns:a16="http://schemas.microsoft.com/office/drawing/2014/main" id="{036E0BB3-12EC-F0FF-9894-F2A5627F227E}"/>
                </a:ext>
              </a:extLst>
            </p:cNvPr>
            <p:cNvSpPr>
              <a:spLocks noChangeShapeType="1"/>
            </p:cNvSpPr>
            <p:nvPr/>
          </p:nvSpPr>
          <p:spPr bwMode="auto">
            <a:xfrm rot="10800000" flipH="1" flipV="1">
              <a:off x="1319" y="3489"/>
              <a:ext cx="1" cy="1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90" name="Line 92">
              <a:extLst>
                <a:ext uri="{FF2B5EF4-FFF2-40B4-BE49-F238E27FC236}">
                  <a16:creationId xmlns:a16="http://schemas.microsoft.com/office/drawing/2014/main" id="{30FF0A14-4DA5-0E9C-B563-604A9EDAB383}"/>
                </a:ext>
              </a:extLst>
            </p:cNvPr>
            <p:cNvSpPr>
              <a:spLocks noChangeShapeType="1"/>
            </p:cNvSpPr>
            <p:nvPr/>
          </p:nvSpPr>
          <p:spPr bwMode="auto">
            <a:xfrm rot="10800000" flipV="1">
              <a:off x="1788" y="3602"/>
              <a:ext cx="0" cy="144"/>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91" name="Line 93">
              <a:extLst>
                <a:ext uri="{FF2B5EF4-FFF2-40B4-BE49-F238E27FC236}">
                  <a16:creationId xmlns:a16="http://schemas.microsoft.com/office/drawing/2014/main" id="{A63EC20F-974E-2D35-AB43-86364453F69B}"/>
                </a:ext>
              </a:extLst>
            </p:cNvPr>
            <p:cNvSpPr>
              <a:spLocks noChangeShapeType="1"/>
            </p:cNvSpPr>
            <p:nvPr/>
          </p:nvSpPr>
          <p:spPr bwMode="auto">
            <a:xfrm rot="10800000" flipV="1">
              <a:off x="2214" y="3596"/>
              <a:ext cx="0" cy="144"/>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92" name="Line 94">
              <a:extLst>
                <a:ext uri="{FF2B5EF4-FFF2-40B4-BE49-F238E27FC236}">
                  <a16:creationId xmlns:a16="http://schemas.microsoft.com/office/drawing/2014/main" id="{90925B20-7DB4-B75C-1B2B-7D0962CEB659}"/>
                </a:ext>
              </a:extLst>
            </p:cNvPr>
            <p:cNvSpPr>
              <a:spLocks noChangeShapeType="1"/>
            </p:cNvSpPr>
            <p:nvPr/>
          </p:nvSpPr>
          <p:spPr bwMode="auto">
            <a:xfrm rot="10800000" flipV="1">
              <a:off x="2640" y="3614"/>
              <a:ext cx="0" cy="144"/>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93" name="Line 95">
              <a:extLst>
                <a:ext uri="{FF2B5EF4-FFF2-40B4-BE49-F238E27FC236}">
                  <a16:creationId xmlns:a16="http://schemas.microsoft.com/office/drawing/2014/main" id="{83B6F718-80F8-4F7E-8054-80B067BC9AC0}"/>
                </a:ext>
              </a:extLst>
            </p:cNvPr>
            <p:cNvSpPr>
              <a:spLocks noChangeShapeType="1"/>
            </p:cNvSpPr>
            <p:nvPr/>
          </p:nvSpPr>
          <p:spPr bwMode="auto">
            <a:xfrm rot="10800000" flipV="1">
              <a:off x="2400" y="3780"/>
              <a:ext cx="0" cy="144"/>
            </a:xfrm>
            <a:prstGeom prst="line">
              <a:avLst/>
            </a:prstGeom>
            <a:noFill/>
            <a:ln w="9525">
              <a:solidFill>
                <a:srgbClr val="FFFF00"/>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94" name="Line 96">
              <a:extLst>
                <a:ext uri="{FF2B5EF4-FFF2-40B4-BE49-F238E27FC236}">
                  <a16:creationId xmlns:a16="http://schemas.microsoft.com/office/drawing/2014/main" id="{C49B0F29-841C-5FB8-5F6C-7BA820D3D6F0}"/>
                </a:ext>
              </a:extLst>
            </p:cNvPr>
            <p:cNvSpPr>
              <a:spLocks noChangeShapeType="1"/>
            </p:cNvSpPr>
            <p:nvPr/>
          </p:nvSpPr>
          <p:spPr bwMode="auto">
            <a:xfrm rot="10800000" flipV="1">
              <a:off x="1362" y="3596"/>
              <a:ext cx="0" cy="144"/>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95" name="Text Box 97">
              <a:extLst>
                <a:ext uri="{FF2B5EF4-FFF2-40B4-BE49-F238E27FC236}">
                  <a16:creationId xmlns:a16="http://schemas.microsoft.com/office/drawing/2014/main" id="{760FC487-1630-FDEA-46F3-79161A71365E}"/>
                </a:ext>
              </a:extLst>
            </p:cNvPr>
            <p:cNvSpPr txBox="1">
              <a:spLocks noChangeArrowheads="1"/>
            </p:cNvSpPr>
            <p:nvPr/>
          </p:nvSpPr>
          <p:spPr bwMode="auto">
            <a:xfrm>
              <a:off x="3523" y="3358"/>
              <a:ext cx="323" cy="14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Bef>
                  <a:spcPts val="325"/>
                </a:spcBef>
              </a:pPr>
              <a:r>
                <a:rPr lang="en-US" altLang="ko-KR" sz="715"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96" name="Line 98">
              <a:extLst>
                <a:ext uri="{FF2B5EF4-FFF2-40B4-BE49-F238E27FC236}">
                  <a16:creationId xmlns:a16="http://schemas.microsoft.com/office/drawing/2014/main" id="{9BB7A986-94AF-904C-57FE-8FDC61747747}"/>
                </a:ext>
              </a:extLst>
            </p:cNvPr>
            <p:cNvSpPr>
              <a:spLocks noChangeShapeType="1"/>
            </p:cNvSpPr>
            <p:nvPr/>
          </p:nvSpPr>
          <p:spPr bwMode="auto">
            <a:xfrm rot="10800000" flipV="1">
              <a:off x="3270" y="3208"/>
              <a:ext cx="0"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97" name="Line 99">
              <a:extLst>
                <a:ext uri="{FF2B5EF4-FFF2-40B4-BE49-F238E27FC236}">
                  <a16:creationId xmlns:a16="http://schemas.microsoft.com/office/drawing/2014/main" id="{3D141526-69B7-1899-F2C2-504C905158AF}"/>
                </a:ext>
              </a:extLst>
            </p:cNvPr>
            <p:cNvSpPr>
              <a:spLocks noChangeShapeType="1"/>
            </p:cNvSpPr>
            <p:nvPr/>
          </p:nvSpPr>
          <p:spPr bwMode="auto">
            <a:xfrm rot="10800000" flipV="1">
              <a:off x="3690" y="3208"/>
              <a:ext cx="0"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98" name="Text Box 100">
              <a:extLst>
                <a:ext uri="{FF2B5EF4-FFF2-40B4-BE49-F238E27FC236}">
                  <a16:creationId xmlns:a16="http://schemas.microsoft.com/office/drawing/2014/main" id="{044CB09C-FAC5-757A-C678-D19A71EB2BAF}"/>
                </a:ext>
              </a:extLst>
            </p:cNvPr>
            <p:cNvSpPr txBox="1">
              <a:spLocks noChangeArrowheads="1"/>
            </p:cNvSpPr>
            <p:nvPr/>
          </p:nvSpPr>
          <p:spPr bwMode="auto">
            <a:xfrm>
              <a:off x="3108" y="3352"/>
              <a:ext cx="323" cy="14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Bef>
                  <a:spcPts val="325"/>
                </a:spcBef>
              </a:pPr>
              <a:r>
                <a:rPr lang="en-US" altLang="ko-KR" sz="715"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N+4</a:t>
              </a:r>
              <a:endParaRPr lang="en-US" altLang="en-US">
                <a:solidFill>
                  <a:srgbClr val="000000"/>
                </a:solidFill>
                <a:ea typeface="Batang" panose="02030600000101010101" pitchFamily="18" charset="-127"/>
              </a:endParaRPr>
            </a:p>
          </p:txBody>
        </p:sp>
        <p:sp>
          <p:nvSpPr>
            <p:cNvPr id="99" name="Text Box 101">
              <a:extLst>
                <a:ext uri="{FF2B5EF4-FFF2-40B4-BE49-F238E27FC236}">
                  <a16:creationId xmlns:a16="http://schemas.microsoft.com/office/drawing/2014/main" id="{EA8D853A-3F0E-A9DD-FA13-87E5EF8D700C}"/>
                </a:ext>
              </a:extLst>
            </p:cNvPr>
            <p:cNvSpPr txBox="1">
              <a:spLocks noChangeArrowheads="1"/>
            </p:cNvSpPr>
            <p:nvPr/>
          </p:nvSpPr>
          <p:spPr bwMode="auto">
            <a:xfrm>
              <a:off x="1837" y="3346"/>
              <a:ext cx="323" cy="14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l" eaLnBrk="1" hangingPunct="1"/>
              <a:endParaRPr lang="en-US" altLang="en-US"/>
            </a:p>
          </p:txBody>
        </p:sp>
        <p:sp>
          <p:nvSpPr>
            <p:cNvPr id="100" name="Text Box 102">
              <a:extLst>
                <a:ext uri="{FF2B5EF4-FFF2-40B4-BE49-F238E27FC236}">
                  <a16:creationId xmlns:a16="http://schemas.microsoft.com/office/drawing/2014/main" id="{F25AFCA0-268D-8404-E396-31740E48E6A1}"/>
                </a:ext>
              </a:extLst>
            </p:cNvPr>
            <p:cNvSpPr txBox="1">
              <a:spLocks noChangeArrowheads="1"/>
            </p:cNvSpPr>
            <p:nvPr/>
          </p:nvSpPr>
          <p:spPr bwMode="auto">
            <a:xfrm>
              <a:off x="2257" y="3346"/>
              <a:ext cx="323" cy="14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Aft>
                  <a:spcPts val="600"/>
                </a:spcAft>
              </a:pPr>
              <a:r>
                <a:rPr lang="en-US" altLang="ko-KR" sz="715"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101" name="Line 103">
              <a:extLst>
                <a:ext uri="{FF2B5EF4-FFF2-40B4-BE49-F238E27FC236}">
                  <a16:creationId xmlns:a16="http://schemas.microsoft.com/office/drawing/2014/main" id="{409CFD1A-DD42-8474-19F0-503AC614E38A}"/>
                </a:ext>
              </a:extLst>
            </p:cNvPr>
            <p:cNvSpPr>
              <a:spLocks noChangeShapeType="1"/>
            </p:cNvSpPr>
            <p:nvPr/>
          </p:nvSpPr>
          <p:spPr bwMode="auto">
            <a:xfrm rot="10800000" flipV="1">
              <a:off x="3066" y="3614"/>
              <a:ext cx="0" cy="144"/>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02" name="Line 104">
              <a:extLst>
                <a:ext uri="{FF2B5EF4-FFF2-40B4-BE49-F238E27FC236}">
                  <a16:creationId xmlns:a16="http://schemas.microsoft.com/office/drawing/2014/main" id="{AA1DDD08-2812-5317-B5C5-A0B55AF65BFF}"/>
                </a:ext>
              </a:extLst>
            </p:cNvPr>
            <p:cNvSpPr>
              <a:spLocks noChangeShapeType="1"/>
            </p:cNvSpPr>
            <p:nvPr/>
          </p:nvSpPr>
          <p:spPr bwMode="auto">
            <a:xfrm rot="10800000" flipV="1">
              <a:off x="3480" y="3608"/>
              <a:ext cx="0" cy="144"/>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03" name="Line 105">
              <a:extLst>
                <a:ext uri="{FF2B5EF4-FFF2-40B4-BE49-F238E27FC236}">
                  <a16:creationId xmlns:a16="http://schemas.microsoft.com/office/drawing/2014/main" id="{F0D0A8BA-4EC0-5E5D-E02C-95E8FAAFCB53}"/>
                </a:ext>
              </a:extLst>
            </p:cNvPr>
            <p:cNvSpPr>
              <a:spLocks noChangeShapeType="1"/>
            </p:cNvSpPr>
            <p:nvPr/>
          </p:nvSpPr>
          <p:spPr bwMode="auto">
            <a:xfrm rot="10800000" flipV="1">
              <a:off x="3894" y="3608"/>
              <a:ext cx="0" cy="144"/>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04" name="Text Box 106">
              <a:extLst>
                <a:ext uri="{FF2B5EF4-FFF2-40B4-BE49-F238E27FC236}">
                  <a16:creationId xmlns:a16="http://schemas.microsoft.com/office/drawing/2014/main" id="{AB1F162B-C220-3AC6-A86B-D551C985CC70}"/>
                </a:ext>
              </a:extLst>
            </p:cNvPr>
            <p:cNvSpPr txBox="1">
              <a:spLocks noChangeArrowheads="1"/>
            </p:cNvSpPr>
            <p:nvPr/>
          </p:nvSpPr>
          <p:spPr bwMode="auto">
            <a:xfrm>
              <a:off x="4003" y="3600"/>
              <a:ext cx="32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Bef>
                  <a:spcPts val="325"/>
                </a:spcBef>
              </a:pPr>
              <a:r>
                <a:rPr lang="en-US" altLang="ko-KR" sz="715"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V(R)</a:t>
              </a:r>
              <a:endParaRPr lang="en-US" altLang="en-US">
                <a:ea typeface="Batang" panose="02030600000101010101" pitchFamily="18" charset="-127"/>
              </a:endParaRPr>
            </a:p>
          </p:txBody>
        </p:sp>
        <p:sp>
          <p:nvSpPr>
            <p:cNvPr id="105" name="Line 107">
              <a:extLst>
                <a:ext uri="{FF2B5EF4-FFF2-40B4-BE49-F238E27FC236}">
                  <a16:creationId xmlns:a16="http://schemas.microsoft.com/office/drawing/2014/main" id="{E2E47AF5-FA12-FAB2-634D-F47A1F963212}"/>
                </a:ext>
              </a:extLst>
            </p:cNvPr>
            <p:cNvSpPr>
              <a:spLocks noChangeShapeType="1"/>
            </p:cNvSpPr>
            <p:nvPr/>
          </p:nvSpPr>
          <p:spPr bwMode="auto">
            <a:xfrm rot="5400000" flipV="1">
              <a:off x="3990" y="3624"/>
              <a:ext cx="0" cy="10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06" name="Line 108">
              <a:extLst>
                <a:ext uri="{FF2B5EF4-FFF2-40B4-BE49-F238E27FC236}">
                  <a16:creationId xmlns:a16="http://schemas.microsoft.com/office/drawing/2014/main" id="{70C10FDA-BFF4-24BB-3A68-0DB70FAE01F4}"/>
                </a:ext>
              </a:extLst>
            </p:cNvPr>
            <p:cNvSpPr>
              <a:spLocks noChangeShapeType="1"/>
            </p:cNvSpPr>
            <p:nvPr/>
          </p:nvSpPr>
          <p:spPr bwMode="auto">
            <a:xfrm>
              <a:off x="3930" y="2920"/>
              <a:ext cx="216" cy="0"/>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07" name="Line 109">
              <a:extLst>
                <a:ext uri="{FF2B5EF4-FFF2-40B4-BE49-F238E27FC236}">
                  <a16:creationId xmlns:a16="http://schemas.microsoft.com/office/drawing/2014/main" id="{F1E7435D-643F-BBC6-764F-C5BEE750F024}"/>
                </a:ext>
              </a:extLst>
            </p:cNvPr>
            <p:cNvSpPr>
              <a:spLocks noChangeShapeType="1"/>
            </p:cNvSpPr>
            <p:nvPr/>
          </p:nvSpPr>
          <p:spPr bwMode="auto">
            <a:xfrm>
              <a:off x="2502" y="1282"/>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08" name="Line 110">
              <a:extLst>
                <a:ext uri="{FF2B5EF4-FFF2-40B4-BE49-F238E27FC236}">
                  <a16:creationId xmlns:a16="http://schemas.microsoft.com/office/drawing/2014/main" id="{5228AFE5-1CBF-A38E-57DD-075893A8AEF8}"/>
                </a:ext>
              </a:extLst>
            </p:cNvPr>
            <p:cNvSpPr>
              <a:spLocks noChangeShapeType="1"/>
            </p:cNvSpPr>
            <p:nvPr/>
          </p:nvSpPr>
          <p:spPr bwMode="auto">
            <a:xfrm>
              <a:off x="2826" y="1504"/>
              <a:ext cx="0" cy="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09" name="Line 111">
              <a:extLst>
                <a:ext uri="{FF2B5EF4-FFF2-40B4-BE49-F238E27FC236}">
                  <a16:creationId xmlns:a16="http://schemas.microsoft.com/office/drawing/2014/main" id="{9F7DBF51-1064-B291-8D98-36D87FE48CFD}"/>
                </a:ext>
              </a:extLst>
            </p:cNvPr>
            <p:cNvSpPr>
              <a:spLocks noChangeShapeType="1"/>
            </p:cNvSpPr>
            <p:nvPr/>
          </p:nvSpPr>
          <p:spPr bwMode="auto">
            <a:xfrm flipV="1">
              <a:off x="2886" y="1276"/>
              <a:ext cx="0" cy="144"/>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0" name="Line 112">
              <a:extLst>
                <a:ext uri="{FF2B5EF4-FFF2-40B4-BE49-F238E27FC236}">
                  <a16:creationId xmlns:a16="http://schemas.microsoft.com/office/drawing/2014/main" id="{1D45434A-CB04-9FE4-9EBC-30F9433BD0A2}"/>
                </a:ext>
              </a:extLst>
            </p:cNvPr>
            <p:cNvSpPr>
              <a:spLocks noChangeShapeType="1"/>
            </p:cNvSpPr>
            <p:nvPr/>
          </p:nvSpPr>
          <p:spPr bwMode="auto">
            <a:xfrm flipV="1">
              <a:off x="2904" y="1008"/>
              <a:ext cx="0"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1" name="Text Box 113">
              <a:extLst>
                <a:ext uri="{FF2B5EF4-FFF2-40B4-BE49-F238E27FC236}">
                  <a16:creationId xmlns:a16="http://schemas.microsoft.com/office/drawing/2014/main" id="{AB0DFCC8-A0CE-E0E4-AE27-4B1E5BC105AA}"/>
                </a:ext>
              </a:extLst>
            </p:cNvPr>
            <p:cNvSpPr txBox="1">
              <a:spLocks noChangeArrowheads="1"/>
            </p:cNvSpPr>
            <p:nvPr/>
          </p:nvSpPr>
          <p:spPr bwMode="auto">
            <a:xfrm>
              <a:off x="2922" y="1526"/>
              <a:ext cx="323" cy="14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Bef>
                  <a:spcPts val="325"/>
                </a:spcBef>
              </a:pPr>
              <a:r>
                <a:rPr lang="en-US" altLang="ko-KR" sz="715"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N+4</a:t>
              </a:r>
              <a:endParaRPr lang="en-US" altLang="en-US">
                <a:solidFill>
                  <a:srgbClr val="000000"/>
                </a:solidFill>
                <a:ea typeface="Batang" panose="02030600000101010101" pitchFamily="18" charset="-127"/>
              </a:endParaRPr>
            </a:p>
          </p:txBody>
        </p:sp>
        <p:sp>
          <p:nvSpPr>
            <p:cNvPr id="112" name="Line 114">
              <a:extLst>
                <a:ext uri="{FF2B5EF4-FFF2-40B4-BE49-F238E27FC236}">
                  <a16:creationId xmlns:a16="http://schemas.microsoft.com/office/drawing/2014/main" id="{E082DC6E-85EC-2213-AD88-6817C79902D1}"/>
                </a:ext>
              </a:extLst>
            </p:cNvPr>
            <p:cNvSpPr>
              <a:spLocks noChangeShapeType="1"/>
            </p:cNvSpPr>
            <p:nvPr/>
          </p:nvSpPr>
          <p:spPr bwMode="auto">
            <a:xfrm flipV="1">
              <a:off x="1656" y="1276"/>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3" name="Line 115">
              <a:extLst>
                <a:ext uri="{FF2B5EF4-FFF2-40B4-BE49-F238E27FC236}">
                  <a16:creationId xmlns:a16="http://schemas.microsoft.com/office/drawing/2014/main" id="{29AAE1F0-E78E-CACA-5968-2DC409310B60}"/>
                </a:ext>
              </a:extLst>
            </p:cNvPr>
            <p:cNvSpPr>
              <a:spLocks noChangeShapeType="1"/>
            </p:cNvSpPr>
            <p:nvPr/>
          </p:nvSpPr>
          <p:spPr bwMode="auto">
            <a:xfrm flipV="1">
              <a:off x="3930" y="2104"/>
              <a:ext cx="0"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4" name="Line 116">
              <a:extLst>
                <a:ext uri="{FF2B5EF4-FFF2-40B4-BE49-F238E27FC236}">
                  <a16:creationId xmlns:a16="http://schemas.microsoft.com/office/drawing/2014/main" id="{E0E82972-4225-78BC-C20A-F905947FBFFB}"/>
                </a:ext>
              </a:extLst>
            </p:cNvPr>
            <p:cNvSpPr>
              <a:spLocks noChangeShapeType="1"/>
            </p:cNvSpPr>
            <p:nvPr/>
          </p:nvSpPr>
          <p:spPr bwMode="auto">
            <a:xfrm>
              <a:off x="2406" y="1276"/>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5" name="Line 117">
              <a:extLst>
                <a:ext uri="{FF2B5EF4-FFF2-40B4-BE49-F238E27FC236}">
                  <a16:creationId xmlns:a16="http://schemas.microsoft.com/office/drawing/2014/main" id="{3E539D0D-3FB2-72D0-6442-B70C5B0310AF}"/>
                </a:ext>
              </a:extLst>
            </p:cNvPr>
            <p:cNvSpPr>
              <a:spLocks noChangeShapeType="1"/>
            </p:cNvSpPr>
            <p:nvPr/>
          </p:nvSpPr>
          <p:spPr bwMode="auto">
            <a:xfrm>
              <a:off x="2082" y="1270"/>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6" name="Line 118">
              <a:extLst>
                <a:ext uri="{FF2B5EF4-FFF2-40B4-BE49-F238E27FC236}">
                  <a16:creationId xmlns:a16="http://schemas.microsoft.com/office/drawing/2014/main" id="{7A85F5DB-0AA0-5186-C728-06BED88A1221}"/>
                </a:ext>
              </a:extLst>
            </p:cNvPr>
            <p:cNvSpPr>
              <a:spLocks noChangeShapeType="1"/>
            </p:cNvSpPr>
            <p:nvPr/>
          </p:nvSpPr>
          <p:spPr bwMode="auto">
            <a:xfrm>
              <a:off x="1980" y="1264"/>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7" name="Line 119">
              <a:extLst>
                <a:ext uri="{FF2B5EF4-FFF2-40B4-BE49-F238E27FC236}">
                  <a16:creationId xmlns:a16="http://schemas.microsoft.com/office/drawing/2014/main" id="{611CC498-8D4D-A280-E269-AF6ACE354C2C}"/>
                </a:ext>
              </a:extLst>
            </p:cNvPr>
            <p:cNvSpPr>
              <a:spLocks noChangeShapeType="1"/>
            </p:cNvSpPr>
            <p:nvPr/>
          </p:nvSpPr>
          <p:spPr bwMode="auto">
            <a:xfrm>
              <a:off x="2826" y="1276"/>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8" name="Line 120">
              <a:extLst>
                <a:ext uri="{FF2B5EF4-FFF2-40B4-BE49-F238E27FC236}">
                  <a16:creationId xmlns:a16="http://schemas.microsoft.com/office/drawing/2014/main" id="{926A7512-D146-C716-12DD-9CB5FDDC0EFE}"/>
                </a:ext>
              </a:extLst>
            </p:cNvPr>
            <p:cNvSpPr>
              <a:spLocks noChangeShapeType="1"/>
            </p:cNvSpPr>
            <p:nvPr/>
          </p:nvSpPr>
          <p:spPr bwMode="auto">
            <a:xfrm>
              <a:off x="2922" y="1276"/>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9" name="Line 121">
              <a:extLst>
                <a:ext uri="{FF2B5EF4-FFF2-40B4-BE49-F238E27FC236}">
                  <a16:creationId xmlns:a16="http://schemas.microsoft.com/office/drawing/2014/main" id="{88C27C38-30F0-5703-335F-6456DC541866}"/>
                </a:ext>
              </a:extLst>
            </p:cNvPr>
            <p:cNvSpPr>
              <a:spLocks noChangeShapeType="1"/>
            </p:cNvSpPr>
            <p:nvPr/>
          </p:nvSpPr>
          <p:spPr bwMode="auto">
            <a:xfrm>
              <a:off x="3246" y="1282"/>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0" name="Line 122">
              <a:extLst>
                <a:ext uri="{FF2B5EF4-FFF2-40B4-BE49-F238E27FC236}">
                  <a16:creationId xmlns:a16="http://schemas.microsoft.com/office/drawing/2014/main" id="{7E5EC60F-7CF2-60AA-B1AE-9D66378C95D6}"/>
                </a:ext>
              </a:extLst>
            </p:cNvPr>
            <p:cNvSpPr>
              <a:spLocks noChangeShapeType="1"/>
            </p:cNvSpPr>
            <p:nvPr/>
          </p:nvSpPr>
          <p:spPr bwMode="auto">
            <a:xfrm>
              <a:off x="1236" y="1258"/>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1" name="Line 123">
              <a:extLst>
                <a:ext uri="{FF2B5EF4-FFF2-40B4-BE49-F238E27FC236}">
                  <a16:creationId xmlns:a16="http://schemas.microsoft.com/office/drawing/2014/main" id="{9A3332C7-E8B4-6140-82E2-D9372E7B15F6}"/>
                </a:ext>
              </a:extLst>
            </p:cNvPr>
            <p:cNvSpPr>
              <a:spLocks noChangeShapeType="1"/>
            </p:cNvSpPr>
            <p:nvPr/>
          </p:nvSpPr>
          <p:spPr bwMode="auto">
            <a:xfrm>
              <a:off x="1146" y="1252"/>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2" name="Line 124">
              <a:extLst>
                <a:ext uri="{FF2B5EF4-FFF2-40B4-BE49-F238E27FC236}">
                  <a16:creationId xmlns:a16="http://schemas.microsoft.com/office/drawing/2014/main" id="{3E2E41D0-8884-50A0-CA91-91BB1D265CF8}"/>
                </a:ext>
              </a:extLst>
            </p:cNvPr>
            <p:cNvSpPr>
              <a:spLocks noChangeShapeType="1"/>
            </p:cNvSpPr>
            <p:nvPr/>
          </p:nvSpPr>
          <p:spPr bwMode="auto">
            <a:xfrm>
              <a:off x="822" y="1252"/>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3" name="Line 125">
              <a:extLst>
                <a:ext uri="{FF2B5EF4-FFF2-40B4-BE49-F238E27FC236}">
                  <a16:creationId xmlns:a16="http://schemas.microsoft.com/office/drawing/2014/main" id="{C83BCA20-8E31-CD14-96B9-F9E10417FB03}"/>
                </a:ext>
              </a:extLst>
            </p:cNvPr>
            <p:cNvSpPr>
              <a:spLocks noChangeShapeType="1"/>
            </p:cNvSpPr>
            <p:nvPr/>
          </p:nvSpPr>
          <p:spPr bwMode="auto">
            <a:xfrm>
              <a:off x="1560" y="1270"/>
              <a:ext cx="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4" name="Line 126">
              <a:extLst>
                <a:ext uri="{FF2B5EF4-FFF2-40B4-BE49-F238E27FC236}">
                  <a16:creationId xmlns:a16="http://schemas.microsoft.com/office/drawing/2014/main" id="{D2CCAF92-E87B-5E9B-6168-1925406CC198}"/>
                </a:ext>
              </a:extLst>
            </p:cNvPr>
            <p:cNvSpPr>
              <a:spLocks noChangeShapeType="1"/>
            </p:cNvSpPr>
            <p:nvPr/>
          </p:nvSpPr>
          <p:spPr bwMode="auto">
            <a:xfrm rot="10800000" flipV="1">
              <a:off x="3264" y="3780"/>
              <a:ext cx="0" cy="144"/>
            </a:xfrm>
            <a:prstGeom prst="line">
              <a:avLst/>
            </a:prstGeom>
            <a:noFill/>
            <a:ln w="9525">
              <a:solidFill>
                <a:srgbClr val="FFFF00"/>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5" name="Text Box 127">
              <a:extLst>
                <a:ext uri="{FF2B5EF4-FFF2-40B4-BE49-F238E27FC236}">
                  <a16:creationId xmlns:a16="http://schemas.microsoft.com/office/drawing/2014/main" id="{3304C6B2-38A7-968E-2936-D41E3A09CBAB}"/>
                </a:ext>
              </a:extLst>
            </p:cNvPr>
            <p:cNvSpPr txBox="1">
              <a:spLocks noChangeArrowheads="1"/>
            </p:cNvSpPr>
            <p:nvPr/>
          </p:nvSpPr>
          <p:spPr bwMode="auto">
            <a:xfrm>
              <a:off x="4170" y="2240"/>
              <a:ext cx="423" cy="228"/>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94360" eaLnBrk="1" hangingPunct="1">
                <a:spcAft>
                  <a:spcPts val="600"/>
                </a:spcAft>
              </a:pPr>
              <a:r>
                <a:rPr lang="en-US" altLang="ko-KR" sz="78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I(N+4)</a:t>
              </a:r>
              <a:endParaRPr lang="en-US" altLang="en-US">
                <a:solidFill>
                  <a:srgbClr val="000000"/>
                </a:solidFill>
                <a:ea typeface="Batang" panose="02030600000101010101" pitchFamily="18" charset="-127"/>
              </a:endParaRPr>
            </a:p>
          </p:txBody>
        </p:sp>
        <p:sp>
          <p:nvSpPr>
            <p:cNvPr id="126" name="Line 128">
              <a:extLst>
                <a:ext uri="{FF2B5EF4-FFF2-40B4-BE49-F238E27FC236}">
                  <a16:creationId xmlns:a16="http://schemas.microsoft.com/office/drawing/2014/main" id="{2895F9FD-4506-CFF9-3E41-989CCEEF9E8A}"/>
                </a:ext>
              </a:extLst>
            </p:cNvPr>
            <p:cNvSpPr>
              <a:spLocks noChangeShapeType="1"/>
            </p:cNvSpPr>
            <p:nvPr/>
          </p:nvSpPr>
          <p:spPr bwMode="auto">
            <a:xfrm flipV="1">
              <a:off x="4170" y="1052"/>
              <a:ext cx="0" cy="11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7" name="Line 129">
              <a:extLst>
                <a:ext uri="{FF2B5EF4-FFF2-40B4-BE49-F238E27FC236}">
                  <a16:creationId xmlns:a16="http://schemas.microsoft.com/office/drawing/2014/main" id="{22A80DBD-0051-8165-8DDE-CD5F5F32B2E7}"/>
                </a:ext>
              </a:extLst>
            </p:cNvPr>
            <p:cNvSpPr>
              <a:spLocks noChangeShapeType="1"/>
            </p:cNvSpPr>
            <p:nvPr/>
          </p:nvSpPr>
          <p:spPr bwMode="auto">
            <a:xfrm>
              <a:off x="3234" y="2102"/>
              <a:ext cx="936"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8" name="Line 130">
              <a:extLst>
                <a:ext uri="{FF2B5EF4-FFF2-40B4-BE49-F238E27FC236}">
                  <a16:creationId xmlns:a16="http://schemas.microsoft.com/office/drawing/2014/main" id="{400805B9-4780-DED2-49C7-4C0F38A311F5}"/>
                </a:ext>
              </a:extLst>
            </p:cNvPr>
            <p:cNvSpPr>
              <a:spLocks noChangeShapeType="1"/>
            </p:cNvSpPr>
            <p:nvPr/>
          </p:nvSpPr>
          <p:spPr bwMode="auto">
            <a:xfrm rot="10800000" flipH="1" flipV="1">
              <a:off x="996" y="3482"/>
              <a:ext cx="1" cy="1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9" name="Line 131">
              <a:extLst>
                <a:ext uri="{FF2B5EF4-FFF2-40B4-BE49-F238E27FC236}">
                  <a16:creationId xmlns:a16="http://schemas.microsoft.com/office/drawing/2014/main" id="{9C5AE22D-39AE-3A44-FEFC-3911BDC943FA}"/>
                </a:ext>
              </a:extLst>
            </p:cNvPr>
            <p:cNvSpPr>
              <a:spLocks noChangeShapeType="1"/>
            </p:cNvSpPr>
            <p:nvPr/>
          </p:nvSpPr>
          <p:spPr bwMode="auto">
            <a:xfrm rot="10800000" flipH="1" flipV="1">
              <a:off x="1410" y="3488"/>
              <a:ext cx="1" cy="1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0" name="Line 132">
              <a:extLst>
                <a:ext uri="{FF2B5EF4-FFF2-40B4-BE49-F238E27FC236}">
                  <a16:creationId xmlns:a16="http://schemas.microsoft.com/office/drawing/2014/main" id="{7FB17BA4-9503-6DE1-5CE8-8B5515A66182}"/>
                </a:ext>
              </a:extLst>
            </p:cNvPr>
            <p:cNvSpPr>
              <a:spLocks noChangeShapeType="1"/>
            </p:cNvSpPr>
            <p:nvPr/>
          </p:nvSpPr>
          <p:spPr bwMode="auto">
            <a:xfrm rot="10800000" flipH="1" flipV="1">
              <a:off x="1734" y="3482"/>
              <a:ext cx="1" cy="1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1" name="Line 133">
              <a:extLst>
                <a:ext uri="{FF2B5EF4-FFF2-40B4-BE49-F238E27FC236}">
                  <a16:creationId xmlns:a16="http://schemas.microsoft.com/office/drawing/2014/main" id="{82DB2009-656B-0DE7-E9C5-6B7F5C2A30DA}"/>
                </a:ext>
              </a:extLst>
            </p:cNvPr>
            <p:cNvSpPr>
              <a:spLocks noChangeShapeType="1"/>
            </p:cNvSpPr>
            <p:nvPr/>
          </p:nvSpPr>
          <p:spPr bwMode="auto">
            <a:xfrm rot="10800000" flipH="1" flipV="1">
              <a:off x="1836" y="3482"/>
              <a:ext cx="1" cy="1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2" name="Line 134">
              <a:extLst>
                <a:ext uri="{FF2B5EF4-FFF2-40B4-BE49-F238E27FC236}">
                  <a16:creationId xmlns:a16="http://schemas.microsoft.com/office/drawing/2014/main" id="{F7CFD29D-27D5-D4FB-81D9-27AFB065C034}"/>
                </a:ext>
              </a:extLst>
            </p:cNvPr>
            <p:cNvSpPr>
              <a:spLocks noChangeShapeType="1"/>
            </p:cNvSpPr>
            <p:nvPr/>
          </p:nvSpPr>
          <p:spPr bwMode="auto">
            <a:xfrm rot="10800000" flipH="1" flipV="1">
              <a:off x="2159" y="3476"/>
              <a:ext cx="1" cy="1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3" name="Line 135">
              <a:extLst>
                <a:ext uri="{FF2B5EF4-FFF2-40B4-BE49-F238E27FC236}">
                  <a16:creationId xmlns:a16="http://schemas.microsoft.com/office/drawing/2014/main" id="{3A4560D2-4B42-9B80-22CC-C2F313AF9FB2}"/>
                </a:ext>
              </a:extLst>
            </p:cNvPr>
            <p:cNvSpPr>
              <a:spLocks noChangeShapeType="1"/>
            </p:cNvSpPr>
            <p:nvPr/>
          </p:nvSpPr>
          <p:spPr bwMode="auto">
            <a:xfrm rot="10800000" flipH="1" flipV="1">
              <a:off x="2256" y="3476"/>
              <a:ext cx="1" cy="1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4" name="Line 136">
              <a:extLst>
                <a:ext uri="{FF2B5EF4-FFF2-40B4-BE49-F238E27FC236}">
                  <a16:creationId xmlns:a16="http://schemas.microsoft.com/office/drawing/2014/main" id="{611EB2EB-0ED5-E188-0A22-9A9762A568F9}"/>
                </a:ext>
              </a:extLst>
            </p:cNvPr>
            <p:cNvSpPr>
              <a:spLocks noChangeShapeType="1"/>
            </p:cNvSpPr>
            <p:nvPr/>
          </p:nvSpPr>
          <p:spPr bwMode="auto">
            <a:xfrm rot="10800000" flipH="1" flipV="1">
              <a:off x="2580" y="3488"/>
              <a:ext cx="1" cy="1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5" name="Line 137">
              <a:extLst>
                <a:ext uri="{FF2B5EF4-FFF2-40B4-BE49-F238E27FC236}">
                  <a16:creationId xmlns:a16="http://schemas.microsoft.com/office/drawing/2014/main" id="{935E1D89-78D5-8524-2E76-73F1896F4485}"/>
                </a:ext>
              </a:extLst>
            </p:cNvPr>
            <p:cNvSpPr>
              <a:spLocks noChangeShapeType="1"/>
            </p:cNvSpPr>
            <p:nvPr/>
          </p:nvSpPr>
          <p:spPr bwMode="auto">
            <a:xfrm rot="10800000" flipH="1" flipV="1">
              <a:off x="2682" y="3488"/>
              <a:ext cx="1" cy="1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6" name="Line 138">
              <a:extLst>
                <a:ext uri="{FF2B5EF4-FFF2-40B4-BE49-F238E27FC236}">
                  <a16:creationId xmlns:a16="http://schemas.microsoft.com/office/drawing/2014/main" id="{9D3CC0D2-3595-07C5-2E90-62FC436E0BE7}"/>
                </a:ext>
              </a:extLst>
            </p:cNvPr>
            <p:cNvSpPr>
              <a:spLocks noChangeShapeType="1"/>
            </p:cNvSpPr>
            <p:nvPr/>
          </p:nvSpPr>
          <p:spPr bwMode="auto">
            <a:xfrm rot="10800000" flipH="1" flipV="1">
              <a:off x="3006" y="3494"/>
              <a:ext cx="1" cy="1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7" name="Line 139">
              <a:extLst>
                <a:ext uri="{FF2B5EF4-FFF2-40B4-BE49-F238E27FC236}">
                  <a16:creationId xmlns:a16="http://schemas.microsoft.com/office/drawing/2014/main" id="{EF144295-AC61-B522-A96B-DDF65B5138E2}"/>
                </a:ext>
              </a:extLst>
            </p:cNvPr>
            <p:cNvSpPr>
              <a:spLocks noChangeShapeType="1"/>
            </p:cNvSpPr>
            <p:nvPr/>
          </p:nvSpPr>
          <p:spPr bwMode="auto">
            <a:xfrm rot="10800000" flipH="1" flipV="1">
              <a:off x="3108" y="3488"/>
              <a:ext cx="1" cy="1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8" name="Line 140">
              <a:extLst>
                <a:ext uri="{FF2B5EF4-FFF2-40B4-BE49-F238E27FC236}">
                  <a16:creationId xmlns:a16="http://schemas.microsoft.com/office/drawing/2014/main" id="{D297D808-3F9B-569A-2557-28BF768A9754}"/>
                </a:ext>
              </a:extLst>
            </p:cNvPr>
            <p:cNvSpPr>
              <a:spLocks noChangeShapeType="1"/>
            </p:cNvSpPr>
            <p:nvPr/>
          </p:nvSpPr>
          <p:spPr bwMode="auto">
            <a:xfrm rot="10800000" flipH="1" flipV="1">
              <a:off x="3432" y="3488"/>
              <a:ext cx="1" cy="1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9" name="Line 141">
              <a:extLst>
                <a:ext uri="{FF2B5EF4-FFF2-40B4-BE49-F238E27FC236}">
                  <a16:creationId xmlns:a16="http://schemas.microsoft.com/office/drawing/2014/main" id="{DA4B5FEB-7A4C-33C0-2991-F4185B7FC990}"/>
                </a:ext>
              </a:extLst>
            </p:cNvPr>
            <p:cNvSpPr>
              <a:spLocks noChangeShapeType="1"/>
            </p:cNvSpPr>
            <p:nvPr/>
          </p:nvSpPr>
          <p:spPr bwMode="auto">
            <a:xfrm rot="10800000" flipH="1" flipV="1">
              <a:off x="3522" y="3488"/>
              <a:ext cx="1" cy="1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40" name="Line 142">
              <a:extLst>
                <a:ext uri="{FF2B5EF4-FFF2-40B4-BE49-F238E27FC236}">
                  <a16:creationId xmlns:a16="http://schemas.microsoft.com/office/drawing/2014/main" id="{B0821F27-2A85-E065-862C-75C64BC3E640}"/>
                </a:ext>
              </a:extLst>
            </p:cNvPr>
            <p:cNvSpPr>
              <a:spLocks noChangeShapeType="1"/>
            </p:cNvSpPr>
            <p:nvPr/>
          </p:nvSpPr>
          <p:spPr bwMode="auto">
            <a:xfrm rot="10800000" flipH="1" flipV="1">
              <a:off x="3846" y="3494"/>
              <a:ext cx="1" cy="1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41" name="Line 143">
              <a:extLst>
                <a:ext uri="{FF2B5EF4-FFF2-40B4-BE49-F238E27FC236}">
                  <a16:creationId xmlns:a16="http://schemas.microsoft.com/office/drawing/2014/main" id="{5E34F0E4-1577-2A3A-BBCC-4408AE16CAB5}"/>
                </a:ext>
              </a:extLst>
            </p:cNvPr>
            <p:cNvSpPr>
              <a:spLocks noChangeShapeType="1"/>
            </p:cNvSpPr>
            <p:nvPr/>
          </p:nvSpPr>
          <p:spPr bwMode="auto">
            <a:xfrm flipH="1">
              <a:off x="2400" y="3924"/>
              <a:ext cx="864" cy="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42" name="Line 144">
              <a:extLst>
                <a:ext uri="{FF2B5EF4-FFF2-40B4-BE49-F238E27FC236}">
                  <a16:creationId xmlns:a16="http://schemas.microsoft.com/office/drawing/2014/main" id="{066826B9-52A5-589D-85FB-CB7B3137C621}"/>
                </a:ext>
              </a:extLst>
            </p:cNvPr>
            <p:cNvSpPr>
              <a:spLocks noChangeShapeType="1"/>
            </p:cNvSpPr>
            <p:nvPr/>
          </p:nvSpPr>
          <p:spPr bwMode="auto">
            <a:xfrm flipH="1">
              <a:off x="4492" y="2236"/>
              <a:ext cx="2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43" name="Line 145">
              <a:extLst>
                <a:ext uri="{FF2B5EF4-FFF2-40B4-BE49-F238E27FC236}">
                  <a16:creationId xmlns:a16="http://schemas.microsoft.com/office/drawing/2014/main" id="{32403008-9150-E9A9-AC57-271886A61A8F}"/>
                </a:ext>
              </a:extLst>
            </p:cNvPr>
            <p:cNvSpPr>
              <a:spLocks noChangeShapeType="1"/>
            </p:cNvSpPr>
            <p:nvPr/>
          </p:nvSpPr>
          <p:spPr bwMode="auto">
            <a:xfrm flipH="1">
              <a:off x="4487" y="2471"/>
              <a:ext cx="2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44" name="Text Box 147">
              <a:extLst>
                <a:ext uri="{FF2B5EF4-FFF2-40B4-BE49-F238E27FC236}">
                  <a16:creationId xmlns:a16="http://schemas.microsoft.com/office/drawing/2014/main" id="{C2FB28E6-F0D2-4728-4788-655A0E56FD14}"/>
                </a:ext>
              </a:extLst>
            </p:cNvPr>
            <p:cNvSpPr txBox="1">
              <a:spLocks noChangeArrowheads="1"/>
            </p:cNvSpPr>
            <p:nvPr/>
          </p:nvSpPr>
          <p:spPr bwMode="auto">
            <a:xfrm>
              <a:off x="2256" y="816"/>
              <a:ext cx="350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594360" eaLnBrk="1" hangingPunct="1">
                <a:spcAft>
                  <a:spcPts val="600"/>
                </a:spcAft>
              </a:pPr>
              <a:r>
                <a:rPr lang="en-US" altLang="en-US" sz="910" kern="1200">
                  <a:solidFill>
                    <a:schemeClr val="tx1"/>
                  </a:solidFill>
                  <a:latin typeface="Times New Roman" panose="02020603050405020304" pitchFamily="18" charset="0"/>
                  <a:ea typeface="+mn-ea"/>
                  <a:cs typeface="Times New Roman" panose="02020603050405020304" pitchFamily="18" charset="0"/>
                </a:rPr>
                <a:t>P enter retransmission  state       P leaves retransmission  state</a:t>
              </a:r>
              <a:endParaRPr lang="en-US" altLang="en-US" sz="1400">
                <a:latin typeface="Times New Roman" panose="02020603050405020304" pitchFamily="18" charset="0"/>
                <a:cs typeface="Times New Roman" panose="02020603050405020304" pitchFamily="18" charset="0"/>
              </a:endParaRPr>
            </a:p>
          </p:txBody>
        </p:sp>
        <p:sp>
          <p:nvSpPr>
            <p:cNvPr id="145" name="Text Box 148">
              <a:extLst>
                <a:ext uri="{FF2B5EF4-FFF2-40B4-BE49-F238E27FC236}">
                  <a16:creationId xmlns:a16="http://schemas.microsoft.com/office/drawing/2014/main" id="{E2F047BD-B73F-ADC1-8D55-0222FBA3BFC8}"/>
                </a:ext>
              </a:extLst>
            </p:cNvPr>
            <p:cNvSpPr txBox="1">
              <a:spLocks noChangeArrowheads="1"/>
            </p:cNvSpPr>
            <p:nvPr/>
          </p:nvSpPr>
          <p:spPr bwMode="auto">
            <a:xfrm>
              <a:off x="1272" y="3744"/>
              <a:ext cx="39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594360" eaLnBrk="1" hangingPunct="1">
                <a:spcAft>
                  <a:spcPts val="600"/>
                </a:spcAft>
              </a:pPr>
              <a:r>
                <a:rPr lang="en-US" altLang="en-US" sz="910" kern="1200">
                  <a:solidFill>
                    <a:schemeClr val="tx1"/>
                  </a:solidFill>
                  <a:latin typeface="Times New Roman" panose="02020603050405020304" pitchFamily="18" charset="0"/>
                  <a:ea typeface="+mn-ea"/>
                  <a:cs typeface="Times New Roman" panose="02020603050405020304" pitchFamily="18" charset="0"/>
                </a:rPr>
                <a:t>N          N+1        N+1        N+1        N+1        N+1        N+2</a:t>
              </a:r>
              <a:endParaRPr lang="en-US" altLang="en-US" sz="1400">
                <a:latin typeface="Times New Roman" panose="02020603050405020304" pitchFamily="18" charset="0"/>
                <a:cs typeface="Times New Roman" panose="02020603050405020304" pitchFamily="18" charset="0"/>
              </a:endParaRPr>
            </a:p>
          </p:txBody>
        </p:sp>
        <p:sp>
          <p:nvSpPr>
            <p:cNvPr id="146" name="Text Box 149">
              <a:extLst>
                <a:ext uri="{FF2B5EF4-FFF2-40B4-BE49-F238E27FC236}">
                  <a16:creationId xmlns:a16="http://schemas.microsoft.com/office/drawing/2014/main" id="{5C159FF9-1173-E649-749E-91036C161BFB}"/>
                </a:ext>
              </a:extLst>
            </p:cNvPr>
            <p:cNvSpPr txBox="1">
              <a:spLocks noChangeArrowheads="1"/>
            </p:cNvSpPr>
            <p:nvPr/>
          </p:nvSpPr>
          <p:spPr bwMode="auto">
            <a:xfrm>
              <a:off x="2400" y="3888"/>
              <a:ext cx="13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594360" eaLnBrk="1" hangingPunct="1">
                <a:spcBef>
                  <a:spcPct val="50000"/>
                </a:spcBef>
              </a:pPr>
              <a:r>
                <a:rPr lang="en-US" altLang="en-US" sz="910" kern="1200">
                  <a:solidFill>
                    <a:schemeClr val="tx1"/>
                  </a:solidFill>
                  <a:latin typeface="Times New Roman" panose="02020603050405020304" pitchFamily="18" charset="0"/>
                  <a:ea typeface="+mn-ea"/>
                  <a:cs typeface="Times New Roman" panose="02020603050405020304" pitchFamily="18" charset="0"/>
                </a:rPr>
                <a:t>Frame discarded</a:t>
              </a:r>
              <a:endParaRPr lang="en-US" altLang="en-US" sz="1400">
                <a:latin typeface="Times New Roman" panose="02020603050405020304" pitchFamily="18" charset="0"/>
                <a:cs typeface="Times New Roman" panose="02020603050405020304" pitchFamily="18" charset="0"/>
              </a:endParaRPr>
            </a:p>
          </p:txBody>
        </p:sp>
        <p:sp>
          <p:nvSpPr>
            <p:cNvPr id="147" name="Text Box 150">
              <a:extLst>
                <a:ext uri="{FF2B5EF4-FFF2-40B4-BE49-F238E27FC236}">
                  <a16:creationId xmlns:a16="http://schemas.microsoft.com/office/drawing/2014/main" id="{8FA13E15-C10C-494D-AD1D-DD58DE01BCC2}"/>
                </a:ext>
              </a:extLst>
            </p:cNvPr>
            <p:cNvSpPr txBox="1">
              <a:spLocks noChangeArrowheads="1"/>
            </p:cNvSpPr>
            <p:nvPr/>
          </p:nvSpPr>
          <p:spPr bwMode="auto">
            <a:xfrm>
              <a:off x="1824" y="4032"/>
              <a:ext cx="28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594360" eaLnBrk="1" hangingPunct="1">
                <a:spcBef>
                  <a:spcPct val="50000"/>
                </a:spcBef>
              </a:pPr>
              <a:r>
                <a:rPr lang="en-US" altLang="en-US" sz="1560" kern="1200">
                  <a:solidFill>
                    <a:schemeClr val="tx1"/>
                  </a:solidFill>
                  <a:latin typeface="Times New Roman" panose="02020603050405020304" pitchFamily="18" charset="0"/>
                  <a:ea typeface="+mn-ea"/>
                  <a:cs typeface="Times New Roman" panose="02020603050405020304" pitchFamily="18" charset="0"/>
                </a:rPr>
                <a:t>Corrupted I- Frame</a:t>
              </a:r>
              <a:endParaRPr lang="en-US" altLang="en-US" sz="2400">
                <a:latin typeface="Times New Roman" panose="02020603050405020304" pitchFamily="18" charset="0"/>
                <a:cs typeface="Times New Roman" panose="02020603050405020304" pitchFamily="18" charset="0"/>
              </a:endParaRPr>
            </a:p>
          </p:txBody>
        </p:sp>
      </p:grpSp>
      <p:grpSp>
        <p:nvGrpSpPr>
          <p:cNvPr id="148" name="Group 147">
            <a:extLst>
              <a:ext uri="{FF2B5EF4-FFF2-40B4-BE49-F238E27FC236}">
                <a16:creationId xmlns:a16="http://schemas.microsoft.com/office/drawing/2014/main" id="{D4D4C53C-4DAE-8E81-65F4-8A83E97EF8F8}"/>
              </a:ext>
            </a:extLst>
          </p:cNvPr>
          <p:cNvGrpSpPr>
            <a:grpSpLocks/>
          </p:cNvGrpSpPr>
          <p:nvPr/>
        </p:nvGrpSpPr>
        <p:grpSpPr bwMode="auto">
          <a:xfrm>
            <a:off x="576763" y="2139484"/>
            <a:ext cx="5679729" cy="4188575"/>
            <a:chOff x="384" y="0"/>
            <a:chExt cx="5376" cy="4224"/>
          </a:xfrm>
        </p:grpSpPr>
        <p:sp>
          <p:nvSpPr>
            <p:cNvPr id="149" name="Text Box 7">
              <a:extLst>
                <a:ext uri="{FF2B5EF4-FFF2-40B4-BE49-F238E27FC236}">
                  <a16:creationId xmlns:a16="http://schemas.microsoft.com/office/drawing/2014/main" id="{0F40B438-F22F-03AC-1323-DFA93023E517}"/>
                </a:ext>
              </a:extLst>
            </p:cNvPr>
            <p:cNvSpPr txBox="1">
              <a:spLocks noChangeArrowheads="1"/>
            </p:cNvSpPr>
            <p:nvPr/>
          </p:nvSpPr>
          <p:spPr bwMode="auto">
            <a:xfrm>
              <a:off x="5092" y="2233"/>
              <a:ext cx="559"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557784" eaLnBrk="1" hangingPunct="1">
                <a:spcAft>
                  <a:spcPts val="600"/>
                </a:spcAft>
              </a:pPr>
              <a:r>
                <a:rPr lang="en-US" altLang="ko-KR" sz="732" kern="1200">
                  <a:solidFill>
                    <a:schemeClr val="tx2"/>
                  </a:solidFill>
                  <a:latin typeface="Times New Roman" panose="02020603050405020304" pitchFamily="18" charset="0"/>
                  <a:ea typeface="Batang" panose="02030600000101010101" pitchFamily="18" charset="-127"/>
                  <a:cs typeface="Times New Roman" panose="02020603050405020304" pitchFamily="18" charset="0"/>
                </a:rPr>
                <a:t>Time</a:t>
              </a:r>
              <a:endParaRPr lang="en-US" altLang="en-US">
                <a:solidFill>
                  <a:schemeClr val="tx2"/>
                </a:solidFill>
                <a:ea typeface="Batang" panose="02030600000101010101" pitchFamily="18" charset="-127"/>
              </a:endParaRPr>
            </a:p>
          </p:txBody>
        </p:sp>
        <p:sp>
          <p:nvSpPr>
            <p:cNvPr id="150" name="Text Box 8">
              <a:extLst>
                <a:ext uri="{FF2B5EF4-FFF2-40B4-BE49-F238E27FC236}">
                  <a16:creationId xmlns:a16="http://schemas.microsoft.com/office/drawing/2014/main" id="{280CAA6B-BA5E-C854-2037-7389C47CE777}"/>
                </a:ext>
              </a:extLst>
            </p:cNvPr>
            <p:cNvSpPr txBox="1">
              <a:spLocks noChangeArrowheads="1"/>
            </p:cNvSpPr>
            <p:nvPr/>
          </p:nvSpPr>
          <p:spPr bwMode="auto">
            <a:xfrm>
              <a:off x="4704" y="3024"/>
              <a:ext cx="7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557784" eaLnBrk="1" hangingPunct="1">
                <a:spcAft>
                  <a:spcPts val="600"/>
                </a:spcAft>
              </a:pPr>
              <a:r>
                <a:rPr lang="en-US" altLang="ko-KR" sz="732" kern="1200">
                  <a:solidFill>
                    <a:schemeClr val="tx2"/>
                  </a:solidFill>
                  <a:latin typeface="Times New Roman" panose="02020603050405020304" pitchFamily="18" charset="0"/>
                  <a:ea typeface="Batang" panose="02030600000101010101" pitchFamily="18" charset="-127"/>
                  <a:cs typeface="Times New Roman" panose="02020603050405020304" pitchFamily="18" charset="0"/>
                </a:rPr>
                <a:t>Receive</a:t>
              </a:r>
            </a:p>
            <a:p>
              <a:pPr defTabSz="557784" eaLnBrk="1" hangingPunct="1">
                <a:spcAft>
                  <a:spcPts val="600"/>
                </a:spcAft>
              </a:pPr>
              <a:r>
                <a:rPr lang="en-US" altLang="ko-KR" sz="732" kern="1200">
                  <a:solidFill>
                    <a:schemeClr val="tx2"/>
                  </a:solidFill>
                  <a:latin typeface="Times New Roman" panose="02020603050405020304" pitchFamily="18" charset="0"/>
                  <a:ea typeface="Batang" panose="02030600000101010101" pitchFamily="18" charset="-127"/>
                  <a:cs typeface="Times New Roman" panose="02020603050405020304" pitchFamily="18" charset="0"/>
                </a:rPr>
                <a:t>List</a:t>
              </a:r>
              <a:endParaRPr lang="en-US" altLang="en-US">
                <a:solidFill>
                  <a:schemeClr val="tx2"/>
                </a:solidFill>
                <a:ea typeface="Batang" panose="02030600000101010101" pitchFamily="18" charset="-127"/>
              </a:endParaRPr>
            </a:p>
          </p:txBody>
        </p:sp>
        <p:sp>
          <p:nvSpPr>
            <p:cNvPr id="151" name="Text Box 9">
              <a:extLst>
                <a:ext uri="{FF2B5EF4-FFF2-40B4-BE49-F238E27FC236}">
                  <a16:creationId xmlns:a16="http://schemas.microsoft.com/office/drawing/2014/main" id="{91C89017-D43F-95AF-6C1A-3B54CB210C24}"/>
                </a:ext>
              </a:extLst>
            </p:cNvPr>
            <p:cNvSpPr txBox="1">
              <a:spLocks noChangeArrowheads="1"/>
            </p:cNvSpPr>
            <p:nvPr/>
          </p:nvSpPr>
          <p:spPr bwMode="auto">
            <a:xfrm>
              <a:off x="701" y="2573"/>
              <a:ext cx="33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557784" eaLnBrk="1" hangingPunct="1">
                <a:spcAft>
                  <a:spcPts val="600"/>
                </a:spcAft>
              </a:pPr>
              <a:r>
                <a:rPr lang="en-US" altLang="ko-KR" sz="732"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S</a:t>
              </a:r>
              <a:endParaRPr lang="en-US" altLang="en-US">
                <a:ea typeface="Batang" panose="02030600000101010101" pitchFamily="18" charset="-127"/>
              </a:endParaRPr>
            </a:p>
          </p:txBody>
        </p:sp>
        <p:sp>
          <p:nvSpPr>
            <p:cNvPr id="152" name="Text Box 10">
              <a:extLst>
                <a:ext uri="{FF2B5EF4-FFF2-40B4-BE49-F238E27FC236}">
                  <a16:creationId xmlns:a16="http://schemas.microsoft.com/office/drawing/2014/main" id="{80FE2B9E-DC96-19F3-09DB-30F98685F74C}"/>
                </a:ext>
              </a:extLst>
            </p:cNvPr>
            <p:cNvSpPr txBox="1">
              <a:spLocks noChangeArrowheads="1"/>
            </p:cNvSpPr>
            <p:nvPr/>
          </p:nvSpPr>
          <p:spPr bwMode="auto">
            <a:xfrm>
              <a:off x="384" y="1595"/>
              <a:ext cx="33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557784" eaLnBrk="1" hangingPunct="1">
                <a:spcAft>
                  <a:spcPts val="600"/>
                </a:spcAft>
              </a:pPr>
              <a:r>
                <a:rPr lang="en-US" altLang="ko-KR" sz="732"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P</a:t>
              </a:r>
              <a:endParaRPr lang="en-US" altLang="en-US">
                <a:ea typeface="Batang" panose="02030600000101010101" pitchFamily="18" charset="-127"/>
              </a:endParaRPr>
            </a:p>
          </p:txBody>
        </p:sp>
        <p:sp>
          <p:nvSpPr>
            <p:cNvPr id="153" name="Text Box 11">
              <a:extLst>
                <a:ext uri="{FF2B5EF4-FFF2-40B4-BE49-F238E27FC236}">
                  <a16:creationId xmlns:a16="http://schemas.microsoft.com/office/drawing/2014/main" id="{6C648C49-E0E7-29CB-254F-D063DB3BFB65}"/>
                </a:ext>
              </a:extLst>
            </p:cNvPr>
            <p:cNvSpPr txBox="1">
              <a:spLocks noChangeArrowheads="1"/>
            </p:cNvSpPr>
            <p:nvPr/>
          </p:nvSpPr>
          <p:spPr bwMode="auto">
            <a:xfrm>
              <a:off x="2476" y="1966"/>
              <a:ext cx="86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Aft>
                  <a:spcPts val="600"/>
                </a:spcAft>
              </a:pPr>
              <a:r>
                <a:rPr lang="en-US" altLang="ko-KR" sz="61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ACK(N+1)</a:t>
              </a:r>
              <a:endParaRPr lang="en-US" altLang="en-US">
                <a:ea typeface="Batang" panose="02030600000101010101" pitchFamily="18" charset="-127"/>
              </a:endParaRPr>
            </a:p>
          </p:txBody>
        </p:sp>
        <p:sp>
          <p:nvSpPr>
            <p:cNvPr id="154" name="Text Box 12">
              <a:extLst>
                <a:ext uri="{FF2B5EF4-FFF2-40B4-BE49-F238E27FC236}">
                  <a16:creationId xmlns:a16="http://schemas.microsoft.com/office/drawing/2014/main" id="{3812021F-9F39-6E03-8763-C61E1CA2963B}"/>
                </a:ext>
              </a:extLst>
            </p:cNvPr>
            <p:cNvSpPr txBox="1">
              <a:spLocks noChangeArrowheads="1"/>
            </p:cNvSpPr>
            <p:nvPr/>
          </p:nvSpPr>
          <p:spPr bwMode="auto">
            <a:xfrm>
              <a:off x="3185" y="1958"/>
              <a:ext cx="94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Aft>
                  <a:spcPts val="600"/>
                </a:spcAft>
              </a:pPr>
              <a:r>
                <a:rPr lang="en-US" altLang="ko-KR" sz="61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ACK(N+2)</a:t>
              </a:r>
              <a:endParaRPr lang="en-US" altLang="en-US">
                <a:ea typeface="Batang" panose="02030600000101010101" pitchFamily="18" charset="-127"/>
              </a:endParaRPr>
            </a:p>
          </p:txBody>
        </p:sp>
        <p:sp>
          <p:nvSpPr>
            <p:cNvPr id="155" name="Text Box 13">
              <a:extLst>
                <a:ext uri="{FF2B5EF4-FFF2-40B4-BE49-F238E27FC236}">
                  <a16:creationId xmlns:a16="http://schemas.microsoft.com/office/drawing/2014/main" id="{F5F2D840-F261-C0F8-4709-2B9677CCF531}"/>
                </a:ext>
              </a:extLst>
            </p:cNvPr>
            <p:cNvSpPr txBox="1">
              <a:spLocks noChangeArrowheads="1"/>
            </p:cNvSpPr>
            <p:nvPr/>
          </p:nvSpPr>
          <p:spPr bwMode="auto">
            <a:xfrm>
              <a:off x="3968" y="1950"/>
              <a:ext cx="80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Aft>
                  <a:spcPts val="600"/>
                </a:spcAft>
              </a:pPr>
              <a:r>
                <a:rPr lang="en-US" altLang="ko-KR" sz="61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ACK(N+3)</a:t>
              </a:r>
              <a:endParaRPr lang="en-US" altLang="en-US">
                <a:ea typeface="Batang" panose="02030600000101010101" pitchFamily="18" charset="-127"/>
              </a:endParaRPr>
            </a:p>
          </p:txBody>
        </p:sp>
        <p:sp>
          <p:nvSpPr>
            <p:cNvPr id="156" name="Text Box 14">
              <a:extLst>
                <a:ext uri="{FF2B5EF4-FFF2-40B4-BE49-F238E27FC236}">
                  <a16:creationId xmlns:a16="http://schemas.microsoft.com/office/drawing/2014/main" id="{5C679C31-8076-F299-9918-A8B57CFC0C5A}"/>
                </a:ext>
              </a:extLst>
            </p:cNvPr>
            <p:cNvSpPr txBox="1">
              <a:spLocks noChangeArrowheads="1"/>
            </p:cNvSpPr>
            <p:nvPr/>
          </p:nvSpPr>
          <p:spPr bwMode="auto">
            <a:xfrm>
              <a:off x="4435" y="762"/>
              <a:ext cx="1118"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557784" eaLnBrk="1" hangingPunct="1">
                <a:spcAft>
                  <a:spcPts val="600"/>
                </a:spcAft>
              </a:pPr>
              <a:r>
                <a:rPr lang="en-US" altLang="ko-KR" sz="732" kern="1200">
                  <a:solidFill>
                    <a:schemeClr val="tx2"/>
                  </a:solidFill>
                  <a:latin typeface="Times New Roman" panose="02020603050405020304" pitchFamily="18" charset="0"/>
                  <a:ea typeface="Batang" panose="02030600000101010101" pitchFamily="18" charset="-127"/>
                  <a:cs typeface="Times New Roman" panose="02020603050405020304" pitchFamily="18" charset="0"/>
                </a:rPr>
                <a:t>Retransmission</a:t>
              </a:r>
            </a:p>
            <a:p>
              <a:pPr defTabSz="557784" eaLnBrk="1" hangingPunct="1">
                <a:spcAft>
                  <a:spcPts val="600"/>
                </a:spcAft>
              </a:pPr>
              <a:r>
                <a:rPr lang="en-US" altLang="ko-KR" sz="732" kern="1200">
                  <a:solidFill>
                    <a:schemeClr val="tx2"/>
                  </a:solidFill>
                  <a:latin typeface="Times New Roman" panose="02020603050405020304" pitchFamily="18" charset="0"/>
                  <a:ea typeface="Batang" panose="02030600000101010101" pitchFamily="18" charset="-127"/>
                  <a:cs typeface="Times New Roman" panose="02020603050405020304" pitchFamily="18" charset="0"/>
                </a:rPr>
                <a:t>List</a:t>
              </a:r>
              <a:endParaRPr lang="en-US" altLang="en-US">
                <a:solidFill>
                  <a:schemeClr val="tx2"/>
                </a:solidFill>
                <a:ea typeface="Batang" panose="02030600000101010101" pitchFamily="18" charset="-127"/>
              </a:endParaRPr>
            </a:p>
          </p:txBody>
        </p:sp>
        <p:sp>
          <p:nvSpPr>
            <p:cNvPr id="157" name="Text Box 15">
              <a:extLst>
                <a:ext uri="{FF2B5EF4-FFF2-40B4-BE49-F238E27FC236}">
                  <a16:creationId xmlns:a16="http://schemas.microsoft.com/office/drawing/2014/main" id="{56FDF388-405B-F361-9C51-4D1CFE52391C}"/>
                </a:ext>
              </a:extLst>
            </p:cNvPr>
            <p:cNvSpPr txBox="1">
              <a:spLocks noChangeArrowheads="1"/>
            </p:cNvSpPr>
            <p:nvPr/>
          </p:nvSpPr>
          <p:spPr bwMode="auto">
            <a:xfrm>
              <a:off x="4592" y="0"/>
              <a:ext cx="50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Bef>
                  <a:spcPts val="305"/>
                </a:spcBef>
              </a:pPr>
              <a:r>
                <a:rPr lang="en-US" altLang="ko-KR" sz="671" kern="1200">
                  <a:solidFill>
                    <a:schemeClr val="tx2"/>
                  </a:solidFill>
                  <a:latin typeface="Times New Roman" panose="02020603050405020304" pitchFamily="18" charset="0"/>
                  <a:ea typeface="Batang" panose="02030600000101010101" pitchFamily="18" charset="-127"/>
                  <a:cs typeface="Times New Roman" panose="02020603050405020304" pitchFamily="18" charset="0"/>
                </a:rPr>
                <a:t>V(S)</a:t>
              </a:r>
              <a:endParaRPr lang="en-US" altLang="en-US">
                <a:solidFill>
                  <a:schemeClr val="tx2"/>
                </a:solidFill>
                <a:ea typeface="Batang" panose="02030600000101010101" pitchFamily="18" charset="-127"/>
              </a:endParaRPr>
            </a:p>
          </p:txBody>
        </p:sp>
        <p:sp>
          <p:nvSpPr>
            <p:cNvPr id="158" name="Text Box 16">
              <a:extLst>
                <a:ext uri="{FF2B5EF4-FFF2-40B4-BE49-F238E27FC236}">
                  <a16:creationId xmlns:a16="http://schemas.microsoft.com/office/drawing/2014/main" id="{BBB1D491-A385-FA52-09E4-28852518BAA1}"/>
                </a:ext>
              </a:extLst>
            </p:cNvPr>
            <p:cNvSpPr txBox="1">
              <a:spLocks noChangeArrowheads="1"/>
            </p:cNvSpPr>
            <p:nvPr/>
          </p:nvSpPr>
          <p:spPr bwMode="auto">
            <a:xfrm>
              <a:off x="1810" y="1950"/>
              <a:ext cx="784"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Aft>
                  <a:spcPts val="600"/>
                </a:spcAft>
              </a:pPr>
              <a:r>
                <a:rPr lang="en-US" altLang="ko-KR" sz="61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ACK(N</a:t>
              </a:r>
              <a:r>
                <a:rPr lang="en-US" altLang="ko-KR" sz="732"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ea typeface="Batang" panose="02030600000101010101" pitchFamily="18" charset="-127"/>
              </a:endParaRPr>
            </a:p>
          </p:txBody>
        </p:sp>
        <p:sp>
          <p:nvSpPr>
            <p:cNvPr id="159" name="Line 17">
              <a:extLst>
                <a:ext uri="{FF2B5EF4-FFF2-40B4-BE49-F238E27FC236}">
                  <a16:creationId xmlns:a16="http://schemas.microsoft.com/office/drawing/2014/main" id="{C9ED4A44-8FAD-ABF2-3995-8CE7EEA49E46}"/>
                </a:ext>
              </a:extLst>
            </p:cNvPr>
            <p:cNvSpPr>
              <a:spLocks noChangeShapeType="1"/>
            </p:cNvSpPr>
            <p:nvPr/>
          </p:nvSpPr>
          <p:spPr bwMode="auto">
            <a:xfrm>
              <a:off x="1223" y="1838"/>
              <a:ext cx="202" cy="686"/>
            </a:xfrm>
            <a:prstGeom prst="line">
              <a:avLst/>
            </a:prstGeom>
            <a:noFill/>
            <a:ln w="9525">
              <a:solidFill>
                <a:srgbClr val="66FF66"/>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60" name="Line 18">
              <a:extLst>
                <a:ext uri="{FF2B5EF4-FFF2-40B4-BE49-F238E27FC236}">
                  <a16:creationId xmlns:a16="http://schemas.microsoft.com/office/drawing/2014/main" id="{A09391EC-87BB-F5D8-4E2E-747E673A27B0}"/>
                </a:ext>
              </a:extLst>
            </p:cNvPr>
            <p:cNvSpPr>
              <a:spLocks noChangeShapeType="1"/>
            </p:cNvSpPr>
            <p:nvPr/>
          </p:nvSpPr>
          <p:spPr bwMode="auto">
            <a:xfrm>
              <a:off x="1904" y="1838"/>
              <a:ext cx="166" cy="686"/>
            </a:xfrm>
            <a:prstGeom prst="line">
              <a:avLst/>
            </a:prstGeom>
            <a:noFill/>
            <a:ln w="9525">
              <a:solidFill>
                <a:srgbClr val="66FF66"/>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61" name="Line 19">
              <a:extLst>
                <a:ext uri="{FF2B5EF4-FFF2-40B4-BE49-F238E27FC236}">
                  <a16:creationId xmlns:a16="http://schemas.microsoft.com/office/drawing/2014/main" id="{B42B2C75-AA1F-D82D-6FE0-6D6A275E0170}"/>
                </a:ext>
              </a:extLst>
            </p:cNvPr>
            <p:cNvSpPr>
              <a:spLocks noChangeShapeType="1"/>
            </p:cNvSpPr>
            <p:nvPr/>
          </p:nvSpPr>
          <p:spPr bwMode="auto">
            <a:xfrm flipH="1">
              <a:off x="885" y="2524"/>
              <a:ext cx="25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62" name="Line 20">
              <a:extLst>
                <a:ext uri="{FF2B5EF4-FFF2-40B4-BE49-F238E27FC236}">
                  <a16:creationId xmlns:a16="http://schemas.microsoft.com/office/drawing/2014/main" id="{C737A144-990C-CB18-E537-138BDE933680}"/>
                </a:ext>
              </a:extLst>
            </p:cNvPr>
            <p:cNvSpPr>
              <a:spLocks noChangeShapeType="1"/>
            </p:cNvSpPr>
            <p:nvPr/>
          </p:nvSpPr>
          <p:spPr bwMode="auto">
            <a:xfrm flipH="1">
              <a:off x="871" y="2812"/>
              <a:ext cx="2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63" name="Line 21">
              <a:extLst>
                <a:ext uri="{FF2B5EF4-FFF2-40B4-BE49-F238E27FC236}">
                  <a16:creationId xmlns:a16="http://schemas.microsoft.com/office/drawing/2014/main" id="{43D6B2FA-6E75-75C8-2A12-B51A1CFB52B2}"/>
                </a:ext>
              </a:extLst>
            </p:cNvPr>
            <p:cNvSpPr>
              <a:spLocks noChangeShapeType="1"/>
            </p:cNvSpPr>
            <p:nvPr/>
          </p:nvSpPr>
          <p:spPr bwMode="auto">
            <a:xfrm flipH="1">
              <a:off x="4162" y="1536"/>
              <a:ext cx="9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64" name="Line 22">
              <a:extLst>
                <a:ext uri="{FF2B5EF4-FFF2-40B4-BE49-F238E27FC236}">
                  <a16:creationId xmlns:a16="http://schemas.microsoft.com/office/drawing/2014/main" id="{8DA8B3AD-5083-F6B2-7651-F6E224E5CF42}"/>
                </a:ext>
              </a:extLst>
            </p:cNvPr>
            <p:cNvSpPr>
              <a:spLocks noChangeShapeType="1"/>
            </p:cNvSpPr>
            <p:nvPr/>
          </p:nvSpPr>
          <p:spPr bwMode="auto">
            <a:xfrm flipH="1">
              <a:off x="4155" y="1845"/>
              <a:ext cx="9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65" name="Line 23">
              <a:extLst>
                <a:ext uri="{FF2B5EF4-FFF2-40B4-BE49-F238E27FC236}">
                  <a16:creationId xmlns:a16="http://schemas.microsoft.com/office/drawing/2014/main" id="{DC3FC013-6375-8716-0F17-17ED2AE9A16C}"/>
                </a:ext>
              </a:extLst>
            </p:cNvPr>
            <p:cNvSpPr>
              <a:spLocks noChangeShapeType="1"/>
            </p:cNvSpPr>
            <p:nvPr/>
          </p:nvSpPr>
          <p:spPr bwMode="auto">
            <a:xfrm>
              <a:off x="2547" y="1846"/>
              <a:ext cx="202" cy="686"/>
            </a:xfrm>
            <a:prstGeom prst="line">
              <a:avLst/>
            </a:prstGeom>
            <a:noFill/>
            <a:ln w="9525">
              <a:solidFill>
                <a:srgbClr val="66FF66"/>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66" name="Line 24">
              <a:extLst>
                <a:ext uri="{FF2B5EF4-FFF2-40B4-BE49-F238E27FC236}">
                  <a16:creationId xmlns:a16="http://schemas.microsoft.com/office/drawing/2014/main" id="{02D96A3B-77D8-55ED-89FC-1CB5EFEAD46A}"/>
                </a:ext>
              </a:extLst>
            </p:cNvPr>
            <p:cNvSpPr>
              <a:spLocks noChangeShapeType="1"/>
            </p:cNvSpPr>
            <p:nvPr/>
          </p:nvSpPr>
          <p:spPr bwMode="auto">
            <a:xfrm>
              <a:off x="3184" y="1845"/>
              <a:ext cx="202" cy="687"/>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67" name="Line 25">
              <a:extLst>
                <a:ext uri="{FF2B5EF4-FFF2-40B4-BE49-F238E27FC236}">
                  <a16:creationId xmlns:a16="http://schemas.microsoft.com/office/drawing/2014/main" id="{3AB6BB48-287B-E185-B77C-215E833C2DCD}"/>
                </a:ext>
              </a:extLst>
            </p:cNvPr>
            <p:cNvSpPr>
              <a:spLocks noChangeShapeType="1"/>
            </p:cNvSpPr>
            <p:nvPr/>
          </p:nvSpPr>
          <p:spPr bwMode="auto">
            <a:xfrm flipV="1">
              <a:off x="1911" y="1846"/>
              <a:ext cx="585" cy="67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68" name="Line 26">
              <a:extLst>
                <a:ext uri="{FF2B5EF4-FFF2-40B4-BE49-F238E27FC236}">
                  <a16:creationId xmlns:a16="http://schemas.microsoft.com/office/drawing/2014/main" id="{C0DB21F0-5152-7117-A50B-61F06DE67308}"/>
                </a:ext>
              </a:extLst>
            </p:cNvPr>
            <p:cNvSpPr>
              <a:spLocks noChangeShapeType="1"/>
            </p:cNvSpPr>
            <p:nvPr/>
          </p:nvSpPr>
          <p:spPr bwMode="auto">
            <a:xfrm flipV="1">
              <a:off x="2589" y="1846"/>
              <a:ext cx="584" cy="67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69" name="Line 27">
              <a:extLst>
                <a:ext uri="{FF2B5EF4-FFF2-40B4-BE49-F238E27FC236}">
                  <a16:creationId xmlns:a16="http://schemas.microsoft.com/office/drawing/2014/main" id="{46D5D6E1-620D-4EF2-31CE-EC43D3A8FD08}"/>
                </a:ext>
              </a:extLst>
            </p:cNvPr>
            <p:cNvSpPr>
              <a:spLocks noChangeShapeType="1"/>
            </p:cNvSpPr>
            <p:nvPr/>
          </p:nvSpPr>
          <p:spPr bwMode="auto">
            <a:xfrm flipV="1">
              <a:off x="3241" y="1846"/>
              <a:ext cx="585" cy="678"/>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70" name="Line 28">
              <a:extLst>
                <a:ext uri="{FF2B5EF4-FFF2-40B4-BE49-F238E27FC236}">
                  <a16:creationId xmlns:a16="http://schemas.microsoft.com/office/drawing/2014/main" id="{43A17D9B-3A74-AF01-0A54-1BC4BD7070E0}"/>
                </a:ext>
              </a:extLst>
            </p:cNvPr>
            <p:cNvSpPr>
              <a:spLocks noChangeShapeType="1"/>
            </p:cNvSpPr>
            <p:nvPr/>
          </p:nvSpPr>
          <p:spPr bwMode="auto">
            <a:xfrm flipV="1">
              <a:off x="867" y="1361"/>
              <a:ext cx="0" cy="19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71" name="Line 29">
              <a:extLst>
                <a:ext uri="{FF2B5EF4-FFF2-40B4-BE49-F238E27FC236}">
                  <a16:creationId xmlns:a16="http://schemas.microsoft.com/office/drawing/2014/main" id="{1AB9A9E5-E28A-19D6-AEC8-236CA733CF8F}"/>
                </a:ext>
              </a:extLst>
            </p:cNvPr>
            <p:cNvSpPr>
              <a:spLocks noChangeShapeType="1"/>
            </p:cNvSpPr>
            <p:nvPr/>
          </p:nvSpPr>
          <p:spPr bwMode="auto">
            <a:xfrm flipV="1">
              <a:off x="1519" y="1361"/>
              <a:ext cx="0" cy="19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72" name="Line 30">
              <a:extLst>
                <a:ext uri="{FF2B5EF4-FFF2-40B4-BE49-F238E27FC236}">
                  <a16:creationId xmlns:a16="http://schemas.microsoft.com/office/drawing/2014/main" id="{02A00B99-5677-D3BD-8D19-7D97D539DC3B}"/>
                </a:ext>
              </a:extLst>
            </p:cNvPr>
            <p:cNvSpPr>
              <a:spLocks noChangeShapeType="1"/>
            </p:cNvSpPr>
            <p:nvPr/>
          </p:nvSpPr>
          <p:spPr bwMode="auto">
            <a:xfrm flipV="1">
              <a:off x="2171" y="1361"/>
              <a:ext cx="0" cy="19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73" name="Line 31">
              <a:extLst>
                <a:ext uri="{FF2B5EF4-FFF2-40B4-BE49-F238E27FC236}">
                  <a16:creationId xmlns:a16="http://schemas.microsoft.com/office/drawing/2014/main" id="{E492F8CB-8AD1-C7B4-3E51-FDB1AA8458AC}"/>
                </a:ext>
              </a:extLst>
            </p:cNvPr>
            <p:cNvSpPr>
              <a:spLocks noChangeShapeType="1"/>
            </p:cNvSpPr>
            <p:nvPr/>
          </p:nvSpPr>
          <p:spPr bwMode="auto">
            <a:xfrm flipV="1">
              <a:off x="2836" y="1344"/>
              <a:ext cx="0" cy="19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74" name="Line 32">
              <a:extLst>
                <a:ext uri="{FF2B5EF4-FFF2-40B4-BE49-F238E27FC236}">
                  <a16:creationId xmlns:a16="http://schemas.microsoft.com/office/drawing/2014/main" id="{615561D3-A366-D0CC-8D9C-55565C9FA287}"/>
                </a:ext>
              </a:extLst>
            </p:cNvPr>
            <p:cNvSpPr>
              <a:spLocks noChangeShapeType="1"/>
            </p:cNvSpPr>
            <p:nvPr/>
          </p:nvSpPr>
          <p:spPr bwMode="auto">
            <a:xfrm flipV="1">
              <a:off x="3485" y="1361"/>
              <a:ext cx="0" cy="19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75" name="Text Box 33">
              <a:extLst>
                <a:ext uri="{FF2B5EF4-FFF2-40B4-BE49-F238E27FC236}">
                  <a16:creationId xmlns:a16="http://schemas.microsoft.com/office/drawing/2014/main" id="{FBFC52C3-608B-9066-A273-FF3EEE01F478}"/>
                </a:ext>
              </a:extLst>
            </p:cNvPr>
            <p:cNvSpPr txBox="1">
              <a:spLocks noChangeArrowheads="1"/>
            </p:cNvSpPr>
            <p:nvPr/>
          </p:nvSpPr>
          <p:spPr bwMode="auto">
            <a:xfrm>
              <a:off x="619" y="1167"/>
              <a:ext cx="502" cy="19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Bef>
                  <a:spcPts val="305"/>
                </a:spcBef>
              </a:pPr>
              <a:r>
                <a:rPr lang="en-US" altLang="ko-KR" sz="671"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a:t>
              </a:r>
              <a:endParaRPr lang="en-US" altLang="en-US">
                <a:solidFill>
                  <a:srgbClr val="000000"/>
                </a:solidFill>
                <a:ea typeface="Batang" panose="02030600000101010101" pitchFamily="18" charset="-127"/>
              </a:endParaRPr>
            </a:p>
          </p:txBody>
        </p:sp>
        <p:sp>
          <p:nvSpPr>
            <p:cNvPr id="176" name="Text Box 34">
              <a:extLst>
                <a:ext uri="{FF2B5EF4-FFF2-40B4-BE49-F238E27FC236}">
                  <a16:creationId xmlns:a16="http://schemas.microsoft.com/office/drawing/2014/main" id="{3B170821-1984-BD97-2513-45CB49BDBC68}"/>
                </a:ext>
              </a:extLst>
            </p:cNvPr>
            <p:cNvSpPr txBox="1">
              <a:spLocks noChangeArrowheads="1"/>
            </p:cNvSpPr>
            <p:nvPr/>
          </p:nvSpPr>
          <p:spPr bwMode="auto">
            <a:xfrm>
              <a:off x="2589" y="1167"/>
              <a:ext cx="501" cy="19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Bef>
                  <a:spcPts val="305"/>
                </a:spcBef>
              </a:pPr>
              <a:r>
                <a:rPr lang="en-US" altLang="ko-KR" sz="671"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a:t>
              </a:r>
              <a:endParaRPr lang="en-US" altLang="en-US">
                <a:solidFill>
                  <a:srgbClr val="000000"/>
                </a:solidFill>
                <a:ea typeface="Batang" panose="02030600000101010101" pitchFamily="18" charset="-127"/>
              </a:endParaRPr>
            </a:p>
          </p:txBody>
        </p:sp>
        <p:sp>
          <p:nvSpPr>
            <p:cNvPr id="177" name="Text Box 35">
              <a:extLst>
                <a:ext uri="{FF2B5EF4-FFF2-40B4-BE49-F238E27FC236}">
                  <a16:creationId xmlns:a16="http://schemas.microsoft.com/office/drawing/2014/main" id="{643BA1FF-0FFA-CD80-A4A4-43C1AC6254F7}"/>
                </a:ext>
              </a:extLst>
            </p:cNvPr>
            <p:cNvSpPr txBox="1">
              <a:spLocks noChangeArrowheads="1"/>
            </p:cNvSpPr>
            <p:nvPr/>
          </p:nvSpPr>
          <p:spPr bwMode="auto">
            <a:xfrm>
              <a:off x="1913" y="1167"/>
              <a:ext cx="501" cy="19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Bef>
                  <a:spcPts val="305"/>
                </a:spcBef>
              </a:pPr>
              <a:r>
                <a:rPr lang="en-US" altLang="ko-KR" sz="671"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a:t>
              </a:r>
              <a:endParaRPr lang="en-US" altLang="en-US">
                <a:solidFill>
                  <a:srgbClr val="000000"/>
                </a:solidFill>
                <a:ea typeface="Batang" panose="02030600000101010101" pitchFamily="18" charset="-127"/>
              </a:endParaRPr>
            </a:p>
          </p:txBody>
        </p:sp>
        <p:sp>
          <p:nvSpPr>
            <p:cNvPr id="178" name="Text Box 36">
              <a:extLst>
                <a:ext uri="{FF2B5EF4-FFF2-40B4-BE49-F238E27FC236}">
                  <a16:creationId xmlns:a16="http://schemas.microsoft.com/office/drawing/2014/main" id="{3DC64834-305A-ED1E-E696-CA78595C2F7C}"/>
                </a:ext>
              </a:extLst>
            </p:cNvPr>
            <p:cNvSpPr txBox="1">
              <a:spLocks noChangeArrowheads="1"/>
            </p:cNvSpPr>
            <p:nvPr/>
          </p:nvSpPr>
          <p:spPr bwMode="auto">
            <a:xfrm>
              <a:off x="1261" y="1167"/>
              <a:ext cx="501" cy="19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Bef>
                  <a:spcPts val="305"/>
                </a:spcBef>
              </a:pPr>
              <a:r>
                <a:rPr lang="en-US" altLang="ko-KR" sz="671"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a:t>
              </a:r>
              <a:endParaRPr lang="en-US" altLang="en-US">
                <a:solidFill>
                  <a:srgbClr val="000000"/>
                </a:solidFill>
                <a:ea typeface="Batang" panose="02030600000101010101" pitchFamily="18" charset="-127"/>
              </a:endParaRPr>
            </a:p>
          </p:txBody>
        </p:sp>
        <p:sp>
          <p:nvSpPr>
            <p:cNvPr id="179" name="Text Box 37">
              <a:extLst>
                <a:ext uri="{FF2B5EF4-FFF2-40B4-BE49-F238E27FC236}">
                  <a16:creationId xmlns:a16="http://schemas.microsoft.com/office/drawing/2014/main" id="{48B414C9-C3CD-B52F-5DF2-18838D6FEDE6}"/>
                </a:ext>
              </a:extLst>
            </p:cNvPr>
            <p:cNvSpPr txBox="1">
              <a:spLocks noChangeArrowheads="1"/>
            </p:cNvSpPr>
            <p:nvPr/>
          </p:nvSpPr>
          <p:spPr bwMode="auto">
            <a:xfrm>
              <a:off x="1913" y="779"/>
              <a:ext cx="501" cy="19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Bef>
                  <a:spcPts val="305"/>
                </a:spcBef>
              </a:pPr>
              <a:r>
                <a:rPr lang="en-US" altLang="ko-KR" sz="671"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180" name="Text Box 38">
              <a:extLst>
                <a:ext uri="{FF2B5EF4-FFF2-40B4-BE49-F238E27FC236}">
                  <a16:creationId xmlns:a16="http://schemas.microsoft.com/office/drawing/2014/main" id="{82224C9F-7052-49D5-BF2B-F2D9576FB4A8}"/>
                </a:ext>
              </a:extLst>
            </p:cNvPr>
            <p:cNvSpPr txBox="1">
              <a:spLocks noChangeArrowheads="1"/>
            </p:cNvSpPr>
            <p:nvPr/>
          </p:nvSpPr>
          <p:spPr bwMode="auto">
            <a:xfrm>
              <a:off x="1913" y="973"/>
              <a:ext cx="501" cy="19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Bef>
                  <a:spcPts val="305"/>
                </a:spcBef>
              </a:pPr>
              <a:r>
                <a:rPr lang="en-US" altLang="ko-KR" sz="671"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181" name="Text Box 39">
              <a:extLst>
                <a:ext uri="{FF2B5EF4-FFF2-40B4-BE49-F238E27FC236}">
                  <a16:creationId xmlns:a16="http://schemas.microsoft.com/office/drawing/2014/main" id="{8F382F4A-EB1D-381D-DE86-F73A7A00CFE2}"/>
                </a:ext>
              </a:extLst>
            </p:cNvPr>
            <p:cNvSpPr txBox="1">
              <a:spLocks noChangeArrowheads="1"/>
            </p:cNvSpPr>
            <p:nvPr/>
          </p:nvSpPr>
          <p:spPr bwMode="auto">
            <a:xfrm>
              <a:off x="1261" y="973"/>
              <a:ext cx="501" cy="19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Bef>
                  <a:spcPts val="305"/>
                </a:spcBef>
              </a:pPr>
              <a:r>
                <a:rPr lang="en-US" altLang="ko-KR" sz="671"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182" name="Text Box 40">
              <a:extLst>
                <a:ext uri="{FF2B5EF4-FFF2-40B4-BE49-F238E27FC236}">
                  <a16:creationId xmlns:a16="http://schemas.microsoft.com/office/drawing/2014/main" id="{17BEFA4A-E0AB-605D-C89E-5AE2826C22D2}"/>
                </a:ext>
              </a:extLst>
            </p:cNvPr>
            <p:cNvSpPr txBox="1">
              <a:spLocks noChangeArrowheads="1"/>
            </p:cNvSpPr>
            <p:nvPr/>
          </p:nvSpPr>
          <p:spPr bwMode="auto">
            <a:xfrm>
              <a:off x="2589" y="779"/>
              <a:ext cx="501" cy="19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Bef>
                  <a:spcPts val="305"/>
                </a:spcBef>
              </a:pPr>
              <a:r>
                <a:rPr lang="en-US" altLang="ko-KR" sz="671"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183" name="Text Box 41">
              <a:extLst>
                <a:ext uri="{FF2B5EF4-FFF2-40B4-BE49-F238E27FC236}">
                  <a16:creationId xmlns:a16="http://schemas.microsoft.com/office/drawing/2014/main" id="{7E0F334D-BBA4-18F1-8065-FA7594713EE7}"/>
                </a:ext>
              </a:extLst>
            </p:cNvPr>
            <p:cNvSpPr txBox="1">
              <a:spLocks noChangeArrowheads="1"/>
            </p:cNvSpPr>
            <p:nvPr/>
          </p:nvSpPr>
          <p:spPr bwMode="auto">
            <a:xfrm>
              <a:off x="2589" y="973"/>
              <a:ext cx="501" cy="19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Bef>
                  <a:spcPts val="305"/>
                </a:spcBef>
              </a:pPr>
              <a:r>
                <a:rPr lang="en-US" altLang="ko-KR" sz="671"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184" name="Line 42">
              <a:extLst>
                <a:ext uri="{FF2B5EF4-FFF2-40B4-BE49-F238E27FC236}">
                  <a16:creationId xmlns:a16="http://schemas.microsoft.com/office/drawing/2014/main" id="{C8EF71D7-D9EE-0A89-CEEC-651A507793BB}"/>
                </a:ext>
              </a:extLst>
            </p:cNvPr>
            <p:cNvSpPr>
              <a:spLocks noChangeShapeType="1"/>
            </p:cNvSpPr>
            <p:nvPr/>
          </p:nvSpPr>
          <p:spPr bwMode="auto">
            <a:xfrm flipV="1">
              <a:off x="1908" y="226"/>
              <a:ext cx="0" cy="5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85" name="Line 43">
              <a:extLst>
                <a:ext uri="{FF2B5EF4-FFF2-40B4-BE49-F238E27FC236}">
                  <a16:creationId xmlns:a16="http://schemas.microsoft.com/office/drawing/2014/main" id="{CFA8666F-B230-B97D-6107-BA84C423C70E}"/>
                </a:ext>
              </a:extLst>
            </p:cNvPr>
            <p:cNvSpPr>
              <a:spLocks noChangeShapeType="1"/>
            </p:cNvSpPr>
            <p:nvPr/>
          </p:nvSpPr>
          <p:spPr bwMode="auto">
            <a:xfrm flipV="1">
              <a:off x="619" y="199"/>
              <a:ext cx="0" cy="9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86" name="Line 44">
              <a:extLst>
                <a:ext uri="{FF2B5EF4-FFF2-40B4-BE49-F238E27FC236}">
                  <a16:creationId xmlns:a16="http://schemas.microsoft.com/office/drawing/2014/main" id="{2946ED3D-B9F2-2B16-B37F-BD4A2EE60F5D}"/>
                </a:ext>
              </a:extLst>
            </p:cNvPr>
            <p:cNvSpPr>
              <a:spLocks noChangeShapeType="1"/>
            </p:cNvSpPr>
            <p:nvPr/>
          </p:nvSpPr>
          <p:spPr bwMode="auto">
            <a:xfrm flipV="1">
              <a:off x="2411" y="237"/>
              <a:ext cx="0" cy="5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87" name="Line 45">
              <a:extLst>
                <a:ext uri="{FF2B5EF4-FFF2-40B4-BE49-F238E27FC236}">
                  <a16:creationId xmlns:a16="http://schemas.microsoft.com/office/drawing/2014/main" id="{28EFF9A4-4844-F2C4-38F1-7770B127771E}"/>
                </a:ext>
              </a:extLst>
            </p:cNvPr>
            <p:cNvSpPr>
              <a:spLocks noChangeShapeType="1"/>
            </p:cNvSpPr>
            <p:nvPr/>
          </p:nvSpPr>
          <p:spPr bwMode="auto">
            <a:xfrm flipV="1">
              <a:off x="1121" y="213"/>
              <a:ext cx="0" cy="9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88" name="Line 46">
              <a:extLst>
                <a:ext uri="{FF2B5EF4-FFF2-40B4-BE49-F238E27FC236}">
                  <a16:creationId xmlns:a16="http://schemas.microsoft.com/office/drawing/2014/main" id="{AF0020B4-EC48-7128-A50A-73BEA0722020}"/>
                </a:ext>
              </a:extLst>
            </p:cNvPr>
            <p:cNvSpPr>
              <a:spLocks noChangeShapeType="1"/>
            </p:cNvSpPr>
            <p:nvPr/>
          </p:nvSpPr>
          <p:spPr bwMode="auto">
            <a:xfrm flipH="1" flipV="1">
              <a:off x="1762" y="224"/>
              <a:ext cx="0" cy="7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89" name="Line 47">
              <a:extLst>
                <a:ext uri="{FF2B5EF4-FFF2-40B4-BE49-F238E27FC236}">
                  <a16:creationId xmlns:a16="http://schemas.microsoft.com/office/drawing/2014/main" id="{BBB0EDC0-DDDE-5AD7-47C8-0885A7C205DF}"/>
                </a:ext>
              </a:extLst>
            </p:cNvPr>
            <p:cNvSpPr>
              <a:spLocks noChangeShapeType="1"/>
            </p:cNvSpPr>
            <p:nvPr/>
          </p:nvSpPr>
          <p:spPr bwMode="auto">
            <a:xfrm flipV="1">
              <a:off x="1261" y="224"/>
              <a:ext cx="0" cy="7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90" name="Line 48">
              <a:extLst>
                <a:ext uri="{FF2B5EF4-FFF2-40B4-BE49-F238E27FC236}">
                  <a16:creationId xmlns:a16="http://schemas.microsoft.com/office/drawing/2014/main" id="{19E1FED8-E547-3F5C-6723-F5BD19FB6F15}"/>
                </a:ext>
              </a:extLst>
            </p:cNvPr>
            <p:cNvSpPr>
              <a:spLocks noChangeShapeType="1"/>
            </p:cNvSpPr>
            <p:nvPr/>
          </p:nvSpPr>
          <p:spPr bwMode="auto">
            <a:xfrm flipV="1">
              <a:off x="1175" y="55"/>
              <a:ext cx="0" cy="19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91" name="Line 49">
              <a:extLst>
                <a:ext uri="{FF2B5EF4-FFF2-40B4-BE49-F238E27FC236}">
                  <a16:creationId xmlns:a16="http://schemas.microsoft.com/office/drawing/2014/main" id="{24439310-4B3A-EE91-456F-5B25BB57D229}"/>
                </a:ext>
              </a:extLst>
            </p:cNvPr>
            <p:cNvSpPr>
              <a:spLocks noChangeShapeType="1"/>
            </p:cNvSpPr>
            <p:nvPr/>
          </p:nvSpPr>
          <p:spPr bwMode="auto">
            <a:xfrm flipV="1">
              <a:off x="1843" y="72"/>
              <a:ext cx="0" cy="19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92" name="Line 50">
              <a:extLst>
                <a:ext uri="{FF2B5EF4-FFF2-40B4-BE49-F238E27FC236}">
                  <a16:creationId xmlns:a16="http://schemas.microsoft.com/office/drawing/2014/main" id="{58D9F575-A041-29D1-2E38-91FDBBE5861F}"/>
                </a:ext>
              </a:extLst>
            </p:cNvPr>
            <p:cNvSpPr>
              <a:spLocks noChangeShapeType="1"/>
            </p:cNvSpPr>
            <p:nvPr/>
          </p:nvSpPr>
          <p:spPr bwMode="auto">
            <a:xfrm flipV="1">
              <a:off x="2491" y="72"/>
              <a:ext cx="0" cy="19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93" name="Line 51">
              <a:extLst>
                <a:ext uri="{FF2B5EF4-FFF2-40B4-BE49-F238E27FC236}">
                  <a16:creationId xmlns:a16="http://schemas.microsoft.com/office/drawing/2014/main" id="{8EE12E21-9F09-4CF4-7741-CA6BBC17C92A}"/>
                </a:ext>
              </a:extLst>
            </p:cNvPr>
            <p:cNvSpPr>
              <a:spLocks noChangeShapeType="1"/>
            </p:cNvSpPr>
            <p:nvPr/>
          </p:nvSpPr>
          <p:spPr bwMode="auto">
            <a:xfrm flipV="1">
              <a:off x="3162" y="70"/>
              <a:ext cx="0" cy="19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94" name="Line 52">
              <a:extLst>
                <a:ext uri="{FF2B5EF4-FFF2-40B4-BE49-F238E27FC236}">
                  <a16:creationId xmlns:a16="http://schemas.microsoft.com/office/drawing/2014/main" id="{12100217-91D8-927C-0B43-1F45660C8B5E}"/>
                </a:ext>
              </a:extLst>
            </p:cNvPr>
            <p:cNvSpPr>
              <a:spLocks noChangeShapeType="1"/>
            </p:cNvSpPr>
            <p:nvPr/>
          </p:nvSpPr>
          <p:spPr bwMode="auto">
            <a:xfrm flipV="1">
              <a:off x="567" y="54"/>
              <a:ext cx="0" cy="19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95" name="Line 53">
              <a:extLst>
                <a:ext uri="{FF2B5EF4-FFF2-40B4-BE49-F238E27FC236}">
                  <a16:creationId xmlns:a16="http://schemas.microsoft.com/office/drawing/2014/main" id="{D1399444-BC5D-4053-1AC3-DB81EFD472BC}"/>
                </a:ext>
              </a:extLst>
            </p:cNvPr>
            <p:cNvSpPr>
              <a:spLocks noChangeShapeType="1"/>
            </p:cNvSpPr>
            <p:nvPr/>
          </p:nvSpPr>
          <p:spPr bwMode="auto">
            <a:xfrm rot="5400000" flipV="1">
              <a:off x="4545" y="19"/>
              <a:ext cx="0" cy="16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96" name="Text Box 54">
              <a:extLst>
                <a:ext uri="{FF2B5EF4-FFF2-40B4-BE49-F238E27FC236}">
                  <a16:creationId xmlns:a16="http://schemas.microsoft.com/office/drawing/2014/main" id="{F583F64E-C8BD-1F43-B8BE-F8E50A3CF22C}"/>
                </a:ext>
              </a:extLst>
            </p:cNvPr>
            <p:cNvSpPr txBox="1">
              <a:spLocks noChangeArrowheads="1"/>
            </p:cNvSpPr>
            <p:nvPr/>
          </p:nvSpPr>
          <p:spPr bwMode="auto">
            <a:xfrm>
              <a:off x="1518" y="1538"/>
              <a:ext cx="656" cy="308"/>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Aft>
                  <a:spcPts val="600"/>
                </a:spcAft>
              </a:pPr>
              <a:r>
                <a:rPr lang="en-US" altLang="ko-KR" sz="732"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I(N+1)</a:t>
              </a:r>
              <a:endParaRPr lang="en-US" altLang="en-US">
                <a:solidFill>
                  <a:srgbClr val="000000"/>
                </a:solidFill>
                <a:ea typeface="Batang" panose="02030600000101010101" pitchFamily="18" charset="-127"/>
              </a:endParaRPr>
            </a:p>
          </p:txBody>
        </p:sp>
        <p:sp>
          <p:nvSpPr>
            <p:cNvPr id="197" name="Text Box 55">
              <a:extLst>
                <a:ext uri="{FF2B5EF4-FFF2-40B4-BE49-F238E27FC236}">
                  <a16:creationId xmlns:a16="http://schemas.microsoft.com/office/drawing/2014/main" id="{0F8DE9A4-6F4C-105D-2E5E-2628BBF9D060}"/>
                </a:ext>
              </a:extLst>
            </p:cNvPr>
            <p:cNvSpPr txBox="1">
              <a:spLocks noChangeArrowheads="1"/>
            </p:cNvSpPr>
            <p:nvPr/>
          </p:nvSpPr>
          <p:spPr bwMode="auto">
            <a:xfrm>
              <a:off x="2174" y="1538"/>
              <a:ext cx="657" cy="308"/>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Aft>
                  <a:spcPts val="600"/>
                </a:spcAft>
              </a:pPr>
              <a:r>
                <a:rPr lang="en-US" altLang="ko-KR" sz="732"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I(N+2</a:t>
              </a:r>
              <a:r>
                <a:rPr lang="en-US" altLang="ko-KR" sz="85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198" name="Text Box 56">
              <a:extLst>
                <a:ext uri="{FF2B5EF4-FFF2-40B4-BE49-F238E27FC236}">
                  <a16:creationId xmlns:a16="http://schemas.microsoft.com/office/drawing/2014/main" id="{09748A6C-8DB2-EACC-27CD-8E6237B4502C}"/>
                </a:ext>
              </a:extLst>
            </p:cNvPr>
            <p:cNvSpPr txBox="1">
              <a:spLocks noChangeArrowheads="1"/>
            </p:cNvSpPr>
            <p:nvPr/>
          </p:nvSpPr>
          <p:spPr bwMode="auto">
            <a:xfrm>
              <a:off x="2831" y="1538"/>
              <a:ext cx="657" cy="308"/>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Aft>
                  <a:spcPts val="600"/>
                </a:spcAft>
              </a:pPr>
              <a:r>
                <a:rPr lang="en-US" altLang="ko-KR" sz="732"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I(N+3</a:t>
              </a:r>
              <a:r>
                <a:rPr lang="en-US" altLang="ko-KR" sz="85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199" name="Text Box 57">
              <a:extLst>
                <a:ext uri="{FF2B5EF4-FFF2-40B4-BE49-F238E27FC236}">
                  <a16:creationId xmlns:a16="http://schemas.microsoft.com/office/drawing/2014/main" id="{595CD16E-B416-EA41-37A7-53AAFCD83052}"/>
                </a:ext>
              </a:extLst>
            </p:cNvPr>
            <p:cNvSpPr txBox="1">
              <a:spLocks noChangeArrowheads="1"/>
            </p:cNvSpPr>
            <p:nvPr/>
          </p:nvSpPr>
          <p:spPr bwMode="auto">
            <a:xfrm>
              <a:off x="3488" y="1538"/>
              <a:ext cx="657" cy="308"/>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Aft>
                  <a:spcPts val="600"/>
                </a:spcAft>
              </a:pPr>
              <a:r>
                <a:rPr lang="en-US" altLang="ko-KR" sz="732"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I(N+4</a:t>
              </a:r>
              <a:r>
                <a:rPr lang="en-US" altLang="ko-KR" sz="85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200" name="Text Box 58">
              <a:extLst>
                <a:ext uri="{FF2B5EF4-FFF2-40B4-BE49-F238E27FC236}">
                  <a16:creationId xmlns:a16="http://schemas.microsoft.com/office/drawing/2014/main" id="{D51A2939-ED7A-F630-ADF3-74A76D650C41}"/>
                </a:ext>
              </a:extLst>
            </p:cNvPr>
            <p:cNvSpPr txBox="1">
              <a:spLocks noChangeArrowheads="1"/>
            </p:cNvSpPr>
            <p:nvPr/>
          </p:nvSpPr>
          <p:spPr bwMode="auto">
            <a:xfrm>
              <a:off x="859" y="1538"/>
              <a:ext cx="657" cy="307"/>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Aft>
                  <a:spcPts val="600"/>
                </a:spcAft>
              </a:pPr>
              <a:r>
                <a:rPr lang="en-US" altLang="ko-KR" sz="732"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a:t>
              </a:r>
              <a:endParaRPr lang="en-US" altLang="en-US">
                <a:solidFill>
                  <a:srgbClr val="000000"/>
                </a:solidFill>
                <a:ea typeface="Batang" panose="02030600000101010101" pitchFamily="18" charset="-127"/>
              </a:endParaRPr>
            </a:p>
          </p:txBody>
        </p:sp>
        <p:sp>
          <p:nvSpPr>
            <p:cNvPr id="201" name="Text Box 59">
              <a:extLst>
                <a:ext uri="{FF2B5EF4-FFF2-40B4-BE49-F238E27FC236}">
                  <a16:creationId xmlns:a16="http://schemas.microsoft.com/office/drawing/2014/main" id="{14AE86BD-4D96-D7D7-9319-BDD2D0673440}"/>
                </a:ext>
              </a:extLst>
            </p:cNvPr>
            <p:cNvSpPr txBox="1">
              <a:spLocks noChangeArrowheads="1"/>
            </p:cNvSpPr>
            <p:nvPr/>
          </p:nvSpPr>
          <p:spPr bwMode="auto">
            <a:xfrm>
              <a:off x="1796" y="2532"/>
              <a:ext cx="657" cy="308"/>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Aft>
                  <a:spcPts val="600"/>
                </a:spcAft>
              </a:pPr>
              <a:r>
                <a:rPr lang="en-US" altLang="ko-KR" sz="732"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I(N+1</a:t>
              </a:r>
              <a:r>
                <a:rPr lang="en-US" altLang="ko-KR" sz="85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202" name="Text Box 60">
              <a:extLst>
                <a:ext uri="{FF2B5EF4-FFF2-40B4-BE49-F238E27FC236}">
                  <a16:creationId xmlns:a16="http://schemas.microsoft.com/office/drawing/2014/main" id="{0DB49DF2-7F7F-B4B3-3E25-288054BB2112}"/>
                </a:ext>
              </a:extLst>
            </p:cNvPr>
            <p:cNvSpPr txBox="1">
              <a:spLocks noChangeArrowheads="1"/>
            </p:cNvSpPr>
            <p:nvPr/>
          </p:nvSpPr>
          <p:spPr bwMode="auto">
            <a:xfrm>
              <a:off x="2453" y="2532"/>
              <a:ext cx="657" cy="308"/>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Aft>
                  <a:spcPts val="600"/>
                </a:spcAft>
              </a:pPr>
              <a:r>
                <a:rPr lang="en-US" altLang="ko-KR" sz="732"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I(N+2</a:t>
              </a:r>
              <a:r>
                <a:rPr lang="en-US" altLang="ko-KR" sz="85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203" name="Text Box 61">
              <a:extLst>
                <a:ext uri="{FF2B5EF4-FFF2-40B4-BE49-F238E27FC236}">
                  <a16:creationId xmlns:a16="http://schemas.microsoft.com/office/drawing/2014/main" id="{A51EF59F-060E-FCB9-3C60-576B8CA693A9}"/>
                </a:ext>
              </a:extLst>
            </p:cNvPr>
            <p:cNvSpPr txBox="1">
              <a:spLocks noChangeArrowheads="1"/>
            </p:cNvSpPr>
            <p:nvPr/>
          </p:nvSpPr>
          <p:spPr bwMode="auto">
            <a:xfrm>
              <a:off x="3110" y="2532"/>
              <a:ext cx="657" cy="308"/>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Aft>
                  <a:spcPts val="600"/>
                </a:spcAft>
              </a:pPr>
              <a:r>
                <a:rPr lang="en-US" altLang="ko-KR" sz="732"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I(N+3</a:t>
              </a:r>
              <a:r>
                <a:rPr lang="en-US" altLang="ko-KR" sz="854"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t>
              </a:r>
              <a:endParaRPr lang="en-US" altLang="en-US">
                <a:solidFill>
                  <a:srgbClr val="000000"/>
                </a:solidFill>
                <a:ea typeface="Batang" panose="02030600000101010101" pitchFamily="18" charset="-127"/>
              </a:endParaRPr>
            </a:p>
          </p:txBody>
        </p:sp>
        <p:sp>
          <p:nvSpPr>
            <p:cNvPr id="204" name="Text Box 62">
              <a:extLst>
                <a:ext uri="{FF2B5EF4-FFF2-40B4-BE49-F238E27FC236}">
                  <a16:creationId xmlns:a16="http://schemas.microsoft.com/office/drawing/2014/main" id="{E06E9EDB-7C80-5913-7665-56386D73BF1B}"/>
                </a:ext>
              </a:extLst>
            </p:cNvPr>
            <p:cNvSpPr txBox="1">
              <a:spLocks noChangeArrowheads="1"/>
            </p:cNvSpPr>
            <p:nvPr/>
          </p:nvSpPr>
          <p:spPr bwMode="auto">
            <a:xfrm>
              <a:off x="1140" y="2531"/>
              <a:ext cx="656" cy="307"/>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Aft>
                  <a:spcPts val="600"/>
                </a:spcAft>
              </a:pPr>
              <a:r>
                <a:rPr lang="en-US" altLang="ko-KR" sz="732"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a:t>
              </a:r>
              <a:endParaRPr lang="en-US" altLang="en-US">
                <a:solidFill>
                  <a:srgbClr val="000000"/>
                </a:solidFill>
                <a:ea typeface="Batang" panose="02030600000101010101" pitchFamily="18" charset="-127"/>
              </a:endParaRPr>
            </a:p>
          </p:txBody>
        </p:sp>
        <p:sp>
          <p:nvSpPr>
            <p:cNvPr id="205" name="Text Box 63">
              <a:extLst>
                <a:ext uri="{FF2B5EF4-FFF2-40B4-BE49-F238E27FC236}">
                  <a16:creationId xmlns:a16="http://schemas.microsoft.com/office/drawing/2014/main" id="{16CA69C9-CC82-88C5-561B-6A429E5F48A0}"/>
                </a:ext>
              </a:extLst>
            </p:cNvPr>
            <p:cNvSpPr txBox="1">
              <a:spLocks noChangeArrowheads="1"/>
            </p:cNvSpPr>
            <p:nvPr/>
          </p:nvSpPr>
          <p:spPr bwMode="auto">
            <a:xfrm>
              <a:off x="3762" y="2531"/>
              <a:ext cx="657" cy="307"/>
            </a:xfrm>
            <a:prstGeom prst="rect">
              <a:avLst/>
            </a:prstGeom>
            <a:solidFill>
              <a:srgbClr val="FFFFFF"/>
            </a:solidFill>
            <a:ln w="19050">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Aft>
                  <a:spcPts val="600"/>
                </a:spcAft>
              </a:pPr>
              <a:r>
                <a:rPr lang="en-US" altLang="ko-KR" sz="732"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I(N+4)</a:t>
              </a:r>
              <a:endParaRPr lang="en-US" altLang="en-US">
                <a:solidFill>
                  <a:srgbClr val="000000"/>
                </a:solidFill>
                <a:ea typeface="Batang" panose="02030600000101010101" pitchFamily="18" charset="-127"/>
              </a:endParaRPr>
            </a:p>
          </p:txBody>
        </p:sp>
        <p:sp>
          <p:nvSpPr>
            <p:cNvPr id="206" name="Line 64">
              <a:extLst>
                <a:ext uri="{FF2B5EF4-FFF2-40B4-BE49-F238E27FC236}">
                  <a16:creationId xmlns:a16="http://schemas.microsoft.com/office/drawing/2014/main" id="{31C11B92-5AC6-5578-52FB-E9A1EDB24A32}"/>
                </a:ext>
              </a:extLst>
            </p:cNvPr>
            <p:cNvSpPr>
              <a:spLocks noChangeShapeType="1"/>
            </p:cNvSpPr>
            <p:nvPr/>
          </p:nvSpPr>
          <p:spPr bwMode="auto">
            <a:xfrm>
              <a:off x="3852" y="1853"/>
              <a:ext cx="203" cy="687"/>
            </a:xfrm>
            <a:prstGeom prst="line">
              <a:avLst/>
            </a:prstGeom>
            <a:noFill/>
            <a:ln w="95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07" name="Line 65">
              <a:extLst>
                <a:ext uri="{FF2B5EF4-FFF2-40B4-BE49-F238E27FC236}">
                  <a16:creationId xmlns:a16="http://schemas.microsoft.com/office/drawing/2014/main" id="{495A8054-E2BB-FCC8-B6CF-12F0B87828B3}"/>
                </a:ext>
              </a:extLst>
            </p:cNvPr>
            <p:cNvSpPr>
              <a:spLocks noChangeShapeType="1"/>
            </p:cNvSpPr>
            <p:nvPr/>
          </p:nvSpPr>
          <p:spPr bwMode="auto">
            <a:xfrm flipV="1">
              <a:off x="3866" y="1845"/>
              <a:ext cx="586" cy="679"/>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08" name="Text Box 66">
              <a:extLst>
                <a:ext uri="{FF2B5EF4-FFF2-40B4-BE49-F238E27FC236}">
                  <a16:creationId xmlns:a16="http://schemas.microsoft.com/office/drawing/2014/main" id="{F72AE901-5A2A-9959-CF38-597E7AE1073A}"/>
                </a:ext>
              </a:extLst>
            </p:cNvPr>
            <p:cNvSpPr txBox="1">
              <a:spLocks noChangeArrowheads="1"/>
            </p:cNvSpPr>
            <p:nvPr/>
          </p:nvSpPr>
          <p:spPr bwMode="auto">
            <a:xfrm>
              <a:off x="3214" y="584"/>
              <a:ext cx="502" cy="19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Bef>
                  <a:spcPts val="305"/>
                </a:spcBef>
              </a:pPr>
              <a:r>
                <a:rPr lang="en-US" altLang="ko-KR" sz="671"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N+3</a:t>
              </a:r>
              <a:endParaRPr lang="en-US" altLang="en-US">
                <a:solidFill>
                  <a:srgbClr val="000000"/>
                </a:solidFill>
                <a:ea typeface="Batang" panose="02030600000101010101" pitchFamily="18" charset="-127"/>
              </a:endParaRPr>
            </a:p>
          </p:txBody>
        </p:sp>
        <p:sp>
          <p:nvSpPr>
            <p:cNvPr id="209" name="Line 67">
              <a:extLst>
                <a:ext uri="{FF2B5EF4-FFF2-40B4-BE49-F238E27FC236}">
                  <a16:creationId xmlns:a16="http://schemas.microsoft.com/office/drawing/2014/main" id="{C4D2101E-9DF0-C3A0-97E4-D15650081F03}"/>
                </a:ext>
              </a:extLst>
            </p:cNvPr>
            <p:cNvSpPr>
              <a:spLocks noChangeShapeType="1"/>
            </p:cNvSpPr>
            <p:nvPr/>
          </p:nvSpPr>
          <p:spPr bwMode="auto">
            <a:xfrm flipV="1">
              <a:off x="4140" y="1344"/>
              <a:ext cx="0" cy="19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10" name="Text Box 68">
              <a:extLst>
                <a:ext uri="{FF2B5EF4-FFF2-40B4-BE49-F238E27FC236}">
                  <a16:creationId xmlns:a16="http://schemas.microsoft.com/office/drawing/2014/main" id="{82F83363-7AB4-EAA1-9250-46453E6C324B}"/>
                </a:ext>
              </a:extLst>
            </p:cNvPr>
            <p:cNvSpPr txBox="1">
              <a:spLocks noChangeArrowheads="1"/>
            </p:cNvSpPr>
            <p:nvPr/>
          </p:nvSpPr>
          <p:spPr bwMode="auto">
            <a:xfrm>
              <a:off x="3224" y="763"/>
              <a:ext cx="502" cy="19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Bef>
                  <a:spcPts val="305"/>
                </a:spcBef>
              </a:pPr>
              <a:r>
                <a:rPr lang="en-US" altLang="ko-KR" sz="671"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211" name="Text Box 69">
              <a:extLst>
                <a:ext uri="{FF2B5EF4-FFF2-40B4-BE49-F238E27FC236}">
                  <a16:creationId xmlns:a16="http://schemas.microsoft.com/office/drawing/2014/main" id="{891029B9-B50A-ED5C-B69A-E57DB00BE38F}"/>
                </a:ext>
              </a:extLst>
            </p:cNvPr>
            <p:cNvSpPr txBox="1">
              <a:spLocks noChangeArrowheads="1"/>
            </p:cNvSpPr>
            <p:nvPr/>
          </p:nvSpPr>
          <p:spPr bwMode="auto">
            <a:xfrm>
              <a:off x="3224" y="956"/>
              <a:ext cx="502" cy="195"/>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Bef>
                  <a:spcPts val="305"/>
                </a:spcBef>
              </a:pPr>
              <a:r>
                <a:rPr lang="en-US" altLang="ko-KR" sz="671"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212" name="Text Box 70">
              <a:extLst>
                <a:ext uri="{FF2B5EF4-FFF2-40B4-BE49-F238E27FC236}">
                  <a16:creationId xmlns:a16="http://schemas.microsoft.com/office/drawing/2014/main" id="{917FDCDF-5650-A6E1-4A5E-C2DAB6F10504}"/>
                </a:ext>
              </a:extLst>
            </p:cNvPr>
            <p:cNvSpPr txBox="1">
              <a:spLocks noChangeArrowheads="1"/>
            </p:cNvSpPr>
            <p:nvPr/>
          </p:nvSpPr>
          <p:spPr bwMode="auto">
            <a:xfrm>
              <a:off x="3224" y="1151"/>
              <a:ext cx="502" cy="19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Bef>
                  <a:spcPts val="305"/>
                </a:spcBef>
              </a:pPr>
              <a:r>
                <a:rPr lang="en-US" altLang="ko-KR" sz="671"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a:t>
              </a:r>
              <a:endParaRPr lang="en-US" altLang="en-US">
                <a:solidFill>
                  <a:srgbClr val="000000"/>
                </a:solidFill>
                <a:ea typeface="Batang" panose="02030600000101010101" pitchFamily="18" charset="-127"/>
              </a:endParaRPr>
            </a:p>
          </p:txBody>
        </p:sp>
        <p:sp>
          <p:nvSpPr>
            <p:cNvPr id="213" name="Line 71">
              <a:extLst>
                <a:ext uri="{FF2B5EF4-FFF2-40B4-BE49-F238E27FC236}">
                  <a16:creationId xmlns:a16="http://schemas.microsoft.com/office/drawing/2014/main" id="{4B38A7E2-C84C-20F9-4482-E7E4F8DA4816}"/>
                </a:ext>
              </a:extLst>
            </p:cNvPr>
            <p:cNvSpPr>
              <a:spLocks noChangeShapeType="1"/>
            </p:cNvSpPr>
            <p:nvPr/>
          </p:nvSpPr>
          <p:spPr bwMode="auto">
            <a:xfrm flipV="1">
              <a:off x="4135" y="1336"/>
              <a:ext cx="0" cy="19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14" name="Text Box 72">
              <a:extLst>
                <a:ext uri="{FF2B5EF4-FFF2-40B4-BE49-F238E27FC236}">
                  <a16:creationId xmlns:a16="http://schemas.microsoft.com/office/drawing/2014/main" id="{DEDEB9CF-647F-DF07-3524-02E8B6E8F015}"/>
                </a:ext>
              </a:extLst>
            </p:cNvPr>
            <p:cNvSpPr txBox="1">
              <a:spLocks noChangeArrowheads="1"/>
            </p:cNvSpPr>
            <p:nvPr/>
          </p:nvSpPr>
          <p:spPr bwMode="auto">
            <a:xfrm>
              <a:off x="3877" y="948"/>
              <a:ext cx="501" cy="195"/>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Bef>
                  <a:spcPts val="305"/>
                </a:spcBef>
              </a:pPr>
              <a:r>
                <a:rPr lang="en-US" altLang="ko-KR" sz="671"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N+4</a:t>
              </a:r>
              <a:endParaRPr lang="en-US" altLang="en-US">
                <a:solidFill>
                  <a:srgbClr val="000000"/>
                </a:solidFill>
                <a:ea typeface="Batang" panose="02030600000101010101" pitchFamily="18" charset="-127"/>
              </a:endParaRPr>
            </a:p>
          </p:txBody>
        </p:sp>
        <p:sp>
          <p:nvSpPr>
            <p:cNvPr id="215" name="Text Box 73">
              <a:extLst>
                <a:ext uri="{FF2B5EF4-FFF2-40B4-BE49-F238E27FC236}">
                  <a16:creationId xmlns:a16="http://schemas.microsoft.com/office/drawing/2014/main" id="{9592662A-E52B-9887-FA23-F02A3D6E2530}"/>
                </a:ext>
              </a:extLst>
            </p:cNvPr>
            <p:cNvSpPr txBox="1">
              <a:spLocks noChangeArrowheads="1"/>
            </p:cNvSpPr>
            <p:nvPr/>
          </p:nvSpPr>
          <p:spPr bwMode="auto">
            <a:xfrm>
              <a:off x="3877" y="1143"/>
              <a:ext cx="501" cy="19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Bef>
                  <a:spcPts val="305"/>
                </a:spcBef>
              </a:pPr>
              <a:r>
                <a:rPr lang="en-US" altLang="ko-KR" sz="671"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N+3</a:t>
              </a:r>
              <a:endParaRPr lang="en-US" altLang="en-US">
                <a:solidFill>
                  <a:srgbClr val="000000"/>
                </a:solidFill>
                <a:ea typeface="Batang" panose="02030600000101010101" pitchFamily="18" charset="-127"/>
              </a:endParaRPr>
            </a:p>
          </p:txBody>
        </p:sp>
        <p:sp>
          <p:nvSpPr>
            <p:cNvPr id="216" name="Line 74">
              <a:extLst>
                <a:ext uri="{FF2B5EF4-FFF2-40B4-BE49-F238E27FC236}">
                  <a16:creationId xmlns:a16="http://schemas.microsoft.com/office/drawing/2014/main" id="{5FC4E9FD-B2BC-0855-FC6A-659C030AB43C}"/>
                </a:ext>
              </a:extLst>
            </p:cNvPr>
            <p:cNvSpPr>
              <a:spLocks noChangeShapeType="1"/>
            </p:cNvSpPr>
            <p:nvPr/>
          </p:nvSpPr>
          <p:spPr bwMode="auto">
            <a:xfrm flipV="1">
              <a:off x="4378" y="245"/>
              <a:ext cx="0" cy="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17" name="Line 75">
              <a:extLst>
                <a:ext uri="{FF2B5EF4-FFF2-40B4-BE49-F238E27FC236}">
                  <a16:creationId xmlns:a16="http://schemas.microsoft.com/office/drawing/2014/main" id="{32673B70-D47F-5C68-9E11-246F1C4CEC2E}"/>
                </a:ext>
              </a:extLst>
            </p:cNvPr>
            <p:cNvSpPr>
              <a:spLocks noChangeShapeType="1"/>
            </p:cNvSpPr>
            <p:nvPr/>
          </p:nvSpPr>
          <p:spPr bwMode="auto">
            <a:xfrm flipV="1">
              <a:off x="3877" y="245"/>
              <a:ext cx="0" cy="7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18" name="Line 76">
              <a:extLst>
                <a:ext uri="{FF2B5EF4-FFF2-40B4-BE49-F238E27FC236}">
                  <a16:creationId xmlns:a16="http://schemas.microsoft.com/office/drawing/2014/main" id="{F3306510-9D54-296A-AF64-4078397A6EAA}"/>
                </a:ext>
              </a:extLst>
            </p:cNvPr>
            <p:cNvSpPr>
              <a:spLocks noChangeShapeType="1"/>
            </p:cNvSpPr>
            <p:nvPr/>
          </p:nvSpPr>
          <p:spPr bwMode="auto">
            <a:xfrm flipH="1">
              <a:off x="4422" y="2524"/>
              <a:ext cx="7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19" name="Line 77">
              <a:extLst>
                <a:ext uri="{FF2B5EF4-FFF2-40B4-BE49-F238E27FC236}">
                  <a16:creationId xmlns:a16="http://schemas.microsoft.com/office/drawing/2014/main" id="{6D481180-E3AB-D766-220D-ECC34B0F5D08}"/>
                </a:ext>
              </a:extLst>
            </p:cNvPr>
            <p:cNvSpPr>
              <a:spLocks noChangeShapeType="1"/>
            </p:cNvSpPr>
            <p:nvPr/>
          </p:nvSpPr>
          <p:spPr bwMode="auto">
            <a:xfrm flipH="1">
              <a:off x="4416" y="2840"/>
              <a:ext cx="7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20" name="Line 78">
              <a:extLst>
                <a:ext uri="{FF2B5EF4-FFF2-40B4-BE49-F238E27FC236}">
                  <a16:creationId xmlns:a16="http://schemas.microsoft.com/office/drawing/2014/main" id="{FA4CA811-989C-7202-1B2C-D5079E53FCDA}"/>
                </a:ext>
              </a:extLst>
            </p:cNvPr>
            <p:cNvSpPr>
              <a:spLocks noChangeShapeType="1"/>
            </p:cNvSpPr>
            <p:nvPr/>
          </p:nvSpPr>
          <p:spPr bwMode="auto">
            <a:xfrm flipH="1">
              <a:off x="536" y="1537"/>
              <a:ext cx="32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21" name="Line 79">
              <a:extLst>
                <a:ext uri="{FF2B5EF4-FFF2-40B4-BE49-F238E27FC236}">
                  <a16:creationId xmlns:a16="http://schemas.microsoft.com/office/drawing/2014/main" id="{17B9960C-5084-1A16-8B3A-9BC760ABAE87}"/>
                </a:ext>
              </a:extLst>
            </p:cNvPr>
            <p:cNvSpPr>
              <a:spLocks noChangeShapeType="1"/>
            </p:cNvSpPr>
            <p:nvPr/>
          </p:nvSpPr>
          <p:spPr bwMode="auto">
            <a:xfrm flipH="1">
              <a:off x="531" y="1847"/>
              <a:ext cx="32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22" name="Line 80">
              <a:extLst>
                <a:ext uri="{FF2B5EF4-FFF2-40B4-BE49-F238E27FC236}">
                  <a16:creationId xmlns:a16="http://schemas.microsoft.com/office/drawing/2014/main" id="{6C487EAC-1F1D-6F2C-5D3F-17E4B867EC39}"/>
                </a:ext>
              </a:extLst>
            </p:cNvPr>
            <p:cNvSpPr>
              <a:spLocks noChangeShapeType="1"/>
            </p:cNvSpPr>
            <p:nvPr/>
          </p:nvSpPr>
          <p:spPr bwMode="auto">
            <a:xfrm rot="10800000" flipV="1">
              <a:off x="1137" y="2831"/>
              <a:ext cx="0" cy="19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23" name="Line 81">
              <a:extLst>
                <a:ext uri="{FF2B5EF4-FFF2-40B4-BE49-F238E27FC236}">
                  <a16:creationId xmlns:a16="http://schemas.microsoft.com/office/drawing/2014/main" id="{641BF249-CDCF-6348-A44B-846A55CA0C4D}"/>
                </a:ext>
              </a:extLst>
            </p:cNvPr>
            <p:cNvSpPr>
              <a:spLocks noChangeShapeType="1"/>
            </p:cNvSpPr>
            <p:nvPr/>
          </p:nvSpPr>
          <p:spPr bwMode="auto">
            <a:xfrm rot="10800000" flipV="1">
              <a:off x="1789" y="2831"/>
              <a:ext cx="0" cy="19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24" name="Line 82">
              <a:extLst>
                <a:ext uri="{FF2B5EF4-FFF2-40B4-BE49-F238E27FC236}">
                  <a16:creationId xmlns:a16="http://schemas.microsoft.com/office/drawing/2014/main" id="{BF6C06F6-C268-0A7F-61A9-7B82C3F29993}"/>
                </a:ext>
              </a:extLst>
            </p:cNvPr>
            <p:cNvSpPr>
              <a:spLocks noChangeShapeType="1"/>
            </p:cNvSpPr>
            <p:nvPr/>
          </p:nvSpPr>
          <p:spPr bwMode="auto">
            <a:xfrm rot="10800000" flipV="1">
              <a:off x="2452" y="2840"/>
              <a:ext cx="0" cy="19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25" name="Line 83">
              <a:extLst>
                <a:ext uri="{FF2B5EF4-FFF2-40B4-BE49-F238E27FC236}">
                  <a16:creationId xmlns:a16="http://schemas.microsoft.com/office/drawing/2014/main" id="{449F380F-8FCF-6839-EEDA-F459FE43F5F8}"/>
                </a:ext>
              </a:extLst>
            </p:cNvPr>
            <p:cNvSpPr>
              <a:spLocks noChangeShapeType="1"/>
            </p:cNvSpPr>
            <p:nvPr/>
          </p:nvSpPr>
          <p:spPr bwMode="auto">
            <a:xfrm rot="10800000" flipV="1">
              <a:off x="3109" y="2831"/>
              <a:ext cx="0" cy="19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26" name="Line 84">
              <a:extLst>
                <a:ext uri="{FF2B5EF4-FFF2-40B4-BE49-F238E27FC236}">
                  <a16:creationId xmlns:a16="http://schemas.microsoft.com/office/drawing/2014/main" id="{072A4AF8-934E-043A-6898-F71100E127AF}"/>
                </a:ext>
              </a:extLst>
            </p:cNvPr>
            <p:cNvSpPr>
              <a:spLocks noChangeShapeType="1"/>
            </p:cNvSpPr>
            <p:nvPr/>
          </p:nvSpPr>
          <p:spPr bwMode="auto">
            <a:xfrm rot="10800000" flipV="1">
              <a:off x="3767" y="2831"/>
              <a:ext cx="0" cy="19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27" name="Text Box 85">
              <a:extLst>
                <a:ext uri="{FF2B5EF4-FFF2-40B4-BE49-F238E27FC236}">
                  <a16:creationId xmlns:a16="http://schemas.microsoft.com/office/drawing/2014/main" id="{FA2916CC-4093-C83D-1254-0CC2614C0DBA}"/>
                </a:ext>
              </a:extLst>
            </p:cNvPr>
            <p:cNvSpPr txBox="1">
              <a:spLocks noChangeArrowheads="1"/>
            </p:cNvSpPr>
            <p:nvPr/>
          </p:nvSpPr>
          <p:spPr bwMode="auto">
            <a:xfrm>
              <a:off x="887" y="3018"/>
              <a:ext cx="502" cy="19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l" eaLnBrk="1" hangingPunct="1"/>
              <a:endParaRPr lang="en-US" altLang="en-US"/>
            </a:p>
          </p:txBody>
        </p:sp>
        <p:sp>
          <p:nvSpPr>
            <p:cNvPr id="228" name="Text Box 86">
              <a:extLst>
                <a:ext uri="{FF2B5EF4-FFF2-40B4-BE49-F238E27FC236}">
                  <a16:creationId xmlns:a16="http://schemas.microsoft.com/office/drawing/2014/main" id="{1AF9E24D-57E3-CC4F-92CA-83F1D2133F1A}"/>
                </a:ext>
              </a:extLst>
            </p:cNvPr>
            <p:cNvSpPr txBox="1">
              <a:spLocks noChangeArrowheads="1"/>
            </p:cNvSpPr>
            <p:nvPr/>
          </p:nvSpPr>
          <p:spPr bwMode="auto">
            <a:xfrm>
              <a:off x="3509" y="3025"/>
              <a:ext cx="501" cy="19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Bef>
                  <a:spcPts val="305"/>
                </a:spcBef>
              </a:pPr>
              <a:r>
                <a:rPr lang="en-US" altLang="ko-KR" sz="671"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N+3</a:t>
              </a:r>
              <a:endParaRPr lang="en-US" altLang="en-US">
                <a:solidFill>
                  <a:srgbClr val="000000"/>
                </a:solidFill>
                <a:ea typeface="Batang" panose="02030600000101010101" pitchFamily="18" charset="-127"/>
              </a:endParaRPr>
            </a:p>
          </p:txBody>
        </p:sp>
        <p:sp>
          <p:nvSpPr>
            <p:cNvPr id="229" name="Text Box 87">
              <a:extLst>
                <a:ext uri="{FF2B5EF4-FFF2-40B4-BE49-F238E27FC236}">
                  <a16:creationId xmlns:a16="http://schemas.microsoft.com/office/drawing/2014/main" id="{31188D78-8B56-52B9-E5B5-D793ED023C39}"/>
                </a:ext>
              </a:extLst>
            </p:cNvPr>
            <p:cNvSpPr txBox="1">
              <a:spLocks noChangeArrowheads="1"/>
            </p:cNvSpPr>
            <p:nvPr/>
          </p:nvSpPr>
          <p:spPr bwMode="auto">
            <a:xfrm>
              <a:off x="1533" y="3025"/>
              <a:ext cx="501" cy="19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Bef>
                  <a:spcPts val="305"/>
                </a:spcBef>
              </a:pPr>
              <a:r>
                <a:rPr lang="en-US" altLang="ko-KR" sz="671"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a:t>
              </a:r>
              <a:endParaRPr lang="en-US" altLang="en-US">
                <a:solidFill>
                  <a:srgbClr val="000000"/>
                </a:solidFill>
                <a:ea typeface="Batang" panose="02030600000101010101" pitchFamily="18" charset="-127"/>
              </a:endParaRPr>
            </a:p>
          </p:txBody>
        </p:sp>
        <p:sp>
          <p:nvSpPr>
            <p:cNvPr id="230" name="Line 88">
              <a:extLst>
                <a:ext uri="{FF2B5EF4-FFF2-40B4-BE49-F238E27FC236}">
                  <a16:creationId xmlns:a16="http://schemas.microsoft.com/office/drawing/2014/main" id="{F04C4750-56F0-B76E-FD1E-D2AD36501617}"/>
                </a:ext>
              </a:extLst>
            </p:cNvPr>
            <p:cNvSpPr>
              <a:spLocks noChangeShapeType="1"/>
            </p:cNvSpPr>
            <p:nvPr/>
          </p:nvSpPr>
          <p:spPr bwMode="auto">
            <a:xfrm rot="10800000" flipV="1">
              <a:off x="3509" y="3033"/>
              <a:ext cx="0" cy="1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31" name="Line 89">
              <a:extLst>
                <a:ext uri="{FF2B5EF4-FFF2-40B4-BE49-F238E27FC236}">
                  <a16:creationId xmlns:a16="http://schemas.microsoft.com/office/drawing/2014/main" id="{F2CB1220-EB29-B8E7-2A48-44B2A1289D2C}"/>
                </a:ext>
              </a:extLst>
            </p:cNvPr>
            <p:cNvSpPr>
              <a:spLocks noChangeShapeType="1"/>
            </p:cNvSpPr>
            <p:nvPr/>
          </p:nvSpPr>
          <p:spPr bwMode="auto">
            <a:xfrm rot="10800000" flipV="1">
              <a:off x="887" y="3204"/>
              <a:ext cx="0" cy="3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32" name="Line 90">
              <a:extLst>
                <a:ext uri="{FF2B5EF4-FFF2-40B4-BE49-F238E27FC236}">
                  <a16:creationId xmlns:a16="http://schemas.microsoft.com/office/drawing/2014/main" id="{996DBE9D-0EA7-5F11-8F1F-E1D14BEF22FD}"/>
                </a:ext>
              </a:extLst>
            </p:cNvPr>
            <p:cNvSpPr>
              <a:spLocks noChangeShapeType="1"/>
            </p:cNvSpPr>
            <p:nvPr/>
          </p:nvSpPr>
          <p:spPr bwMode="auto">
            <a:xfrm rot="10800000" flipV="1">
              <a:off x="4010" y="3033"/>
              <a:ext cx="0" cy="1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33" name="Line 91">
              <a:extLst>
                <a:ext uri="{FF2B5EF4-FFF2-40B4-BE49-F238E27FC236}">
                  <a16:creationId xmlns:a16="http://schemas.microsoft.com/office/drawing/2014/main" id="{02A9789B-A9FF-A91F-56D6-3CA3D73C5989}"/>
                </a:ext>
              </a:extLst>
            </p:cNvPr>
            <p:cNvSpPr>
              <a:spLocks noChangeShapeType="1"/>
            </p:cNvSpPr>
            <p:nvPr/>
          </p:nvSpPr>
          <p:spPr bwMode="auto">
            <a:xfrm rot="10800000" flipV="1">
              <a:off x="1388" y="3211"/>
              <a:ext cx="0" cy="3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34" name="Line 92">
              <a:extLst>
                <a:ext uri="{FF2B5EF4-FFF2-40B4-BE49-F238E27FC236}">
                  <a16:creationId xmlns:a16="http://schemas.microsoft.com/office/drawing/2014/main" id="{94C23B0C-EAE8-DCC2-3884-78223F1F2C44}"/>
                </a:ext>
              </a:extLst>
            </p:cNvPr>
            <p:cNvSpPr>
              <a:spLocks noChangeShapeType="1"/>
            </p:cNvSpPr>
            <p:nvPr/>
          </p:nvSpPr>
          <p:spPr bwMode="auto">
            <a:xfrm rot="10800000" flipH="1" flipV="1">
              <a:off x="4169" y="3211"/>
              <a:ext cx="0" cy="3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35" name="Line 93">
              <a:extLst>
                <a:ext uri="{FF2B5EF4-FFF2-40B4-BE49-F238E27FC236}">
                  <a16:creationId xmlns:a16="http://schemas.microsoft.com/office/drawing/2014/main" id="{CF455613-FBE8-2C43-F980-37B48401DE8E}"/>
                </a:ext>
              </a:extLst>
            </p:cNvPr>
            <p:cNvSpPr>
              <a:spLocks noChangeShapeType="1"/>
            </p:cNvSpPr>
            <p:nvPr/>
          </p:nvSpPr>
          <p:spPr bwMode="auto">
            <a:xfrm rot="10800000" flipV="1">
              <a:off x="2183" y="3582"/>
              <a:ext cx="0" cy="19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36" name="Line 94">
              <a:extLst>
                <a:ext uri="{FF2B5EF4-FFF2-40B4-BE49-F238E27FC236}">
                  <a16:creationId xmlns:a16="http://schemas.microsoft.com/office/drawing/2014/main" id="{D51FF0EB-946D-9656-D0FC-CECFFF968558}"/>
                </a:ext>
              </a:extLst>
            </p:cNvPr>
            <p:cNvSpPr>
              <a:spLocks noChangeShapeType="1"/>
            </p:cNvSpPr>
            <p:nvPr/>
          </p:nvSpPr>
          <p:spPr bwMode="auto">
            <a:xfrm rot="10800000" flipV="1">
              <a:off x="2845" y="3574"/>
              <a:ext cx="0" cy="19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37" name="Line 95">
              <a:extLst>
                <a:ext uri="{FF2B5EF4-FFF2-40B4-BE49-F238E27FC236}">
                  <a16:creationId xmlns:a16="http://schemas.microsoft.com/office/drawing/2014/main" id="{7CF1D8AC-94A9-393A-A38C-CD4E2E67EAF1}"/>
                </a:ext>
              </a:extLst>
            </p:cNvPr>
            <p:cNvSpPr>
              <a:spLocks noChangeShapeType="1"/>
            </p:cNvSpPr>
            <p:nvPr/>
          </p:nvSpPr>
          <p:spPr bwMode="auto">
            <a:xfrm rot="10800000" flipV="1">
              <a:off x="3507" y="3591"/>
              <a:ext cx="0" cy="19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38" name="Line 96">
              <a:extLst>
                <a:ext uri="{FF2B5EF4-FFF2-40B4-BE49-F238E27FC236}">
                  <a16:creationId xmlns:a16="http://schemas.microsoft.com/office/drawing/2014/main" id="{DE0D8FD0-FEC6-6F19-124D-A203368DB9E3}"/>
                </a:ext>
              </a:extLst>
            </p:cNvPr>
            <p:cNvSpPr>
              <a:spLocks noChangeShapeType="1"/>
            </p:cNvSpPr>
            <p:nvPr/>
          </p:nvSpPr>
          <p:spPr bwMode="auto">
            <a:xfrm rot="10800000" flipV="1">
              <a:off x="1521" y="3574"/>
              <a:ext cx="0" cy="19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39" name="Line 97">
              <a:extLst>
                <a:ext uri="{FF2B5EF4-FFF2-40B4-BE49-F238E27FC236}">
                  <a16:creationId xmlns:a16="http://schemas.microsoft.com/office/drawing/2014/main" id="{DA692D50-05AA-DB90-6031-F9E470EF8679}"/>
                </a:ext>
              </a:extLst>
            </p:cNvPr>
            <p:cNvSpPr>
              <a:spLocks noChangeShapeType="1"/>
            </p:cNvSpPr>
            <p:nvPr/>
          </p:nvSpPr>
          <p:spPr bwMode="auto">
            <a:xfrm rot="10800000" flipV="1">
              <a:off x="4421" y="2831"/>
              <a:ext cx="0" cy="19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40" name="Text Box 98">
              <a:extLst>
                <a:ext uri="{FF2B5EF4-FFF2-40B4-BE49-F238E27FC236}">
                  <a16:creationId xmlns:a16="http://schemas.microsoft.com/office/drawing/2014/main" id="{55738370-1FBF-B6E1-47A0-37063272FC9A}"/>
                </a:ext>
              </a:extLst>
            </p:cNvPr>
            <p:cNvSpPr txBox="1">
              <a:spLocks noChangeArrowheads="1"/>
            </p:cNvSpPr>
            <p:nvPr/>
          </p:nvSpPr>
          <p:spPr bwMode="auto">
            <a:xfrm>
              <a:off x="4169" y="3025"/>
              <a:ext cx="502" cy="19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557784" eaLnBrk="1" hangingPunct="1">
                <a:spcAft>
                  <a:spcPts val="600"/>
                </a:spcAft>
              </a:pPr>
              <a:r>
                <a:rPr lang="en-US" altLang="ko-KR" sz="671"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N+4</a:t>
              </a:r>
              <a:endParaRPr lang="en-US" altLang="en-US">
                <a:solidFill>
                  <a:srgbClr val="000000"/>
                </a:solidFill>
                <a:ea typeface="Batang" panose="02030600000101010101" pitchFamily="18" charset="-127"/>
              </a:endParaRPr>
            </a:p>
          </p:txBody>
        </p:sp>
        <p:sp>
          <p:nvSpPr>
            <p:cNvPr id="241" name="Line 99">
              <a:extLst>
                <a:ext uri="{FF2B5EF4-FFF2-40B4-BE49-F238E27FC236}">
                  <a16:creationId xmlns:a16="http://schemas.microsoft.com/office/drawing/2014/main" id="{1D12CA2E-A174-2819-2FBA-5B6743C3B6D4}"/>
                </a:ext>
              </a:extLst>
            </p:cNvPr>
            <p:cNvSpPr>
              <a:spLocks noChangeShapeType="1"/>
            </p:cNvSpPr>
            <p:nvPr/>
          </p:nvSpPr>
          <p:spPr bwMode="auto">
            <a:xfrm rot="10800000" flipV="1">
              <a:off x="4671" y="3033"/>
              <a:ext cx="0" cy="1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42" name="Line 100">
              <a:extLst>
                <a:ext uri="{FF2B5EF4-FFF2-40B4-BE49-F238E27FC236}">
                  <a16:creationId xmlns:a16="http://schemas.microsoft.com/office/drawing/2014/main" id="{08502B96-F96A-C6C7-2536-508C4272AE53}"/>
                </a:ext>
              </a:extLst>
            </p:cNvPr>
            <p:cNvSpPr>
              <a:spLocks noChangeShapeType="1"/>
            </p:cNvSpPr>
            <p:nvPr/>
          </p:nvSpPr>
          <p:spPr bwMode="auto">
            <a:xfrm rot="10800000" flipV="1">
              <a:off x="4169" y="3033"/>
              <a:ext cx="0" cy="1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43" name="Text Box 101">
              <a:extLst>
                <a:ext uri="{FF2B5EF4-FFF2-40B4-BE49-F238E27FC236}">
                  <a16:creationId xmlns:a16="http://schemas.microsoft.com/office/drawing/2014/main" id="{2F0CB5D1-5F6F-E8C6-B765-1C0577DF4ACB}"/>
                </a:ext>
              </a:extLst>
            </p:cNvPr>
            <p:cNvSpPr txBox="1">
              <a:spLocks noChangeArrowheads="1"/>
            </p:cNvSpPr>
            <p:nvPr/>
          </p:nvSpPr>
          <p:spPr bwMode="auto">
            <a:xfrm>
              <a:off x="2195" y="3018"/>
              <a:ext cx="502" cy="19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557784" eaLnBrk="1" hangingPunct="1">
                <a:spcAft>
                  <a:spcPts val="600"/>
                </a:spcAft>
              </a:pPr>
              <a:r>
                <a:rPr lang="en-US" altLang="ko-KR" sz="671"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N+1</a:t>
              </a:r>
              <a:endParaRPr lang="en-US" altLang="en-US">
                <a:solidFill>
                  <a:srgbClr val="000000"/>
                </a:solidFill>
                <a:ea typeface="Batang" panose="02030600000101010101" pitchFamily="18" charset="-127"/>
              </a:endParaRPr>
            </a:p>
          </p:txBody>
        </p:sp>
        <p:sp>
          <p:nvSpPr>
            <p:cNvPr id="244" name="Line 102">
              <a:extLst>
                <a:ext uri="{FF2B5EF4-FFF2-40B4-BE49-F238E27FC236}">
                  <a16:creationId xmlns:a16="http://schemas.microsoft.com/office/drawing/2014/main" id="{1743914E-BF08-3AC1-BDB5-C9CB4FEA181D}"/>
                </a:ext>
              </a:extLst>
            </p:cNvPr>
            <p:cNvSpPr>
              <a:spLocks noChangeShapeType="1"/>
            </p:cNvSpPr>
            <p:nvPr/>
          </p:nvSpPr>
          <p:spPr bwMode="auto">
            <a:xfrm rot="10800000" flipV="1">
              <a:off x="2195" y="3211"/>
              <a:ext cx="0" cy="3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45" name="Line 103">
              <a:extLst>
                <a:ext uri="{FF2B5EF4-FFF2-40B4-BE49-F238E27FC236}">
                  <a16:creationId xmlns:a16="http://schemas.microsoft.com/office/drawing/2014/main" id="{6172348C-1088-2204-9264-5E1EBA2D0A6B}"/>
                </a:ext>
              </a:extLst>
            </p:cNvPr>
            <p:cNvSpPr>
              <a:spLocks noChangeShapeType="1"/>
            </p:cNvSpPr>
            <p:nvPr/>
          </p:nvSpPr>
          <p:spPr bwMode="auto">
            <a:xfrm rot="10800000" flipV="1">
              <a:off x="2697" y="3211"/>
              <a:ext cx="0" cy="3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46" name="Text Box 104">
              <a:extLst>
                <a:ext uri="{FF2B5EF4-FFF2-40B4-BE49-F238E27FC236}">
                  <a16:creationId xmlns:a16="http://schemas.microsoft.com/office/drawing/2014/main" id="{1E775D89-5017-CF65-4A28-6A86C376F8EA}"/>
                </a:ext>
              </a:extLst>
            </p:cNvPr>
            <p:cNvSpPr txBox="1">
              <a:spLocks noChangeArrowheads="1"/>
            </p:cNvSpPr>
            <p:nvPr/>
          </p:nvSpPr>
          <p:spPr bwMode="auto">
            <a:xfrm>
              <a:off x="2848" y="3018"/>
              <a:ext cx="500" cy="19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Aft>
                  <a:spcPts val="600"/>
                </a:spcAft>
              </a:pPr>
              <a:r>
                <a:rPr lang="en-US" altLang="ko-KR" sz="671"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N+2</a:t>
              </a:r>
              <a:endParaRPr lang="en-US" altLang="en-US">
                <a:solidFill>
                  <a:srgbClr val="000000"/>
                </a:solidFill>
                <a:ea typeface="Batang" panose="02030600000101010101" pitchFamily="18" charset="-127"/>
              </a:endParaRPr>
            </a:p>
          </p:txBody>
        </p:sp>
        <p:sp>
          <p:nvSpPr>
            <p:cNvPr id="247" name="Line 105">
              <a:extLst>
                <a:ext uri="{FF2B5EF4-FFF2-40B4-BE49-F238E27FC236}">
                  <a16:creationId xmlns:a16="http://schemas.microsoft.com/office/drawing/2014/main" id="{08EFB4B8-D772-9374-D5A4-5C12A93EC3A5}"/>
                </a:ext>
              </a:extLst>
            </p:cNvPr>
            <p:cNvSpPr>
              <a:spLocks noChangeShapeType="1"/>
            </p:cNvSpPr>
            <p:nvPr/>
          </p:nvSpPr>
          <p:spPr bwMode="auto">
            <a:xfrm rot="10800000" flipV="1">
              <a:off x="2848" y="3211"/>
              <a:ext cx="0" cy="3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48" name="Line 106">
              <a:extLst>
                <a:ext uri="{FF2B5EF4-FFF2-40B4-BE49-F238E27FC236}">
                  <a16:creationId xmlns:a16="http://schemas.microsoft.com/office/drawing/2014/main" id="{7BB4B600-E725-6999-06C1-B4DA23B42C09}"/>
                </a:ext>
              </a:extLst>
            </p:cNvPr>
            <p:cNvSpPr>
              <a:spLocks noChangeShapeType="1"/>
            </p:cNvSpPr>
            <p:nvPr/>
          </p:nvSpPr>
          <p:spPr bwMode="auto">
            <a:xfrm rot="10800000" flipV="1">
              <a:off x="3348" y="3219"/>
              <a:ext cx="0" cy="3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49" name="Line 107">
              <a:extLst>
                <a:ext uri="{FF2B5EF4-FFF2-40B4-BE49-F238E27FC236}">
                  <a16:creationId xmlns:a16="http://schemas.microsoft.com/office/drawing/2014/main" id="{6554AE2E-8F42-15E8-D524-E8C476966799}"/>
                </a:ext>
              </a:extLst>
            </p:cNvPr>
            <p:cNvSpPr>
              <a:spLocks noChangeShapeType="1"/>
            </p:cNvSpPr>
            <p:nvPr/>
          </p:nvSpPr>
          <p:spPr bwMode="auto">
            <a:xfrm rot="10800000" flipV="1">
              <a:off x="2034" y="3211"/>
              <a:ext cx="0" cy="3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50" name="Line 108">
              <a:extLst>
                <a:ext uri="{FF2B5EF4-FFF2-40B4-BE49-F238E27FC236}">
                  <a16:creationId xmlns:a16="http://schemas.microsoft.com/office/drawing/2014/main" id="{E50AC6E5-CF63-6D17-2175-9E9EBD4A0E6E}"/>
                </a:ext>
              </a:extLst>
            </p:cNvPr>
            <p:cNvSpPr>
              <a:spLocks noChangeShapeType="1"/>
            </p:cNvSpPr>
            <p:nvPr/>
          </p:nvSpPr>
          <p:spPr bwMode="auto">
            <a:xfrm rot="10800000" flipV="1">
              <a:off x="1530" y="3211"/>
              <a:ext cx="0" cy="3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51" name="Line 109">
              <a:extLst>
                <a:ext uri="{FF2B5EF4-FFF2-40B4-BE49-F238E27FC236}">
                  <a16:creationId xmlns:a16="http://schemas.microsoft.com/office/drawing/2014/main" id="{A3C367C1-2D2C-6B7E-CAF3-D23F73461C73}"/>
                </a:ext>
              </a:extLst>
            </p:cNvPr>
            <p:cNvSpPr>
              <a:spLocks noChangeShapeType="1"/>
            </p:cNvSpPr>
            <p:nvPr/>
          </p:nvSpPr>
          <p:spPr bwMode="auto">
            <a:xfrm rot="10800000" flipV="1">
              <a:off x="3507" y="3218"/>
              <a:ext cx="0" cy="3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52" name="Line 110">
              <a:extLst>
                <a:ext uri="{FF2B5EF4-FFF2-40B4-BE49-F238E27FC236}">
                  <a16:creationId xmlns:a16="http://schemas.microsoft.com/office/drawing/2014/main" id="{568E5523-1BB9-D9C6-B5F9-75B37574B1AF}"/>
                </a:ext>
              </a:extLst>
            </p:cNvPr>
            <p:cNvSpPr>
              <a:spLocks noChangeShapeType="1"/>
            </p:cNvSpPr>
            <p:nvPr/>
          </p:nvSpPr>
          <p:spPr bwMode="auto">
            <a:xfrm rot="10800000" flipV="1">
              <a:off x="4010" y="3211"/>
              <a:ext cx="0" cy="3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53" name="Line 111">
              <a:extLst>
                <a:ext uri="{FF2B5EF4-FFF2-40B4-BE49-F238E27FC236}">
                  <a16:creationId xmlns:a16="http://schemas.microsoft.com/office/drawing/2014/main" id="{197DA9E7-D807-192D-1101-2E3B884056BA}"/>
                </a:ext>
              </a:extLst>
            </p:cNvPr>
            <p:cNvSpPr>
              <a:spLocks noChangeShapeType="1"/>
            </p:cNvSpPr>
            <p:nvPr/>
          </p:nvSpPr>
          <p:spPr bwMode="auto">
            <a:xfrm rot="10800000" flipH="1" flipV="1">
              <a:off x="4672" y="3219"/>
              <a:ext cx="0" cy="3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54" name="Line 112">
              <a:extLst>
                <a:ext uri="{FF2B5EF4-FFF2-40B4-BE49-F238E27FC236}">
                  <a16:creationId xmlns:a16="http://schemas.microsoft.com/office/drawing/2014/main" id="{D252221E-D5FF-F21A-2005-0FF72DA7E62E}"/>
                </a:ext>
              </a:extLst>
            </p:cNvPr>
            <p:cNvSpPr>
              <a:spLocks noChangeShapeType="1"/>
            </p:cNvSpPr>
            <p:nvPr/>
          </p:nvSpPr>
          <p:spPr bwMode="auto">
            <a:xfrm rot="10800000" flipV="1">
              <a:off x="4176" y="3600"/>
              <a:ext cx="0" cy="19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55" name="Text Box 114">
              <a:extLst>
                <a:ext uri="{FF2B5EF4-FFF2-40B4-BE49-F238E27FC236}">
                  <a16:creationId xmlns:a16="http://schemas.microsoft.com/office/drawing/2014/main" id="{C2EADE5F-2D90-AB7A-462E-2566335DC7CC}"/>
                </a:ext>
              </a:extLst>
            </p:cNvPr>
            <p:cNvSpPr txBox="1">
              <a:spLocks noChangeArrowheads="1"/>
            </p:cNvSpPr>
            <p:nvPr/>
          </p:nvSpPr>
          <p:spPr bwMode="auto">
            <a:xfrm>
              <a:off x="5258" y="3690"/>
              <a:ext cx="502"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Bef>
                  <a:spcPts val="305"/>
                </a:spcBef>
              </a:pPr>
              <a:r>
                <a:rPr lang="en-US" altLang="ko-KR" sz="671" kern="1200">
                  <a:solidFill>
                    <a:schemeClr val="tx2"/>
                  </a:solidFill>
                  <a:latin typeface="Times New Roman" panose="02020603050405020304" pitchFamily="18" charset="0"/>
                  <a:ea typeface="Batang" panose="02030600000101010101" pitchFamily="18" charset="-127"/>
                  <a:cs typeface="Times New Roman" panose="02020603050405020304" pitchFamily="18" charset="0"/>
                </a:rPr>
                <a:t>V(R)</a:t>
              </a:r>
              <a:endParaRPr lang="en-US" altLang="en-US">
                <a:solidFill>
                  <a:schemeClr val="tx2"/>
                </a:solidFill>
                <a:ea typeface="Batang" panose="02030600000101010101" pitchFamily="18" charset="-127"/>
              </a:endParaRPr>
            </a:p>
          </p:txBody>
        </p:sp>
        <p:sp>
          <p:nvSpPr>
            <p:cNvPr id="256" name="Line 115">
              <a:extLst>
                <a:ext uri="{FF2B5EF4-FFF2-40B4-BE49-F238E27FC236}">
                  <a16:creationId xmlns:a16="http://schemas.microsoft.com/office/drawing/2014/main" id="{E1011C2B-2D5D-A3E6-4E72-92D35152C0A6}"/>
                </a:ext>
              </a:extLst>
            </p:cNvPr>
            <p:cNvSpPr>
              <a:spLocks noChangeShapeType="1"/>
            </p:cNvSpPr>
            <p:nvPr/>
          </p:nvSpPr>
          <p:spPr bwMode="auto">
            <a:xfrm rot="5400000" flipV="1">
              <a:off x="5154" y="3711"/>
              <a:ext cx="0" cy="168"/>
            </a:xfrm>
            <a:prstGeom prst="line">
              <a:avLst/>
            </a:prstGeom>
            <a:noFill/>
            <a:ln w="9525">
              <a:solidFill>
                <a:schemeClr val="tx2"/>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57" name="Line 116">
              <a:extLst>
                <a:ext uri="{FF2B5EF4-FFF2-40B4-BE49-F238E27FC236}">
                  <a16:creationId xmlns:a16="http://schemas.microsoft.com/office/drawing/2014/main" id="{077A1340-4D1C-ACC6-C17D-A09389EF392A}"/>
                </a:ext>
              </a:extLst>
            </p:cNvPr>
            <p:cNvSpPr>
              <a:spLocks noChangeShapeType="1"/>
            </p:cNvSpPr>
            <p:nvPr/>
          </p:nvSpPr>
          <p:spPr bwMode="auto">
            <a:xfrm>
              <a:off x="4789" y="2361"/>
              <a:ext cx="33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58" name="Line 117">
              <a:extLst>
                <a:ext uri="{FF2B5EF4-FFF2-40B4-BE49-F238E27FC236}">
                  <a16:creationId xmlns:a16="http://schemas.microsoft.com/office/drawing/2014/main" id="{66D14312-B233-2005-3E99-5A292A110E9B}"/>
                </a:ext>
              </a:extLst>
            </p:cNvPr>
            <p:cNvSpPr>
              <a:spLocks noChangeShapeType="1"/>
            </p:cNvSpPr>
            <p:nvPr/>
          </p:nvSpPr>
          <p:spPr bwMode="auto">
            <a:xfrm>
              <a:off x="3716" y="249"/>
              <a:ext cx="0" cy="2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59" name="Line 118">
              <a:extLst>
                <a:ext uri="{FF2B5EF4-FFF2-40B4-BE49-F238E27FC236}">
                  <a16:creationId xmlns:a16="http://schemas.microsoft.com/office/drawing/2014/main" id="{BAFE3C0C-52B5-EFF4-FAD4-5D3AD933C0FF}"/>
                </a:ext>
              </a:extLst>
            </p:cNvPr>
            <p:cNvSpPr>
              <a:spLocks noChangeShapeType="1"/>
            </p:cNvSpPr>
            <p:nvPr/>
          </p:nvSpPr>
          <p:spPr bwMode="auto">
            <a:xfrm flipV="1">
              <a:off x="3819" y="78"/>
              <a:ext cx="0" cy="19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60" name="Line 119">
              <a:extLst>
                <a:ext uri="{FF2B5EF4-FFF2-40B4-BE49-F238E27FC236}">
                  <a16:creationId xmlns:a16="http://schemas.microsoft.com/office/drawing/2014/main" id="{AAD7ED8D-5660-AC7C-4D6C-BD7A8730A079}"/>
                </a:ext>
              </a:extLst>
            </p:cNvPr>
            <p:cNvSpPr>
              <a:spLocks noChangeShapeType="1"/>
            </p:cNvSpPr>
            <p:nvPr/>
          </p:nvSpPr>
          <p:spPr bwMode="auto">
            <a:xfrm>
              <a:off x="3229" y="249"/>
              <a:ext cx="0" cy="2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61" name="Text Box 120">
              <a:extLst>
                <a:ext uri="{FF2B5EF4-FFF2-40B4-BE49-F238E27FC236}">
                  <a16:creationId xmlns:a16="http://schemas.microsoft.com/office/drawing/2014/main" id="{F294BA92-988A-9E06-4662-46B1CFBE3E11}"/>
                </a:ext>
              </a:extLst>
            </p:cNvPr>
            <p:cNvSpPr txBox="1">
              <a:spLocks noChangeArrowheads="1"/>
            </p:cNvSpPr>
            <p:nvPr/>
          </p:nvSpPr>
          <p:spPr bwMode="auto">
            <a:xfrm>
              <a:off x="2589" y="589"/>
              <a:ext cx="501" cy="193"/>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Bef>
                  <a:spcPts val="305"/>
                </a:spcBef>
              </a:pPr>
              <a:r>
                <a:rPr lang="en-US" altLang="ko-KR" sz="671"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N+3</a:t>
              </a:r>
              <a:endParaRPr lang="en-US" altLang="en-US">
                <a:solidFill>
                  <a:srgbClr val="000000"/>
                </a:solidFill>
                <a:ea typeface="Batang" panose="02030600000101010101" pitchFamily="18" charset="-127"/>
              </a:endParaRPr>
            </a:p>
          </p:txBody>
        </p:sp>
        <p:sp>
          <p:nvSpPr>
            <p:cNvPr id="262" name="Text Box 121">
              <a:extLst>
                <a:ext uri="{FF2B5EF4-FFF2-40B4-BE49-F238E27FC236}">
                  <a16:creationId xmlns:a16="http://schemas.microsoft.com/office/drawing/2014/main" id="{F0B7330E-2D7B-33C8-66E0-A3DC3A91ED20}"/>
                </a:ext>
              </a:extLst>
            </p:cNvPr>
            <p:cNvSpPr txBox="1">
              <a:spLocks noChangeArrowheads="1"/>
            </p:cNvSpPr>
            <p:nvPr/>
          </p:nvSpPr>
          <p:spPr bwMode="auto">
            <a:xfrm>
              <a:off x="3214" y="395"/>
              <a:ext cx="502" cy="194"/>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Bef>
                  <a:spcPts val="305"/>
                </a:spcBef>
              </a:pPr>
              <a:r>
                <a:rPr lang="en-US" altLang="ko-KR" sz="671"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N+4</a:t>
              </a:r>
              <a:endParaRPr lang="en-US" altLang="en-US">
                <a:solidFill>
                  <a:srgbClr val="000000"/>
                </a:solidFill>
                <a:ea typeface="Batang" panose="02030600000101010101" pitchFamily="18" charset="-127"/>
              </a:endParaRPr>
            </a:p>
          </p:txBody>
        </p:sp>
        <p:sp>
          <p:nvSpPr>
            <p:cNvPr id="263" name="Line 122">
              <a:extLst>
                <a:ext uri="{FF2B5EF4-FFF2-40B4-BE49-F238E27FC236}">
                  <a16:creationId xmlns:a16="http://schemas.microsoft.com/office/drawing/2014/main" id="{7C39F5F1-D360-876A-DD96-951D276D0B7D}"/>
                </a:ext>
              </a:extLst>
            </p:cNvPr>
            <p:cNvSpPr>
              <a:spLocks noChangeShapeType="1"/>
            </p:cNvSpPr>
            <p:nvPr/>
          </p:nvSpPr>
          <p:spPr bwMode="auto">
            <a:xfrm>
              <a:off x="3087" y="237"/>
              <a:ext cx="0" cy="3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64" name="Line 123">
              <a:extLst>
                <a:ext uri="{FF2B5EF4-FFF2-40B4-BE49-F238E27FC236}">
                  <a16:creationId xmlns:a16="http://schemas.microsoft.com/office/drawing/2014/main" id="{8B61AF42-7727-B364-5C06-C4B8A7BA15EC}"/>
                </a:ext>
              </a:extLst>
            </p:cNvPr>
            <p:cNvSpPr>
              <a:spLocks noChangeShapeType="1"/>
            </p:cNvSpPr>
            <p:nvPr/>
          </p:nvSpPr>
          <p:spPr bwMode="auto">
            <a:xfrm>
              <a:off x="2594" y="248"/>
              <a:ext cx="0" cy="3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65" name="Text Box 124">
              <a:extLst>
                <a:ext uri="{FF2B5EF4-FFF2-40B4-BE49-F238E27FC236}">
                  <a16:creationId xmlns:a16="http://schemas.microsoft.com/office/drawing/2014/main" id="{FE634D83-41F9-EF8A-2309-32819E24D64A}"/>
                </a:ext>
              </a:extLst>
            </p:cNvPr>
            <p:cNvSpPr txBox="1">
              <a:spLocks noChangeArrowheads="1"/>
            </p:cNvSpPr>
            <p:nvPr/>
          </p:nvSpPr>
          <p:spPr bwMode="auto">
            <a:xfrm>
              <a:off x="3877" y="756"/>
              <a:ext cx="501" cy="195"/>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557784" eaLnBrk="1" hangingPunct="1">
                <a:spcBef>
                  <a:spcPts val="305"/>
                </a:spcBef>
              </a:pPr>
              <a:r>
                <a:rPr lang="en-US" altLang="ko-KR" sz="671"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N+5</a:t>
              </a:r>
              <a:endParaRPr lang="en-US" altLang="en-US">
                <a:solidFill>
                  <a:srgbClr val="000000"/>
                </a:solidFill>
                <a:ea typeface="Batang" panose="02030600000101010101" pitchFamily="18" charset="-127"/>
              </a:endParaRPr>
            </a:p>
          </p:txBody>
        </p:sp>
        <p:sp>
          <p:nvSpPr>
            <p:cNvPr id="266" name="Text Box 125">
              <a:extLst>
                <a:ext uri="{FF2B5EF4-FFF2-40B4-BE49-F238E27FC236}">
                  <a16:creationId xmlns:a16="http://schemas.microsoft.com/office/drawing/2014/main" id="{0EB75CB2-3EFC-D844-F00A-5A9A832A2AC2}"/>
                </a:ext>
              </a:extLst>
            </p:cNvPr>
            <p:cNvSpPr txBox="1">
              <a:spLocks noChangeArrowheads="1"/>
            </p:cNvSpPr>
            <p:nvPr/>
          </p:nvSpPr>
          <p:spPr bwMode="auto">
            <a:xfrm>
              <a:off x="1206" y="3722"/>
              <a:ext cx="39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557784" eaLnBrk="1" hangingPunct="1">
                <a:spcAft>
                  <a:spcPts val="600"/>
                </a:spcAft>
              </a:pPr>
              <a:r>
                <a:rPr lang="en-US" altLang="en-US" sz="854" kern="1200">
                  <a:solidFill>
                    <a:schemeClr val="tx1"/>
                  </a:solidFill>
                  <a:latin typeface="Times New Roman" panose="02020603050405020304" pitchFamily="18" charset="0"/>
                  <a:ea typeface="+mn-ea"/>
                  <a:cs typeface="Times New Roman" panose="02020603050405020304" pitchFamily="18" charset="0"/>
                </a:rPr>
                <a:t>     N                     N+1                 N+2                  N+3               N+4             N+5</a:t>
              </a:r>
              <a:endParaRPr lang="en-US" altLang="en-US" sz="1400">
                <a:latin typeface="Times New Roman" panose="02020603050405020304" pitchFamily="18" charset="0"/>
                <a:cs typeface="Times New Roman" panose="02020603050405020304" pitchFamily="18" charset="0"/>
              </a:endParaRPr>
            </a:p>
          </p:txBody>
        </p:sp>
        <p:sp>
          <p:nvSpPr>
            <p:cNvPr id="267" name="Line 127">
              <a:extLst>
                <a:ext uri="{FF2B5EF4-FFF2-40B4-BE49-F238E27FC236}">
                  <a16:creationId xmlns:a16="http://schemas.microsoft.com/office/drawing/2014/main" id="{B5DC1692-340E-21CB-9D64-B93A8ADC9663}"/>
                </a:ext>
              </a:extLst>
            </p:cNvPr>
            <p:cNvSpPr>
              <a:spLocks noChangeShapeType="1"/>
            </p:cNvSpPr>
            <p:nvPr/>
          </p:nvSpPr>
          <p:spPr bwMode="auto">
            <a:xfrm rot="10800000" flipV="1">
              <a:off x="4704" y="3600"/>
              <a:ext cx="0" cy="19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68" name="Text Box 436">
              <a:extLst>
                <a:ext uri="{FF2B5EF4-FFF2-40B4-BE49-F238E27FC236}">
                  <a16:creationId xmlns:a16="http://schemas.microsoft.com/office/drawing/2014/main" id="{AD0A40CB-FA94-095E-FCED-AA522183705A}"/>
                </a:ext>
              </a:extLst>
            </p:cNvPr>
            <p:cNvSpPr txBox="1">
              <a:spLocks noChangeArrowheads="1"/>
            </p:cNvSpPr>
            <p:nvPr/>
          </p:nvSpPr>
          <p:spPr bwMode="auto">
            <a:xfrm>
              <a:off x="1824" y="3936"/>
              <a:ext cx="20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557784" eaLnBrk="1" hangingPunct="1">
                <a:spcBef>
                  <a:spcPct val="50000"/>
                </a:spcBef>
              </a:pPr>
              <a:r>
                <a:rPr lang="en-US" altLang="en-US" sz="1464" kern="1200">
                  <a:solidFill>
                    <a:schemeClr val="tx1"/>
                  </a:solidFill>
                  <a:latin typeface="Times New Roman" panose="02020603050405020304" pitchFamily="18" charset="0"/>
                  <a:ea typeface="+mn-ea"/>
                  <a:cs typeface="Times New Roman" panose="02020603050405020304" pitchFamily="18" charset="0"/>
                </a:rPr>
                <a:t>Corrupted ACK- Frames</a:t>
              </a:r>
              <a:endParaRPr lang="en-US" altLang="en-US" sz="240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09640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36BF4C-2160-3B1D-9FAD-463504145FA0}"/>
              </a:ext>
            </a:extLst>
          </p:cNvPr>
          <p:cNvSpPr>
            <a:spLocks noGrp="1"/>
          </p:cNvSpPr>
          <p:nvPr>
            <p:ph type="title"/>
          </p:nvPr>
        </p:nvSpPr>
        <p:spPr>
          <a:xfrm>
            <a:off x="793662" y="386930"/>
            <a:ext cx="10066122" cy="1298448"/>
          </a:xfrm>
        </p:spPr>
        <p:txBody>
          <a:bodyPr anchor="b">
            <a:normAutofit/>
          </a:bodyPr>
          <a:lstStyle/>
          <a:p>
            <a:r>
              <a:rPr lang="en-US"/>
              <a:t>Sliding Window  Flow Control mechanism</a:t>
            </a:r>
          </a:p>
        </p:txBody>
      </p:sp>
      <p:sp>
        <p:nvSpPr>
          <p:cNvPr id="18" name="Rectangle 1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2EDC5E-AF37-8FCB-CA10-5B22B531DD97}"/>
              </a:ext>
            </a:extLst>
          </p:cNvPr>
          <p:cNvSpPr>
            <a:spLocks noGrp="1"/>
          </p:cNvSpPr>
          <p:nvPr>
            <p:ph idx="1"/>
          </p:nvPr>
        </p:nvSpPr>
        <p:spPr>
          <a:xfrm>
            <a:off x="0" y="1970968"/>
            <a:ext cx="6307282" cy="4970159"/>
          </a:xfrm>
        </p:spPr>
        <p:txBody>
          <a:bodyPr anchor="ctr">
            <a:normAutofit/>
          </a:bodyPr>
          <a:lstStyle/>
          <a:p>
            <a:r>
              <a:rPr lang="en-US" sz="1400" dirty="0"/>
              <a:t>Recall that an idle RQ error control scheme, although inefficient in its use of transmission bandwidth, requires a minimum of buffer storage capacity. The flow of I–frames across the link is therefore automatically tightly controlled. </a:t>
            </a:r>
          </a:p>
          <a:p>
            <a:r>
              <a:rPr lang="en-US" sz="1400" dirty="0"/>
              <a:t>With a continuous RQ error control scheme, however, P may send I–frames continuously before receiving any acknowledgments. With this type of scheme, it is possible for the destination to run out of available buffer storage. </a:t>
            </a:r>
          </a:p>
          <a:p>
            <a:pPr lvl="1"/>
            <a:r>
              <a:rPr lang="en-US" sz="1400" dirty="0"/>
              <a:t>If the destination (S) is unable to pass on the frames sent to it,  to the network layer, S stops returning acknowledgment frames, the retransmission list at P builds up and this in turn can be interpreted as a signal for P to stop transmitting further frames until acknowledgment stat to flow again. </a:t>
            </a:r>
          </a:p>
          <a:p>
            <a:pPr lvl="1"/>
            <a:r>
              <a:rPr lang="en-US" sz="1400" dirty="0"/>
              <a:t>To implement this scheme, a maximum limit is set on the number of I-frames that can be awaiting acknowledgment and hence outstanding in the retransmission list. This limit is the “send window, K”. </a:t>
            </a:r>
          </a:p>
          <a:p>
            <a:pPr lvl="1"/>
            <a:r>
              <a:rPr lang="en-US" altLang="en-US" sz="1400" dirty="0">
                <a:latin typeface="Times New Roman" panose="02020603050405020304" pitchFamily="18" charset="0"/>
                <a:cs typeface="Times New Roman" panose="02020603050405020304" pitchFamily="18" charset="0"/>
              </a:rPr>
              <a:t>Factors such as the maximum frame size, available buffer storage, link propagation delay, and transmission bit rate must all be considered when selecting the send window size, K. </a:t>
            </a:r>
          </a:p>
          <a:p>
            <a:pPr lvl="1"/>
            <a:r>
              <a:rPr lang="en-US" sz="1400" dirty="0"/>
              <a:t>The Window K is equal to the Frames waiting to be acknowledged.</a:t>
            </a:r>
          </a:p>
        </p:txBody>
      </p:sp>
      <p:pic>
        <p:nvPicPr>
          <p:cNvPr id="4" name="table">
            <a:extLst>
              <a:ext uri="{FF2B5EF4-FFF2-40B4-BE49-F238E27FC236}">
                <a16:creationId xmlns:a16="http://schemas.microsoft.com/office/drawing/2014/main" id="{AED06D71-C1DE-E9C6-F75B-2F93C0839D6E}"/>
              </a:ext>
            </a:extLst>
          </p:cNvPr>
          <p:cNvPicPr>
            <a:picLocks noChangeAspect="1"/>
          </p:cNvPicPr>
          <p:nvPr/>
        </p:nvPicPr>
        <p:blipFill>
          <a:blip r:embed="rId2"/>
          <a:stretch>
            <a:fillRect/>
          </a:stretch>
        </p:blipFill>
        <p:spPr>
          <a:xfrm>
            <a:off x="6707892" y="3375701"/>
            <a:ext cx="4353917" cy="1632718"/>
          </a:xfrm>
          <a:prstGeom prst="rect">
            <a:avLst/>
          </a:prstGeom>
        </p:spPr>
      </p:pic>
      <p:sp>
        <p:nvSpPr>
          <p:cNvPr id="22" name="Rectangle 2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212562F-8928-C7E7-7EFD-32DD74A5BEC3}"/>
              </a:ext>
            </a:extLst>
          </p:cNvPr>
          <p:cNvSpPr txBox="1"/>
          <p:nvPr/>
        </p:nvSpPr>
        <p:spPr>
          <a:xfrm>
            <a:off x="7404882" y="5016900"/>
            <a:ext cx="2880880" cy="369332"/>
          </a:xfrm>
          <a:prstGeom prst="rect">
            <a:avLst/>
          </a:prstGeom>
          <a:noFill/>
        </p:spPr>
        <p:txBody>
          <a:bodyPr wrap="square">
            <a:spAutoFit/>
          </a:bodyPr>
          <a:lstStyle/>
          <a:p>
            <a:r>
              <a:rPr lang="en-US" altLang="en-US" sz="1800" dirty="0">
                <a:latin typeface="Times New Roman" panose="02020603050405020304" pitchFamily="18" charset="0"/>
                <a:cs typeface="Times New Roman" panose="02020603050405020304" pitchFamily="18" charset="0"/>
              </a:rPr>
              <a:t>At error – free transmission</a:t>
            </a:r>
            <a:endParaRPr lang="en-US" dirty="0"/>
          </a:p>
        </p:txBody>
      </p:sp>
      <p:sp>
        <p:nvSpPr>
          <p:cNvPr id="8" name="TextBox 7">
            <a:extLst>
              <a:ext uri="{FF2B5EF4-FFF2-40B4-BE49-F238E27FC236}">
                <a16:creationId xmlns:a16="http://schemas.microsoft.com/office/drawing/2014/main" id="{43DE1CDD-0F67-8284-AB8F-BAF730E15D45}"/>
              </a:ext>
            </a:extLst>
          </p:cNvPr>
          <p:cNvSpPr txBox="1"/>
          <p:nvPr/>
        </p:nvSpPr>
        <p:spPr>
          <a:xfrm>
            <a:off x="6573795" y="2993439"/>
            <a:ext cx="6167004" cy="369332"/>
          </a:xfrm>
          <a:prstGeom prst="rect">
            <a:avLst/>
          </a:prstGeom>
          <a:noFill/>
        </p:spPr>
        <p:txBody>
          <a:bodyPr wrap="square">
            <a:spAutoFit/>
          </a:bodyPr>
          <a:lstStyle/>
          <a:p>
            <a:r>
              <a:rPr lang="en-US" altLang="en-US" sz="1800" dirty="0">
                <a:latin typeface="Times New Roman" panose="02020603050405020304" pitchFamily="18" charset="0"/>
                <a:cs typeface="Times New Roman" panose="02020603050405020304" pitchFamily="18" charset="0"/>
              </a:rPr>
              <a:t>The maximum number of frame buffers required </a:t>
            </a:r>
            <a:endParaRPr lang="en-US" dirty="0"/>
          </a:p>
        </p:txBody>
      </p:sp>
    </p:spTree>
    <p:extLst>
      <p:ext uri="{BB962C8B-B14F-4D97-AF65-F5344CB8AC3E}">
        <p14:creationId xmlns:p14="http://schemas.microsoft.com/office/powerpoint/2010/main" val="1964230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B13B0-FBC9-7CA8-6075-FA75689A4D30}"/>
              </a:ext>
            </a:extLst>
          </p:cNvPr>
          <p:cNvSpPr>
            <a:spLocks noGrp="1"/>
          </p:cNvSpPr>
          <p:nvPr>
            <p:ph type="title"/>
          </p:nvPr>
        </p:nvSpPr>
        <p:spPr/>
        <p:txBody>
          <a:bodyPr/>
          <a:lstStyle/>
          <a:p>
            <a:r>
              <a:rPr lang="en-US" sz="4400" b="1" dirty="0">
                <a:latin typeface="Times New Roman" pitchFamily="18" charset="0"/>
                <a:cs typeface="Times New Roman" pitchFamily="18" charset="0"/>
              </a:rPr>
              <a:t>Communication Establish</a:t>
            </a:r>
            <a:endParaRPr lang="en-US" dirty="0"/>
          </a:p>
        </p:txBody>
      </p:sp>
      <p:sp>
        <p:nvSpPr>
          <p:cNvPr id="3" name="Content Placeholder 2">
            <a:extLst>
              <a:ext uri="{FF2B5EF4-FFF2-40B4-BE49-F238E27FC236}">
                <a16:creationId xmlns:a16="http://schemas.microsoft.com/office/drawing/2014/main" id="{75C2B2B4-CE29-A6C0-E6CC-2C91370D5B40}"/>
              </a:ext>
            </a:extLst>
          </p:cNvPr>
          <p:cNvSpPr>
            <a:spLocks noGrp="1"/>
          </p:cNvSpPr>
          <p:nvPr>
            <p:ph idx="1"/>
          </p:nvPr>
        </p:nvSpPr>
        <p:spPr/>
        <p:txBody>
          <a:bodyPr/>
          <a:lstStyle/>
          <a:p>
            <a:pPr algn="just">
              <a:defRPr/>
            </a:pPr>
            <a:r>
              <a:rPr lang="en-US" sz="2800" b="1" dirty="0">
                <a:latin typeface="Times New Roman" pitchFamily="18" charset="0"/>
                <a:cs typeface="Times New Roman" pitchFamily="18" charset="0"/>
              </a:rPr>
              <a:t>Elements of Meaningful Communication</a:t>
            </a:r>
          </a:p>
          <a:p>
            <a:pPr lvl="1" algn="just">
              <a:defRPr/>
            </a:pPr>
            <a:r>
              <a:rPr lang="en-US" dirty="0">
                <a:latin typeface="Times New Roman" pitchFamily="18" charset="0"/>
                <a:cs typeface="Times New Roman" pitchFamily="18" charset="0"/>
              </a:rPr>
              <a:t>Common theme/subject</a:t>
            </a:r>
          </a:p>
          <a:p>
            <a:pPr lvl="1" algn="just">
              <a:defRPr/>
            </a:pPr>
            <a:r>
              <a:rPr lang="en-US" dirty="0">
                <a:latin typeface="Times New Roman" pitchFamily="18" charset="0"/>
                <a:cs typeface="Times New Roman" pitchFamily="18" charset="0"/>
              </a:rPr>
              <a:t> Common language</a:t>
            </a:r>
          </a:p>
          <a:p>
            <a:pPr lvl="1" algn="just">
              <a:defRPr/>
            </a:pPr>
            <a:r>
              <a:rPr lang="en-US" dirty="0">
                <a:latin typeface="Times New Roman" pitchFamily="18" charset="0"/>
                <a:cs typeface="Times New Roman" pitchFamily="18" charset="0"/>
              </a:rPr>
              <a:t> an orderly session (i.e. disciplined dialogue exchange which required flow control, error control, and synchronization).  </a:t>
            </a:r>
          </a:p>
          <a:p>
            <a:r>
              <a:rPr lang="en-US" sz="2800" b="1" dirty="0">
                <a:latin typeface="Times New Roman" pitchFamily="18" charset="0"/>
                <a:cs typeface="Times New Roman" pitchFamily="18" charset="0"/>
              </a:rPr>
              <a:t>Transport- Oriented Functions</a:t>
            </a:r>
            <a:r>
              <a:rPr lang="en-US" sz="2800" dirty="0">
                <a:latin typeface="Times New Roman" pitchFamily="18" charset="0"/>
                <a:cs typeface="Times New Roman" pitchFamily="18" charset="0"/>
              </a:rPr>
              <a:t>  (End System Functions)</a:t>
            </a:r>
          </a:p>
          <a:p>
            <a:pPr lvl="1"/>
            <a:r>
              <a:rPr lang="en-US" dirty="0"/>
              <a:t> Interaction with the subnetwork.</a:t>
            </a:r>
          </a:p>
          <a:p>
            <a:pPr lvl="1"/>
            <a:r>
              <a:rPr lang="en-US" dirty="0"/>
              <a:t> Quality of transport service.</a:t>
            </a:r>
          </a:p>
          <a:p>
            <a:pPr lvl="1"/>
            <a:r>
              <a:rPr lang="en-US" dirty="0"/>
              <a:t> Conversion of signals.</a:t>
            </a:r>
          </a:p>
          <a:p>
            <a:pPr lvl="1"/>
            <a:r>
              <a:rPr lang="en-US" dirty="0"/>
              <a:t> Error control.</a:t>
            </a:r>
          </a:p>
          <a:p>
            <a:pPr lvl="1"/>
            <a:endParaRPr lang="en-US" dirty="0"/>
          </a:p>
        </p:txBody>
      </p:sp>
    </p:spTree>
    <p:extLst>
      <p:ext uri="{BB962C8B-B14F-4D97-AF65-F5344CB8AC3E}">
        <p14:creationId xmlns:p14="http://schemas.microsoft.com/office/powerpoint/2010/main" val="1786268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372DC-A619-99F1-034B-F736E6C54994}"/>
              </a:ext>
            </a:extLst>
          </p:cNvPr>
          <p:cNvSpPr>
            <a:spLocks noGrp="1"/>
          </p:cNvSpPr>
          <p:nvPr>
            <p:ph type="title"/>
          </p:nvPr>
        </p:nvSpPr>
        <p:spPr/>
        <p:txBody>
          <a:bodyPr/>
          <a:lstStyle/>
          <a:p>
            <a:r>
              <a:rPr lang="en-US" dirty="0"/>
              <a:t>Link Utilization Continuous RQ (Error Free)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27D760-D5EF-949A-770C-078C9C0B6BAC}"/>
                  </a:ext>
                </a:extLst>
              </p:cNvPr>
              <p:cNvSpPr>
                <a:spLocks noGrp="1"/>
              </p:cNvSpPr>
              <p:nvPr>
                <p:ph idx="1"/>
              </p:nvPr>
            </p:nvSpPr>
            <p:spPr/>
            <p:txBody>
              <a:bodyPr>
                <a:normAutofit fontScale="92500" lnSpcReduction="10000"/>
              </a:bodyPr>
              <a:lstStyle/>
              <a:p>
                <a:r>
                  <a:rPr lang="en-US" dirty="0"/>
                  <a:t>The sender receives an acknowledgement before it exhausts the window </a:t>
                </a:r>
              </a:p>
              <a:p>
                <a:pPr lvl="1"/>
                <a:r>
                  <a:rPr lang="en-US" dirty="0"/>
                  <a:t>the sender can keep transmitting I-frames without interruption. The link utilization is unity (100%). If the window size is K, this situation will occur when the time required to transmit K I-frames is more than the earliest possible arrival of an acknowledgement, which is T</a:t>
                </a:r>
                <a:r>
                  <a:rPr lang="en-US" baseline="-25000" dirty="0"/>
                  <a:t>ix</a:t>
                </a:r>
                <a:r>
                  <a:rPr lang="en-US" dirty="0"/>
                  <a:t> + 2T</a:t>
                </a:r>
                <a:r>
                  <a:rPr lang="en-US" baseline="-25000" dirty="0"/>
                  <a:t>p</a:t>
                </a:r>
                <a:r>
                  <a:rPr lang="en-US" dirty="0"/>
                  <a:t> . </a:t>
                </a:r>
              </a:p>
              <a:p>
                <a:pPr lvl="1"/>
                <a:r>
                  <a:rPr lang="en-US" dirty="0" err="1"/>
                  <a:t>KT</a:t>
                </a:r>
                <a:r>
                  <a:rPr lang="en-US" baseline="-25000" dirty="0" err="1"/>
                  <a:t>ix</a:t>
                </a:r>
                <a:r>
                  <a:rPr lang="en-US" dirty="0"/>
                  <a:t> &gt;=T</a:t>
                </a:r>
                <a:r>
                  <a:rPr lang="en-US" baseline="-25000" dirty="0"/>
                  <a:t>ix</a:t>
                </a:r>
                <a:r>
                  <a:rPr lang="en-US" dirty="0"/>
                  <a:t> + 2T</a:t>
                </a:r>
                <a:r>
                  <a:rPr lang="en-US" baseline="-25000" dirty="0"/>
                  <a:t>p</a:t>
                </a:r>
                <a:r>
                  <a:rPr lang="en-US" dirty="0"/>
                  <a:t> , K &gt;= 1 +2a -&gt; U = 1</a:t>
                </a:r>
              </a:p>
              <a:p>
                <a:r>
                  <a:rPr lang="en-US" dirty="0"/>
                  <a:t>The sender receives an acknowledgement after it exhausts the window</a:t>
                </a:r>
              </a:p>
              <a:p>
                <a:pPr lvl="1"/>
                <a:r>
                  <a:rPr lang="en-US" dirty="0"/>
                  <a:t>the sender transmits K I- frames in time </a:t>
                </a:r>
                <a:r>
                  <a:rPr lang="en-US" dirty="0" err="1"/>
                  <a:t>KT</a:t>
                </a:r>
                <a:r>
                  <a:rPr lang="en-US" baseline="-25000" dirty="0" err="1"/>
                  <a:t>ix</a:t>
                </a:r>
                <a:r>
                  <a:rPr lang="en-US" dirty="0"/>
                  <a:t> and then suspends further transmission of the I frames until an acknowledgement is received. If we assume that the receiver sends the acknowledgement at the earliest opportunity, i.e. immediately following the receipt of the first frame, the acknowledgement will be received after time T</a:t>
                </a:r>
                <a:r>
                  <a:rPr lang="en-US" baseline="-25000" dirty="0"/>
                  <a:t>ix</a:t>
                </a:r>
                <a:r>
                  <a:rPr lang="en-US" dirty="0"/>
                  <a:t>+2T</a:t>
                </a:r>
                <a:r>
                  <a:rPr lang="en-US" baseline="-25000" dirty="0"/>
                  <a:t>p</a:t>
                </a:r>
                <a:r>
                  <a:rPr lang="en-US" dirty="0"/>
                  <a:t>. Therefore, this situation will occur when:</a:t>
                </a:r>
              </a:p>
              <a:p>
                <a:pPr lvl="1"/>
                <a:r>
                  <a:rPr lang="en-US" dirty="0" err="1"/>
                  <a:t>KT</a:t>
                </a:r>
                <a:r>
                  <a:rPr lang="en-US" baseline="-25000" dirty="0" err="1"/>
                  <a:t>ix</a:t>
                </a:r>
                <a:r>
                  <a:rPr lang="en-US" dirty="0"/>
                  <a:t> &lt;T</a:t>
                </a:r>
                <a:r>
                  <a:rPr lang="en-US" baseline="-25000" dirty="0"/>
                  <a:t>ix</a:t>
                </a:r>
                <a:r>
                  <a:rPr lang="en-US" dirty="0"/>
                  <a:t> + 2T</a:t>
                </a:r>
                <a:r>
                  <a:rPr lang="en-US" baseline="-25000" dirty="0"/>
                  <a:t>p</a:t>
                </a:r>
                <a:r>
                  <a:rPr lang="en-US" dirty="0"/>
                  <a:t> , K &lt; 1 +2a -&gt; U = </a:t>
                </a:r>
                <a14:m>
                  <m:oMath xmlns:m="http://schemas.openxmlformats.org/officeDocument/2006/math">
                    <m:f>
                      <m:fPr>
                        <m:ctrlPr>
                          <a:rPr lang="en-US" i="1" smtClean="0">
                            <a:solidFill>
                              <a:srgbClr val="836967"/>
                            </a:solidFill>
                            <a:latin typeface="Cambria Math" panose="02040503050406030204" pitchFamily="18" charset="0"/>
                          </a:rPr>
                        </m:ctrlPr>
                      </m:fPr>
                      <m:num>
                        <m:r>
                          <m:rPr>
                            <m:nor/>
                          </m:rPr>
                          <a:rPr lang="en-US" dirty="0" smtClean="0"/>
                          <m:t>KT</m:t>
                        </m:r>
                        <m:r>
                          <m:rPr>
                            <m:nor/>
                          </m:rPr>
                          <a:rPr lang="en-US" baseline="-25000" dirty="0" smtClean="0"/>
                          <m:t>ix</m:t>
                        </m:r>
                      </m:num>
                      <m:den>
                        <m:r>
                          <m:rPr>
                            <m:nor/>
                          </m:rPr>
                          <a:rPr lang="en-US" dirty="0" smtClean="0"/>
                          <m:t>T</m:t>
                        </m:r>
                        <m:r>
                          <m:rPr>
                            <m:nor/>
                          </m:rPr>
                          <a:rPr lang="en-US" baseline="-25000" dirty="0" smtClean="0"/>
                          <m:t>ix</m:t>
                        </m:r>
                        <m:r>
                          <m:rPr>
                            <m:nor/>
                          </m:rPr>
                          <a:rPr lang="en-US" dirty="0" smtClean="0"/>
                          <m:t> + </m:t>
                        </m:r>
                        <m:r>
                          <m:rPr>
                            <m:nor/>
                          </m:rPr>
                          <a:rPr lang="en-US" dirty="0" smtClean="0"/>
                          <m:t>2</m:t>
                        </m:r>
                        <m:r>
                          <m:rPr>
                            <m:nor/>
                          </m:rPr>
                          <a:rPr lang="en-US" dirty="0" smtClean="0"/>
                          <m:t>Tp</m:t>
                        </m:r>
                      </m:den>
                    </m:f>
                  </m:oMath>
                </a14:m>
                <a:r>
                  <a:rPr lang="en-US" dirty="0"/>
                  <a:t>=</a:t>
                </a:r>
                <a:r>
                  <a:rPr lang="en-US" dirty="0">
                    <a:solidFill>
                      <a:srgbClr val="836967"/>
                    </a:solidFill>
                  </a:rPr>
                  <a:t> </a:t>
                </a:r>
                <a14:m>
                  <m:oMath xmlns:m="http://schemas.openxmlformats.org/officeDocument/2006/math">
                    <m:f>
                      <m:fPr>
                        <m:ctrlPr>
                          <a:rPr lang="en-US" i="1" smtClean="0">
                            <a:solidFill>
                              <a:srgbClr val="836967"/>
                            </a:solidFill>
                            <a:latin typeface="Cambria Math" panose="02040503050406030204" pitchFamily="18" charset="0"/>
                          </a:rPr>
                        </m:ctrlPr>
                      </m:fPr>
                      <m:num>
                        <m:r>
                          <m:rPr>
                            <m:nor/>
                          </m:rPr>
                          <a:rPr lang="en-US" dirty="0" smtClean="0"/>
                          <m:t>K</m:t>
                        </m:r>
                      </m:num>
                      <m:den>
                        <m:r>
                          <m:rPr>
                            <m:nor/>
                          </m:rPr>
                          <a:rPr lang="en-US" dirty="0" smtClean="0"/>
                          <m:t>1 </m:t>
                        </m:r>
                        <m:r>
                          <m:rPr>
                            <m:nor/>
                          </m:rPr>
                          <a:rPr lang="en-US" dirty="0" smtClean="0"/>
                          <m:t>+</m:t>
                        </m:r>
                        <m:r>
                          <m:rPr>
                            <m:nor/>
                          </m:rPr>
                          <a:rPr lang="en-US" dirty="0" smtClean="0"/>
                          <m:t>2</m:t>
                        </m:r>
                        <m:r>
                          <m:rPr>
                            <m:nor/>
                          </m:rPr>
                          <a:rPr lang="en-US" dirty="0" smtClean="0"/>
                          <m:t>a</m:t>
                        </m:r>
                      </m:den>
                    </m:f>
                  </m:oMath>
                </a14:m>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FC27D760-D5EF-949A-770C-078C9C0B6BAC}"/>
                  </a:ext>
                </a:extLst>
              </p:cNvPr>
              <p:cNvSpPr>
                <a:spLocks noGrp="1" noRot="1" noChangeAspect="1" noMove="1" noResize="1" noEditPoints="1" noAdjustHandles="1" noChangeArrowheads="1" noChangeShapeType="1" noTextEdit="1"/>
              </p:cNvSpPr>
              <p:nvPr>
                <p:ph idx="1"/>
              </p:nvPr>
            </p:nvSpPr>
            <p:spPr>
              <a:blipFill>
                <a:blip r:embed="rId2"/>
                <a:stretch>
                  <a:fillRect l="-928" t="-2801" r="-580"/>
                </a:stretch>
              </a:blipFill>
            </p:spPr>
            <p:txBody>
              <a:bodyPr/>
              <a:lstStyle/>
              <a:p>
                <a:r>
                  <a:rPr lang="en-US">
                    <a:noFill/>
                  </a:rPr>
                  <a:t> </a:t>
                </a:r>
              </a:p>
            </p:txBody>
          </p:sp>
        </mc:Fallback>
      </mc:AlternateContent>
    </p:spTree>
    <p:extLst>
      <p:ext uri="{BB962C8B-B14F-4D97-AF65-F5344CB8AC3E}">
        <p14:creationId xmlns:p14="http://schemas.microsoft.com/office/powerpoint/2010/main" val="3598196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BBA9B-EA95-12C1-A40E-7B45CF2ED00D}"/>
              </a:ext>
            </a:extLst>
          </p:cNvPr>
          <p:cNvSpPr>
            <a:spLocks noGrp="1"/>
          </p:cNvSpPr>
          <p:nvPr>
            <p:ph type="title"/>
          </p:nvPr>
        </p:nvSpPr>
        <p:spPr/>
        <p:txBody>
          <a:bodyPr/>
          <a:lstStyle/>
          <a:p>
            <a:r>
              <a:rPr lang="en-US" dirty="0"/>
              <a:t>Link utilization in Presence of Errors </a:t>
            </a:r>
            <a:r>
              <a:rPr lang="en-US" sz="2800" dirty="0"/>
              <a:t>Continuous RQ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E4196A-0C94-BE6A-8FCA-0A9892525219}"/>
                  </a:ext>
                </a:extLst>
              </p:cNvPr>
              <p:cNvSpPr>
                <a:spLocks noGrp="1"/>
              </p:cNvSpPr>
              <p:nvPr>
                <p:ph idx="1"/>
              </p:nvPr>
            </p:nvSpPr>
            <p:spPr>
              <a:xfrm>
                <a:off x="838200" y="1485900"/>
                <a:ext cx="10515600" cy="4691063"/>
              </a:xfrm>
            </p:spPr>
            <p:txBody>
              <a:bodyPr>
                <a:normAutofit/>
              </a:bodyPr>
              <a:lstStyle/>
              <a:p>
                <a:r>
                  <a:rPr lang="en-US" dirty="0"/>
                  <a:t>Link utilization in selective retransmission </a:t>
                </a:r>
              </a:p>
              <a:p>
                <a:pPr lvl="1"/>
                <a:r>
                  <a:rPr lang="en-US" dirty="0"/>
                  <a:t>When K ≥ 1+2a, the link is continuously busy for transmission of I- frames during the round-trip time for acknowledgement (Tix +2Tp). If  </a:t>
                </a:r>
                <a:r>
                  <a:rPr lang="en-US" dirty="0" err="1"/>
                  <a:t>P</a:t>
                </a:r>
                <a:r>
                  <a:rPr lang="en-US" baseline="-25000" dirty="0" err="1"/>
                  <a:t>f</a:t>
                </a:r>
                <a:r>
                  <a:rPr lang="en-US" dirty="0"/>
                  <a:t> is the probability of receiving a frame with errors, we can calculate the link utilization in presence of errors as follows: </a:t>
                </a:r>
              </a:p>
              <a:p>
                <a:pPr lvl="2"/>
                <a:r>
                  <a:rPr lang="en-US" sz="2400" dirty="0">
                    <a:solidFill>
                      <a:schemeClr val="tx1"/>
                    </a:solidFill>
                  </a:rPr>
                  <a:t>U =</a:t>
                </a:r>
                <a14:m>
                  <m:oMath xmlns:m="http://schemas.openxmlformats.org/officeDocument/2006/math">
                    <m:f>
                      <m:fPr>
                        <m:ctrlPr>
                          <a:rPr lang="en-US" sz="2400" i="1" smtClean="0">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𝑇𝑖𝑥</m:t>
                        </m:r>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2</m:t>
                        </m:r>
                        <m:r>
                          <a:rPr lang="en-US" sz="2400" i="1">
                            <a:solidFill>
                              <a:schemeClr val="tx1"/>
                            </a:solidFill>
                            <a:latin typeface="Cambria Math" panose="02040503050406030204" pitchFamily="18" charset="0"/>
                          </a:rPr>
                          <m:t>𝑇𝑝</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1</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𝑝𝑓</m:t>
                        </m:r>
                        <m:r>
                          <a:rPr lang="en-US" sz="2400" i="1">
                            <a:solidFill>
                              <a:schemeClr val="tx1"/>
                            </a:solidFill>
                            <a:latin typeface="Cambria Math" panose="02040503050406030204" pitchFamily="18" charset="0"/>
                          </a:rPr>
                          <m:t>)</m:t>
                        </m:r>
                      </m:num>
                      <m:den>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𝑇𝑖𝑥</m:t>
                        </m:r>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2</m:t>
                        </m:r>
                        <m:r>
                          <a:rPr lang="en-US" sz="2400" i="1">
                            <a:solidFill>
                              <a:schemeClr val="tx1"/>
                            </a:solidFill>
                            <a:latin typeface="Cambria Math" panose="02040503050406030204" pitchFamily="18" charset="0"/>
                          </a:rPr>
                          <m:t>𝑇𝑝</m:t>
                        </m:r>
                        <m:r>
                          <a:rPr lang="en-US" sz="2400" i="1">
                            <a:solidFill>
                              <a:schemeClr val="tx1"/>
                            </a:solidFill>
                            <a:latin typeface="Cambria Math" panose="02040503050406030204" pitchFamily="18" charset="0"/>
                          </a:rPr>
                          <m:t>)</m:t>
                        </m:r>
                      </m:den>
                    </m:f>
                  </m:oMath>
                </a14:m>
                <a:r>
                  <a:rPr lang="en-US" sz="2400" dirty="0">
                    <a:solidFill>
                      <a:schemeClr val="tx1"/>
                    </a:solidFill>
                  </a:rPr>
                  <a:t> =(1-p</a:t>
                </a:r>
                <a:r>
                  <a:rPr lang="en-US" sz="2400" baseline="-25000" dirty="0">
                    <a:solidFill>
                      <a:schemeClr val="tx1"/>
                    </a:solidFill>
                  </a:rPr>
                  <a:t>f</a:t>
                </a:r>
                <a:r>
                  <a:rPr lang="en-US" sz="2400" dirty="0">
                    <a:solidFill>
                      <a:schemeClr val="tx1"/>
                    </a:solidFill>
                  </a:rPr>
                  <a:t>)</a:t>
                </a:r>
              </a:p>
              <a:p>
                <a:pPr lvl="1"/>
                <a:r>
                  <a:rPr lang="en-US" dirty="0">
                    <a:solidFill>
                      <a:schemeClr val="tx1"/>
                    </a:solidFill>
                  </a:rPr>
                  <a:t>When K &lt; (1+ 2a), the link is used for time K Tix, out of (Tix +2Tp) for transmission of I- frames. For the rest of the period, the link is idle. If </a:t>
                </a:r>
                <a:r>
                  <a:rPr lang="en-US" dirty="0" err="1"/>
                  <a:t>P</a:t>
                </a:r>
                <a:r>
                  <a:rPr lang="en-US" baseline="-25000" dirty="0" err="1"/>
                  <a:t>f</a:t>
                </a:r>
                <a:r>
                  <a:rPr lang="en-US" dirty="0">
                    <a:solidFill>
                      <a:schemeClr val="tx1"/>
                    </a:solidFill>
                  </a:rPr>
                  <a:t> is the probability of receiving a frame with errors, we can calculate the link utilization in presence of errors as follow: </a:t>
                </a:r>
              </a:p>
              <a:p>
                <a:pPr lvl="2"/>
                <a:r>
                  <a:rPr lang="en-US" sz="2400" dirty="0">
                    <a:solidFill>
                      <a:schemeClr val="tx1"/>
                    </a:solidFill>
                  </a:rPr>
                  <a:t>U =</a:t>
                </a:r>
                <a14:m>
                  <m:oMath xmlns:m="http://schemas.openxmlformats.org/officeDocument/2006/math">
                    <m:f>
                      <m:fPr>
                        <m:ctrlPr>
                          <a:rPr lang="en-US" sz="2400" i="1" smtClean="0">
                            <a:solidFill>
                              <a:schemeClr val="tx1"/>
                            </a:solidFill>
                            <a:latin typeface="Cambria Math" panose="02040503050406030204" pitchFamily="18" charset="0"/>
                          </a:rPr>
                        </m:ctrlPr>
                      </m:fPr>
                      <m:num>
                        <m:r>
                          <a:rPr lang="en-US" sz="2400" i="1">
                            <a:latin typeface="Cambria Math" panose="02040503050406030204" pitchFamily="18" charset="0"/>
                          </a:rPr>
                          <m:t>𝐾𝑇𝑖𝑥</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1</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𝑝𝑓</m:t>
                        </m:r>
                        <m:r>
                          <a:rPr lang="en-US" sz="2400" i="1">
                            <a:solidFill>
                              <a:schemeClr val="tx1"/>
                            </a:solidFill>
                            <a:latin typeface="Cambria Math" panose="02040503050406030204" pitchFamily="18" charset="0"/>
                          </a:rPr>
                          <m:t>)</m:t>
                        </m:r>
                      </m:num>
                      <m:den>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𝑇𝑖𝑥</m:t>
                        </m:r>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2</m:t>
                        </m:r>
                        <m:r>
                          <a:rPr lang="en-US" sz="2400" i="1">
                            <a:solidFill>
                              <a:schemeClr val="tx1"/>
                            </a:solidFill>
                            <a:latin typeface="Cambria Math" panose="02040503050406030204" pitchFamily="18" charset="0"/>
                          </a:rPr>
                          <m:t>𝑇𝑝</m:t>
                        </m:r>
                        <m:r>
                          <a:rPr lang="en-US" sz="2400" i="1">
                            <a:solidFill>
                              <a:schemeClr val="tx1"/>
                            </a:solidFill>
                            <a:latin typeface="Cambria Math" panose="02040503050406030204" pitchFamily="18" charset="0"/>
                          </a:rPr>
                          <m:t>)</m:t>
                        </m:r>
                      </m:den>
                    </m:f>
                  </m:oMath>
                </a14:m>
                <a:r>
                  <a:rPr lang="en-US" sz="2400" dirty="0">
                    <a:solidFill>
                      <a:schemeClr val="tx1"/>
                    </a:solidFill>
                  </a:rPr>
                  <a:t> =</a:t>
                </a:r>
                <a:r>
                  <a:rPr lang="en-US" sz="2400" dirty="0">
                    <a:solidFill>
                      <a:srgbClr val="836967"/>
                    </a:solidFill>
                  </a:rPr>
                  <a:t> </a:t>
                </a:r>
                <a14:m>
                  <m:oMath xmlns:m="http://schemas.openxmlformats.org/officeDocument/2006/math">
                    <m:f>
                      <m:fPr>
                        <m:ctrlPr>
                          <a:rPr lang="en-US" sz="2400" i="1" smtClean="0">
                            <a:solidFill>
                              <a:srgbClr val="836967"/>
                            </a:solidFill>
                            <a:latin typeface="Cambria Math" panose="02040503050406030204" pitchFamily="18" charset="0"/>
                          </a:rPr>
                        </m:ctrlPr>
                      </m:fPr>
                      <m:num>
                        <m:r>
                          <m:rPr>
                            <m:nor/>
                          </m:rPr>
                          <a:rPr lang="en-US" sz="2400" dirty="0" smtClean="0"/>
                          <m:t>K</m:t>
                        </m:r>
                        <m:r>
                          <a:rPr lang="en-US" sz="2400" i="1" dirty="0">
                            <a:latin typeface="Cambria Math" panose="02040503050406030204" pitchFamily="18" charset="0"/>
                          </a:rPr>
                          <m:t>(</m:t>
                        </m:r>
                        <m:r>
                          <a:rPr lang="en-US" sz="2400" i="1" dirty="0">
                            <a:latin typeface="Cambria Math" panose="02040503050406030204" pitchFamily="18" charset="0"/>
                          </a:rPr>
                          <m:t>1</m:t>
                        </m:r>
                        <m:r>
                          <a:rPr lang="en-US" sz="2400" i="1" dirty="0">
                            <a:latin typeface="Cambria Math" panose="02040503050406030204" pitchFamily="18" charset="0"/>
                          </a:rPr>
                          <m:t>−</m:t>
                        </m:r>
                        <m:r>
                          <a:rPr lang="en-US" sz="2400" i="1" dirty="0">
                            <a:latin typeface="Cambria Math" panose="02040503050406030204" pitchFamily="18" charset="0"/>
                          </a:rPr>
                          <m:t>𝑝𝑓</m:t>
                        </m:r>
                        <m:r>
                          <a:rPr lang="en-US" sz="2400" i="1" dirty="0">
                            <a:latin typeface="Cambria Math" panose="02040503050406030204" pitchFamily="18" charset="0"/>
                          </a:rPr>
                          <m:t>) </m:t>
                        </m:r>
                      </m:num>
                      <m:den>
                        <m:r>
                          <m:rPr>
                            <m:nor/>
                          </m:rPr>
                          <a:rPr lang="en-US" sz="2400" dirty="0" smtClean="0"/>
                          <m:t>1 </m:t>
                        </m:r>
                        <m:r>
                          <m:rPr>
                            <m:nor/>
                          </m:rPr>
                          <a:rPr lang="en-US" sz="2400" dirty="0" smtClean="0"/>
                          <m:t>+</m:t>
                        </m:r>
                        <m:r>
                          <m:rPr>
                            <m:nor/>
                          </m:rPr>
                          <a:rPr lang="en-US" sz="2400" dirty="0" smtClean="0"/>
                          <m:t>2</m:t>
                        </m:r>
                        <m:r>
                          <m:rPr>
                            <m:nor/>
                          </m:rPr>
                          <a:rPr lang="en-US" sz="2400" dirty="0" smtClean="0"/>
                          <m:t>a</m:t>
                        </m:r>
                      </m:den>
                    </m:f>
                  </m:oMath>
                </a14:m>
                <a:endParaRPr lang="en-US" sz="2400" dirty="0">
                  <a:solidFill>
                    <a:schemeClr val="tx1"/>
                  </a:solidFill>
                </a:endParaRPr>
              </a:p>
              <a:p>
                <a:pPr lvl="1"/>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C5E4196A-0C94-BE6A-8FCA-0A9892525219}"/>
                  </a:ext>
                </a:extLst>
              </p:cNvPr>
              <p:cNvSpPr>
                <a:spLocks noGrp="1" noRot="1" noChangeAspect="1" noMove="1" noResize="1" noEditPoints="1" noAdjustHandles="1" noChangeArrowheads="1" noChangeShapeType="1" noTextEdit="1"/>
              </p:cNvSpPr>
              <p:nvPr>
                <p:ph idx="1"/>
              </p:nvPr>
            </p:nvSpPr>
            <p:spPr>
              <a:xfrm>
                <a:off x="838200" y="1485900"/>
                <a:ext cx="10515600" cy="4691063"/>
              </a:xfrm>
              <a:blipFill>
                <a:blip r:embed="rId2"/>
                <a:stretch>
                  <a:fillRect l="-1043" t="-2211" r="-58"/>
                </a:stretch>
              </a:blipFill>
            </p:spPr>
            <p:txBody>
              <a:bodyPr/>
              <a:lstStyle/>
              <a:p>
                <a:r>
                  <a:rPr lang="en-US">
                    <a:noFill/>
                  </a:rPr>
                  <a:t> </a:t>
                </a:r>
              </a:p>
            </p:txBody>
          </p:sp>
        </mc:Fallback>
      </mc:AlternateContent>
    </p:spTree>
    <p:extLst>
      <p:ext uri="{BB962C8B-B14F-4D97-AF65-F5344CB8AC3E}">
        <p14:creationId xmlns:p14="http://schemas.microsoft.com/office/powerpoint/2010/main" val="1997352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12317-614C-FA72-F185-25C57A0634AE}"/>
              </a:ext>
            </a:extLst>
          </p:cNvPr>
          <p:cNvSpPr>
            <a:spLocks noGrp="1"/>
          </p:cNvSpPr>
          <p:nvPr>
            <p:ph type="title"/>
          </p:nvPr>
        </p:nvSpPr>
        <p:spPr/>
        <p:txBody>
          <a:bodyPr/>
          <a:lstStyle/>
          <a:p>
            <a:r>
              <a:rPr lang="en-US" dirty="0"/>
              <a:t>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56A62A-88FC-27E6-87B5-E48CCDC6C847}"/>
                  </a:ext>
                </a:extLst>
              </p:cNvPr>
              <p:cNvSpPr>
                <a:spLocks noGrp="1"/>
              </p:cNvSpPr>
              <p:nvPr>
                <p:ph idx="1"/>
              </p:nvPr>
            </p:nvSpPr>
            <p:spPr/>
            <p:txBody>
              <a:bodyPr>
                <a:normAutofit fontScale="92500"/>
              </a:bodyPr>
              <a:lstStyle/>
              <a:p>
                <a:r>
                  <a:rPr lang="en-US" dirty="0"/>
                  <a:t>Link utilization in Go–back–N</a:t>
                </a:r>
              </a:p>
              <a:p>
                <a:pPr lvl="1"/>
                <a:r>
                  <a:rPr lang="en-US" dirty="0"/>
                  <a:t>When K ≥ 2a +1. On average an I-frame requires Nr transmissions to send it correctly once. Therefore, (Nr-1)(Tix + 2Tp) of link time is wasted. The sender utilizes the link effectively for time equal to Tix for sending the last transmission. </a:t>
                </a:r>
                <a:endParaRPr lang="ar-EG" dirty="0"/>
              </a:p>
              <a:p>
                <a:pPr lvl="2"/>
                <a:r>
                  <a:rPr lang="en-US" dirty="0">
                    <a:solidFill>
                      <a:schemeClr val="tx1"/>
                    </a:solidFill>
                  </a:rPr>
                  <a:t>U = </a:t>
                </a:r>
                <a14:m>
                  <m:oMath xmlns:m="http://schemas.openxmlformats.org/officeDocument/2006/math">
                    <m:f>
                      <m:fPr>
                        <m:ctrlPr>
                          <a:rPr lang="en-US" i="1" smtClean="0">
                            <a:solidFill>
                              <a:schemeClr val="tx1"/>
                            </a:solidFill>
                            <a:latin typeface="Cambria Math" panose="02040503050406030204" pitchFamily="18" charset="0"/>
                          </a:rPr>
                        </m:ctrlPr>
                      </m:fPr>
                      <m:num>
                        <m:r>
                          <a:rPr lang="en-US" i="1" smtClean="0">
                            <a:solidFill>
                              <a:schemeClr val="tx1"/>
                            </a:solidFill>
                            <a:latin typeface="Cambria Math" panose="02040503050406030204" pitchFamily="18" charset="0"/>
                          </a:rPr>
                          <m:t> </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1</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𝑝𝑓</m:t>
                        </m:r>
                        <m:r>
                          <a:rPr lang="en-US" i="1">
                            <a:solidFill>
                              <a:schemeClr val="tx1"/>
                            </a:solidFill>
                            <a:latin typeface="Cambria Math" panose="02040503050406030204" pitchFamily="18" charset="0"/>
                          </a:rPr>
                          <m:t>)</m:t>
                        </m:r>
                      </m:num>
                      <m:den>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𝑝𝑓</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den>
                    </m:f>
                  </m:oMath>
                </a14:m>
                <a:r>
                  <a:rPr lang="en-US" dirty="0">
                    <a:solidFill>
                      <a:schemeClr val="tx1"/>
                    </a:solidFill>
                  </a:rPr>
                  <a:t> = </a:t>
                </a:r>
                <a14:m>
                  <m:oMath xmlns:m="http://schemas.openxmlformats.org/officeDocument/2006/math">
                    <m:f>
                      <m:fPr>
                        <m:ctrlPr>
                          <a:rPr lang="en-US" i="1" smtClean="0">
                            <a:solidFill>
                              <a:schemeClr val="tx1"/>
                            </a:solidFill>
                            <a:latin typeface="Cambria Math" panose="02040503050406030204" pitchFamily="18" charset="0"/>
                          </a:rPr>
                        </m:ctrlPr>
                      </m:fPr>
                      <m:num>
                        <m:r>
                          <a:rPr lang="en-US" i="1" dirty="0" smtClean="0">
                            <a:solidFill>
                              <a:schemeClr val="tx1"/>
                            </a:solidFill>
                            <a:latin typeface="Cambria Math" panose="02040503050406030204" pitchFamily="18" charset="0"/>
                          </a:rPr>
                          <m:t> </m:t>
                        </m:r>
                        <m:r>
                          <a:rPr lang="en-US" i="1"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1</m:t>
                        </m:r>
                        <m:r>
                          <a:rPr lang="en-US" i="1"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𝑝𝑓</m:t>
                        </m:r>
                        <m:r>
                          <a:rPr lang="en-US" i="1" dirty="0">
                            <a:solidFill>
                              <a:schemeClr val="tx1"/>
                            </a:solidFill>
                            <a:latin typeface="Cambria Math" panose="02040503050406030204" pitchFamily="18" charset="0"/>
                          </a:rPr>
                          <m:t>) </m:t>
                        </m:r>
                      </m:num>
                      <m:den>
                        <m:r>
                          <a:rPr lang="en-US" i="1" dirty="0">
                            <a:solidFill>
                              <a:schemeClr val="tx1"/>
                            </a:solidFill>
                            <a:latin typeface="Cambria Math" panose="02040503050406030204" pitchFamily="18" charset="0"/>
                          </a:rPr>
                          <m:t>1</m:t>
                        </m:r>
                        <m:r>
                          <a:rPr lang="en-US" i="1" dirty="0">
                            <a:solidFill>
                              <a:schemeClr val="tx1"/>
                            </a:solidFill>
                            <a:latin typeface="Cambria Math" panose="02040503050406030204" pitchFamily="18" charset="0"/>
                          </a:rPr>
                          <m:t> +</m:t>
                        </m:r>
                        <m:r>
                          <a:rPr lang="en-US" i="1" dirty="0">
                            <a:solidFill>
                              <a:schemeClr val="tx1"/>
                            </a:solidFill>
                            <a:latin typeface="Cambria Math" panose="02040503050406030204" pitchFamily="18" charset="0"/>
                          </a:rPr>
                          <m:t>2</m:t>
                        </m:r>
                        <m:r>
                          <a:rPr lang="en-US" i="1" dirty="0">
                            <a:solidFill>
                              <a:schemeClr val="tx1"/>
                            </a:solidFill>
                            <a:latin typeface="Cambria Math" panose="02040503050406030204" pitchFamily="18" charset="0"/>
                          </a:rPr>
                          <m:t>𝑎</m:t>
                        </m:r>
                        <m:r>
                          <a:rPr lang="en-US" i="1" dirty="0">
                            <a:solidFill>
                              <a:schemeClr val="tx1"/>
                            </a:solidFill>
                            <a:latin typeface="Cambria Math" panose="02040503050406030204" pitchFamily="18" charset="0"/>
                          </a:rPr>
                          <m:t> </m:t>
                        </m:r>
                        <m:r>
                          <a:rPr lang="en-US" i="1" dirty="0">
                            <a:solidFill>
                              <a:schemeClr val="tx1"/>
                            </a:solidFill>
                            <a:latin typeface="Cambria Math" panose="02040503050406030204" pitchFamily="18" charset="0"/>
                          </a:rPr>
                          <m:t>𝑝𝑓</m:t>
                        </m:r>
                      </m:den>
                    </m:f>
                  </m:oMath>
                </a14:m>
                <a:endParaRPr lang="ar-EG" dirty="0"/>
              </a:p>
              <a:p>
                <a:pPr lvl="1"/>
                <a:r>
                  <a:rPr lang="en-US" dirty="0"/>
                  <a:t>When k &lt; 1+2a: In the previous case, the sender was never idle because K &gt; 1+2a. But when K &lt; 1+2a, the sender sends K I- frames and then it remains idle till ACK or NAK is received from the receiver. We need to take this factor into account. So long as a frame is received with error, the entire round-trip time ( 2Tp + Tix) is wasted. This includes the idle time of the sender. Therefore, (Nr-1) (2TP+Tix) of link time is wasted </a:t>
                </a:r>
              </a:p>
              <a:p>
                <a:pPr lvl="2"/>
                <a:r>
                  <a:rPr lang="en-US" dirty="0">
                    <a:solidFill>
                      <a:schemeClr val="tx1"/>
                    </a:solidFill>
                  </a:rPr>
                  <a:t>U = </a:t>
                </a:r>
                <a14:m>
                  <m:oMath xmlns:m="http://schemas.openxmlformats.org/officeDocument/2006/math">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𝐾</m:t>
                        </m:r>
                        <m:r>
                          <a:rPr lang="en-US" i="1" smtClean="0">
                            <a:solidFill>
                              <a:schemeClr val="tx1"/>
                            </a:solidFill>
                            <a:latin typeface="Cambria Math" panose="02040503050406030204" pitchFamily="18" charset="0"/>
                          </a:rPr>
                          <m:t> </m:t>
                        </m:r>
                      </m:num>
                      <m:den>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𝐾</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𝑁𝑟</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 ]</m:t>
                        </m:r>
                      </m:den>
                    </m:f>
                  </m:oMath>
                </a14:m>
                <a:r>
                  <a:rPr lang="en-US" dirty="0">
                    <a:solidFill>
                      <a:schemeClr val="tx1"/>
                    </a:solidFill>
                  </a:rPr>
                  <a:t> = </a:t>
                </a:r>
                <a14:m>
                  <m:oMath xmlns:m="http://schemas.openxmlformats.org/officeDocument/2006/math">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𝐾</m:t>
                        </m:r>
                        <m:r>
                          <a:rPr lang="en-US" i="1" dirty="0" smtClean="0">
                            <a:solidFill>
                              <a:schemeClr val="tx1"/>
                            </a:solidFill>
                            <a:latin typeface="Cambria Math" panose="02040503050406030204" pitchFamily="18" charset="0"/>
                          </a:rPr>
                          <m:t> </m:t>
                        </m:r>
                        <m:r>
                          <a:rPr lang="en-US" i="1"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1</m:t>
                        </m:r>
                        <m:r>
                          <a:rPr lang="en-US" i="1"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𝑝𝑓</m:t>
                        </m:r>
                        <m:r>
                          <a:rPr lang="en-US" i="1" dirty="0">
                            <a:solidFill>
                              <a:schemeClr val="tx1"/>
                            </a:solidFill>
                            <a:latin typeface="Cambria Math" panose="02040503050406030204" pitchFamily="18" charset="0"/>
                          </a:rPr>
                          <m:t>) </m:t>
                        </m:r>
                      </m:num>
                      <m:den>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𝑝𝑓</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𝐾</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𝑃𝑓</m:t>
                        </m:r>
                        <m:r>
                          <a:rPr lang="en-US" b="0" i="1" smtClean="0">
                            <a:solidFill>
                              <a:schemeClr val="tx1"/>
                            </a:solidFill>
                            <a:latin typeface="Cambria Math" panose="02040503050406030204" pitchFamily="18" charset="0"/>
                          </a:rPr>
                          <m:t>]</m:t>
                        </m:r>
                      </m:den>
                    </m:f>
                  </m:oMath>
                </a14:m>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DB56A62A-88FC-27E6-87B5-E48CCDC6C847}"/>
                  </a:ext>
                </a:extLst>
              </p:cNvPr>
              <p:cNvSpPr>
                <a:spLocks noGrp="1" noRot="1" noChangeAspect="1" noMove="1" noResize="1" noEditPoints="1" noAdjustHandles="1" noChangeArrowheads="1" noChangeShapeType="1" noTextEdit="1"/>
              </p:cNvSpPr>
              <p:nvPr>
                <p:ph idx="1"/>
              </p:nvPr>
            </p:nvSpPr>
            <p:spPr>
              <a:blipFill>
                <a:blip r:embed="rId2"/>
                <a:stretch>
                  <a:fillRect l="-928" t="-2101" r="-464"/>
                </a:stretch>
              </a:blipFill>
            </p:spPr>
            <p:txBody>
              <a:bodyPr/>
              <a:lstStyle/>
              <a:p>
                <a:r>
                  <a:rPr lang="en-US">
                    <a:noFill/>
                  </a:rPr>
                  <a:t> </a:t>
                </a:r>
              </a:p>
            </p:txBody>
          </p:sp>
        </mc:Fallback>
      </mc:AlternateContent>
    </p:spTree>
    <p:extLst>
      <p:ext uri="{BB962C8B-B14F-4D97-AF65-F5344CB8AC3E}">
        <p14:creationId xmlns:p14="http://schemas.microsoft.com/office/powerpoint/2010/main" val="2753654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C6A92-9B6E-9EE7-9D6A-732E38A3BB4E}"/>
              </a:ext>
            </a:extLst>
          </p:cNvPr>
          <p:cNvSpPr>
            <a:spLocks noGrp="1"/>
          </p:cNvSpPr>
          <p:nvPr>
            <p:ph type="title"/>
          </p:nvPr>
        </p:nvSpPr>
        <p:spPr/>
        <p:txBody>
          <a:bodyPr/>
          <a:lstStyle/>
          <a:p>
            <a:r>
              <a:rPr lang="en-US" dirty="0"/>
              <a:t>Medium Access Control (MAC)</a:t>
            </a:r>
          </a:p>
        </p:txBody>
      </p:sp>
      <p:sp>
        <p:nvSpPr>
          <p:cNvPr id="3" name="Content Placeholder 2">
            <a:extLst>
              <a:ext uri="{FF2B5EF4-FFF2-40B4-BE49-F238E27FC236}">
                <a16:creationId xmlns:a16="http://schemas.microsoft.com/office/drawing/2014/main" id="{8FECC7E1-C682-A21C-4C20-41AF6C200BA3}"/>
              </a:ext>
            </a:extLst>
          </p:cNvPr>
          <p:cNvSpPr>
            <a:spLocks noGrp="1"/>
          </p:cNvSpPr>
          <p:nvPr>
            <p:ph idx="1"/>
          </p:nvPr>
        </p:nvSpPr>
        <p:spPr/>
        <p:txBody>
          <a:bodyPr/>
          <a:lstStyle/>
          <a:p>
            <a:r>
              <a:rPr lang="en-US" dirty="0"/>
              <a:t>an access method is needed and imposed on all the stations connected to the network to ensure that the transmission medium is accessed and used in a fair way. the needed access method should ensure one and only one station can access the transmission medium at a time. This access method is called medium access control, MAC, mechanism.</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3D7AABF-ADC7-B393-3827-57694E8CDD42}"/>
                  </a:ext>
                </a:extLst>
              </p14:cNvPr>
              <p14:cNvContentPartPr/>
              <p14:nvPr/>
            </p14:nvContentPartPr>
            <p14:xfrm>
              <a:off x="3698918" y="5412567"/>
              <a:ext cx="5642280" cy="21960"/>
            </p14:xfrm>
          </p:contentPart>
        </mc:Choice>
        <mc:Fallback xmlns="">
          <p:pic>
            <p:nvPicPr>
              <p:cNvPr id="4" name="Ink 3">
                <a:extLst>
                  <a:ext uri="{FF2B5EF4-FFF2-40B4-BE49-F238E27FC236}">
                    <a16:creationId xmlns:a16="http://schemas.microsoft.com/office/drawing/2014/main" id="{E3D7AABF-ADC7-B393-3827-57694E8CDD42}"/>
                  </a:ext>
                </a:extLst>
              </p:cNvPr>
              <p:cNvPicPr/>
              <p:nvPr/>
            </p:nvPicPr>
            <p:blipFill>
              <a:blip r:embed="rId3"/>
              <a:stretch>
                <a:fillRect/>
              </a:stretch>
            </p:blipFill>
            <p:spPr>
              <a:xfrm>
                <a:off x="3692798" y="5406447"/>
                <a:ext cx="56545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37550737-AD30-1971-1A0A-5D8677DAC308}"/>
                  </a:ext>
                </a:extLst>
              </p14:cNvPr>
              <p14:cNvContentPartPr/>
              <p14:nvPr/>
            </p14:nvContentPartPr>
            <p14:xfrm>
              <a:off x="3905198" y="4538847"/>
              <a:ext cx="1033200" cy="885240"/>
            </p14:xfrm>
          </p:contentPart>
        </mc:Choice>
        <mc:Fallback xmlns="">
          <p:pic>
            <p:nvPicPr>
              <p:cNvPr id="5" name="Ink 4">
                <a:extLst>
                  <a:ext uri="{FF2B5EF4-FFF2-40B4-BE49-F238E27FC236}">
                    <a16:creationId xmlns:a16="http://schemas.microsoft.com/office/drawing/2014/main" id="{37550737-AD30-1971-1A0A-5D8677DAC308}"/>
                  </a:ext>
                </a:extLst>
              </p:cNvPr>
              <p:cNvPicPr/>
              <p:nvPr/>
            </p:nvPicPr>
            <p:blipFill>
              <a:blip r:embed="rId5"/>
              <a:stretch>
                <a:fillRect/>
              </a:stretch>
            </p:blipFill>
            <p:spPr>
              <a:xfrm>
                <a:off x="3899078" y="4532727"/>
                <a:ext cx="1045440" cy="897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CB3ACB24-1920-DF40-21C2-D215D5397034}"/>
                  </a:ext>
                </a:extLst>
              </p14:cNvPr>
              <p14:cNvContentPartPr/>
              <p14:nvPr/>
            </p14:nvContentPartPr>
            <p14:xfrm>
              <a:off x="5360318" y="4602207"/>
              <a:ext cx="940320" cy="821880"/>
            </p14:xfrm>
          </p:contentPart>
        </mc:Choice>
        <mc:Fallback xmlns="">
          <p:pic>
            <p:nvPicPr>
              <p:cNvPr id="6" name="Ink 5">
                <a:extLst>
                  <a:ext uri="{FF2B5EF4-FFF2-40B4-BE49-F238E27FC236}">
                    <a16:creationId xmlns:a16="http://schemas.microsoft.com/office/drawing/2014/main" id="{CB3ACB24-1920-DF40-21C2-D215D5397034}"/>
                  </a:ext>
                </a:extLst>
              </p:cNvPr>
              <p:cNvPicPr/>
              <p:nvPr/>
            </p:nvPicPr>
            <p:blipFill>
              <a:blip r:embed="rId7"/>
              <a:stretch>
                <a:fillRect/>
              </a:stretch>
            </p:blipFill>
            <p:spPr>
              <a:xfrm>
                <a:off x="5354198" y="4596087"/>
                <a:ext cx="952560" cy="834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994BB5B7-1BD1-D3D3-6CE7-80835685DDB3}"/>
                  </a:ext>
                </a:extLst>
              </p14:cNvPr>
              <p14:cNvContentPartPr/>
              <p14:nvPr/>
            </p14:nvContentPartPr>
            <p14:xfrm>
              <a:off x="6554078" y="4705887"/>
              <a:ext cx="888840" cy="718560"/>
            </p14:xfrm>
          </p:contentPart>
        </mc:Choice>
        <mc:Fallback xmlns="">
          <p:pic>
            <p:nvPicPr>
              <p:cNvPr id="9" name="Ink 8">
                <a:extLst>
                  <a:ext uri="{FF2B5EF4-FFF2-40B4-BE49-F238E27FC236}">
                    <a16:creationId xmlns:a16="http://schemas.microsoft.com/office/drawing/2014/main" id="{994BB5B7-1BD1-D3D3-6CE7-80835685DDB3}"/>
                  </a:ext>
                </a:extLst>
              </p:cNvPr>
              <p:cNvPicPr/>
              <p:nvPr/>
            </p:nvPicPr>
            <p:blipFill>
              <a:blip r:embed="rId9"/>
              <a:stretch>
                <a:fillRect/>
              </a:stretch>
            </p:blipFill>
            <p:spPr>
              <a:xfrm>
                <a:off x="6547958" y="4699767"/>
                <a:ext cx="901080" cy="730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58BB3FF8-E4C5-6137-B8A5-7811DE29B8BB}"/>
                  </a:ext>
                </a:extLst>
              </p14:cNvPr>
              <p14:cNvContentPartPr/>
              <p14:nvPr/>
            </p14:nvContentPartPr>
            <p14:xfrm>
              <a:off x="7770878" y="4596807"/>
              <a:ext cx="1438560" cy="816840"/>
            </p14:xfrm>
          </p:contentPart>
        </mc:Choice>
        <mc:Fallback xmlns="">
          <p:pic>
            <p:nvPicPr>
              <p:cNvPr id="10" name="Ink 9">
                <a:extLst>
                  <a:ext uri="{FF2B5EF4-FFF2-40B4-BE49-F238E27FC236}">
                    <a16:creationId xmlns:a16="http://schemas.microsoft.com/office/drawing/2014/main" id="{58BB3FF8-E4C5-6137-B8A5-7811DE29B8BB}"/>
                  </a:ext>
                </a:extLst>
              </p:cNvPr>
              <p:cNvPicPr/>
              <p:nvPr/>
            </p:nvPicPr>
            <p:blipFill>
              <a:blip r:embed="rId11"/>
              <a:stretch>
                <a:fillRect/>
              </a:stretch>
            </p:blipFill>
            <p:spPr>
              <a:xfrm>
                <a:off x="7764758" y="4590687"/>
                <a:ext cx="1450800" cy="829080"/>
              </a:xfrm>
              <a:prstGeom prst="rect">
                <a:avLst/>
              </a:prstGeom>
            </p:spPr>
          </p:pic>
        </mc:Fallback>
      </mc:AlternateContent>
    </p:spTree>
    <p:extLst>
      <p:ext uri="{BB962C8B-B14F-4D97-AF65-F5344CB8AC3E}">
        <p14:creationId xmlns:p14="http://schemas.microsoft.com/office/powerpoint/2010/main" val="14495879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DDF04-4AC7-D70E-98F2-F2A17E0E67D5}"/>
              </a:ext>
            </a:extLst>
          </p:cNvPr>
          <p:cNvSpPr>
            <a:spLocks noGrp="1"/>
          </p:cNvSpPr>
          <p:nvPr>
            <p:ph type="title"/>
          </p:nvPr>
        </p:nvSpPr>
        <p:spPr>
          <a:xfrm>
            <a:off x="838200" y="365126"/>
            <a:ext cx="10515600" cy="902566"/>
          </a:xfrm>
        </p:spPr>
        <p:txBody>
          <a:bodyPr/>
          <a:lstStyle/>
          <a:p>
            <a:r>
              <a:rPr lang="en-US" dirty="0"/>
              <a:t>Carrier Sense Multiple Access (CSMA)</a:t>
            </a:r>
          </a:p>
        </p:txBody>
      </p:sp>
      <p:sp>
        <p:nvSpPr>
          <p:cNvPr id="3" name="Content Placeholder 2">
            <a:extLst>
              <a:ext uri="{FF2B5EF4-FFF2-40B4-BE49-F238E27FC236}">
                <a16:creationId xmlns:a16="http://schemas.microsoft.com/office/drawing/2014/main" id="{05202374-02C8-A5CC-79A1-E2F035ACF9A8}"/>
              </a:ext>
            </a:extLst>
          </p:cNvPr>
          <p:cNvSpPr>
            <a:spLocks noGrp="1"/>
          </p:cNvSpPr>
          <p:nvPr>
            <p:ph idx="1"/>
          </p:nvPr>
        </p:nvSpPr>
        <p:spPr>
          <a:xfrm>
            <a:off x="838200" y="1340427"/>
            <a:ext cx="10515600" cy="5372100"/>
          </a:xfrm>
        </p:spPr>
        <p:txBody>
          <a:bodyPr>
            <a:normAutofit fontScale="85000" lnSpcReduction="20000"/>
          </a:bodyPr>
          <a:lstStyle/>
          <a:p>
            <a:r>
              <a:rPr lang="en-US" dirty="0"/>
              <a:t>a station wishing to transmit listens to the medium (carrier sense) and obeys the following roles: </a:t>
            </a:r>
          </a:p>
          <a:p>
            <a:pPr lvl="1"/>
            <a:r>
              <a:rPr lang="en-US" dirty="0"/>
              <a:t> If the medium is in use (busy), the station must wait. </a:t>
            </a:r>
          </a:p>
          <a:p>
            <a:pPr lvl="1"/>
            <a:r>
              <a:rPr lang="en-US" dirty="0"/>
              <a:t> If the medium is idle, the station may transmit.</a:t>
            </a:r>
          </a:p>
          <a:p>
            <a:pPr lvl="1"/>
            <a:r>
              <a:rPr lang="en-US" dirty="0"/>
              <a:t> If may happen that two or more stations attempt to transmit at about the same time, there will be collision. the data will not be received successfully. </a:t>
            </a:r>
          </a:p>
          <a:p>
            <a:pPr lvl="1"/>
            <a:r>
              <a:rPr lang="en-US" dirty="0"/>
              <a:t> To account for this, a station waits a reasonable amount of time (round trip propagation delay) after transmitting for an acknowledgment. </a:t>
            </a:r>
          </a:p>
          <a:p>
            <a:pPr lvl="1"/>
            <a:r>
              <a:rPr lang="en-US" dirty="0"/>
              <a:t> if there is no acknowledgment, the station assumes that a collision has occurred and retransmits. </a:t>
            </a:r>
          </a:p>
          <a:p>
            <a:r>
              <a:rPr lang="en-US" dirty="0"/>
              <a:t>Collisions can occur only when more than one user begins transmitting within a short time (the period of the propagation delay). </a:t>
            </a:r>
          </a:p>
          <a:p>
            <a:r>
              <a:rPr lang="en-US" dirty="0"/>
              <a:t> If a station begins to transmit a frame and there are no collisions during the time it takes for the leading edge of the frame to propagate to the farthest station, then there will be no collision for this frame because all other station are now a ware of the transmission. </a:t>
            </a:r>
          </a:p>
          <a:p>
            <a:r>
              <a:rPr lang="en-US" dirty="0"/>
              <a:t> The maximum utilization depends on the length of the frame and on the propagation time; the longer the frames or shorter the propagation time, the higher the utilization. </a:t>
            </a:r>
          </a:p>
          <a:p>
            <a:endParaRPr lang="en-US" dirty="0"/>
          </a:p>
        </p:txBody>
      </p:sp>
    </p:spTree>
    <p:extLst>
      <p:ext uri="{BB962C8B-B14F-4D97-AF65-F5344CB8AC3E}">
        <p14:creationId xmlns:p14="http://schemas.microsoft.com/office/powerpoint/2010/main" val="3084738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20E85-48BB-1F08-F875-B89A41894424}"/>
              </a:ext>
            </a:extLst>
          </p:cNvPr>
          <p:cNvSpPr>
            <a:spLocks noGrp="1"/>
          </p:cNvSpPr>
          <p:nvPr>
            <p:ph type="title"/>
          </p:nvPr>
        </p:nvSpPr>
        <p:spPr/>
        <p:txBody>
          <a:bodyPr/>
          <a:lstStyle/>
          <a:p>
            <a:r>
              <a:rPr lang="en-US" altLang="en-US" sz="4400" dirty="0">
                <a:latin typeface="Times New Roman" panose="02020603050405020304" pitchFamily="18" charset="0"/>
                <a:cs typeface="Times New Roman" panose="02020603050405020304" pitchFamily="18" charset="0"/>
              </a:rPr>
              <a:t>CSMA approaches</a:t>
            </a:r>
            <a:endParaRPr lang="en-US" dirty="0"/>
          </a:p>
        </p:txBody>
      </p:sp>
      <p:sp>
        <p:nvSpPr>
          <p:cNvPr id="3" name="Content Placeholder 2">
            <a:extLst>
              <a:ext uri="{FF2B5EF4-FFF2-40B4-BE49-F238E27FC236}">
                <a16:creationId xmlns:a16="http://schemas.microsoft.com/office/drawing/2014/main" id="{6EB70D47-2AB9-AA4E-6AFE-410EC511E5E8}"/>
              </a:ext>
            </a:extLst>
          </p:cNvPr>
          <p:cNvSpPr>
            <a:spLocks noGrp="1"/>
          </p:cNvSpPr>
          <p:nvPr>
            <p:ph idx="1"/>
          </p:nvPr>
        </p:nvSpPr>
        <p:spPr/>
        <p:txBody>
          <a:bodyPr>
            <a:normAutofit fontScale="85000" lnSpcReduction="20000"/>
          </a:bodyPr>
          <a:lstStyle/>
          <a:p>
            <a:r>
              <a:rPr lang="en-US" dirty="0"/>
              <a:t> non persistent CSMA</a:t>
            </a:r>
          </a:p>
          <a:p>
            <a:pPr lvl="1"/>
            <a:r>
              <a:rPr lang="en-US" dirty="0"/>
              <a:t>If the medium is idle, transmit; otherwise, go to step 2.</a:t>
            </a:r>
          </a:p>
          <a:p>
            <a:pPr lvl="1"/>
            <a:r>
              <a:rPr lang="en-US" dirty="0"/>
              <a:t>If the medium is busy, wait an amount of time drawn from a probability distribution (the retransmission delay) and repeat step 1.</a:t>
            </a:r>
          </a:p>
          <a:p>
            <a:pPr lvl="1"/>
            <a:r>
              <a:rPr lang="en-US" altLang="en-US" sz="2400" dirty="0">
                <a:latin typeface="Times New Roman" panose="02020603050405020304" pitchFamily="18" charset="0"/>
                <a:cs typeface="Times New Roman" panose="02020603050405020304" pitchFamily="18" charset="0"/>
              </a:rPr>
              <a:t>The use of random delays reduces the probability of collisions.</a:t>
            </a:r>
          </a:p>
          <a:p>
            <a:r>
              <a:rPr lang="en-US" dirty="0"/>
              <a:t>1- persistent CSMA</a:t>
            </a:r>
          </a:p>
          <a:p>
            <a:pPr lvl="1"/>
            <a:r>
              <a:rPr lang="en-US" dirty="0"/>
              <a:t>If the medium is idle, transmit; otherwise, go to step 2.</a:t>
            </a:r>
          </a:p>
          <a:p>
            <a:pPr lvl="1"/>
            <a:r>
              <a:rPr lang="en-US" dirty="0"/>
              <a:t>If the medium is busy, continue to listen until the channel is sensed idle; then transmit immediately. </a:t>
            </a:r>
          </a:p>
          <a:p>
            <a:r>
              <a:rPr lang="en-US" dirty="0"/>
              <a:t>P- persistent CSMA</a:t>
            </a:r>
          </a:p>
          <a:p>
            <a:pPr lvl="1"/>
            <a:r>
              <a:rPr lang="en-US" dirty="0"/>
              <a:t>If the medium is idle, transmit with probability P and delay one time unit with probability (1-P). The time unit is typically equal to the maximum propagation delay.</a:t>
            </a:r>
          </a:p>
          <a:p>
            <a:pPr lvl="1"/>
            <a:r>
              <a:rPr lang="en-US" dirty="0"/>
              <a:t>If the medium is busy, continue to listen until the channel is sensed idle and repeat step 1. </a:t>
            </a:r>
          </a:p>
          <a:p>
            <a:pPr lvl="1"/>
            <a:r>
              <a:rPr lang="en-US" dirty="0"/>
              <a:t>If transmission is delayed one time unit, repeat step 1. </a:t>
            </a:r>
          </a:p>
          <a:p>
            <a:endParaRPr lang="en-US" dirty="0"/>
          </a:p>
          <a:p>
            <a:endParaRPr lang="en-US" dirty="0"/>
          </a:p>
        </p:txBody>
      </p:sp>
    </p:spTree>
    <p:extLst>
      <p:ext uri="{BB962C8B-B14F-4D97-AF65-F5344CB8AC3E}">
        <p14:creationId xmlns:p14="http://schemas.microsoft.com/office/powerpoint/2010/main" val="4163708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454B-1072-90F8-ECB3-F38266BCA6EF}"/>
              </a:ext>
            </a:extLst>
          </p:cNvPr>
          <p:cNvSpPr>
            <a:spLocks noGrp="1"/>
          </p:cNvSpPr>
          <p:nvPr>
            <p:ph type="title"/>
          </p:nvPr>
        </p:nvSpPr>
        <p:spPr/>
        <p:txBody>
          <a:bodyPr>
            <a:normAutofit/>
          </a:bodyPr>
          <a:lstStyle/>
          <a:p>
            <a:r>
              <a:rPr lang="en-US" dirty="0"/>
              <a:t>Carrier Sense Multiple Access Collision Detection ( CSMA/CD ) </a:t>
            </a:r>
          </a:p>
        </p:txBody>
      </p:sp>
      <p:sp>
        <p:nvSpPr>
          <p:cNvPr id="3" name="Content Placeholder 2">
            <a:extLst>
              <a:ext uri="{FF2B5EF4-FFF2-40B4-BE49-F238E27FC236}">
                <a16:creationId xmlns:a16="http://schemas.microsoft.com/office/drawing/2014/main" id="{B0B12C17-B4F7-BAD5-9CFD-EBD1347F5A67}"/>
              </a:ext>
            </a:extLst>
          </p:cNvPr>
          <p:cNvSpPr>
            <a:spLocks noGrp="1"/>
          </p:cNvSpPr>
          <p:nvPr>
            <p:ph idx="1"/>
          </p:nvPr>
        </p:nvSpPr>
        <p:spPr/>
        <p:txBody>
          <a:bodyPr>
            <a:normAutofit lnSpcReduction="10000"/>
          </a:bodyPr>
          <a:lstStyle/>
          <a:p>
            <a:r>
              <a:rPr lang="en-US" dirty="0"/>
              <a:t>Made to solve CSMA Issues</a:t>
            </a:r>
          </a:p>
          <a:p>
            <a:r>
              <a:rPr lang="en-US" dirty="0"/>
              <a:t>if the medium is sidle, transmit; otherwise, go to step 2</a:t>
            </a:r>
          </a:p>
          <a:p>
            <a:r>
              <a:rPr lang="en-US" dirty="0"/>
              <a:t>if the medium is busy, continue to listen until the channel is idle, then transmit immediately.</a:t>
            </a:r>
          </a:p>
          <a:p>
            <a:r>
              <a:rPr lang="en-US" dirty="0"/>
              <a:t>if a collision is detected during transmission, the station ceases transmission of the frame, and transmits a brief  jamming signal to ensure that all stations know that there has been a collision.</a:t>
            </a:r>
          </a:p>
          <a:p>
            <a:r>
              <a:rPr lang="en-US" dirty="0"/>
              <a:t>after transmitting the jamming signal, wait a random amount of time, referred to as the back off, then attempt to transmit again (repeat from step1) </a:t>
            </a:r>
          </a:p>
          <a:p>
            <a:endParaRPr lang="en-US" dirty="0"/>
          </a:p>
        </p:txBody>
      </p:sp>
    </p:spTree>
    <p:extLst>
      <p:ext uri="{BB962C8B-B14F-4D97-AF65-F5344CB8AC3E}">
        <p14:creationId xmlns:p14="http://schemas.microsoft.com/office/powerpoint/2010/main" val="958448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8FEBF-57A4-4C68-C002-E7BA1320C8BA}"/>
              </a:ext>
            </a:extLst>
          </p:cNvPr>
          <p:cNvSpPr>
            <a:spLocks noGrp="1"/>
          </p:cNvSpPr>
          <p:nvPr>
            <p:ph type="title"/>
          </p:nvPr>
        </p:nvSpPr>
        <p:spPr>
          <a:xfrm>
            <a:off x="645064" y="525982"/>
            <a:ext cx="4282983" cy="1200361"/>
          </a:xfrm>
        </p:spPr>
        <p:txBody>
          <a:bodyPr anchor="b">
            <a:normAutofit/>
          </a:bodyPr>
          <a:lstStyle/>
          <a:p>
            <a:r>
              <a:rPr lang="en-US" sz="3600"/>
              <a:t>MAC Frame Format</a:t>
            </a:r>
          </a:p>
        </p:txBody>
      </p:sp>
      <p:sp>
        <p:nvSpPr>
          <p:cNvPr id="61" name="Rectangle 6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F41A5D6-5734-1E0F-FF8F-6582B61859D1}"/>
              </a:ext>
            </a:extLst>
          </p:cNvPr>
          <p:cNvSpPr>
            <a:spLocks noGrp="1"/>
          </p:cNvSpPr>
          <p:nvPr>
            <p:ph idx="1"/>
          </p:nvPr>
        </p:nvSpPr>
        <p:spPr>
          <a:xfrm>
            <a:off x="221551" y="2031101"/>
            <a:ext cx="5455953" cy="3701557"/>
          </a:xfrm>
        </p:spPr>
        <p:txBody>
          <a:bodyPr anchor="ctr">
            <a:normAutofit fontScale="92500" lnSpcReduction="10000"/>
          </a:bodyPr>
          <a:lstStyle/>
          <a:p>
            <a:pPr marL="342900" indent="-342900">
              <a:buFont typeface="+mj-lt"/>
              <a:buAutoNum type="arabicPeriod"/>
            </a:pPr>
            <a:r>
              <a:rPr lang="en-US" sz="1400" dirty="0"/>
              <a:t>Preamble: Used for synchronization between the sending and receiving devices. It consists of a repeating pattern of 10101010.</a:t>
            </a:r>
          </a:p>
          <a:p>
            <a:pPr marL="342900" indent="-342900">
              <a:buFont typeface="+mj-lt"/>
              <a:buAutoNum type="arabicPeriod"/>
            </a:pPr>
            <a:r>
              <a:rPr lang="en-US" sz="1400" dirty="0"/>
              <a:t>Start of Frame Delimiter (SFD):Marks the end of the preamble and the start of the frame. It has a pattern of 10101011</a:t>
            </a:r>
          </a:p>
          <a:p>
            <a:pPr marL="342900" indent="-342900">
              <a:buFont typeface="+mj-lt"/>
              <a:buAutoNum type="arabicPeriod"/>
            </a:pPr>
            <a:r>
              <a:rPr lang="en-US" sz="1400" dirty="0"/>
              <a:t>Destination MAC Address: Specifies the MAC address of the intended recipient of the frame. This address can be unicast, multicast, or broadcast.</a:t>
            </a:r>
          </a:p>
          <a:p>
            <a:pPr marL="342900" indent="-342900">
              <a:buFont typeface="+mj-lt"/>
              <a:buAutoNum type="arabicPeriod"/>
            </a:pPr>
            <a:r>
              <a:rPr lang="en-US" sz="1400" dirty="0"/>
              <a:t>Source MAC Address: Specifies the MAC address of the sender of the frame.</a:t>
            </a:r>
          </a:p>
          <a:p>
            <a:pPr marL="342900" indent="-342900">
              <a:buFont typeface="+mj-lt"/>
              <a:buAutoNum type="arabicPeriod"/>
            </a:pPr>
            <a:r>
              <a:rPr lang="en-US" sz="1400" dirty="0"/>
              <a:t>Length: Indicates either the type of payload protocol (e.g., IPv4, IPv6, ARP) or the size of the payload if it is less than 1500 bytes.</a:t>
            </a:r>
          </a:p>
          <a:p>
            <a:pPr marL="342900" indent="-342900">
              <a:buFont typeface="+mj-lt"/>
              <a:buAutoNum type="arabicPeriod"/>
            </a:pPr>
            <a:r>
              <a:rPr lang="en-US" sz="1400" dirty="0"/>
              <a:t>Payload (Data Field): Contains the encapsulated data from a higher layer. This field must be at least 46 bytes to ensure a minimum frame size of 64 bytes; if the data is less than 46 bytes, padding is used.</a:t>
            </a:r>
          </a:p>
          <a:p>
            <a:pPr marL="342900" indent="-342900">
              <a:buFont typeface="+mj-lt"/>
              <a:buAutoNum type="arabicPeriod"/>
            </a:pPr>
            <a:r>
              <a:rPr lang="en-US" sz="1400" dirty="0"/>
              <a:t>Frame Check Sequence (FCS): Contains a 32-bit Cyclic Redundancy Check (CRC) used to detect errors in the transmitted frame.</a:t>
            </a:r>
          </a:p>
        </p:txBody>
      </p:sp>
      <p:sp>
        <p:nvSpPr>
          <p:cNvPr id="63" name="Rectangle 6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CB51964D-57BF-DB07-293F-F695B1635487}"/>
              </a:ext>
            </a:extLst>
          </p:cNvPr>
          <p:cNvGrpSpPr>
            <a:grpSpLocks/>
          </p:cNvGrpSpPr>
          <p:nvPr/>
        </p:nvGrpSpPr>
        <p:grpSpPr bwMode="auto">
          <a:xfrm>
            <a:off x="5696948" y="1131785"/>
            <a:ext cx="6223550" cy="924916"/>
            <a:chOff x="240" y="1356"/>
            <a:chExt cx="5520" cy="791"/>
          </a:xfrm>
        </p:grpSpPr>
        <p:sp>
          <p:nvSpPr>
            <p:cNvPr id="25" name="Text Box 5">
              <a:extLst>
                <a:ext uri="{FF2B5EF4-FFF2-40B4-BE49-F238E27FC236}">
                  <a16:creationId xmlns:a16="http://schemas.microsoft.com/office/drawing/2014/main" id="{25A10384-94E0-21BB-1550-E28A9145DAD6}"/>
                </a:ext>
              </a:extLst>
            </p:cNvPr>
            <p:cNvSpPr txBox="1">
              <a:spLocks noChangeArrowheads="1"/>
            </p:cNvSpPr>
            <p:nvPr/>
          </p:nvSpPr>
          <p:spPr bwMode="auto">
            <a:xfrm>
              <a:off x="240" y="1392"/>
              <a:ext cx="928"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defPPr>
                <a:defRPr lang="ar-SA"/>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defTabSz="578084" rtl="0">
                <a:spcAft>
                  <a:spcPts val="654"/>
                </a:spcAft>
              </a:pPr>
              <a:r>
                <a:rPr lang="en-US" altLang="ko-KR" sz="1391" kern="1200">
                  <a:solidFill>
                    <a:schemeClr val="tx1"/>
                  </a:solidFill>
                  <a:latin typeface="Times New Roman" panose="02020603050405020304" pitchFamily="18" charset="0"/>
                  <a:ea typeface="Batang" panose="02030600000101010101" pitchFamily="18" charset="-127"/>
                  <a:cs typeface="Arial" panose="020B0604020202020204" pitchFamily="34" charset="0"/>
                </a:rPr>
                <a:t>Field size</a:t>
              </a:r>
              <a:endParaRPr lang="en-US" altLang="en-US" sz="2200"/>
            </a:p>
          </p:txBody>
        </p:sp>
        <p:sp>
          <p:nvSpPr>
            <p:cNvPr id="26" name="Text Box 7">
              <a:extLst>
                <a:ext uri="{FF2B5EF4-FFF2-40B4-BE49-F238E27FC236}">
                  <a16:creationId xmlns:a16="http://schemas.microsoft.com/office/drawing/2014/main" id="{0153C48E-7CC6-3484-EB3D-41B6AC8A6732}"/>
                </a:ext>
              </a:extLst>
            </p:cNvPr>
            <p:cNvSpPr txBox="1">
              <a:spLocks noChangeArrowheads="1"/>
            </p:cNvSpPr>
            <p:nvPr/>
          </p:nvSpPr>
          <p:spPr bwMode="auto">
            <a:xfrm>
              <a:off x="3576" y="1380"/>
              <a:ext cx="1248"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defPPr>
                <a:defRPr lang="ar-SA"/>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defTabSz="578084" rtl="0">
                <a:spcAft>
                  <a:spcPts val="654"/>
                </a:spcAft>
              </a:pPr>
              <a:r>
                <a:rPr lang="en-US" altLang="ko-KR" sz="1391" kern="1200">
                  <a:solidFill>
                    <a:schemeClr val="tx1"/>
                  </a:solidFill>
                  <a:latin typeface="Times New Roman" panose="02020603050405020304" pitchFamily="18" charset="0"/>
                  <a:ea typeface="Batang" panose="02030600000101010101" pitchFamily="18" charset="-127"/>
                  <a:cs typeface="Arial" panose="020B0604020202020204" pitchFamily="34" charset="0"/>
                </a:rPr>
                <a:t>46 – 1500</a:t>
              </a:r>
              <a:endParaRPr lang="en-US" altLang="en-US" sz="2200"/>
            </a:p>
          </p:txBody>
        </p:sp>
        <p:sp>
          <p:nvSpPr>
            <p:cNvPr id="27" name="Text Box 8">
              <a:extLst>
                <a:ext uri="{FF2B5EF4-FFF2-40B4-BE49-F238E27FC236}">
                  <a16:creationId xmlns:a16="http://schemas.microsoft.com/office/drawing/2014/main" id="{F76CE1A6-B91D-FFA7-ACE3-DEF72D9E1AA1}"/>
                </a:ext>
              </a:extLst>
            </p:cNvPr>
            <p:cNvSpPr txBox="1">
              <a:spLocks noChangeArrowheads="1"/>
            </p:cNvSpPr>
            <p:nvPr/>
          </p:nvSpPr>
          <p:spPr bwMode="auto">
            <a:xfrm>
              <a:off x="4975" y="1358"/>
              <a:ext cx="215"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defPPr>
                <a:defRPr lang="ar-SA"/>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defTabSz="578084" rtl="0">
                <a:spcAft>
                  <a:spcPts val="654"/>
                </a:spcAft>
              </a:pPr>
              <a:r>
                <a:rPr lang="en-US" altLang="ko-KR" sz="1391" kern="1200">
                  <a:solidFill>
                    <a:schemeClr val="tx1"/>
                  </a:solidFill>
                  <a:latin typeface="Times New Roman" panose="02020603050405020304" pitchFamily="18" charset="0"/>
                  <a:ea typeface="Batang" panose="02030600000101010101" pitchFamily="18" charset="-127"/>
                  <a:cs typeface="Arial" panose="020B0604020202020204" pitchFamily="34" charset="0"/>
                </a:rPr>
                <a:t>4</a:t>
              </a:r>
              <a:endParaRPr lang="en-US" altLang="en-US" sz="2200"/>
            </a:p>
          </p:txBody>
        </p:sp>
        <p:sp>
          <p:nvSpPr>
            <p:cNvPr id="28" name="Text Box 9">
              <a:extLst>
                <a:ext uri="{FF2B5EF4-FFF2-40B4-BE49-F238E27FC236}">
                  <a16:creationId xmlns:a16="http://schemas.microsoft.com/office/drawing/2014/main" id="{831FAB59-C4D3-8375-ED6A-700815CA9A43}"/>
                </a:ext>
              </a:extLst>
            </p:cNvPr>
            <p:cNvSpPr txBox="1">
              <a:spLocks noChangeArrowheads="1"/>
            </p:cNvSpPr>
            <p:nvPr/>
          </p:nvSpPr>
          <p:spPr bwMode="auto">
            <a:xfrm>
              <a:off x="3072" y="1356"/>
              <a:ext cx="215"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defPPr>
                <a:defRPr lang="ar-SA"/>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defTabSz="578084" rtl="0">
                <a:spcAft>
                  <a:spcPts val="654"/>
                </a:spcAft>
              </a:pPr>
              <a:r>
                <a:rPr lang="en-US" altLang="ko-KR" sz="1391" kern="1200">
                  <a:solidFill>
                    <a:schemeClr val="tx1"/>
                  </a:solidFill>
                  <a:latin typeface="Times New Roman" panose="02020603050405020304" pitchFamily="18" charset="0"/>
                  <a:ea typeface="Batang" panose="02030600000101010101" pitchFamily="18" charset="-127"/>
                  <a:cs typeface="Arial" panose="020B0604020202020204" pitchFamily="34" charset="0"/>
                </a:rPr>
                <a:t>2</a:t>
              </a:r>
              <a:endParaRPr lang="en-US" altLang="en-US" sz="2200"/>
            </a:p>
          </p:txBody>
        </p:sp>
        <p:sp>
          <p:nvSpPr>
            <p:cNvPr id="29" name="Text Box 10">
              <a:extLst>
                <a:ext uri="{FF2B5EF4-FFF2-40B4-BE49-F238E27FC236}">
                  <a16:creationId xmlns:a16="http://schemas.microsoft.com/office/drawing/2014/main" id="{0A0C1922-BBD9-41E5-435D-E1DB5F4BFB10}"/>
                </a:ext>
              </a:extLst>
            </p:cNvPr>
            <p:cNvSpPr txBox="1">
              <a:spLocks noChangeArrowheads="1"/>
            </p:cNvSpPr>
            <p:nvPr/>
          </p:nvSpPr>
          <p:spPr bwMode="auto">
            <a:xfrm>
              <a:off x="2613" y="1370"/>
              <a:ext cx="215"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defPPr>
                <a:defRPr lang="ar-SA"/>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defTabSz="578084" rtl="0">
                <a:spcAft>
                  <a:spcPts val="654"/>
                </a:spcAft>
              </a:pPr>
              <a:r>
                <a:rPr lang="en-US" altLang="ko-KR" sz="1391" kern="1200">
                  <a:solidFill>
                    <a:schemeClr val="tx1"/>
                  </a:solidFill>
                  <a:latin typeface="Times New Roman" panose="02020603050405020304" pitchFamily="18" charset="0"/>
                  <a:ea typeface="Batang" panose="02030600000101010101" pitchFamily="18" charset="-127"/>
                  <a:cs typeface="Arial" panose="020B0604020202020204" pitchFamily="34" charset="0"/>
                </a:rPr>
                <a:t>6</a:t>
              </a:r>
              <a:endParaRPr lang="en-US" altLang="en-US" sz="2200"/>
            </a:p>
          </p:txBody>
        </p:sp>
        <p:sp>
          <p:nvSpPr>
            <p:cNvPr id="30" name="Text Box 11">
              <a:extLst>
                <a:ext uri="{FF2B5EF4-FFF2-40B4-BE49-F238E27FC236}">
                  <a16:creationId xmlns:a16="http://schemas.microsoft.com/office/drawing/2014/main" id="{E27804C2-2DB1-2115-80B3-1B00F2D89266}"/>
                </a:ext>
              </a:extLst>
            </p:cNvPr>
            <p:cNvSpPr txBox="1">
              <a:spLocks noChangeArrowheads="1"/>
            </p:cNvSpPr>
            <p:nvPr/>
          </p:nvSpPr>
          <p:spPr bwMode="auto">
            <a:xfrm>
              <a:off x="2256" y="1368"/>
              <a:ext cx="215"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defPPr>
                <a:defRPr lang="ar-SA"/>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defTabSz="578084" rtl="0">
                <a:spcAft>
                  <a:spcPts val="654"/>
                </a:spcAft>
              </a:pPr>
              <a:r>
                <a:rPr lang="en-US" altLang="ko-KR" sz="1391" kern="1200">
                  <a:solidFill>
                    <a:schemeClr val="tx1"/>
                  </a:solidFill>
                  <a:latin typeface="Times New Roman" panose="02020603050405020304" pitchFamily="18" charset="0"/>
                  <a:ea typeface="Batang" panose="02030600000101010101" pitchFamily="18" charset="-127"/>
                  <a:cs typeface="Arial" panose="020B0604020202020204" pitchFamily="34" charset="0"/>
                </a:rPr>
                <a:t>6</a:t>
              </a:r>
              <a:endParaRPr lang="en-US" altLang="en-US" sz="2200"/>
            </a:p>
          </p:txBody>
        </p:sp>
        <p:sp>
          <p:nvSpPr>
            <p:cNvPr id="31" name="Text Box 12">
              <a:extLst>
                <a:ext uri="{FF2B5EF4-FFF2-40B4-BE49-F238E27FC236}">
                  <a16:creationId xmlns:a16="http://schemas.microsoft.com/office/drawing/2014/main" id="{E2F5FA9B-B4CE-12CC-F043-71C780F3EAF0}"/>
                </a:ext>
              </a:extLst>
            </p:cNvPr>
            <p:cNvSpPr txBox="1">
              <a:spLocks noChangeArrowheads="1"/>
            </p:cNvSpPr>
            <p:nvPr/>
          </p:nvSpPr>
          <p:spPr bwMode="auto">
            <a:xfrm>
              <a:off x="1824" y="1368"/>
              <a:ext cx="215"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defPPr>
                <a:defRPr lang="ar-SA"/>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defTabSz="578084" rtl="0">
                <a:spcAft>
                  <a:spcPts val="654"/>
                </a:spcAft>
              </a:pPr>
              <a:r>
                <a:rPr lang="en-US" altLang="ko-KR" sz="1391" kern="1200">
                  <a:solidFill>
                    <a:schemeClr val="tx1"/>
                  </a:solidFill>
                  <a:latin typeface="Times New Roman" panose="02020603050405020304" pitchFamily="18" charset="0"/>
                  <a:ea typeface="Batang" panose="02030600000101010101" pitchFamily="18" charset="-127"/>
                  <a:cs typeface="Arial" panose="020B0604020202020204" pitchFamily="34" charset="0"/>
                </a:rPr>
                <a:t>1</a:t>
              </a:r>
              <a:endParaRPr lang="en-US" altLang="en-US" sz="2200"/>
            </a:p>
          </p:txBody>
        </p:sp>
        <p:sp>
          <p:nvSpPr>
            <p:cNvPr id="32" name="Text Box 13">
              <a:extLst>
                <a:ext uri="{FF2B5EF4-FFF2-40B4-BE49-F238E27FC236}">
                  <a16:creationId xmlns:a16="http://schemas.microsoft.com/office/drawing/2014/main" id="{AFD5C859-DE85-E80C-77BA-36EC6C62462E}"/>
                </a:ext>
              </a:extLst>
            </p:cNvPr>
            <p:cNvSpPr txBox="1">
              <a:spLocks noChangeArrowheads="1"/>
            </p:cNvSpPr>
            <p:nvPr/>
          </p:nvSpPr>
          <p:spPr bwMode="auto">
            <a:xfrm>
              <a:off x="1152" y="1404"/>
              <a:ext cx="215"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defPPr>
                <a:defRPr lang="ar-SA"/>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defTabSz="578084" rtl="0">
                <a:spcAft>
                  <a:spcPts val="654"/>
                </a:spcAft>
              </a:pPr>
              <a:r>
                <a:rPr lang="en-US" altLang="ko-KR" sz="1138" kern="1200">
                  <a:solidFill>
                    <a:schemeClr val="tx1"/>
                  </a:solidFill>
                  <a:latin typeface="Times New Roman" panose="02020603050405020304" pitchFamily="18" charset="0"/>
                  <a:ea typeface="Batang" panose="02030600000101010101" pitchFamily="18" charset="-127"/>
                  <a:cs typeface="Arial" panose="020B0604020202020204" pitchFamily="34" charset="0"/>
                </a:rPr>
                <a:t>7</a:t>
              </a:r>
              <a:endParaRPr lang="en-US" altLang="en-US"/>
            </a:p>
          </p:txBody>
        </p:sp>
        <p:sp>
          <p:nvSpPr>
            <p:cNvPr id="33" name="Text Box 14">
              <a:extLst>
                <a:ext uri="{FF2B5EF4-FFF2-40B4-BE49-F238E27FC236}">
                  <a16:creationId xmlns:a16="http://schemas.microsoft.com/office/drawing/2014/main" id="{0A919BE4-3F7A-DC35-42A0-B84B89F034CB}"/>
                </a:ext>
              </a:extLst>
            </p:cNvPr>
            <p:cNvSpPr txBox="1">
              <a:spLocks noChangeArrowheads="1"/>
            </p:cNvSpPr>
            <p:nvPr/>
          </p:nvSpPr>
          <p:spPr bwMode="auto">
            <a:xfrm>
              <a:off x="864" y="1688"/>
              <a:ext cx="828" cy="459"/>
            </a:xfrm>
            <a:prstGeom prst="rect">
              <a:avLst/>
            </a:prstGeom>
            <a:solidFill>
              <a:srgbClr val="FFFFFF"/>
            </a:solidFill>
            <a:ln w="9525">
              <a:solidFill>
                <a:srgbClr val="000000"/>
              </a:solidFill>
              <a:miter lim="800000"/>
              <a:headEnd/>
              <a:tailEnd/>
            </a:ln>
          </p:spPr>
          <p:txBody>
            <a:bodyPr/>
            <a:lstStyle>
              <a:defPPr>
                <a:defRPr lang="ar-SA"/>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defTabSz="578084" rtl="0">
                <a:spcAft>
                  <a:spcPts val="654"/>
                </a:spcAft>
              </a:pPr>
              <a:r>
                <a:rPr lang="en-US" altLang="ko-KR" sz="1391" kern="1200">
                  <a:solidFill>
                    <a:srgbClr val="000000"/>
                  </a:solidFill>
                  <a:latin typeface="Times New Roman" panose="02020603050405020304" pitchFamily="18" charset="0"/>
                  <a:ea typeface="Batang" panose="02030600000101010101" pitchFamily="18" charset="-127"/>
                  <a:cs typeface="Arial" panose="020B0604020202020204" pitchFamily="34" charset="0"/>
                </a:rPr>
                <a:t>Preamble</a:t>
              </a:r>
              <a:endParaRPr lang="en-US" altLang="en-US" sz="2200">
                <a:solidFill>
                  <a:srgbClr val="000000"/>
                </a:solidFill>
              </a:endParaRPr>
            </a:p>
          </p:txBody>
        </p:sp>
        <p:sp>
          <p:nvSpPr>
            <p:cNvPr id="34" name="Text Box 15">
              <a:extLst>
                <a:ext uri="{FF2B5EF4-FFF2-40B4-BE49-F238E27FC236}">
                  <a16:creationId xmlns:a16="http://schemas.microsoft.com/office/drawing/2014/main" id="{184AA4EC-68EB-A139-AC05-44A88D0C26AA}"/>
                </a:ext>
              </a:extLst>
            </p:cNvPr>
            <p:cNvSpPr txBox="1">
              <a:spLocks noChangeArrowheads="1"/>
            </p:cNvSpPr>
            <p:nvPr/>
          </p:nvSpPr>
          <p:spPr bwMode="auto">
            <a:xfrm>
              <a:off x="1692" y="1688"/>
              <a:ext cx="461" cy="459"/>
            </a:xfrm>
            <a:prstGeom prst="rect">
              <a:avLst/>
            </a:prstGeom>
            <a:solidFill>
              <a:srgbClr val="FFFFFF"/>
            </a:solidFill>
            <a:ln w="9525">
              <a:solidFill>
                <a:srgbClr val="000000"/>
              </a:solidFill>
              <a:miter lim="800000"/>
              <a:headEnd/>
              <a:tailEnd/>
            </a:ln>
          </p:spPr>
          <p:txBody>
            <a:bodyPr/>
            <a:lstStyle>
              <a:defPPr>
                <a:defRPr lang="ar-SA"/>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defTabSz="578084" rtl="0">
                <a:spcAft>
                  <a:spcPts val="654"/>
                </a:spcAft>
              </a:pPr>
              <a:r>
                <a:rPr lang="en-US" altLang="ko-KR" sz="1391" kern="1200">
                  <a:solidFill>
                    <a:srgbClr val="000000"/>
                  </a:solidFill>
                  <a:latin typeface="Times New Roman" panose="02020603050405020304" pitchFamily="18" charset="0"/>
                  <a:ea typeface="Batang" panose="02030600000101010101" pitchFamily="18" charset="-127"/>
                  <a:cs typeface="Arial" panose="020B0604020202020204" pitchFamily="34" charset="0"/>
                </a:rPr>
                <a:t>SFD</a:t>
              </a:r>
              <a:endParaRPr lang="en-US" altLang="en-US" sz="2200">
                <a:solidFill>
                  <a:srgbClr val="000000"/>
                </a:solidFill>
              </a:endParaRPr>
            </a:p>
          </p:txBody>
        </p:sp>
        <p:sp>
          <p:nvSpPr>
            <p:cNvPr id="35" name="Text Box 16">
              <a:extLst>
                <a:ext uri="{FF2B5EF4-FFF2-40B4-BE49-F238E27FC236}">
                  <a16:creationId xmlns:a16="http://schemas.microsoft.com/office/drawing/2014/main" id="{D8EC462C-D08B-F43A-F1DD-8DA636C442AD}"/>
                </a:ext>
              </a:extLst>
            </p:cNvPr>
            <p:cNvSpPr txBox="1">
              <a:spLocks noChangeArrowheads="1"/>
            </p:cNvSpPr>
            <p:nvPr/>
          </p:nvSpPr>
          <p:spPr bwMode="auto">
            <a:xfrm>
              <a:off x="3487" y="1688"/>
              <a:ext cx="921" cy="459"/>
            </a:xfrm>
            <a:prstGeom prst="rect">
              <a:avLst/>
            </a:prstGeom>
            <a:solidFill>
              <a:srgbClr val="FFFFFF"/>
            </a:solidFill>
            <a:ln w="9525">
              <a:solidFill>
                <a:srgbClr val="000000"/>
              </a:solidFill>
              <a:miter lim="800000"/>
              <a:headEnd/>
              <a:tailEnd/>
            </a:ln>
          </p:spPr>
          <p:txBody>
            <a:bodyPr/>
            <a:lstStyle>
              <a:defPPr>
                <a:defRPr lang="ar-SA"/>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defTabSz="578084" rtl="0">
                <a:spcAft>
                  <a:spcPts val="654"/>
                </a:spcAft>
              </a:pPr>
              <a:r>
                <a:rPr lang="en-US" altLang="ko-KR" sz="1391" kern="1200">
                  <a:solidFill>
                    <a:srgbClr val="000000"/>
                  </a:solidFill>
                  <a:latin typeface="Times New Roman" panose="02020603050405020304" pitchFamily="18" charset="0"/>
                  <a:ea typeface="Batang" panose="02030600000101010101" pitchFamily="18" charset="-127"/>
                  <a:cs typeface="Arial" panose="020B0604020202020204" pitchFamily="34" charset="0"/>
                </a:rPr>
                <a:t>Data</a:t>
              </a:r>
              <a:endParaRPr lang="en-US" altLang="en-US" sz="2200">
                <a:solidFill>
                  <a:srgbClr val="000000"/>
                </a:solidFill>
              </a:endParaRPr>
            </a:p>
          </p:txBody>
        </p:sp>
        <p:sp>
          <p:nvSpPr>
            <p:cNvPr id="36" name="Text Box 17">
              <a:extLst>
                <a:ext uri="{FF2B5EF4-FFF2-40B4-BE49-F238E27FC236}">
                  <a16:creationId xmlns:a16="http://schemas.microsoft.com/office/drawing/2014/main" id="{F64CD0C3-B256-A7C2-90B8-A9D8AA0E8899}"/>
                </a:ext>
              </a:extLst>
            </p:cNvPr>
            <p:cNvSpPr txBox="1">
              <a:spLocks noChangeArrowheads="1"/>
            </p:cNvSpPr>
            <p:nvPr/>
          </p:nvSpPr>
          <p:spPr bwMode="auto">
            <a:xfrm>
              <a:off x="2899" y="1688"/>
              <a:ext cx="665" cy="459"/>
            </a:xfrm>
            <a:prstGeom prst="rect">
              <a:avLst/>
            </a:prstGeom>
            <a:solidFill>
              <a:srgbClr val="FFFFFF"/>
            </a:solidFill>
            <a:ln w="9525">
              <a:solidFill>
                <a:srgbClr val="000000"/>
              </a:solidFill>
              <a:miter lim="800000"/>
              <a:headEnd/>
              <a:tailEnd/>
            </a:ln>
          </p:spPr>
          <p:txBody>
            <a:bodyPr/>
            <a:lstStyle>
              <a:defPPr>
                <a:defRPr lang="ar-SA"/>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defTabSz="578084" rtl="0">
                <a:spcAft>
                  <a:spcPts val="654"/>
                </a:spcAft>
              </a:pPr>
              <a:r>
                <a:rPr lang="en-US" altLang="ko-KR" sz="1391" kern="1200">
                  <a:solidFill>
                    <a:srgbClr val="000000"/>
                  </a:solidFill>
                  <a:latin typeface="Times New Roman" panose="02020603050405020304" pitchFamily="18" charset="0"/>
                  <a:ea typeface="Batang" panose="02030600000101010101" pitchFamily="18" charset="-127"/>
                  <a:cs typeface="Arial" panose="020B0604020202020204" pitchFamily="34" charset="0"/>
                </a:rPr>
                <a:t>Length</a:t>
              </a:r>
              <a:endParaRPr lang="en-US" altLang="en-US" sz="2200">
                <a:solidFill>
                  <a:srgbClr val="000000"/>
                </a:solidFill>
              </a:endParaRPr>
            </a:p>
          </p:txBody>
        </p:sp>
        <p:sp>
          <p:nvSpPr>
            <p:cNvPr id="37" name="Text Box 18">
              <a:extLst>
                <a:ext uri="{FF2B5EF4-FFF2-40B4-BE49-F238E27FC236}">
                  <a16:creationId xmlns:a16="http://schemas.microsoft.com/office/drawing/2014/main" id="{0C14FE5C-5D96-1F31-CAF6-86C32E6F1DF1}"/>
                </a:ext>
              </a:extLst>
            </p:cNvPr>
            <p:cNvSpPr txBox="1">
              <a:spLocks noChangeArrowheads="1"/>
            </p:cNvSpPr>
            <p:nvPr/>
          </p:nvSpPr>
          <p:spPr bwMode="auto">
            <a:xfrm>
              <a:off x="4868" y="1688"/>
              <a:ext cx="460" cy="459"/>
            </a:xfrm>
            <a:prstGeom prst="rect">
              <a:avLst/>
            </a:prstGeom>
            <a:solidFill>
              <a:srgbClr val="FFFFFF"/>
            </a:solidFill>
            <a:ln w="9525">
              <a:solidFill>
                <a:srgbClr val="000000"/>
              </a:solidFill>
              <a:miter lim="800000"/>
              <a:headEnd/>
              <a:tailEnd/>
            </a:ln>
          </p:spPr>
          <p:txBody>
            <a:bodyPr/>
            <a:lstStyle>
              <a:defPPr>
                <a:defRPr lang="ar-SA"/>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defTabSz="578084" rtl="0">
                <a:spcAft>
                  <a:spcPts val="654"/>
                </a:spcAft>
              </a:pPr>
              <a:r>
                <a:rPr lang="en-US" altLang="ko-KR" sz="1391" kern="1200">
                  <a:solidFill>
                    <a:srgbClr val="000000"/>
                  </a:solidFill>
                  <a:latin typeface="Times New Roman" panose="02020603050405020304" pitchFamily="18" charset="0"/>
                  <a:ea typeface="Batang" panose="02030600000101010101" pitchFamily="18" charset="-127"/>
                  <a:cs typeface="Arial" panose="020B0604020202020204" pitchFamily="34" charset="0"/>
                </a:rPr>
                <a:t>FCS</a:t>
              </a:r>
              <a:endParaRPr lang="en-US" altLang="en-US" sz="2200">
                <a:solidFill>
                  <a:srgbClr val="000000"/>
                </a:solidFill>
              </a:endParaRPr>
            </a:p>
          </p:txBody>
        </p:sp>
        <p:sp>
          <p:nvSpPr>
            <p:cNvPr id="38" name="Text Box 19">
              <a:extLst>
                <a:ext uri="{FF2B5EF4-FFF2-40B4-BE49-F238E27FC236}">
                  <a16:creationId xmlns:a16="http://schemas.microsoft.com/office/drawing/2014/main" id="{5F1F8A91-891B-2521-CC0E-2B4BFFA03EF7}"/>
                </a:ext>
              </a:extLst>
            </p:cNvPr>
            <p:cNvSpPr txBox="1">
              <a:spLocks noChangeArrowheads="1"/>
            </p:cNvSpPr>
            <p:nvPr/>
          </p:nvSpPr>
          <p:spPr bwMode="auto">
            <a:xfrm>
              <a:off x="4408" y="1688"/>
              <a:ext cx="460" cy="459"/>
            </a:xfrm>
            <a:prstGeom prst="rect">
              <a:avLst/>
            </a:prstGeom>
            <a:solidFill>
              <a:srgbClr val="FFFFFF"/>
            </a:solidFill>
            <a:ln w="9525">
              <a:solidFill>
                <a:srgbClr val="000000"/>
              </a:solidFill>
              <a:miter lim="800000"/>
              <a:headEnd/>
              <a:tailEnd/>
            </a:ln>
          </p:spPr>
          <p:txBody>
            <a:bodyPr/>
            <a:lstStyle>
              <a:defPPr>
                <a:defRPr lang="ar-SA"/>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defTabSz="578084" rtl="0">
                <a:spcAft>
                  <a:spcPts val="654"/>
                </a:spcAft>
              </a:pPr>
              <a:r>
                <a:rPr lang="en-US" altLang="ko-KR" sz="1391" kern="1200">
                  <a:solidFill>
                    <a:srgbClr val="000000"/>
                  </a:solidFill>
                  <a:latin typeface="Times New Roman" panose="02020603050405020304" pitchFamily="18" charset="0"/>
                  <a:ea typeface="Batang" panose="02030600000101010101" pitchFamily="18" charset="-127"/>
                  <a:cs typeface="Arial" panose="020B0604020202020204" pitchFamily="34" charset="0"/>
                </a:rPr>
                <a:t>Pad</a:t>
              </a:r>
              <a:endParaRPr lang="en-US" altLang="en-US" sz="2200">
                <a:solidFill>
                  <a:srgbClr val="000000"/>
                </a:solidFill>
              </a:endParaRPr>
            </a:p>
          </p:txBody>
        </p:sp>
        <p:sp>
          <p:nvSpPr>
            <p:cNvPr id="39" name="Text Box 20">
              <a:extLst>
                <a:ext uri="{FF2B5EF4-FFF2-40B4-BE49-F238E27FC236}">
                  <a16:creationId xmlns:a16="http://schemas.microsoft.com/office/drawing/2014/main" id="{0307CC90-142D-1E00-A775-B3C19B68E83C}"/>
                </a:ext>
              </a:extLst>
            </p:cNvPr>
            <p:cNvSpPr txBox="1">
              <a:spLocks noChangeArrowheads="1"/>
            </p:cNvSpPr>
            <p:nvPr/>
          </p:nvSpPr>
          <p:spPr bwMode="auto">
            <a:xfrm>
              <a:off x="2153" y="1688"/>
              <a:ext cx="398" cy="459"/>
            </a:xfrm>
            <a:prstGeom prst="rect">
              <a:avLst/>
            </a:prstGeom>
            <a:solidFill>
              <a:srgbClr val="FFFFFF"/>
            </a:solidFill>
            <a:ln w="9525">
              <a:solidFill>
                <a:srgbClr val="000000"/>
              </a:solidFill>
              <a:miter lim="800000"/>
              <a:headEnd/>
              <a:tailEnd/>
            </a:ln>
          </p:spPr>
          <p:txBody>
            <a:bodyPr/>
            <a:lstStyle>
              <a:defPPr>
                <a:defRPr lang="ar-SA"/>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defTabSz="578084" rtl="0">
                <a:spcAft>
                  <a:spcPts val="654"/>
                </a:spcAft>
              </a:pPr>
              <a:r>
                <a:rPr lang="en-US" altLang="ko-KR" sz="1391" kern="1200">
                  <a:solidFill>
                    <a:srgbClr val="000000"/>
                  </a:solidFill>
                  <a:latin typeface="Times New Roman" panose="02020603050405020304" pitchFamily="18" charset="0"/>
                  <a:ea typeface="Batang" panose="02030600000101010101" pitchFamily="18" charset="-127"/>
                  <a:cs typeface="Arial" panose="020B0604020202020204" pitchFamily="34" charset="0"/>
                </a:rPr>
                <a:t>DA</a:t>
              </a:r>
              <a:endParaRPr lang="en-US" altLang="en-US" sz="2200">
                <a:solidFill>
                  <a:srgbClr val="000000"/>
                </a:solidFill>
              </a:endParaRPr>
            </a:p>
          </p:txBody>
        </p:sp>
        <p:sp>
          <p:nvSpPr>
            <p:cNvPr id="40" name="Text Box 21">
              <a:extLst>
                <a:ext uri="{FF2B5EF4-FFF2-40B4-BE49-F238E27FC236}">
                  <a16:creationId xmlns:a16="http://schemas.microsoft.com/office/drawing/2014/main" id="{DB90D1E3-A54D-19E6-5E94-C59BBDB1944C}"/>
                </a:ext>
              </a:extLst>
            </p:cNvPr>
            <p:cNvSpPr txBox="1">
              <a:spLocks noChangeArrowheads="1"/>
            </p:cNvSpPr>
            <p:nvPr/>
          </p:nvSpPr>
          <p:spPr bwMode="auto">
            <a:xfrm>
              <a:off x="5136" y="1356"/>
              <a:ext cx="62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defTabSz="578084" rtl="0">
                <a:spcAft>
                  <a:spcPts val="654"/>
                </a:spcAft>
              </a:pPr>
              <a:r>
                <a:rPr lang="en-US" altLang="ko-KR" sz="1391" kern="1200">
                  <a:solidFill>
                    <a:schemeClr val="tx1"/>
                  </a:solidFill>
                  <a:latin typeface="Times New Roman" panose="02020603050405020304" pitchFamily="18" charset="0"/>
                  <a:ea typeface="Batang" panose="02030600000101010101" pitchFamily="18" charset="-127"/>
                  <a:cs typeface="Arial" panose="020B0604020202020204" pitchFamily="34" charset="0"/>
                </a:rPr>
                <a:t>bytes</a:t>
              </a:r>
              <a:endParaRPr lang="en-US" altLang="en-US" sz="2200"/>
            </a:p>
          </p:txBody>
        </p:sp>
        <p:sp>
          <p:nvSpPr>
            <p:cNvPr id="41" name="Line 22">
              <a:extLst>
                <a:ext uri="{FF2B5EF4-FFF2-40B4-BE49-F238E27FC236}">
                  <a16:creationId xmlns:a16="http://schemas.microsoft.com/office/drawing/2014/main" id="{4994A9AC-DC19-E768-4A15-020D91390FAF}"/>
                </a:ext>
              </a:extLst>
            </p:cNvPr>
            <p:cNvSpPr>
              <a:spLocks noChangeShapeType="1"/>
            </p:cNvSpPr>
            <p:nvPr/>
          </p:nvSpPr>
          <p:spPr bwMode="auto">
            <a:xfrm flipH="1">
              <a:off x="3564" y="1536"/>
              <a:ext cx="26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ar-SA"/>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42" name="Line 23">
              <a:extLst>
                <a:ext uri="{FF2B5EF4-FFF2-40B4-BE49-F238E27FC236}">
                  <a16:creationId xmlns:a16="http://schemas.microsoft.com/office/drawing/2014/main" id="{7F6A7C91-54D8-064F-DF72-DF2590347A21}"/>
                </a:ext>
              </a:extLst>
            </p:cNvPr>
            <p:cNvSpPr>
              <a:spLocks noChangeShapeType="1"/>
            </p:cNvSpPr>
            <p:nvPr/>
          </p:nvSpPr>
          <p:spPr bwMode="auto">
            <a:xfrm flipH="1">
              <a:off x="4589" y="1536"/>
              <a:ext cx="247"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defPPr>
                <a:defRPr lang="ar-SA"/>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43" name="Text Box 44">
              <a:extLst>
                <a:ext uri="{FF2B5EF4-FFF2-40B4-BE49-F238E27FC236}">
                  <a16:creationId xmlns:a16="http://schemas.microsoft.com/office/drawing/2014/main" id="{94D4EB51-9B02-7B8E-F54A-ED3D8FD42125}"/>
                </a:ext>
              </a:extLst>
            </p:cNvPr>
            <p:cNvSpPr txBox="1">
              <a:spLocks noChangeArrowheads="1"/>
            </p:cNvSpPr>
            <p:nvPr/>
          </p:nvSpPr>
          <p:spPr bwMode="auto">
            <a:xfrm>
              <a:off x="2530" y="1688"/>
              <a:ext cx="398" cy="459"/>
            </a:xfrm>
            <a:prstGeom prst="rect">
              <a:avLst/>
            </a:prstGeom>
            <a:solidFill>
              <a:srgbClr val="FFFFFF"/>
            </a:solidFill>
            <a:ln w="9525">
              <a:solidFill>
                <a:srgbClr val="000000"/>
              </a:solidFill>
              <a:miter lim="800000"/>
              <a:headEnd/>
              <a:tailEnd/>
            </a:ln>
          </p:spPr>
          <p:txBody>
            <a:bodyPr/>
            <a:lstStyle>
              <a:defPPr>
                <a:defRPr lang="ar-SA"/>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defTabSz="578084" rtl="0">
                <a:spcAft>
                  <a:spcPts val="654"/>
                </a:spcAft>
              </a:pPr>
              <a:r>
                <a:rPr lang="en-US" altLang="ko-KR" sz="1391" kern="1200">
                  <a:solidFill>
                    <a:srgbClr val="000000"/>
                  </a:solidFill>
                  <a:latin typeface="Times New Roman" panose="02020603050405020304" pitchFamily="18" charset="0"/>
                  <a:ea typeface="Batang" panose="02030600000101010101" pitchFamily="18" charset="-127"/>
                  <a:cs typeface="Arial" panose="020B0604020202020204" pitchFamily="34" charset="0"/>
                </a:rPr>
                <a:t>SA</a:t>
              </a:r>
              <a:endParaRPr lang="en-US" altLang="en-US" sz="2200">
                <a:solidFill>
                  <a:srgbClr val="000000"/>
                </a:solidFill>
              </a:endParaRPr>
            </a:p>
          </p:txBody>
        </p:sp>
      </p:grpSp>
      <p:sp>
        <p:nvSpPr>
          <p:cNvPr id="45" name="TextBox 44">
            <a:extLst>
              <a:ext uri="{FF2B5EF4-FFF2-40B4-BE49-F238E27FC236}">
                <a16:creationId xmlns:a16="http://schemas.microsoft.com/office/drawing/2014/main" id="{EBDD70F9-DDC5-B97D-E582-F3308E6F6A1A}"/>
              </a:ext>
            </a:extLst>
          </p:cNvPr>
          <p:cNvSpPr txBox="1"/>
          <p:nvPr/>
        </p:nvSpPr>
        <p:spPr>
          <a:xfrm>
            <a:off x="5787498" y="2626167"/>
            <a:ext cx="6094268" cy="3693319"/>
          </a:xfrm>
          <a:prstGeom prst="rect">
            <a:avLst/>
          </a:prstGeom>
          <a:noFill/>
        </p:spPr>
        <p:txBody>
          <a:bodyPr wrap="square">
            <a:spAutoFit/>
          </a:bodyPr>
          <a:lstStyle/>
          <a:p>
            <a:pPr marL="285750" indent="-285750">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Leftmost bit, (I/G) bit, of DA, indicates whether the address is individual or group address. If  it is group address, the frame is accepted by all the members of the group. The second bit from the left, (U/L) bit, indicates whether the address pertains to universal addressing scheme administered by IEEE or it has locally administered address. Destination address containing all 1s is broadcast address.</a:t>
            </a:r>
          </a:p>
          <a:p>
            <a:pPr marL="285750" indent="-285750">
              <a:buFont typeface="Arial" panose="020B0604020202020204" pitchFamily="34" charset="0"/>
              <a:buChar char="•"/>
            </a:pPr>
            <a:r>
              <a:rPr lang="en-US" dirty="0"/>
              <a:t>The frame should be long enough (i.e. frame transmission time ≥ 2Tp) to allow collision detection prior to the end of transmission. If shorter frames are used, then collision detection does not occur, and CSMA/CD exhibits the same performance as the less efficient CSMA protocol.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90047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39565-5A91-6BB1-2006-F0461085DA66}"/>
              </a:ext>
            </a:extLst>
          </p:cNvPr>
          <p:cNvSpPr>
            <a:spLocks noGrp="1"/>
          </p:cNvSpPr>
          <p:nvPr>
            <p:ph type="title"/>
          </p:nvPr>
        </p:nvSpPr>
        <p:spPr/>
        <p:txBody>
          <a:bodyPr/>
          <a:lstStyle/>
          <a:p>
            <a:r>
              <a:rPr lang="en-US" dirty="0"/>
              <a:t>Motivation for Using LAN Bridges</a:t>
            </a:r>
          </a:p>
        </p:txBody>
      </p:sp>
      <p:sp>
        <p:nvSpPr>
          <p:cNvPr id="3" name="Content Placeholder 2">
            <a:extLst>
              <a:ext uri="{FF2B5EF4-FFF2-40B4-BE49-F238E27FC236}">
                <a16:creationId xmlns:a16="http://schemas.microsoft.com/office/drawing/2014/main" id="{ABB641A4-6BC0-62F5-B728-32B5B62232E0}"/>
              </a:ext>
            </a:extLst>
          </p:cNvPr>
          <p:cNvSpPr>
            <a:spLocks noGrp="1"/>
          </p:cNvSpPr>
          <p:nvPr>
            <p:ph idx="1"/>
          </p:nvPr>
        </p:nvSpPr>
        <p:spPr/>
        <p:txBody>
          <a:bodyPr>
            <a:normAutofit fontScale="85000" lnSpcReduction="10000"/>
          </a:bodyPr>
          <a:lstStyle/>
          <a:p>
            <a:r>
              <a:rPr lang="en-US" dirty="0"/>
              <a:t>A local area network is the stand-alone network with capability to provide communication services to the end systems. There is however, always need to communicate with the stations connected on the other local area networks. LAN Bridge, Layer-2 Switch, and Router are the devices required to interconnect two or more local area networks. </a:t>
            </a:r>
          </a:p>
          <a:p>
            <a:r>
              <a:rPr lang="en-US" dirty="0"/>
              <a:t>Bridge is intermediary device that interconnect two or more local area networks.</a:t>
            </a:r>
          </a:p>
          <a:p>
            <a:r>
              <a:rPr lang="en-US" dirty="0"/>
              <a:t>Bridge partitions the collision domain and therefore the performance improves.</a:t>
            </a:r>
            <a:endParaRPr lang="ar-EG" dirty="0"/>
          </a:p>
          <a:p>
            <a:r>
              <a:rPr lang="en-US" dirty="0"/>
              <a:t>We don’t use bigger LANs and we separate LANs</a:t>
            </a:r>
          </a:p>
          <a:p>
            <a:pPr lvl="1"/>
            <a:r>
              <a:rPr lang="en-US" dirty="0"/>
              <a:t>There is limit on the maximum number of stations that can be connected on a single LAN.</a:t>
            </a:r>
          </a:p>
          <a:p>
            <a:pPr lvl="1"/>
            <a:r>
              <a:rPr lang="en-US" dirty="0"/>
              <a:t> The maximum physical size of a LAN is limited.</a:t>
            </a:r>
          </a:p>
          <a:p>
            <a:pPr lvl="1"/>
            <a:r>
              <a:rPr lang="en-US" dirty="0"/>
              <a:t> Upgrading the existing infrastructure can be very costly and the investments already made are wasted.</a:t>
            </a:r>
          </a:p>
          <a:p>
            <a:endParaRPr lang="en-US" dirty="0"/>
          </a:p>
        </p:txBody>
      </p:sp>
    </p:spTree>
    <p:extLst>
      <p:ext uri="{BB962C8B-B14F-4D97-AF65-F5344CB8AC3E}">
        <p14:creationId xmlns:p14="http://schemas.microsoft.com/office/powerpoint/2010/main" val="36712384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8" name="Rectangle 97">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DCE7D82-A958-11A5-B799-29B15E3E5465}"/>
              </a:ext>
            </a:extLst>
          </p:cNvPr>
          <p:cNvSpPr>
            <a:spLocks noGrp="1"/>
          </p:cNvSpPr>
          <p:nvPr>
            <p:ph type="title"/>
          </p:nvPr>
        </p:nvSpPr>
        <p:spPr>
          <a:xfrm>
            <a:off x="838199" y="978408"/>
            <a:ext cx="4056530" cy="1106424"/>
          </a:xfrm>
        </p:spPr>
        <p:txBody>
          <a:bodyPr>
            <a:normAutofit/>
          </a:bodyPr>
          <a:lstStyle/>
          <a:p>
            <a:r>
              <a:rPr lang="en-US" sz="2800"/>
              <a:t>Devices</a:t>
            </a:r>
          </a:p>
        </p:txBody>
      </p:sp>
      <p:sp>
        <p:nvSpPr>
          <p:cNvPr id="100" name="Rectangle 99">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Rectangle 101">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7B696F0-B1C0-C722-9990-1A081F178002}"/>
              </a:ext>
            </a:extLst>
          </p:cNvPr>
          <p:cNvSpPr>
            <a:spLocks noGrp="1"/>
          </p:cNvSpPr>
          <p:nvPr>
            <p:ph idx="1"/>
          </p:nvPr>
        </p:nvSpPr>
        <p:spPr>
          <a:xfrm>
            <a:off x="838199" y="2359152"/>
            <a:ext cx="4056530" cy="3429000"/>
          </a:xfrm>
        </p:spPr>
        <p:txBody>
          <a:bodyPr>
            <a:normAutofit/>
          </a:bodyPr>
          <a:lstStyle/>
          <a:p>
            <a:r>
              <a:rPr lang="en-US" sz="1400"/>
              <a:t>A repeater merely regenerates electrical signals and extends the physical medium domain of a LAN. It works at the physical layer level. Thus a network having repeaters still constitutes one single LAN and single collision domain.</a:t>
            </a:r>
          </a:p>
          <a:p>
            <a:endParaRPr lang="en-US" sz="1400"/>
          </a:p>
          <a:p>
            <a:r>
              <a:rPr lang="en-US" sz="1400"/>
              <a:t>Router is a packet switch implemented at the layer-3. The packets are routed and forwarded at layer-3.Thus all physical layers and data link layer protocol differences are   taken care of. The addressing scheme at the layer-3 is structured address. A layer-3 address is composed of two parts: - network part and host (end-system) part.</a:t>
            </a:r>
          </a:p>
          <a:p>
            <a:endParaRPr lang="en-US" sz="1400"/>
          </a:p>
        </p:txBody>
      </p:sp>
      <p:grpSp>
        <p:nvGrpSpPr>
          <p:cNvPr id="4" name="Group 3">
            <a:extLst>
              <a:ext uri="{FF2B5EF4-FFF2-40B4-BE49-F238E27FC236}">
                <a16:creationId xmlns:a16="http://schemas.microsoft.com/office/drawing/2014/main" id="{65A096CC-F5A4-E41F-F0D5-D8AAAD4E38BF}"/>
              </a:ext>
            </a:extLst>
          </p:cNvPr>
          <p:cNvGrpSpPr>
            <a:grpSpLocks/>
          </p:cNvGrpSpPr>
          <p:nvPr/>
        </p:nvGrpSpPr>
        <p:grpSpPr bwMode="auto">
          <a:xfrm>
            <a:off x="5846703" y="605169"/>
            <a:ext cx="2873667" cy="2262428"/>
            <a:chOff x="4550154" y="2889338"/>
            <a:chExt cx="3298446" cy="2597062"/>
          </a:xfrm>
        </p:grpSpPr>
        <p:grpSp>
          <p:nvGrpSpPr>
            <p:cNvPr id="5" name="Group 4">
              <a:extLst>
                <a:ext uri="{FF2B5EF4-FFF2-40B4-BE49-F238E27FC236}">
                  <a16:creationId xmlns:a16="http://schemas.microsoft.com/office/drawing/2014/main" id="{BD1B0283-9DB2-CCC7-214B-A5B9ED7F54A3}"/>
                </a:ext>
              </a:extLst>
            </p:cNvPr>
            <p:cNvGrpSpPr>
              <a:grpSpLocks/>
            </p:cNvGrpSpPr>
            <p:nvPr/>
          </p:nvGrpSpPr>
          <p:grpSpPr bwMode="auto">
            <a:xfrm>
              <a:off x="4550154" y="2889338"/>
              <a:ext cx="3298446" cy="2597062"/>
              <a:chOff x="596153" y="587188"/>
              <a:chExt cx="3298446" cy="2597062"/>
            </a:xfrm>
          </p:grpSpPr>
          <p:sp>
            <p:nvSpPr>
              <p:cNvPr id="18" name="Oval 17">
                <a:extLst>
                  <a:ext uri="{FF2B5EF4-FFF2-40B4-BE49-F238E27FC236}">
                    <a16:creationId xmlns:a16="http://schemas.microsoft.com/office/drawing/2014/main" id="{D57A9398-1559-947A-1474-DD499F27A328}"/>
                  </a:ext>
                </a:extLst>
              </p:cNvPr>
              <p:cNvSpPr/>
              <p:nvPr/>
            </p:nvSpPr>
            <p:spPr>
              <a:xfrm>
                <a:off x="1905691" y="1742849"/>
                <a:ext cx="142859" cy="14445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SA"/>
                </a:defPPr>
                <a:lvl1pPr algn="l" rtl="0" eaLnBrk="0" fontAlgn="base" hangingPunct="0">
                  <a:spcBef>
                    <a:spcPct val="0"/>
                  </a:spcBef>
                  <a:spcAft>
                    <a:spcPct val="0"/>
                  </a:spcAft>
                  <a:defRPr sz="2800" kern="1200">
                    <a:solidFill>
                      <a:schemeClr val="lt1"/>
                    </a:solidFill>
                    <a:latin typeface="+mn-lt"/>
                    <a:ea typeface="+mn-ea"/>
                    <a:cs typeface="+mn-cs"/>
                  </a:defRPr>
                </a:lvl1pPr>
                <a:lvl2pPr marL="457200" algn="l" rtl="0" eaLnBrk="0" fontAlgn="base" hangingPunct="0">
                  <a:spcBef>
                    <a:spcPct val="0"/>
                  </a:spcBef>
                  <a:spcAft>
                    <a:spcPct val="0"/>
                  </a:spcAft>
                  <a:defRPr sz="2800" kern="1200">
                    <a:solidFill>
                      <a:schemeClr val="lt1"/>
                    </a:solidFill>
                    <a:latin typeface="+mn-lt"/>
                    <a:ea typeface="+mn-ea"/>
                    <a:cs typeface="+mn-cs"/>
                  </a:defRPr>
                </a:lvl2pPr>
                <a:lvl3pPr marL="914400" algn="l" rtl="0" eaLnBrk="0" fontAlgn="base" hangingPunct="0">
                  <a:spcBef>
                    <a:spcPct val="0"/>
                  </a:spcBef>
                  <a:spcAft>
                    <a:spcPct val="0"/>
                  </a:spcAft>
                  <a:defRPr sz="2800" kern="1200">
                    <a:solidFill>
                      <a:schemeClr val="lt1"/>
                    </a:solidFill>
                    <a:latin typeface="+mn-lt"/>
                    <a:ea typeface="+mn-ea"/>
                    <a:cs typeface="+mn-cs"/>
                  </a:defRPr>
                </a:lvl3pPr>
                <a:lvl4pPr marL="1371600" algn="l" rtl="0" eaLnBrk="0" fontAlgn="base" hangingPunct="0">
                  <a:spcBef>
                    <a:spcPct val="0"/>
                  </a:spcBef>
                  <a:spcAft>
                    <a:spcPct val="0"/>
                  </a:spcAft>
                  <a:defRPr sz="2800" kern="1200">
                    <a:solidFill>
                      <a:schemeClr val="lt1"/>
                    </a:solidFill>
                    <a:latin typeface="+mn-lt"/>
                    <a:ea typeface="+mn-ea"/>
                    <a:cs typeface="+mn-cs"/>
                  </a:defRPr>
                </a:lvl4pPr>
                <a:lvl5pPr marL="1828800" algn="l" rtl="0" eaLnBrk="0" fontAlgn="base" hangingPunct="0">
                  <a:spcBef>
                    <a:spcPct val="0"/>
                  </a:spcBef>
                  <a:spcAft>
                    <a:spcPct val="0"/>
                  </a:spcAft>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defRPr/>
                </a:pPr>
                <a:endParaRPr lang="ar-EG"/>
              </a:p>
            </p:txBody>
          </p:sp>
          <p:sp>
            <p:nvSpPr>
              <p:cNvPr id="19" name="Oval 18">
                <a:extLst>
                  <a:ext uri="{FF2B5EF4-FFF2-40B4-BE49-F238E27FC236}">
                    <a16:creationId xmlns:a16="http://schemas.microsoft.com/office/drawing/2014/main" id="{CC31333B-AA68-5755-362C-8CD2D15E1488}"/>
                  </a:ext>
                </a:extLst>
              </p:cNvPr>
              <p:cNvSpPr/>
              <p:nvPr/>
            </p:nvSpPr>
            <p:spPr>
              <a:xfrm>
                <a:off x="2362838" y="1752374"/>
                <a:ext cx="142859" cy="14445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SA"/>
                </a:defPPr>
                <a:lvl1pPr algn="l" rtl="0" eaLnBrk="0" fontAlgn="base" hangingPunct="0">
                  <a:spcBef>
                    <a:spcPct val="0"/>
                  </a:spcBef>
                  <a:spcAft>
                    <a:spcPct val="0"/>
                  </a:spcAft>
                  <a:defRPr sz="2800" kern="1200">
                    <a:solidFill>
                      <a:schemeClr val="lt1"/>
                    </a:solidFill>
                    <a:latin typeface="+mn-lt"/>
                    <a:ea typeface="+mn-ea"/>
                    <a:cs typeface="+mn-cs"/>
                  </a:defRPr>
                </a:lvl1pPr>
                <a:lvl2pPr marL="457200" algn="l" rtl="0" eaLnBrk="0" fontAlgn="base" hangingPunct="0">
                  <a:spcBef>
                    <a:spcPct val="0"/>
                  </a:spcBef>
                  <a:spcAft>
                    <a:spcPct val="0"/>
                  </a:spcAft>
                  <a:defRPr sz="2800" kern="1200">
                    <a:solidFill>
                      <a:schemeClr val="lt1"/>
                    </a:solidFill>
                    <a:latin typeface="+mn-lt"/>
                    <a:ea typeface="+mn-ea"/>
                    <a:cs typeface="+mn-cs"/>
                  </a:defRPr>
                </a:lvl2pPr>
                <a:lvl3pPr marL="914400" algn="l" rtl="0" eaLnBrk="0" fontAlgn="base" hangingPunct="0">
                  <a:spcBef>
                    <a:spcPct val="0"/>
                  </a:spcBef>
                  <a:spcAft>
                    <a:spcPct val="0"/>
                  </a:spcAft>
                  <a:defRPr sz="2800" kern="1200">
                    <a:solidFill>
                      <a:schemeClr val="lt1"/>
                    </a:solidFill>
                    <a:latin typeface="+mn-lt"/>
                    <a:ea typeface="+mn-ea"/>
                    <a:cs typeface="+mn-cs"/>
                  </a:defRPr>
                </a:lvl3pPr>
                <a:lvl4pPr marL="1371600" algn="l" rtl="0" eaLnBrk="0" fontAlgn="base" hangingPunct="0">
                  <a:spcBef>
                    <a:spcPct val="0"/>
                  </a:spcBef>
                  <a:spcAft>
                    <a:spcPct val="0"/>
                  </a:spcAft>
                  <a:defRPr sz="2800" kern="1200">
                    <a:solidFill>
                      <a:schemeClr val="lt1"/>
                    </a:solidFill>
                    <a:latin typeface="+mn-lt"/>
                    <a:ea typeface="+mn-ea"/>
                    <a:cs typeface="+mn-cs"/>
                  </a:defRPr>
                </a:lvl4pPr>
                <a:lvl5pPr marL="1828800" algn="l" rtl="0" eaLnBrk="0" fontAlgn="base" hangingPunct="0">
                  <a:spcBef>
                    <a:spcPct val="0"/>
                  </a:spcBef>
                  <a:spcAft>
                    <a:spcPct val="0"/>
                  </a:spcAft>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defRPr/>
                </a:pPr>
                <a:endParaRPr lang="ar-EG"/>
              </a:p>
            </p:txBody>
          </p:sp>
          <p:sp>
            <p:nvSpPr>
              <p:cNvPr id="20" name="Oval 19">
                <a:extLst>
                  <a:ext uri="{FF2B5EF4-FFF2-40B4-BE49-F238E27FC236}">
                    <a16:creationId xmlns:a16="http://schemas.microsoft.com/office/drawing/2014/main" id="{B5B15F3A-BC0D-D198-4290-55C4DFD5537D}"/>
                  </a:ext>
                </a:extLst>
              </p:cNvPr>
              <p:cNvSpPr/>
              <p:nvPr/>
            </p:nvSpPr>
            <p:spPr>
              <a:xfrm>
                <a:off x="2805699" y="1746024"/>
                <a:ext cx="144446" cy="14287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SA"/>
                </a:defPPr>
                <a:lvl1pPr algn="l" rtl="0" eaLnBrk="0" fontAlgn="base" hangingPunct="0">
                  <a:spcBef>
                    <a:spcPct val="0"/>
                  </a:spcBef>
                  <a:spcAft>
                    <a:spcPct val="0"/>
                  </a:spcAft>
                  <a:defRPr sz="2800" kern="1200">
                    <a:solidFill>
                      <a:schemeClr val="lt1"/>
                    </a:solidFill>
                    <a:latin typeface="+mn-lt"/>
                    <a:ea typeface="+mn-ea"/>
                    <a:cs typeface="+mn-cs"/>
                  </a:defRPr>
                </a:lvl1pPr>
                <a:lvl2pPr marL="457200" algn="l" rtl="0" eaLnBrk="0" fontAlgn="base" hangingPunct="0">
                  <a:spcBef>
                    <a:spcPct val="0"/>
                  </a:spcBef>
                  <a:spcAft>
                    <a:spcPct val="0"/>
                  </a:spcAft>
                  <a:defRPr sz="2800" kern="1200">
                    <a:solidFill>
                      <a:schemeClr val="lt1"/>
                    </a:solidFill>
                    <a:latin typeface="+mn-lt"/>
                    <a:ea typeface="+mn-ea"/>
                    <a:cs typeface="+mn-cs"/>
                  </a:defRPr>
                </a:lvl2pPr>
                <a:lvl3pPr marL="914400" algn="l" rtl="0" eaLnBrk="0" fontAlgn="base" hangingPunct="0">
                  <a:spcBef>
                    <a:spcPct val="0"/>
                  </a:spcBef>
                  <a:spcAft>
                    <a:spcPct val="0"/>
                  </a:spcAft>
                  <a:defRPr sz="2800" kern="1200">
                    <a:solidFill>
                      <a:schemeClr val="lt1"/>
                    </a:solidFill>
                    <a:latin typeface="+mn-lt"/>
                    <a:ea typeface="+mn-ea"/>
                    <a:cs typeface="+mn-cs"/>
                  </a:defRPr>
                </a:lvl3pPr>
                <a:lvl4pPr marL="1371600" algn="l" rtl="0" eaLnBrk="0" fontAlgn="base" hangingPunct="0">
                  <a:spcBef>
                    <a:spcPct val="0"/>
                  </a:spcBef>
                  <a:spcAft>
                    <a:spcPct val="0"/>
                  </a:spcAft>
                  <a:defRPr sz="2800" kern="1200">
                    <a:solidFill>
                      <a:schemeClr val="lt1"/>
                    </a:solidFill>
                    <a:latin typeface="+mn-lt"/>
                    <a:ea typeface="+mn-ea"/>
                    <a:cs typeface="+mn-cs"/>
                  </a:defRPr>
                </a:lvl4pPr>
                <a:lvl5pPr marL="1828800" algn="l" rtl="0" eaLnBrk="0" fontAlgn="base" hangingPunct="0">
                  <a:spcBef>
                    <a:spcPct val="0"/>
                  </a:spcBef>
                  <a:spcAft>
                    <a:spcPct val="0"/>
                  </a:spcAft>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defRPr/>
                </a:pPr>
                <a:endParaRPr lang="ar-EG"/>
              </a:p>
            </p:txBody>
          </p:sp>
          <p:sp>
            <p:nvSpPr>
              <p:cNvPr id="21" name="Oval 20">
                <a:extLst>
                  <a:ext uri="{FF2B5EF4-FFF2-40B4-BE49-F238E27FC236}">
                    <a16:creationId xmlns:a16="http://schemas.microsoft.com/office/drawing/2014/main" id="{0DE9A56A-BB8E-84AE-5156-F846F90451FE}"/>
                  </a:ext>
                </a:extLst>
              </p:cNvPr>
              <p:cNvSpPr/>
              <p:nvPr/>
            </p:nvSpPr>
            <p:spPr>
              <a:xfrm>
                <a:off x="1524734" y="1749199"/>
                <a:ext cx="142859" cy="14445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SA"/>
                </a:defPPr>
                <a:lvl1pPr algn="l" rtl="0" eaLnBrk="0" fontAlgn="base" hangingPunct="0">
                  <a:spcBef>
                    <a:spcPct val="0"/>
                  </a:spcBef>
                  <a:spcAft>
                    <a:spcPct val="0"/>
                  </a:spcAft>
                  <a:defRPr sz="2800" kern="1200">
                    <a:solidFill>
                      <a:schemeClr val="lt1"/>
                    </a:solidFill>
                    <a:latin typeface="+mn-lt"/>
                    <a:ea typeface="+mn-ea"/>
                    <a:cs typeface="+mn-cs"/>
                  </a:defRPr>
                </a:lvl1pPr>
                <a:lvl2pPr marL="457200" algn="l" rtl="0" eaLnBrk="0" fontAlgn="base" hangingPunct="0">
                  <a:spcBef>
                    <a:spcPct val="0"/>
                  </a:spcBef>
                  <a:spcAft>
                    <a:spcPct val="0"/>
                  </a:spcAft>
                  <a:defRPr sz="2800" kern="1200">
                    <a:solidFill>
                      <a:schemeClr val="lt1"/>
                    </a:solidFill>
                    <a:latin typeface="+mn-lt"/>
                    <a:ea typeface="+mn-ea"/>
                    <a:cs typeface="+mn-cs"/>
                  </a:defRPr>
                </a:lvl2pPr>
                <a:lvl3pPr marL="914400" algn="l" rtl="0" eaLnBrk="0" fontAlgn="base" hangingPunct="0">
                  <a:spcBef>
                    <a:spcPct val="0"/>
                  </a:spcBef>
                  <a:spcAft>
                    <a:spcPct val="0"/>
                  </a:spcAft>
                  <a:defRPr sz="2800" kern="1200">
                    <a:solidFill>
                      <a:schemeClr val="lt1"/>
                    </a:solidFill>
                    <a:latin typeface="+mn-lt"/>
                    <a:ea typeface="+mn-ea"/>
                    <a:cs typeface="+mn-cs"/>
                  </a:defRPr>
                </a:lvl3pPr>
                <a:lvl4pPr marL="1371600" algn="l" rtl="0" eaLnBrk="0" fontAlgn="base" hangingPunct="0">
                  <a:spcBef>
                    <a:spcPct val="0"/>
                  </a:spcBef>
                  <a:spcAft>
                    <a:spcPct val="0"/>
                  </a:spcAft>
                  <a:defRPr sz="2800" kern="1200">
                    <a:solidFill>
                      <a:schemeClr val="lt1"/>
                    </a:solidFill>
                    <a:latin typeface="+mn-lt"/>
                    <a:ea typeface="+mn-ea"/>
                    <a:cs typeface="+mn-cs"/>
                  </a:defRPr>
                </a:lvl4pPr>
                <a:lvl5pPr marL="1828800" algn="l" rtl="0" eaLnBrk="0" fontAlgn="base" hangingPunct="0">
                  <a:spcBef>
                    <a:spcPct val="0"/>
                  </a:spcBef>
                  <a:spcAft>
                    <a:spcPct val="0"/>
                  </a:spcAft>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defRPr/>
                </a:pPr>
                <a:endParaRPr lang="ar-EG"/>
              </a:p>
            </p:txBody>
          </p:sp>
          <p:cxnSp>
            <p:nvCxnSpPr>
              <p:cNvPr id="22" name="Straight Connector 21">
                <a:extLst>
                  <a:ext uri="{FF2B5EF4-FFF2-40B4-BE49-F238E27FC236}">
                    <a16:creationId xmlns:a16="http://schemas.microsoft.com/office/drawing/2014/main" id="{EA06D47F-F53B-CA00-B70E-82A8968259CB}"/>
                  </a:ext>
                </a:extLst>
              </p:cNvPr>
              <p:cNvCxnSpPr/>
              <p:nvPr/>
            </p:nvCxnSpPr>
            <p:spPr>
              <a:xfrm>
                <a:off x="1600926" y="1892069"/>
                <a:ext cx="0" cy="228592"/>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3C2616-0DFB-DBAC-FCBD-79C9585E9C41}"/>
                  </a:ext>
                </a:extLst>
              </p:cNvPr>
              <p:cNvCxnSpPr/>
              <p:nvPr/>
            </p:nvCxnSpPr>
            <p:spPr>
              <a:xfrm>
                <a:off x="2881890" y="1882544"/>
                <a:ext cx="0" cy="228592"/>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1696F9-395A-D6DA-0E8F-48C8054FF186}"/>
                  </a:ext>
                </a:extLst>
              </p:cNvPr>
              <p:cNvCxnSpPr/>
              <p:nvPr/>
            </p:nvCxnSpPr>
            <p:spPr>
              <a:xfrm>
                <a:off x="1981882" y="1877782"/>
                <a:ext cx="0" cy="396862"/>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5F2D5FC-DA17-0BD2-E1B3-0B7942B6ADD5}"/>
                  </a:ext>
                </a:extLst>
              </p:cNvPr>
              <p:cNvCxnSpPr/>
              <p:nvPr/>
            </p:nvCxnSpPr>
            <p:spPr>
              <a:xfrm>
                <a:off x="2881890" y="2111136"/>
                <a:ext cx="792072"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18CE1F-4363-8C3F-FBAC-D13341016FB0}"/>
                  </a:ext>
                </a:extLst>
              </p:cNvPr>
              <p:cNvCxnSpPr/>
              <p:nvPr/>
            </p:nvCxnSpPr>
            <p:spPr>
              <a:xfrm>
                <a:off x="808854" y="2120661"/>
                <a:ext cx="792072"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48A8CA0-D73D-ABA2-68EC-30268D3BF0D7}"/>
                  </a:ext>
                </a:extLst>
              </p:cNvPr>
              <p:cNvCxnSpPr/>
              <p:nvPr/>
            </p:nvCxnSpPr>
            <p:spPr>
              <a:xfrm>
                <a:off x="2439029" y="1876194"/>
                <a:ext cx="0" cy="396862"/>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EFAEA2-5091-0F89-E746-ACE8CD31251D}"/>
                  </a:ext>
                </a:extLst>
              </p:cNvPr>
              <p:cNvCxnSpPr/>
              <p:nvPr/>
            </p:nvCxnSpPr>
            <p:spPr>
              <a:xfrm>
                <a:off x="2439029" y="2277819"/>
                <a:ext cx="466671"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3AFF50-C63D-55D9-AD66-9827609CF1B6}"/>
                  </a:ext>
                </a:extLst>
              </p:cNvPr>
              <p:cNvCxnSpPr/>
              <p:nvPr/>
            </p:nvCxnSpPr>
            <p:spPr>
              <a:xfrm>
                <a:off x="1524734" y="2285755"/>
                <a:ext cx="466671"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046AE9D-57B3-B69E-2568-C1E779521687}"/>
                  </a:ext>
                </a:extLst>
              </p:cNvPr>
              <p:cNvCxnSpPr/>
              <p:nvPr/>
            </p:nvCxnSpPr>
            <p:spPr>
              <a:xfrm rot="5400000">
                <a:off x="3320756" y="2448469"/>
                <a:ext cx="684189"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0CA4416-4E27-E262-5464-B4C4431E93DB}"/>
                  </a:ext>
                </a:extLst>
              </p:cNvPr>
              <p:cNvCxnSpPr/>
              <p:nvPr/>
            </p:nvCxnSpPr>
            <p:spPr>
              <a:xfrm rot="5400000">
                <a:off x="483425" y="2466725"/>
                <a:ext cx="682602"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2A8B1A2-782F-E23D-7347-5C51E4E82958}"/>
                  </a:ext>
                </a:extLst>
              </p:cNvPr>
              <p:cNvCxnSpPr/>
              <p:nvPr/>
            </p:nvCxnSpPr>
            <p:spPr>
              <a:xfrm rot="5400000">
                <a:off x="2626311" y="2555621"/>
                <a:ext cx="539732"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C59C585-F5F0-C757-1511-26886521946E}"/>
                  </a:ext>
                </a:extLst>
              </p:cNvPr>
              <p:cNvCxnSpPr/>
              <p:nvPr/>
            </p:nvCxnSpPr>
            <p:spPr>
              <a:xfrm rot="5400000">
                <a:off x="1272330" y="2538160"/>
                <a:ext cx="504808"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34" name="Cube 33">
                <a:extLst>
                  <a:ext uri="{FF2B5EF4-FFF2-40B4-BE49-F238E27FC236}">
                    <a16:creationId xmlns:a16="http://schemas.microsoft.com/office/drawing/2014/main" id="{C54FA6CC-F2BB-18F9-762A-1D1C011E1905}"/>
                  </a:ext>
                </a:extLst>
              </p:cNvPr>
              <p:cNvSpPr/>
              <p:nvPr/>
            </p:nvSpPr>
            <p:spPr>
              <a:xfrm>
                <a:off x="1296161" y="587188"/>
                <a:ext cx="2057164" cy="1142961"/>
              </a:xfrm>
              <a:prstGeom prst="cub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SA"/>
                </a:defPPr>
                <a:lvl1pPr algn="l" rtl="0" eaLnBrk="0" fontAlgn="base" hangingPunct="0">
                  <a:spcBef>
                    <a:spcPct val="0"/>
                  </a:spcBef>
                  <a:spcAft>
                    <a:spcPct val="0"/>
                  </a:spcAft>
                  <a:defRPr sz="2800" kern="1200">
                    <a:solidFill>
                      <a:schemeClr val="lt1"/>
                    </a:solidFill>
                    <a:latin typeface="+mn-lt"/>
                    <a:ea typeface="+mn-ea"/>
                    <a:cs typeface="+mn-cs"/>
                  </a:defRPr>
                </a:lvl1pPr>
                <a:lvl2pPr marL="457200" algn="l" rtl="0" eaLnBrk="0" fontAlgn="base" hangingPunct="0">
                  <a:spcBef>
                    <a:spcPct val="0"/>
                  </a:spcBef>
                  <a:spcAft>
                    <a:spcPct val="0"/>
                  </a:spcAft>
                  <a:defRPr sz="2800" kern="1200">
                    <a:solidFill>
                      <a:schemeClr val="lt1"/>
                    </a:solidFill>
                    <a:latin typeface="+mn-lt"/>
                    <a:ea typeface="+mn-ea"/>
                    <a:cs typeface="+mn-cs"/>
                  </a:defRPr>
                </a:lvl2pPr>
                <a:lvl3pPr marL="914400" algn="l" rtl="0" eaLnBrk="0" fontAlgn="base" hangingPunct="0">
                  <a:spcBef>
                    <a:spcPct val="0"/>
                  </a:spcBef>
                  <a:spcAft>
                    <a:spcPct val="0"/>
                  </a:spcAft>
                  <a:defRPr sz="2800" kern="1200">
                    <a:solidFill>
                      <a:schemeClr val="lt1"/>
                    </a:solidFill>
                    <a:latin typeface="+mn-lt"/>
                    <a:ea typeface="+mn-ea"/>
                    <a:cs typeface="+mn-cs"/>
                  </a:defRPr>
                </a:lvl3pPr>
                <a:lvl4pPr marL="1371600" algn="l" rtl="0" eaLnBrk="0" fontAlgn="base" hangingPunct="0">
                  <a:spcBef>
                    <a:spcPct val="0"/>
                  </a:spcBef>
                  <a:spcAft>
                    <a:spcPct val="0"/>
                  </a:spcAft>
                  <a:defRPr sz="2800" kern="1200">
                    <a:solidFill>
                      <a:schemeClr val="lt1"/>
                    </a:solidFill>
                    <a:latin typeface="+mn-lt"/>
                    <a:ea typeface="+mn-ea"/>
                    <a:cs typeface="+mn-cs"/>
                  </a:defRPr>
                </a:lvl4pPr>
                <a:lvl5pPr marL="1828800" algn="l" rtl="0" eaLnBrk="0" fontAlgn="base" hangingPunct="0">
                  <a:spcBef>
                    <a:spcPct val="0"/>
                  </a:spcBef>
                  <a:spcAft>
                    <a:spcPct val="0"/>
                  </a:spcAft>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defRPr/>
                </a:pPr>
                <a:endParaRPr lang="ar-EG"/>
              </a:p>
            </p:txBody>
          </p:sp>
          <p:grpSp>
            <p:nvGrpSpPr>
              <p:cNvPr id="35" name="Group 34">
                <a:extLst>
                  <a:ext uri="{FF2B5EF4-FFF2-40B4-BE49-F238E27FC236}">
                    <a16:creationId xmlns:a16="http://schemas.microsoft.com/office/drawing/2014/main" id="{05FF5BC1-6030-5438-9524-D4FF5C3EE650}"/>
                  </a:ext>
                </a:extLst>
              </p:cNvPr>
              <p:cNvGrpSpPr>
                <a:grpSpLocks/>
              </p:cNvGrpSpPr>
              <p:nvPr/>
            </p:nvGrpSpPr>
            <p:grpSpPr bwMode="auto">
              <a:xfrm>
                <a:off x="596153" y="2792506"/>
                <a:ext cx="465599" cy="391744"/>
                <a:chOff x="1896601" y="3265856"/>
                <a:chExt cx="465599" cy="391744"/>
              </a:xfrm>
            </p:grpSpPr>
            <p:sp>
              <p:nvSpPr>
                <p:cNvPr id="50" name="Rounded Rectangle 99">
                  <a:extLst>
                    <a:ext uri="{FF2B5EF4-FFF2-40B4-BE49-F238E27FC236}">
                      <a16:creationId xmlns:a16="http://schemas.microsoft.com/office/drawing/2014/main" id="{F37E1C73-1291-B868-2E8F-14A512C0F6B2}"/>
                    </a:ext>
                  </a:extLst>
                </p:cNvPr>
                <p:cNvSpPr/>
                <p:nvPr/>
              </p:nvSpPr>
              <p:spPr>
                <a:xfrm>
                  <a:off x="1896601" y="3276613"/>
                  <a:ext cx="452387" cy="380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SA"/>
                  </a:defPPr>
                  <a:lvl1pPr algn="l" rtl="0" eaLnBrk="0" fontAlgn="base" hangingPunct="0">
                    <a:spcBef>
                      <a:spcPct val="0"/>
                    </a:spcBef>
                    <a:spcAft>
                      <a:spcPct val="0"/>
                    </a:spcAft>
                    <a:defRPr sz="2800" kern="1200">
                      <a:solidFill>
                        <a:schemeClr val="lt1"/>
                      </a:solidFill>
                      <a:latin typeface="+mn-lt"/>
                      <a:ea typeface="+mn-ea"/>
                      <a:cs typeface="+mn-cs"/>
                    </a:defRPr>
                  </a:lvl1pPr>
                  <a:lvl2pPr marL="457200" algn="l" rtl="0" eaLnBrk="0" fontAlgn="base" hangingPunct="0">
                    <a:spcBef>
                      <a:spcPct val="0"/>
                    </a:spcBef>
                    <a:spcAft>
                      <a:spcPct val="0"/>
                    </a:spcAft>
                    <a:defRPr sz="2800" kern="1200">
                      <a:solidFill>
                        <a:schemeClr val="lt1"/>
                      </a:solidFill>
                      <a:latin typeface="+mn-lt"/>
                      <a:ea typeface="+mn-ea"/>
                      <a:cs typeface="+mn-cs"/>
                    </a:defRPr>
                  </a:lvl2pPr>
                  <a:lvl3pPr marL="914400" algn="l" rtl="0" eaLnBrk="0" fontAlgn="base" hangingPunct="0">
                    <a:spcBef>
                      <a:spcPct val="0"/>
                    </a:spcBef>
                    <a:spcAft>
                      <a:spcPct val="0"/>
                    </a:spcAft>
                    <a:defRPr sz="2800" kern="1200">
                      <a:solidFill>
                        <a:schemeClr val="lt1"/>
                      </a:solidFill>
                      <a:latin typeface="+mn-lt"/>
                      <a:ea typeface="+mn-ea"/>
                      <a:cs typeface="+mn-cs"/>
                    </a:defRPr>
                  </a:lvl3pPr>
                  <a:lvl4pPr marL="1371600" algn="l" rtl="0" eaLnBrk="0" fontAlgn="base" hangingPunct="0">
                    <a:spcBef>
                      <a:spcPct val="0"/>
                    </a:spcBef>
                    <a:spcAft>
                      <a:spcPct val="0"/>
                    </a:spcAft>
                    <a:defRPr sz="2800" kern="1200">
                      <a:solidFill>
                        <a:schemeClr val="lt1"/>
                      </a:solidFill>
                      <a:latin typeface="+mn-lt"/>
                      <a:ea typeface="+mn-ea"/>
                      <a:cs typeface="+mn-cs"/>
                    </a:defRPr>
                  </a:lvl4pPr>
                  <a:lvl5pPr marL="1828800" algn="l" rtl="0" eaLnBrk="0" fontAlgn="base" hangingPunct="0">
                    <a:spcBef>
                      <a:spcPct val="0"/>
                    </a:spcBef>
                    <a:spcAft>
                      <a:spcPct val="0"/>
                    </a:spcAft>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defRPr/>
                  </a:pPr>
                  <a:endParaRPr lang="ar-EG"/>
                </a:p>
              </p:txBody>
            </p:sp>
            <p:sp>
              <p:nvSpPr>
                <p:cNvPr id="51" name="TextBox 100">
                  <a:extLst>
                    <a:ext uri="{FF2B5EF4-FFF2-40B4-BE49-F238E27FC236}">
                      <a16:creationId xmlns:a16="http://schemas.microsoft.com/office/drawing/2014/main" id="{C0F4B95A-5C91-C877-B7AE-ABFF1E5D80B0}"/>
                    </a:ext>
                  </a:extLst>
                </p:cNvPr>
                <p:cNvSpPr txBox="1">
                  <a:spLocks noChangeArrowheads="1"/>
                </p:cNvSpPr>
                <p:nvPr/>
              </p:nvSpPr>
              <p:spPr bwMode="auto">
                <a:xfrm>
                  <a:off x="1905000" y="3265856"/>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795528">
                    <a:spcAft>
                      <a:spcPts val="600"/>
                    </a:spcAft>
                  </a:pPr>
                  <a:r>
                    <a:rPr lang="en-US" altLang="en-US" sz="1566" kern="1200">
                      <a:solidFill>
                        <a:schemeClr val="tx1"/>
                      </a:solidFill>
                      <a:latin typeface="Times New Roman" panose="02020603050405020304" pitchFamily="18" charset="0"/>
                      <a:ea typeface="+mn-ea"/>
                      <a:cs typeface="Times New Roman" panose="02020603050405020304" pitchFamily="18" charset="0"/>
                    </a:rPr>
                    <a:t>A</a:t>
                  </a:r>
                  <a:endParaRPr lang="ar-EG" altLang="en-US" sz="1800"/>
                </a:p>
              </p:txBody>
            </p:sp>
          </p:grpSp>
          <p:grpSp>
            <p:nvGrpSpPr>
              <p:cNvPr id="36" name="Group 35">
                <a:extLst>
                  <a:ext uri="{FF2B5EF4-FFF2-40B4-BE49-F238E27FC236}">
                    <a16:creationId xmlns:a16="http://schemas.microsoft.com/office/drawing/2014/main" id="{774E9E10-7E3B-9614-082D-0D300AAF56F5}"/>
                  </a:ext>
                </a:extLst>
              </p:cNvPr>
              <p:cNvGrpSpPr>
                <a:grpSpLocks/>
              </p:cNvGrpSpPr>
              <p:nvPr/>
            </p:nvGrpSpPr>
            <p:grpSpPr bwMode="auto">
              <a:xfrm>
                <a:off x="1296161" y="2781762"/>
                <a:ext cx="464838" cy="391377"/>
                <a:chOff x="2049762" y="3418256"/>
                <a:chExt cx="464838" cy="391377"/>
              </a:xfrm>
            </p:grpSpPr>
            <p:sp>
              <p:nvSpPr>
                <p:cNvPr id="48" name="Rounded Rectangle 97">
                  <a:extLst>
                    <a:ext uri="{FF2B5EF4-FFF2-40B4-BE49-F238E27FC236}">
                      <a16:creationId xmlns:a16="http://schemas.microsoft.com/office/drawing/2014/main" id="{402C917F-183C-3937-2692-59E87CA47451}"/>
                    </a:ext>
                  </a:extLst>
                </p:cNvPr>
                <p:cNvSpPr/>
                <p:nvPr/>
              </p:nvSpPr>
              <p:spPr>
                <a:xfrm>
                  <a:off x="2049762" y="3428646"/>
                  <a:ext cx="452386" cy="380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SA"/>
                  </a:defPPr>
                  <a:lvl1pPr algn="l" rtl="0" eaLnBrk="0" fontAlgn="base" hangingPunct="0">
                    <a:spcBef>
                      <a:spcPct val="0"/>
                    </a:spcBef>
                    <a:spcAft>
                      <a:spcPct val="0"/>
                    </a:spcAft>
                    <a:defRPr sz="2800" kern="1200">
                      <a:solidFill>
                        <a:schemeClr val="lt1"/>
                      </a:solidFill>
                      <a:latin typeface="+mn-lt"/>
                      <a:ea typeface="+mn-ea"/>
                      <a:cs typeface="+mn-cs"/>
                    </a:defRPr>
                  </a:lvl1pPr>
                  <a:lvl2pPr marL="457200" algn="l" rtl="0" eaLnBrk="0" fontAlgn="base" hangingPunct="0">
                    <a:spcBef>
                      <a:spcPct val="0"/>
                    </a:spcBef>
                    <a:spcAft>
                      <a:spcPct val="0"/>
                    </a:spcAft>
                    <a:defRPr sz="2800" kern="1200">
                      <a:solidFill>
                        <a:schemeClr val="lt1"/>
                      </a:solidFill>
                      <a:latin typeface="+mn-lt"/>
                      <a:ea typeface="+mn-ea"/>
                      <a:cs typeface="+mn-cs"/>
                    </a:defRPr>
                  </a:lvl2pPr>
                  <a:lvl3pPr marL="914400" algn="l" rtl="0" eaLnBrk="0" fontAlgn="base" hangingPunct="0">
                    <a:spcBef>
                      <a:spcPct val="0"/>
                    </a:spcBef>
                    <a:spcAft>
                      <a:spcPct val="0"/>
                    </a:spcAft>
                    <a:defRPr sz="2800" kern="1200">
                      <a:solidFill>
                        <a:schemeClr val="lt1"/>
                      </a:solidFill>
                      <a:latin typeface="+mn-lt"/>
                      <a:ea typeface="+mn-ea"/>
                      <a:cs typeface="+mn-cs"/>
                    </a:defRPr>
                  </a:lvl3pPr>
                  <a:lvl4pPr marL="1371600" algn="l" rtl="0" eaLnBrk="0" fontAlgn="base" hangingPunct="0">
                    <a:spcBef>
                      <a:spcPct val="0"/>
                    </a:spcBef>
                    <a:spcAft>
                      <a:spcPct val="0"/>
                    </a:spcAft>
                    <a:defRPr sz="2800" kern="1200">
                      <a:solidFill>
                        <a:schemeClr val="lt1"/>
                      </a:solidFill>
                      <a:latin typeface="+mn-lt"/>
                      <a:ea typeface="+mn-ea"/>
                      <a:cs typeface="+mn-cs"/>
                    </a:defRPr>
                  </a:lvl4pPr>
                  <a:lvl5pPr marL="1828800" algn="l" rtl="0" eaLnBrk="0" fontAlgn="base" hangingPunct="0">
                    <a:spcBef>
                      <a:spcPct val="0"/>
                    </a:spcBef>
                    <a:spcAft>
                      <a:spcPct val="0"/>
                    </a:spcAft>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defRPr/>
                  </a:pPr>
                  <a:endParaRPr lang="ar-EG"/>
                </a:p>
              </p:txBody>
            </p:sp>
            <p:sp>
              <p:nvSpPr>
                <p:cNvPr id="49" name="TextBox 98">
                  <a:extLst>
                    <a:ext uri="{FF2B5EF4-FFF2-40B4-BE49-F238E27FC236}">
                      <a16:creationId xmlns:a16="http://schemas.microsoft.com/office/drawing/2014/main" id="{1FC5D4CC-AC51-469B-A20B-7303F6B9E8B6}"/>
                    </a:ext>
                  </a:extLst>
                </p:cNvPr>
                <p:cNvSpPr txBox="1">
                  <a:spLocks noChangeArrowheads="1"/>
                </p:cNvSpPr>
                <p:nvPr/>
              </p:nvSpPr>
              <p:spPr bwMode="auto">
                <a:xfrm>
                  <a:off x="2057400" y="3418256"/>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795528">
                    <a:spcAft>
                      <a:spcPts val="600"/>
                    </a:spcAft>
                  </a:pPr>
                  <a:r>
                    <a:rPr lang="en-US" altLang="en-US" sz="1566" kern="1200">
                      <a:solidFill>
                        <a:schemeClr val="tx1"/>
                      </a:solidFill>
                      <a:latin typeface="Times New Roman" panose="02020603050405020304" pitchFamily="18" charset="0"/>
                      <a:ea typeface="+mn-ea"/>
                      <a:cs typeface="Times New Roman" panose="02020603050405020304" pitchFamily="18" charset="0"/>
                    </a:rPr>
                    <a:t>B</a:t>
                  </a:r>
                  <a:endParaRPr lang="ar-EG" altLang="en-US" sz="1800"/>
                </a:p>
              </p:txBody>
            </p:sp>
          </p:grpSp>
          <p:grpSp>
            <p:nvGrpSpPr>
              <p:cNvPr id="37" name="Group 36">
                <a:extLst>
                  <a:ext uri="{FF2B5EF4-FFF2-40B4-BE49-F238E27FC236}">
                    <a16:creationId xmlns:a16="http://schemas.microsoft.com/office/drawing/2014/main" id="{A94CC5A5-4C76-E99E-5D9F-29ABDE17AF6D}"/>
                  </a:ext>
                </a:extLst>
              </p:cNvPr>
              <p:cNvGrpSpPr>
                <a:grpSpLocks/>
              </p:cNvGrpSpPr>
              <p:nvPr/>
            </p:nvGrpSpPr>
            <p:grpSpPr bwMode="auto">
              <a:xfrm>
                <a:off x="3429515" y="2792151"/>
                <a:ext cx="465084" cy="381355"/>
                <a:chOff x="2201916" y="4647845"/>
                <a:chExt cx="465084" cy="381355"/>
              </a:xfrm>
            </p:grpSpPr>
            <p:sp>
              <p:nvSpPr>
                <p:cNvPr id="46" name="Rounded Rectangle 95">
                  <a:extLst>
                    <a:ext uri="{FF2B5EF4-FFF2-40B4-BE49-F238E27FC236}">
                      <a16:creationId xmlns:a16="http://schemas.microsoft.com/office/drawing/2014/main" id="{299B1132-106A-3D8C-F6A4-C67BBA61A10F}"/>
                    </a:ext>
                  </a:extLst>
                </p:cNvPr>
                <p:cNvSpPr/>
                <p:nvPr/>
              </p:nvSpPr>
              <p:spPr>
                <a:xfrm>
                  <a:off x="2201916" y="4647845"/>
                  <a:ext cx="452386" cy="380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SA"/>
                  </a:defPPr>
                  <a:lvl1pPr algn="l" rtl="0" eaLnBrk="0" fontAlgn="base" hangingPunct="0">
                    <a:spcBef>
                      <a:spcPct val="0"/>
                    </a:spcBef>
                    <a:spcAft>
                      <a:spcPct val="0"/>
                    </a:spcAft>
                    <a:defRPr sz="2800" kern="1200">
                      <a:solidFill>
                        <a:schemeClr val="lt1"/>
                      </a:solidFill>
                      <a:latin typeface="+mn-lt"/>
                      <a:ea typeface="+mn-ea"/>
                      <a:cs typeface="+mn-cs"/>
                    </a:defRPr>
                  </a:lvl1pPr>
                  <a:lvl2pPr marL="457200" algn="l" rtl="0" eaLnBrk="0" fontAlgn="base" hangingPunct="0">
                    <a:spcBef>
                      <a:spcPct val="0"/>
                    </a:spcBef>
                    <a:spcAft>
                      <a:spcPct val="0"/>
                    </a:spcAft>
                    <a:defRPr sz="2800" kern="1200">
                      <a:solidFill>
                        <a:schemeClr val="lt1"/>
                      </a:solidFill>
                      <a:latin typeface="+mn-lt"/>
                      <a:ea typeface="+mn-ea"/>
                      <a:cs typeface="+mn-cs"/>
                    </a:defRPr>
                  </a:lvl2pPr>
                  <a:lvl3pPr marL="914400" algn="l" rtl="0" eaLnBrk="0" fontAlgn="base" hangingPunct="0">
                    <a:spcBef>
                      <a:spcPct val="0"/>
                    </a:spcBef>
                    <a:spcAft>
                      <a:spcPct val="0"/>
                    </a:spcAft>
                    <a:defRPr sz="2800" kern="1200">
                      <a:solidFill>
                        <a:schemeClr val="lt1"/>
                      </a:solidFill>
                      <a:latin typeface="+mn-lt"/>
                      <a:ea typeface="+mn-ea"/>
                      <a:cs typeface="+mn-cs"/>
                    </a:defRPr>
                  </a:lvl3pPr>
                  <a:lvl4pPr marL="1371600" algn="l" rtl="0" eaLnBrk="0" fontAlgn="base" hangingPunct="0">
                    <a:spcBef>
                      <a:spcPct val="0"/>
                    </a:spcBef>
                    <a:spcAft>
                      <a:spcPct val="0"/>
                    </a:spcAft>
                    <a:defRPr sz="2800" kern="1200">
                      <a:solidFill>
                        <a:schemeClr val="lt1"/>
                      </a:solidFill>
                      <a:latin typeface="+mn-lt"/>
                      <a:ea typeface="+mn-ea"/>
                      <a:cs typeface="+mn-cs"/>
                    </a:defRPr>
                  </a:lvl4pPr>
                  <a:lvl5pPr marL="1828800" algn="l" rtl="0" eaLnBrk="0" fontAlgn="base" hangingPunct="0">
                    <a:spcBef>
                      <a:spcPct val="0"/>
                    </a:spcBef>
                    <a:spcAft>
                      <a:spcPct val="0"/>
                    </a:spcAft>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defRPr/>
                  </a:pPr>
                  <a:endParaRPr lang="ar-EG"/>
                </a:p>
              </p:txBody>
            </p:sp>
            <p:sp>
              <p:nvSpPr>
                <p:cNvPr id="47" name="TextBox 96">
                  <a:extLst>
                    <a:ext uri="{FF2B5EF4-FFF2-40B4-BE49-F238E27FC236}">
                      <a16:creationId xmlns:a16="http://schemas.microsoft.com/office/drawing/2014/main" id="{C91465C6-9A39-5006-BE61-3834C2357B16}"/>
                    </a:ext>
                  </a:extLst>
                </p:cNvPr>
                <p:cNvSpPr txBox="1">
                  <a:spLocks noChangeArrowheads="1"/>
                </p:cNvSpPr>
                <p:nvPr/>
              </p:nvSpPr>
              <p:spPr bwMode="auto">
                <a:xfrm>
                  <a:off x="2209800" y="4659868"/>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795528">
                    <a:spcAft>
                      <a:spcPts val="600"/>
                    </a:spcAft>
                  </a:pPr>
                  <a:r>
                    <a:rPr lang="en-US" altLang="en-US" sz="1566" kern="1200">
                      <a:solidFill>
                        <a:schemeClr val="tx1"/>
                      </a:solidFill>
                      <a:latin typeface="Times New Roman" panose="02020603050405020304" pitchFamily="18" charset="0"/>
                      <a:ea typeface="+mn-ea"/>
                      <a:cs typeface="Times New Roman" panose="02020603050405020304" pitchFamily="18" charset="0"/>
                    </a:rPr>
                    <a:t>D</a:t>
                  </a:r>
                  <a:endParaRPr lang="ar-EG" altLang="en-US" sz="1800"/>
                </a:p>
              </p:txBody>
            </p:sp>
          </p:grpSp>
          <p:grpSp>
            <p:nvGrpSpPr>
              <p:cNvPr id="38" name="Group 37">
                <a:extLst>
                  <a:ext uri="{FF2B5EF4-FFF2-40B4-BE49-F238E27FC236}">
                    <a16:creationId xmlns:a16="http://schemas.microsoft.com/office/drawing/2014/main" id="{B3910BF6-ED48-ADFA-7492-57DBE715CDBD}"/>
                  </a:ext>
                </a:extLst>
              </p:cNvPr>
              <p:cNvGrpSpPr>
                <a:grpSpLocks/>
              </p:cNvGrpSpPr>
              <p:nvPr/>
            </p:nvGrpSpPr>
            <p:grpSpPr bwMode="auto">
              <a:xfrm>
                <a:off x="2662841" y="2781762"/>
                <a:ext cx="465276" cy="391377"/>
                <a:chOff x="3039924" y="3723056"/>
                <a:chExt cx="465276" cy="391377"/>
              </a:xfrm>
            </p:grpSpPr>
            <p:sp>
              <p:nvSpPr>
                <p:cNvPr id="44" name="Rounded Rectangle 93">
                  <a:extLst>
                    <a:ext uri="{FF2B5EF4-FFF2-40B4-BE49-F238E27FC236}">
                      <a16:creationId xmlns:a16="http://schemas.microsoft.com/office/drawing/2014/main" id="{D2C5700C-07EF-2348-9A98-87CC0771CCD0}"/>
                    </a:ext>
                  </a:extLst>
                </p:cNvPr>
                <p:cNvSpPr/>
                <p:nvPr/>
              </p:nvSpPr>
              <p:spPr>
                <a:xfrm>
                  <a:off x="3039924" y="3733446"/>
                  <a:ext cx="452387" cy="380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SA"/>
                  </a:defPPr>
                  <a:lvl1pPr algn="l" rtl="0" eaLnBrk="0" fontAlgn="base" hangingPunct="0">
                    <a:spcBef>
                      <a:spcPct val="0"/>
                    </a:spcBef>
                    <a:spcAft>
                      <a:spcPct val="0"/>
                    </a:spcAft>
                    <a:defRPr sz="2800" kern="1200">
                      <a:solidFill>
                        <a:schemeClr val="lt1"/>
                      </a:solidFill>
                      <a:latin typeface="+mn-lt"/>
                      <a:ea typeface="+mn-ea"/>
                      <a:cs typeface="+mn-cs"/>
                    </a:defRPr>
                  </a:lvl1pPr>
                  <a:lvl2pPr marL="457200" algn="l" rtl="0" eaLnBrk="0" fontAlgn="base" hangingPunct="0">
                    <a:spcBef>
                      <a:spcPct val="0"/>
                    </a:spcBef>
                    <a:spcAft>
                      <a:spcPct val="0"/>
                    </a:spcAft>
                    <a:defRPr sz="2800" kern="1200">
                      <a:solidFill>
                        <a:schemeClr val="lt1"/>
                      </a:solidFill>
                      <a:latin typeface="+mn-lt"/>
                      <a:ea typeface="+mn-ea"/>
                      <a:cs typeface="+mn-cs"/>
                    </a:defRPr>
                  </a:lvl2pPr>
                  <a:lvl3pPr marL="914400" algn="l" rtl="0" eaLnBrk="0" fontAlgn="base" hangingPunct="0">
                    <a:spcBef>
                      <a:spcPct val="0"/>
                    </a:spcBef>
                    <a:spcAft>
                      <a:spcPct val="0"/>
                    </a:spcAft>
                    <a:defRPr sz="2800" kern="1200">
                      <a:solidFill>
                        <a:schemeClr val="lt1"/>
                      </a:solidFill>
                      <a:latin typeface="+mn-lt"/>
                      <a:ea typeface="+mn-ea"/>
                      <a:cs typeface="+mn-cs"/>
                    </a:defRPr>
                  </a:lvl3pPr>
                  <a:lvl4pPr marL="1371600" algn="l" rtl="0" eaLnBrk="0" fontAlgn="base" hangingPunct="0">
                    <a:spcBef>
                      <a:spcPct val="0"/>
                    </a:spcBef>
                    <a:spcAft>
                      <a:spcPct val="0"/>
                    </a:spcAft>
                    <a:defRPr sz="2800" kern="1200">
                      <a:solidFill>
                        <a:schemeClr val="lt1"/>
                      </a:solidFill>
                      <a:latin typeface="+mn-lt"/>
                      <a:ea typeface="+mn-ea"/>
                      <a:cs typeface="+mn-cs"/>
                    </a:defRPr>
                  </a:lvl4pPr>
                  <a:lvl5pPr marL="1828800" algn="l" rtl="0" eaLnBrk="0" fontAlgn="base" hangingPunct="0">
                    <a:spcBef>
                      <a:spcPct val="0"/>
                    </a:spcBef>
                    <a:spcAft>
                      <a:spcPct val="0"/>
                    </a:spcAft>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defRPr/>
                  </a:pPr>
                  <a:endParaRPr lang="ar-EG"/>
                </a:p>
              </p:txBody>
            </p:sp>
            <p:sp>
              <p:nvSpPr>
                <p:cNvPr id="45" name="TextBox 94">
                  <a:extLst>
                    <a:ext uri="{FF2B5EF4-FFF2-40B4-BE49-F238E27FC236}">
                      <a16:creationId xmlns:a16="http://schemas.microsoft.com/office/drawing/2014/main" id="{7FE194DF-EECF-E610-4CE5-B4D394C1137D}"/>
                    </a:ext>
                  </a:extLst>
                </p:cNvPr>
                <p:cNvSpPr txBox="1">
                  <a:spLocks noChangeArrowheads="1"/>
                </p:cNvSpPr>
                <p:nvPr/>
              </p:nvSpPr>
              <p:spPr bwMode="auto">
                <a:xfrm>
                  <a:off x="3048000" y="3723056"/>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795528">
                    <a:spcAft>
                      <a:spcPts val="600"/>
                    </a:spcAft>
                  </a:pPr>
                  <a:r>
                    <a:rPr lang="en-US" altLang="en-US" sz="1566" kern="1200">
                      <a:solidFill>
                        <a:schemeClr val="tx1"/>
                      </a:solidFill>
                      <a:latin typeface="Times New Roman" panose="02020603050405020304" pitchFamily="18" charset="0"/>
                      <a:ea typeface="+mn-ea"/>
                      <a:cs typeface="Times New Roman" panose="02020603050405020304" pitchFamily="18" charset="0"/>
                    </a:rPr>
                    <a:t>C</a:t>
                  </a:r>
                  <a:endParaRPr lang="ar-EG" altLang="en-US" sz="1800"/>
                </a:p>
              </p:txBody>
            </p:sp>
          </p:grpSp>
          <p:cxnSp>
            <p:nvCxnSpPr>
              <p:cNvPr id="39" name="Straight Arrow Connector 38">
                <a:extLst>
                  <a:ext uri="{FF2B5EF4-FFF2-40B4-BE49-F238E27FC236}">
                    <a16:creationId xmlns:a16="http://schemas.microsoft.com/office/drawing/2014/main" id="{669213CC-2971-8A93-9A94-1D50F3CFDA3C}"/>
                  </a:ext>
                </a:extLst>
              </p:cNvPr>
              <p:cNvCxnSpPr/>
              <p:nvPr/>
            </p:nvCxnSpPr>
            <p:spPr>
              <a:xfrm flipV="1">
                <a:off x="2985067" y="2258769"/>
                <a:ext cx="0" cy="539732"/>
              </a:xfrm>
              <a:prstGeom prst="straightConnector1">
                <a:avLst/>
              </a:prstGeom>
              <a:ln w="28575">
                <a:solidFill>
                  <a:srgbClr val="FF339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31FEE79-9291-F631-9943-BE0A2AB9EC78}"/>
                  </a:ext>
                </a:extLst>
              </p:cNvPr>
              <p:cNvCxnSpPr/>
              <p:nvPr/>
            </p:nvCxnSpPr>
            <p:spPr>
              <a:xfrm flipV="1">
                <a:off x="1434257" y="2258769"/>
                <a:ext cx="0" cy="539732"/>
              </a:xfrm>
              <a:prstGeom prst="straightConnector1">
                <a:avLst/>
              </a:prstGeom>
              <a:ln w="28575">
                <a:solidFill>
                  <a:srgbClr val="FF339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DE66F5F-9CD9-47F9-A8D1-AC921AF8393E}"/>
                  </a:ext>
                </a:extLst>
              </p:cNvPr>
              <p:cNvCxnSpPr/>
              <p:nvPr/>
            </p:nvCxnSpPr>
            <p:spPr>
              <a:xfrm>
                <a:off x="3746979" y="2285755"/>
                <a:ext cx="0" cy="504808"/>
              </a:xfrm>
              <a:prstGeom prst="straightConnector1">
                <a:avLst/>
              </a:prstGeom>
              <a:ln w="28575">
                <a:solidFill>
                  <a:srgbClr val="FF339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9EB7142-07F9-9E4A-DB45-E72C0BACD284}"/>
                  </a:ext>
                </a:extLst>
              </p:cNvPr>
              <p:cNvCxnSpPr/>
              <p:nvPr/>
            </p:nvCxnSpPr>
            <p:spPr>
              <a:xfrm>
                <a:off x="735837" y="2285755"/>
                <a:ext cx="0" cy="504808"/>
              </a:xfrm>
              <a:prstGeom prst="straightConnector1">
                <a:avLst/>
              </a:prstGeom>
              <a:ln w="28575">
                <a:solidFill>
                  <a:srgbClr val="FF3399"/>
                </a:solidFill>
                <a:tailEnd type="triangle" w="lg" len="lg"/>
              </a:ln>
            </p:spPr>
            <p:style>
              <a:lnRef idx="1">
                <a:schemeClr val="accent1"/>
              </a:lnRef>
              <a:fillRef idx="0">
                <a:schemeClr val="accent1"/>
              </a:fillRef>
              <a:effectRef idx="0">
                <a:schemeClr val="accent1"/>
              </a:effectRef>
              <a:fontRef idx="minor">
                <a:schemeClr val="tx1"/>
              </a:fontRef>
            </p:style>
          </p:cxnSp>
          <p:sp>
            <p:nvSpPr>
              <p:cNvPr id="43" name="TextBox 92">
                <a:extLst>
                  <a:ext uri="{FF2B5EF4-FFF2-40B4-BE49-F238E27FC236}">
                    <a16:creationId xmlns:a16="http://schemas.microsoft.com/office/drawing/2014/main" id="{460B8939-3D85-BBF8-E83B-E4D2C3786DEC}"/>
                  </a:ext>
                </a:extLst>
              </p:cNvPr>
              <p:cNvSpPr txBox="1">
                <a:spLocks noChangeArrowheads="1"/>
              </p:cNvSpPr>
              <p:nvPr/>
            </p:nvSpPr>
            <p:spPr bwMode="auto">
              <a:xfrm>
                <a:off x="1644458" y="944289"/>
                <a:ext cx="12231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795528">
                  <a:spcAft>
                    <a:spcPts val="600"/>
                  </a:spcAft>
                </a:pPr>
                <a:r>
                  <a:rPr lang="en-US" altLang="en-US" sz="2436" kern="1200">
                    <a:solidFill>
                      <a:schemeClr val="bg1"/>
                    </a:solidFill>
                    <a:latin typeface="Times New Roman" panose="02020603050405020304" pitchFamily="18" charset="0"/>
                    <a:ea typeface="+mn-ea"/>
                    <a:cs typeface="Times New Roman" panose="02020603050405020304" pitchFamily="18" charset="0"/>
                  </a:rPr>
                  <a:t>Bridge</a:t>
                </a:r>
                <a:endParaRPr lang="ar-EG" altLang="en-US">
                  <a:solidFill>
                    <a:schemeClr val="bg1"/>
                  </a:solidFill>
                </a:endParaRPr>
              </a:p>
            </p:txBody>
          </p:sp>
        </p:grpSp>
        <p:cxnSp>
          <p:nvCxnSpPr>
            <p:cNvPr id="6" name="Straight Connector 5">
              <a:extLst>
                <a:ext uri="{FF2B5EF4-FFF2-40B4-BE49-F238E27FC236}">
                  <a16:creationId xmlns:a16="http://schemas.microsoft.com/office/drawing/2014/main" id="{40F07328-0604-08D1-4330-EA0C1ED77786}"/>
                </a:ext>
              </a:extLst>
            </p:cNvPr>
            <p:cNvCxnSpPr/>
            <p:nvPr/>
          </p:nvCxnSpPr>
          <p:spPr>
            <a:xfrm>
              <a:off x="5632705" y="3886254"/>
              <a:ext cx="180954" cy="0"/>
            </a:xfrm>
            <a:prstGeom prst="line">
              <a:avLst/>
            </a:prstGeom>
            <a:ln w="12700">
              <a:solidFill>
                <a:srgbClr val="FFFF00"/>
              </a:solidFill>
              <a:prstDash val="sys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3FCBA6E-6920-4888-1047-20C69FDDEAA4}"/>
                </a:ext>
              </a:extLst>
            </p:cNvPr>
            <p:cNvCxnSpPr/>
            <p:nvPr/>
          </p:nvCxnSpPr>
          <p:spPr>
            <a:xfrm>
              <a:off x="5410480" y="4535520"/>
              <a:ext cx="395243" cy="0"/>
            </a:xfrm>
            <a:prstGeom prst="line">
              <a:avLst/>
            </a:prstGeom>
            <a:ln w="12700">
              <a:solidFill>
                <a:srgbClr val="FFFF00"/>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B4F3D97-CF7C-1B93-F5E8-0999C4801EFD}"/>
                </a:ext>
              </a:extLst>
            </p:cNvPr>
            <p:cNvCxnSpPr/>
            <p:nvPr/>
          </p:nvCxnSpPr>
          <p:spPr>
            <a:xfrm>
              <a:off x="5804135" y="3886254"/>
              <a:ext cx="0" cy="649266"/>
            </a:xfrm>
            <a:prstGeom prst="line">
              <a:avLst/>
            </a:prstGeom>
            <a:ln w="12700">
              <a:solidFill>
                <a:srgbClr val="FFFF00"/>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8DA068B-2AD3-4551-C451-F477D2D8B6A9}"/>
                </a:ext>
              </a:extLst>
            </p:cNvPr>
            <p:cNvCxnSpPr/>
            <p:nvPr/>
          </p:nvCxnSpPr>
          <p:spPr>
            <a:xfrm>
              <a:off x="5646991" y="3886254"/>
              <a:ext cx="0" cy="576243"/>
            </a:xfrm>
            <a:prstGeom prst="line">
              <a:avLst/>
            </a:prstGeom>
            <a:ln w="12700">
              <a:solidFill>
                <a:srgbClr val="FFFF00"/>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C9547FF-9B22-01E7-5282-2722A3CC6807}"/>
                </a:ext>
              </a:extLst>
            </p:cNvPr>
            <p:cNvCxnSpPr/>
            <p:nvPr/>
          </p:nvCxnSpPr>
          <p:spPr>
            <a:xfrm>
              <a:off x="4873967" y="4468847"/>
              <a:ext cx="792072" cy="0"/>
            </a:xfrm>
            <a:prstGeom prst="line">
              <a:avLst/>
            </a:prstGeom>
            <a:ln w="12700">
              <a:solidFill>
                <a:srgbClr val="FFFF00"/>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6238830-C5BD-3B90-2BF8-8783F15BC65A}"/>
                </a:ext>
              </a:extLst>
            </p:cNvPr>
            <p:cNvCxnSpPr/>
            <p:nvPr/>
          </p:nvCxnSpPr>
          <p:spPr>
            <a:xfrm rot="5400000">
              <a:off x="4570764" y="4764112"/>
              <a:ext cx="612754" cy="0"/>
            </a:xfrm>
            <a:prstGeom prst="line">
              <a:avLst/>
            </a:prstGeom>
            <a:ln w="12700">
              <a:solidFill>
                <a:srgbClr val="FFFF00"/>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DDE0194-032E-6B6B-914D-FA6D384F3D63}"/>
                </a:ext>
              </a:extLst>
            </p:cNvPr>
            <p:cNvCxnSpPr/>
            <p:nvPr/>
          </p:nvCxnSpPr>
          <p:spPr>
            <a:xfrm>
              <a:off x="6488269" y="4535520"/>
              <a:ext cx="433337" cy="0"/>
            </a:xfrm>
            <a:prstGeom prst="line">
              <a:avLst/>
            </a:prstGeom>
            <a:ln w="12700">
              <a:solidFill>
                <a:srgbClr val="FFFF00"/>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626BFA7-230B-9015-0857-D91BDC8694A2}"/>
                </a:ext>
              </a:extLst>
            </p:cNvPr>
            <p:cNvCxnSpPr/>
            <p:nvPr/>
          </p:nvCxnSpPr>
          <p:spPr>
            <a:xfrm>
              <a:off x="6489856" y="3876730"/>
              <a:ext cx="0" cy="650853"/>
            </a:xfrm>
            <a:prstGeom prst="line">
              <a:avLst/>
            </a:prstGeom>
            <a:ln w="12700">
              <a:solidFill>
                <a:srgbClr val="FFFF00"/>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A4EED19-88EC-B70D-33F3-62D6A7B74ED4}"/>
                </a:ext>
              </a:extLst>
            </p:cNvPr>
            <p:cNvCxnSpPr/>
            <p:nvPr/>
          </p:nvCxnSpPr>
          <p:spPr>
            <a:xfrm>
              <a:off x="6489856" y="3871968"/>
              <a:ext cx="179367" cy="0"/>
            </a:xfrm>
            <a:prstGeom prst="line">
              <a:avLst/>
            </a:prstGeom>
            <a:ln w="12700">
              <a:solidFill>
                <a:srgbClr val="FFFF00"/>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34B053-1FFD-E812-002C-5324BECCFBBC}"/>
                </a:ext>
              </a:extLst>
            </p:cNvPr>
            <p:cNvCxnSpPr/>
            <p:nvPr/>
          </p:nvCxnSpPr>
          <p:spPr>
            <a:xfrm>
              <a:off x="6691446" y="3876730"/>
              <a:ext cx="0" cy="576243"/>
            </a:xfrm>
            <a:prstGeom prst="line">
              <a:avLst/>
            </a:prstGeom>
            <a:ln w="12700">
              <a:solidFill>
                <a:srgbClr val="FFFF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312CEB-E9FD-81E2-14DD-4D247BA408B8}"/>
                </a:ext>
              </a:extLst>
            </p:cNvPr>
            <p:cNvCxnSpPr/>
            <p:nvPr/>
          </p:nvCxnSpPr>
          <p:spPr>
            <a:xfrm>
              <a:off x="6702557" y="4468847"/>
              <a:ext cx="792072" cy="0"/>
            </a:xfrm>
            <a:prstGeom prst="line">
              <a:avLst/>
            </a:prstGeom>
            <a:ln w="12700">
              <a:solidFill>
                <a:srgbClr val="FFFF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131043B-58D2-76A1-2360-391012D7E889}"/>
                </a:ext>
              </a:extLst>
            </p:cNvPr>
            <p:cNvCxnSpPr/>
            <p:nvPr/>
          </p:nvCxnSpPr>
          <p:spPr>
            <a:xfrm rot="5400000">
              <a:off x="7205711" y="4768875"/>
              <a:ext cx="612754" cy="0"/>
            </a:xfrm>
            <a:prstGeom prst="line">
              <a:avLst/>
            </a:prstGeom>
            <a:ln w="12700">
              <a:solidFill>
                <a:srgbClr val="FFFF00"/>
              </a:solidFill>
              <a:prstDash val="sysDash"/>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A009A5EF-6AC0-AA58-A555-199CF6BE4A10}"/>
              </a:ext>
            </a:extLst>
          </p:cNvPr>
          <p:cNvGrpSpPr>
            <a:grpSpLocks/>
          </p:cNvGrpSpPr>
          <p:nvPr/>
        </p:nvGrpSpPr>
        <p:grpSpPr bwMode="auto">
          <a:xfrm>
            <a:off x="8962362" y="603893"/>
            <a:ext cx="2873658" cy="2261040"/>
            <a:chOff x="587754" y="3041738"/>
            <a:chExt cx="3298446" cy="2597062"/>
          </a:xfrm>
        </p:grpSpPr>
        <p:sp>
          <p:nvSpPr>
            <p:cNvPr id="53" name="Oval 52">
              <a:extLst>
                <a:ext uri="{FF2B5EF4-FFF2-40B4-BE49-F238E27FC236}">
                  <a16:creationId xmlns:a16="http://schemas.microsoft.com/office/drawing/2014/main" id="{D73B68D8-3B6F-1158-B275-87B5B2D60101}"/>
                </a:ext>
              </a:extLst>
            </p:cNvPr>
            <p:cNvSpPr/>
            <p:nvPr/>
          </p:nvSpPr>
          <p:spPr>
            <a:xfrm>
              <a:off x="1897292" y="4198105"/>
              <a:ext cx="142859" cy="14454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SA"/>
              </a:defPPr>
              <a:lvl1pPr algn="l" rtl="0" eaLnBrk="0" fontAlgn="base" hangingPunct="0">
                <a:spcBef>
                  <a:spcPct val="0"/>
                </a:spcBef>
                <a:spcAft>
                  <a:spcPct val="0"/>
                </a:spcAft>
                <a:defRPr sz="2800" kern="1200">
                  <a:solidFill>
                    <a:schemeClr val="lt1"/>
                  </a:solidFill>
                  <a:latin typeface="+mn-lt"/>
                  <a:ea typeface="+mn-ea"/>
                  <a:cs typeface="+mn-cs"/>
                </a:defRPr>
              </a:lvl1pPr>
              <a:lvl2pPr marL="457200" algn="l" rtl="0" eaLnBrk="0" fontAlgn="base" hangingPunct="0">
                <a:spcBef>
                  <a:spcPct val="0"/>
                </a:spcBef>
                <a:spcAft>
                  <a:spcPct val="0"/>
                </a:spcAft>
                <a:defRPr sz="2800" kern="1200">
                  <a:solidFill>
                    <a:schemeClr val="lt1"/>
                  </a:solidFill>
                  <a:latin typeface="+mn-lt"/>
                  <a:ea typeface="+mn-ea"/>
                  <a:cs typeface="+mn-cs"/>
                </a:defRPr>
              </a:lvl2pPr>
              <a:lvl3pPr marL="914400" algn="l" rtl="0" eaLnBrk="0" fontAlgn="base" hangingPunct="0">
                <a:spcBef>
                  <a:spcPct val="0"/>
                </a:spcBef>
                <a:spcAft>
                  <a:spcPct val="0"/>
                </a:spcAft>
                <a:defRPr sz="2800" kern="1200">
                  <a:solidFill>
                    <a:schemeClr val="lt1"/>
                  </a:solidFill>
                  <a:latin typeface="+mn-lt"/>
                  <a:ea typeface="+mn-ea"/>
                  <a:cs typeface="+mn-cs"/>
                </a:defRPr>
              </a:lvl3pPr>
              <a:lvl4pPr marL="1371600" algn="l" rtl="0" eaLnBrk="0" fontAlgn="base" hangingPunct="0">
                <a:spcBef>
                  <a:spcPct val="0"/>
                </a:spcBef>
                <a:spcAft>
                  <a:spcPct val="0"/>
                </a:spcAft>
                <a:defRPr sz="2800" kern="1200">
                  <a:solidFill>
                    <a:schemeClr val="lt1"/>
                  </a:solidFill>
                  <a:latin typeface="+mn-lt"/>
                  <a:ea typeface="+mn-ea"/>
                  <a:cs typeface="+mn-cs"/>
                </a:defRPr>
              </a:lvl4pPr>
              <a:lvl5pPr marL="1828800" algn="l" rtl="0" eaLnBrk="0" fontAlgn="base" hangingPunct="0">
                <a:spcBef>
                  <a:spcPct val="0"/>
                </a:spcBef>
                <a:spcAft>
                  <a:spcPct val="0"/>
                </a:spcAft>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defRPr/>
              </a:pPr>
              <a:endParaRPr lang="ar-EG"/>
            </a:p>
          </p:txBody>
        </p:sp>
        <p:sp>
          <p:nvSpPr>
            <p:cNvPr id="54" name="Oval 53">
              <a:extLst>
                <a:ext uri="{FF2B5EF4-FFF2-40B4-BE49-F238E27FC236}">
                  <a16:creationId xmlns:a16="http://schemas.microsoft.com/office/drawing/2014/main" id="{D7F2E3E2-A8AD-62E6-F872-49E984FEFB23}"/>
                </a:ext>
              </a:extLst>
            </p:cNvPr>
            <p:cNvSpPr/>
            <p:nvPr/>
          </p:nvSpPr>
          <p:spPr>
            <a:xfrm>
              <a:off x="2354439" y="4207636"/>
              <a:ext cx="142859" cy="14295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SA"/>
              </a:defPPr>
              <a:lvl1pPr algn="l" rtl="0" eaLnBrk="0" fontAlgn="base" hangingPunct="0">
                <a:spcBef>
                  <a:spcPct val="0"/>
                </a:spcBef>
                <a:spcAft>
                  <a:spcPct val="0"/>
                </a:spcAft>
                <a:defRPr sz="2800" kern="1200">
                  <a:solidFill>
                    <a:schemeClr val="lt1"/>
                  </a:solidFill>
                  <a:latin typeface="+mn-lt"/>
                  <a:ea typeface="+mn-ea"/>
                  <a:cs typeface="+mn-cs"/>
                </a:defRPr>
              </a:lvl1pPr>
              <a:lvl2pPr marL="457200" algn="l" rtl="0" eaLnBrk="0" fontAlgn="base" hangingPunct="0">
                <a:spcBef>
                  <a:spcPct val="0"/>
                </a:spcBef>
                <a:spcAft>
                  <a:spcPct val="0"/>
                </a:spcAft>
                <a:defRPr sz="2800" kern="1200">
                  <a:solidFill>
                    <a:schemeClr val="lt1"/>
                  </a:solidFill>
                  <a:latin typeface="+mn-lt"/>
                  <a:ea typeface="+mn-ea"/>
                  <a:cs typeface="+mn-cs"/>
                </a:defRPr>
              </a:lvl2pPr>
              <a:lvl3pPr marL="914400" algn="l" rtl="0" eaLnBrk="0" fontAlgn="base" hangingPunct="0">
                <a:spcBef>
                  <a:spcPct val="0"/>
                </a:spcBef>
                <a:spcAft>
                  <a:spcPct val="0"/>
                </a:spcAft>
                <a:defRPr sz="2800" kern="1200">
                  <a:solidFill>
                    <a:schemeClr val="lt1"/>
                  </a:solidFill>
                  <a:latin typeface="+mn-lt"/>
                  <a:ea typeface="+mn-ea"/>
                  <a:cs typeface="+mn-cs"/>
                </a:defRPr>
              </a:lvl3pPr>
              <a:lvl4pPr marL="1371600" algn="l" rtl="0" eaLnBrk="0" fontAlgn="base" hangingPunct="0">
                <a:spcBef>
                  <a:spcPct val="0"/>
                </a:spcBef>
                <a:spcAft>
                  <a:spcPct val="0"/>
                </a:spcAft>
                <a:defRPr sz="2800" kern="1200">
                  <a:solidFill>
                    <a:schemeClr val="lt1"/>
                  </a:solidFill>
                  <a:latin typeface="+mn-lt"/>
                  <a:ea typeface="+mn-ea"/>
                  <a:cs typeface="+mn-cs"/>
                </a:defRPr>
              </a:lvl4pPr>
              <a:lvl5pPr marL="1828800" algn="l" rtl="0" eaLnBrk="0" fontAlgn="base" hangingPunct="0">
                <a:spcBef>
                  <a:spcPct val="0"/>
                </a:spcBef>
                <a:spcAft>
                  <a:spcPct val="0"/>
                </a:spcAft>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defRPr/>
              </a:pPr>
              <a:endParaRPr lang="ar-EG"/>
            </a:p>
          </p:txBody>
        </p:sp>
        <p:sp>
          <p:nvSpPr>
            <p:cNvPr id="55" name="Oval 54">
              <a:extLst>
                <a:ext uri="{FF2B5EF4-FFF2-40B4-BE49-F238E27FC236}">
                  <a16:creationId xmlns:a16="http://schemas.microsoft.com/office/drawing/2014/main" id="{A7444DBF-F7D7-A624-E041-F24C9E7ED027}"/>
                </a:ext>
              </a:extLst>
            </p:cNvPr>
            <p:cNvSpPr/>
            <p:nvPr/>
          </p:nvSpPr>
          <p:spPr>
            <a:xfrm>
              <a:off x="2797300" y="4199694"/>
              <a:ext cx="144446" cy="1445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SA"/>
              </a:defPPr>
              <a:lvl1pPr algn="l" rtl="0" eaLnBrk="0" fontAlgn="base" hangingPunct="0">
                <a:spcBef>
                  <a:spcPct val="0"/>
                </a:spcBef>
                <a:spcAft>
                  <a:spcPct val="0"/>
                </a:spcAft>
                <a:defRPr sz="2800" kern="1200">
                  <a:solidFill>
                    <a:schemeClr val="lt1"/>
                  </a:solidFill>
                  <a:latin typeface="+mn-lt"/>
                  <a:ea typeface="+mn-ea"/>
                  <a:cs typeface="+mn-cs"/>
                </a:defRPr>
              </a:lvl1pPr>
              <a:lvl2pPr marL="457200" algn="l" rtl="0" eaLnBrk="0" fontAlgn="base" hangingPunct="0">
                <a:spcBef>
                  <a:spcPct val="0"/>
                </a:spcBef>
                <a:spcAft>
                  <a:spcPct val="0"/>
                </a:spcAft>
                <a:defRPr sz="2800" kern="1200">
                  <a:solidFill>
                    <a:schemeClr val="lt1"/>
                  </a:solidFill>
                  <a:latin typeface="+mn-lt"/>
                  <a:ea typeface="+mn-ea"/>
                  <a:cs typeface="+mn-cs"/>
                </a:defRPr>
              </a:lvl2pPr>
              <a:lvl3pPr marL="914400" algn="l" rtl="0" eaLnBrk="0" fontAlgn="base" hangingPunct="0">
                <a:spcBef>
                  <a:spcPct val="0"/>
                </a:spcBef>
                <a:spcAft>
                  <a:spcPct val="0"/>
                </a:spcAft>
                <a:defRPr sz="2800" kern="1200">
                  <a:solidFill>
                    <a:schemeClr val="lt1"/>
                  </a:solidFill>
                  <a:latin typeface="+mn-lt"/>
                  <a:ea typeface="+mn-ea"/>
                  <a:cs typeface="+mn-cs"/>
                </a:defRPr>
              </a:lvl3pPr>
              <a:lvl4pPr marL="1371600" algn="l" rtl="0" eaLnBrk="0" fontAlgn="base" hangingPunct="0">
                <a:spcBef>
                  <a:spcPct val="0"/>
                </a:spcBef>
                <a:spcAft>
                  <a:spcPct val="0"/>
                </a:spcAft>
                <a:defRPr sz="2800" kern="1200">
                  <a:solidFill>
                    <a:schemeClr val="lt1"/>
                  </a:solidFill>
                  <a:latin typeface="+mn-lt"/>
                  <a:ea typeface="+mn-ea"/>
                  <a:cs typeface="+mn-cs"/>
                </a:defRPr>
              </a:lvl4pPr>
              <a:lvl5pPr marL="1828800" algn="l" rtl="0" eaLnBrk="0" fontAlgn="base" hangingPunct="0">
                <a:spcBef>
                  <a:spcPct val="0"/>
                </a:spcBef>
                <a:spcAft>
                  <a:spcPct val="0"/>
                </a:spcAft>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defRPr/>
              </a:pPr>
              <a:endParaRPr lang="ar-EG"/>
            </a:p>
          </p:txBody>
        </p:sp>
        <p:sp>
          <p:nvSpPr>
            <p:cNvPr id="56" name="Oval 55">
              <a:extLst>
                <a:ext uri="{FF2B5EF4-FFF2-40B4-BE49-F238E27FC236}">
                  <a16:creationId xmlns:a16="http://schemas.microsoft.com/office/drawing/2014/main" id="{841E371F-4924-4BF0-857C-AB16EFD6BE79}"/>
                </a:ext>
              </a:extLst>
            </p:cNvPr>
            <p:cNvSpPr/>
            <p:nvPr/>
          </p:nvSpPr>
          <p:spPr>
            <a:xfrm>
              <a:off x="1516335" y="4204459"/>
              <a:ext cx="142859" cy="14454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SA"/>
              </a:defPPr>
              <a:lvl1pPr algn="l" rtl="0" eaLnBrk="0" fontAlgn="base" hangingPunct="0">
                <a:spcBef>
                  <a:spcPct val="0"/>
                </a:spcBef>
                <a:spcAft>
                  <a:spcPct val="0"/>
                </a:spcAft>
                <a:defRPr sz="2800" kern="1200">
                  <a:solidFill>
                    <a:schemeClr val="lt1"/>
                  </a:solidFill>
                  <a:latin typeface="+mn-lt"/>
                  <a:ea typeface="+mn-ea"/>
                  <a:cs typeface="+mn-cs"/>
                </a:defRPr>
              </a:lvl1pPr>
              <a:lvl2pPr marL="457200" algn="l" rtl="0" eaLnBrk="0" fontAlgn="base" hangingPunct="0">
                <a:spcBef>
                  <a:spcPct val="0"/>
                </a:spcBef>
                <a:spcAft>
                  <a:spcPct val="0"/>
                </a:spcAft>
                <a:defRPr sz="2800" kern="1200">
                  <a:solidFill>
                    <a:schemeClr val="lt1"/>
                  </a:solidFill>
                  <a:latin typeface="+mn-lt"/>
                  <a:ea typeface="+mn-ea"/>
                  <a:cs typeface="+mn-cs"/>
                </a:defRPr>
              </a:lvl2pPr>
              <a:lvl3pPr marL="914400" algn="l" rtl="0" eaLnBrk="0" fontAlgn="base" hangingPunct="0">
                <a:spcBef>
                  <a:spcPct val="0"/>
                </a:spcBef>
                <a:spcAft>
                  <a:spcPct val="0"/>
                </a:spcAft>
                <a:defRPr sz="2800" kern="1200">
                  <a:solidFill>
                    <a:schemeClr val="lt1"/>
                  </a:solidFill>
                  <a:latin typeface="+mn-lt"/>
                  <a:ea typeface="+mn-ea"/>
                  <a:cs typeface="+mn-cs"/>
                </a:defRPr>
              </a:lvl3pPr>
              <a:lvl4pPr marL="1371600" algn="l" rtl="0" eaLnBrk="0" fontAlgn="base" hangingPunct="0">
                <a:spcBef>
                  <a:spcPct val="0"/>
                </a:spcBef>
                <a:spcAft>
                  <a:spcPct val="0"/>
                </a:spcAft>
                <a:defRPr sz="2800" kern="1200">
                  <a:solidFill>
                    <a:schemeClr val="lt1"/>
                  </a:solidFill>
                  <a:latin typeface="+mn-lt"/>
                  <a:ea typeface="+mn-ea"/>
                  <a:cs typeface="+mn-cs"/>
                </a:defRPr>
              </a:lvl4pPr>
              <a:lvl5pPr marL="1828800" algn="l" rtl="0" eaLnBrk="0" fontAlgn="base" hangingPunct="0">
                <a:spcBef>
                  <a:spcPct val="0"/>
                </a:spcBef>
                <a:spcAft>
                  <a:spcPct val="0"/>
                </a:spcAft>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defRPr/>
              </a:pPr>
              <a:endParaRPr lang="ar-EG"/>
            </a:p>
          </p:txBody>
        </p:sp>
        <p:cxnSp>
          <p:nvCxnSpPr>
            <p:cNvPr id="57" name="Straight Connector 56">
              <a:extLst>
                <a:ext uri="{FF2B5EF4-FFF2-40B4-BE49-F238E27FC236}">
                  <a16:creationId xmlns:a16="http://schemas.microsoft.com/office/drawing/2014/main" id="{904D58AD-E1C5-F38A-940D-8D16F03231A1}"/>
                </a:ext>
              </a:extLst>
            </p:cNvPr>
            <p:cNvCxnSpPr/>
            <p:nvPr/>
          </p:nvCxnSpPr>
          <p:spPr>
            <a:xfrm>
              <a:off x="1592527" y="4345829"/>
              <a:ext cx="0" cy="228732"/>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38979FE-6E40-7838-58F0-F785E9F2125F}"/>
                </a:ext>
              </a:extLst>
            </p:cNvPr>
            <p:cNvCxnSpPr/>
            <p:nvPr/>
          </p:nvCxnSpPr>
          <p:spPr>
            <a:xfrm>
              <a:off x="2873491" y="4337886"/>
              <a:ext cx="0" cy="227144"/>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DE335F5-B60A-88D9-EAA4-11AC5A040F84}"/>
                </a:ext>
              </a:extLst>
            </p:cNvPr>
            <p:cNvCxnSpPr/>
            <p:nvPr/>
          </p:nvCxnSpPr>
          <p:spPr>
            <a:xfrm>
              <a:off x="1973483" y="4333121"/>
              <a:ext cx="0" cy="395515"/>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FF93A1B-E450-6471-8E7E-34E4A1FC1BEB}"/>
                </a:ext>
              </a:extLst>
            </p:cNvPr>
            <p:cNvCxnSpPr/>
            <p:nvPr/>
          </p:nvCxnSpPr>
          <p:spPr>
            <a:xfrm>
              <a:off x="2873491" y="4565030"/>
              <a:ext cx="792072"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657FA02-0C5A-C934-E0E5-394004F3483D}"/>
                </a:ext>
              </a:extLst>
            </p:cNvPr>
            <p:cNvCxnSpPr/>
            <p:nvPr/>
          </p:nvCxnSpPr>
          <p:spPr>
            <a:xfrm>
              <a:off x="827439" y="4574561"/>
              <a:ext cx="755563"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571C132-A040-9AA0-9200-252BEDF9E83A}"/>
                </a:ext>
              </a:extLst>
            </p:cNvPr>
            <p:cNvCxnSpPr/>
            <p:nvPr/>
          </p:nvCxnSpPr>
          <p:spPr>
            <a:xfrm>
              <a:off x="2430630" y="4331532"/>
              <a:ext cx="0" cy="395516"/>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9BCAF75-16BE-B405-12E2-0168C5F13CDD}"/>
                </a:ext>
              </a:extLst>
            </p:cNvPr>
            <p:cNvCxnSpPr/>
            <p:nvPr/>
          </p:nvCxnSpPr>
          <p:spPr>
            <a:xfrm>
              <a:off x="2430630" y="4731813"/>
              <a:ext cx="466671"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0CBAA6D-5EA6-B789-A453-6A92AA394431}"/>
                </a:ext>
              </a:extLst>
            </p:cNvPr>
            <p:cNvCxnSpPr/>
            <p:nvPr/>
          </p:nvCxnSpPr>
          <p:spPr>
            <a:xfrm>
              <a:off x="1516335" y="4739756"/>
              <a:ext cx="466671"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09AC036-1DCD-BA2E-3D0A-1F78AFBDF34C}"/>
                </a:ext>
              </a:extLst>
            </p:cNvPr>
            <p:cNvCxnSpPr/>
            <p:nvPr/>
          </p:nvCxnSpPr>
          <p:spPr>
            <a:xfrm rot="5400000">
              <a:off x="3312942" y="4903364"/>
              <a:ext cx="683019"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0348DD6-8887-76EA-09DC-2A9A50294846}"/>
                </a:ext>
              </a:extLst>
            </p:cNvPr>
            <p:cNvCxnSpPr/>
            <p:nvPr/>
          </p:nvCxnSpPr>
          <p:spPr>
            <a:xfrm rot="5400000">
              <a:off x="474023" y="4921630"/>
              <a:ext cx="684608"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AA06F76-C54B-F134-BD8B-0FC0735E8D4A}"/>
                </a:ext>
              </a:extLst>
            </p:cNvPr>
            <p:cNvCxnSpPr/>
            <p:nvPr/>
          </p:nvCxnSpPr>
          <p:spPr>
            <a:xfrm rot="5400000">
              <a:off x="2617747" y="4984372"/>
              <a:ext cx="540062"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0B273AA-E734-C2EE-DE80-79F9D4DB0CDD}"/>
                </a:ext>
              </a:extLst>
            </p:cNvPr>
            <p:cNvCxnSpPr/>
            <p:nvPr/>
          </p:nvCxnSpPr>
          <p:spPr>
            <a:xfrm rot="5400000">
              <a:off x="1263777" y="4992315"/>
              <a:ext cx="505117"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69" name="Cube 68">
              <a:extLst>
                <a:ext uri="{FF2B5EF4-FFF2-40B4-BE49-F238E27FC236}">
                  <a16:creationId xmlns:a16="http://schemas.microsoft.com/office/drawing/2014/main" id="{E386EE29-DDC0-F206-E7CA-565CC54C8EE6}"/>
                </a:ext>
              </a:extLst>
            </p:cNvPr>
            <p:cNvSpPr/>
            <p:nvPr/>
          </p:nvSpPr>
          <p:spPr>
            <a:xfrm>
              <a:off x="1287762" y="3041738"/>
              <a:ext cx="2057164" cy="1143660"/>
            </a:xfrm>
            <a:prstGeom prst="cub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SA"/>
              </a:defPPr>
              <a:lvl1pPr algn="l" rtl="0" eaLnBrk="0" fontAlgn="base" hangingPunct="0">
                <a:spcBef>
                  <a:spcPct val="0"/>
                </a:spcBef>
                <a:spcAft>
                  <a:spcPct val="0"/>
                </a:spcAft>
                <a:defRPr sz="2800" kern="1200">
                  <a:solidFill>
                    <a:schemeClr val="lt1"/>
                  </a:solidFill>
                  <a:latin typeface="+mn-lt"/>
                  <a:ea typeface="+mn-ea"/>
                  <a:cs typeface="+mn-cs"/>
                </a:defRPr>
              </a:lvl1pPr>
              <a:lvl2pPr marL="457200" algn="l" rtl="0" eaLnBrk="0" fontAlgn="base" hangingPunct="0">
                <a:spcBef>
                  <a:spcPct val="0"/>
                </a:spcBef>
                <a:spcAft>
                  <a:spcPct val="0"/>
                </a:spcAft>
                <a:defRPr sz="2800" kern="1200">
                  <a:solidFill>
                    <a:schemeClr val="lt1"/>
                  </a:solidFill>
                  <a:latin typeface="+mn-lt"/>
                  <a:ea typeface="+mn-ea"/>
                  <a:cs typeface="+mn-cs"/>
                </a:defRPr>
              </a:lvl2pPr>
              <a:lvl3pPr marL="914400" algn="l" rtl="0" eaLnBrk="0" fontAlgn="base" hangingPunct="0">
                <a:spcBef>
                  <a:spcPct val="0"/>
                </a:spcBef>
                <a:spcAft>
                  <a:spcPct val="0"/>
                </a:spcAft>
                <a:defRPr sz="2800" kern="1200">
                  <a:solidFill>
                    <a:schemeClr val="lt1"/>
                  </a:solidFill>
                  <a:latin typeface="+mn-lt"/>
                  <a:ea typeface="+mn-ea"/>
                  <a:cs typeface="+mn-cs"/>
                </a:defRPr>
              </a:lvl3pPr>
              <a:lvl4pPr marL="1371600" algn="l" rtl="0" eaLnBrk="0" fontAlgn="base" hangingPunct="0">
                <a:spcBef>
                  <a:spcPct val="0"/>
                </a:spcBef>
                <a:spcAft>
                  <a:spcPct val="0"/>
                </a:spcAft>
                <a:defRPr sz="2800" kern="1200">
                  <a:solidFill>
                    <a:schemeClr val="lt1"/>
                  </a:solidFill>
                  <a:latin typeface="+mn-lt"/>
                  <a:ea typeface="+mn-ea"/>
                  <a:cs typeface="+mn-cs"/>
                </a:defRPr>
              </a:lvl4pPr>
              <a:lvl5pPr marL="1828800" algn="l" rtl="0" eaLnBrk="0" fontAlgn="base" hangingPunct="0">
                <a:spcBef>
                  <a:spcPct val="0"/>
                </a:spcBef>
                <a:spcAft>
                  <a:spcPct val="0"/>
                </a:spcAft>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defRPr/>
              </a:pPr>
              <a:endParaRPr lang="ar-EG"/>
            </a:p>
          </p:txBody>
        </p:sp>
        <p:cxnSp>
          <p:nvCxnSpPr>
            <p:cNvPr id="70" name="Straight Connector 69">
              <a:extLst>
                <a:ext uri="{FF2B5EF4-FFF2-40B4-BE49-F238E27FC236}">
                  <a16:creationId xmlns:a16="http://schemas.microsoft.com/office/drawing/2014/main" id="{B2DF9A58-F4B6-BBB2-F72A-C697BA732C68}"/>
                </a:ext>
              </a:extLst>
            </p:cNvPr>
            <p:cNvCxnSpPr/>
            <p:nvPr/>
          </p:nvCxnSpPr>
          <p:spPr>
            <a:xfrm>
              <a:off x="1452843" y="3978904"/>
              <a:ext cx="1547634"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4003F8C-1634-1FF0-F9FF-49893D3E984C}"/>
                </a:ext>
              </a:extLst>
            </p:cNvPr>
            <p:cNvCxnSpPr/>
            <p:nvPr/>
          </p:nvCxnSpPr>
          <p:spPr>
            <a:xfrm>
              <a:off x="1587764" y="3969373"/>
              <a:ext cx="0" cy="228732"/>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5C03EC5-89BE-0CD3-0BE6-944DA00AD39C}"/>
                </a:ext>
              </a:extLst>
            </p:cNvPr>
            <p:cNvCxnSpPr/>
            <p:nvPr/>
          </p:nvCxnSpPr>
          <p:spPr>
            <a:xfrm>
              <a:off x="1973483" y="3978904"/>
              <a:ext cx="0" cy="228732"/>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055386F-C919-F603-1846-E111210FC089}"/>
                </a:ext>
              </a:extLst>
            </p:cNvPr>
            <p:cNvCxnSpPr/>
            <p:nvPr/>
          </p:nvCxnSpPr>
          <p:spPr>
            <a:xfrm>
              <a:off x="2430630" y="3978904"/>
              <a:ext cx="0" cy="228732"/>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2F4E625-89F2-9262-7FA2-2C5A4ED32A01}"/>
                </a:ext>
              </a:extLst>
            </p:cNvPr>
            <p:cNvCxnSpPr/>
            <p:nvPr/>
          </p:nvCxnSpPr>
          <p:spPr>
            <a:xfrm>
              <a:off x="2873491" y="3978904"/>
              <a:ext cx="0" cy="228732"/>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798E541B-F835-0104-535B-B468C75A6F75}"/>
                </a:ext>
              </a:extLst>
            </p:cNvPr>
            <p:cNvGrpSpPr>
              <a:grpSpLocks/>
            </p:cNvGrpSpPr>
            <p:nvPr/>
          </p:nvGrpSpPr>
          <p:grpSpPr bwMode="auto">
            <a:xfrm>
              <a:off x="587754" y="5247056"/>
              <a:ext cx="465599" cy="391744"/>
              <a:chOff x="1896601" y="3265856"/>
              <a:chExt cx="465599" cy="391744"/>
            </a:xfrm>
          </p:grpSpPr>
          <p:sp>
            <p:nvSpPr>
              <p:cNvPr id="90" name="Rounded Rectangle 34">
                <a:extLst>
                  <a:ext uri="{FF2B5EF4-FFF2-40B4-BE49-F238E27FC236}">
                    <a16:creationId xmlns:a16="http://schemas.microsoft.com/office/drawing/2014/main" id="{EE16CEC1-E976-A0AF-13AD-A2C97DE817AA}"/>
                  </a:ext>
                </a:extLst>
              </p:cNvPr>
              <p:cNvSpPr/>
              <p:nvPr/>
            </p:nvSpPr>
            <p:spPr>
              <a:xfrm>
                <a:off x="1896601" y="3276380"/>
                <a:ext cx="452387" cy="381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SA"/>
                </a:defPPr>
                <a:lvl1pPr algn="l" rtl="0" eaLnBrk="0" fontAlgn="base" hangingPunct="0">
                  <a:spcBef>
                    <a:spcPct val="0"/>
                  </a:spcBef>
                  <a:spcAft>
                    <a:spcPct val="0"/>
                  </a:spcAft>
                  <a:defRPr sz="2800" kern="1200">
                    <a:solidFill>
                      <a:schemeClr val="lt1"/>
                    </a:solidFill>
                    <a:latin typeface="+mn-lt"/>
                    <a:ea typeface="+mn-ea"/>
                    <a:cs typeface="+mn-cs"/>
                  </a:defRPr>
                </a:lvl1pPr>
                <a:lvl2pPr marL="457200" algn="l" rtl="0" eaLnBrk="0" fontAlgn="base" hangingPunct="0">
                  <a:spcBef>
                    <a:spcPct val="0"/>
                  </a:spcBef>
                  <a:spcAft>
                    <a:spcPct val="0"/>
                  </a:spcAft>
                  <a:defRPr sz="2800" kern="1200">
                    <a:solidFill>
                      <a:schemeClr val="lt1"/>
                    </a:solidFill>
                    <a:latin typeface="+mn-lt"/>
                    <a:ea typeface="+mn-ea"/>
                    <a:cs typeface="+mn-cs"/>
                  </a:defRPr>
                </a:lvl2pPr>
                <a:lvl3pPr marL="914400" algn="l" rtl="0" eaLnBrk="0" fontAlgn="base" hangingPunct="0">
                  <a:spcBef>
                    <a:spcPct val="0"/>
                  </a:spcBef>
                  <a:spcAft>
                    <a:spcPct val="0"/>
                  </a:spcAft>
                  <a:defRPr sz="2800" kern="1200">
                    <a:solidFill>
                      <a:schemeClr val="lt1"/>
                    </a:solidFill>
                    <a:latin typeface="+mn-lt"/>
                    <a:ea typeface="+mn-ea"/>
                    <a:cs typeface="+mn-cs"/>
                  </a:defRPr>
                </a:lvl3pPr>
                <a:lvl4pPr marL="1371600" algn="l" rtl="0" eaLnBrk="0" fontAlgn="base" hangingPunct="0">
                  <a:spcBef>
                    <a:spcPct val="0"/>
                  </a:spcBef>
                  <a:spcAft>
                    <a:spcPct val="0"/>
                  </a:spcAft>
                  <a:defRPr sz="2800" kern="1200">
                    <a:solidFill>
                      <a:schemeClr val="lt1"/>
                    </a:solidFill>
                    <a:latin typeface="+mn-lt"/>
                    <a:ea typeface="+mn-ea"/>
                    <a:cs typeface="+mn-cs"/>
                  </a:defRPr>
                </a:lvl4pPr>
                <a:lvl5pPr marL="1828800" algn="l" rtl="0" eaLnBrk="0" fontAlgn="base" hangingPunct="0">
                  <a:spcBef>
                    <a:spcPct val="0"/>
                  </a:spcBef>
                  <a:spcAft>
                    <a:spcPct val="0"/>
                  </a:spcAft>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defRPr/>
                </a:pPr>
                <a:endParaRPr lang="ar-EG"/>
              </a:p>
            </p:txBody>
          </p:sp>
          <p:sp>
            <p:nvSpPr>
              <p:cNvPr id="91" name="TextBox 36">
                <a:extLst>
                  <a:ext uri="{FF2B5EF4-FFF2-40B4-BE49-F238E27FC236}">
                    <a16:creationId xmlns:a16="http://schemas.microsoft.com/office/drawing/2014/main" id="{6DA8F477-29C9-6DDD-1503-6AEE53DB8141}"/>
                  </a:ext>
                </a:extLst>
              </p:cNvPr>
              <p:cNvSpPr txBox="1">
                <a:spLocks noChangeArrowheads="1"/>
              </p:cNvSpPr>
              <p:nvPr/>
            </p:nvSpPr>
            <p:spPr bwMode="auto">
              <a:xfrm>
                <a:off x="1905000" y="3265856"/>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795528">
                  <a:spcAft>
                    <a:spcPts val="600"/>
                  </a:spcAft>
                </a:pPr>
                <a:r>
                  <a:rPr lang="en-US" altLang="en-US" sz="1566" kern="1200">
                    <a:solidFill>
                      <a:schemeClr val="tx1"/>
                    </a:solidFill>
                    <a:latin typeface="Times New Roman" panose="02020603050405020304" pitchFamily="18" charset="0"/>
                    <a:ea typeface="+mn-ea"/>
                    <a:cs typeface="Times New Roman" panose="02020603050405020304" pitchFamily="18" charset="0"/>
                  </a:rPr>
                  <a:t>A</a:t>
                </a:r>
                <a:endParaRPr lang="ar-EG" altLang="en-US" sz="1800"/>
              </a:p>
            </p:txBody>
          </p:sp>
        </p:grpSp>
        <p:grpSp>
          <p:nvGrpSpPr>
            <p:cNvPr id="76" name="Group 75">
              <a:extLst>
                <a:ext uri="{FF2B5EF4-FFF2-40B4-BE49-F238E27FC236}">
                  <a16:creationId xmlns:a16="http://schemas.microsoft.com/office/drawing/2014/main" id="{8889A328-5FA5-AA3D-9190-9626CCB25B47}"/>
                </a:ext>
              </a:extLst>
            </p:cNvPr>
            <p:cNvGrpSpPr>
              <a:grpSpLocks/>
            </p:cNvGrpSpPr>
            <p:nvPr/>
          </p:nvGrpSpPr>
          <p:grpSpPr bwMode="auto">
            <a:xfrm>
              <a:off x="1287762" y="5236312"/>
              <a:ext cx="464838" cy="391369"/>
              <a:chOff x="2049762" y="3418256"/>
              <a:chExt cx="464838" cy="391369"/>
            </a:xfrm>
          </p:grpSpPr>
          <p:sp>
            <p:nvSpPr>
              <p:cNvPr id="88" name="Rounded Rectangle 39">
                <a:extLst>
                  <a:ext uri="{FF2B5EF4-FFF2-40B4-BE49-F238E27FC236}">
                    <a16:creationId xmlns:a16="http://schemas.microsoft.com/office/drawing/2014/main" id="{6F68F624-DF57-F5AD-3063-666ADF806213}"/>
                  </a:ext>
                </a:extLst>
              </p:cNvPr>
              <p:cNvSpPr/>
              <p:nvPr/>
            </p:nvSpPr>
            <p:spPr>
              <a:xfrm>
                <a:off x="2049762" y="3429994"/>
                <a:ext cx="452386" cy="3796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SA"/>
                </a:defPPr>
                <a:lvl1pPr algn="l" rtl="0" eaLnBrk="0" fontAlgn="base" hangingPunct="0">
                  <a:spcBef>
                    <a:spcPct val="0"/>
                  </a:spcBef>
                  <a:spcAft>
                    <a:spcPct val="0"/>
                  </a:spcAft>
                  <a:defRPr sz="2800" kern="1200">
                    <a:solidFill>
                      <a:schemeClr val="lt1"/>
                    </a:solidFill>
                    <a:latin typeface="+mn-lt"/>
                    <a:ea typeface="+mn-ea"/>
                    <a:cs typeface="+mn-cs"/>
                  </a:defRPr>
                </a:lvl1pPr>
                <a:lvl2pPr marL="457200" algn="l" rtl="0" eaLnBrk="0" fontAlgn="base" hangingPunct="0">
                  <a:spcBef>
                    <a:spcPct val="0"/>
                  </a:spcBef>
                  <a:spcAft>
                    <a:spcPct val="0"/>
                  </a:spcAft>
                  <a:defRPr sz="2800" kern="1200">
                    <a:solidFill>
                      <a:schemeClr val="lt1"/>
                    </a:solidFill>
                    <a:latin typeface="+mn-lt"/>
                    <a:ea typeface="+mn-ea"/>
                    <a:cs typeface="+mn-cs"/>
                  </a:defRPr>
                </a:lvl2pPr>
                <a:lvl3pPr marL="914400" algn="l" rtl="0" eaLnBrk="0" fontAlgn="base" hangingPunct="0">
                  <a:spcBef>
                    <a:spcPct val="0"/>
                  </a:spcBef>
                  <a:spcAft>
                    <a:spcPct val="0"/>
                  </a:spcAft>
                  <a:defRPr sz="2800" kern="1200">
                    <a:solidFill>
                      <a:schemeClr val="lt1"/>
                    </a:solidFill>
                    <a:latin typeface="+mn-lt"/>
                    <a:ea typeface="+mn-ea"/>
                    <a:cs typeface="+mn-cs"/>
                  </a:defRPr>
                </a:lvl3pPr>
                <a:lvl4pPr marL="1371600" algn="l" rtl="0" eaLnBrk="0" fontAlgn="base" hangingPunct="0">
                  <a:spcBef>
                    <a:spcPct val="0"/>
                  </a:spcBef>
                  <a:spcAft>
                    <a:spcPct val="0"/>
                  </a:spcAft>
                  <a:defRPr sz="2800" kern="1200">
                    <a:solidFill>
                      <a:schemeClr val="lt1"/>
                    </a:solidFill>
                    <a:latin typeface="+mn-lt"/>
                    <a:ea typeface="+mn-ea"/>
                    <a:cs typeface="+mn-cs"/>
                  </a:defRPr>
                </a:lvl4pPr>
                <a:lvl5pPr marL="1828800" algn="l" rtl="0" eaLnBrk="0" fontAlgn="base" hangingPunct="0">
                  <a:spcBef>
                    <a:spcPct val="0"/>
                  </a:spcBef>
                  <a:spcAft>
                    <a:spcPct val="0"/>
                  </a:spcAft>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defRPr/>
                </a:pPr>
                <a:endParaRPr lang="ar-EG"/>
              </a:p>
            </p:txBody>
          </p:sp>
          <p:sp>
            <p:nvSpPr>
              <p:cNvPr id="89" name="TextBox 40">
                <a:extLst>
                  <a:ext uri="{FF2B5EF4-FFF2-40B4-BE49-F238E27FC236}">
                    <a16:creationId xmlns:a16="http://schemas.microsoft.com/office/drawing/2014/main" id="{2ABECFD5-AD2A-E964-52DC-BA9B2FA61ADB}"/>
                  </a:ext>
                </a:extLst>
              </p:cNvPr>
              <p:cNvSpPr txBox="1">
                <a:spLocks noChangeArrowheads="1"/>
              </p:cNvSpPr>
              <p:nvPr/>
            </p:nvSpPr>
            <p:spPr bwMode="auto">
              <a:xfrm>
                <a:off x="2057400" y="3418256"/>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795528">
                  <a:spcAft>
                    <a:spcPts val="600"/>
                  </a:spcAft>
                </a:pPr>
                <a:r>
                  <a:rPr lang="en-US" altLang="en-US" sz="1566" kern="1200">
                    <a:solidFill>
                      <a:schemeClr val="tx1"/>
                    </a:solidFill>
                    <a:latin typeface="Times New Roman" panose="02020603050405020304" pitchFamily="18" charset="0"/>
                    <a:ea typeface="+mn-ea"/>
                    <a:cs typeface="Times New Roman" panose="02020603050405020304" pitchFamily="18" charset="0"/>
                  </a:rPr>
                  <a:t>B</a:t>
                </a:r>
                <a:endParaRPr lang="ar-EG" altLang="en-US" sz="1800"/>
              </a:p>
            </p:txBody>
          </p:sp>
        </p:grpSp>
        <p:grpSp>
          <p:nvGrpSpPr>
            <p:cNvPr id="77" name="Group 76">
              <a:extLst>
                <a:ext uri="{FF2B5EF4-FFF2-40B4-BE49-F238E27FC236}">
                  <a16:creationId xmlns:a16="http://schemas.microsoft.com/office/drawing/2014/main" id="{A0C8095C-0396-B3A7-E655-A8850D6C2FA7}"/>
                </a:ext>
              </a:extLst>
            </p:cNvPr>
            <p:cNvGrpSpPr>
              <a:grpSpLocks/>
            </p:cNvGrpSpPr>
            <p:nvPr/>
          </p:nvGrpSpPr>
          <p:grpSpPr bwMode="auto">
            <a:xfrm>
              <a:off x="3421116" y="5246461"/>
              <a:ext cx="465084" cy="381595"/>
              <a:chOff x="2201916" y="4647605"/>
              <a:chExt cx="465084" cy="381595"/>
            </a:xfrm>
          </p:grpSpPr>
          <p:sp>
            <p:nvSpPr>
              <p:cNvPr id="86" name="Rounded Rectangle 41">
                <a:extLst>
                  <a:ext uri="{FF2B5EF4-FFF2-40B4-BE49-F238E27FC236}">
                    <a16:creationId xmlns:a16="http://schemas.microsoft.com/office/drawing/2014/main" id="{347B8FE6-49FE-1510-4BA2-4BFE056B06C0}"/>
                  </a:ext>
                </a:extLst>
              </p:cNvPr>
              <p:cNvSpPr/>
              <p:nvPr/>
            </p:nvSpPr>
            <p:spPr>
              <a:xfrm>
                <a:off x="2201916" y="4647605"/>
                <a:ext cx="452386" cy="381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SA"/>
                </a:defPPr>
                <a:lvl1pPr algn="l" rtl="0" eaLnBrk="0" fontAlgn="base" hangingPunct="0">
                  <a:spcBef>
                    <a:spcPct val="0"/>
                  </a:spcBef>
                  <a:spcAft>
                    <a:spcPct val="0"/>
                  </a:spcAft>
                  <a:defRPr sz="2800" kern="1200">
                    <a:solidFill>
                      <a:schemeClr val="lt1"/>
                    </a:solidFill>
                    <a:latin typeface="+mn-lt"/>
                    <a:ea typeface="+mn-ea"/>
                    <a:cs typeface="+mn-cs"/>
                  </a:defRPr>
                </a:lvl1pPr>
                <a:lvl2pPr marL="457200" algn="l" rtl="0" eaLnBrk="0" fontAlgn="base" hangingPunct="0">
                  <a:spcBef>
                    <a:spcPct val="0"/>
                  </a:spcBef>
                  <a:spcAft>
                    <a:spcPct val="0"/>
                  </a:spcAft>
                  <a:defRPr sz="2800" kern="1200">
                    <a:solidFill>
                      <a:schemeClr val="lt1"/>
                    </a:solidFill>
                    <a:latin typeface="+mn-lt"/>
                    <a:ea typeface="+mn-ea"/>
                    <a:cs typeface="+mn-cs"/>
                  </a:defRPr>
                </a:lvl2pPr>
                <a:lvl3pPr marL="914400" algn="l" rtl="0" eaLnBrk="0" fontAlgn="base" hangingPunct="0">
                  <a:spcBef>
                    <a:spcPct val="0"/>
                  </a:spcBef>
                  <a:spcAft>
                    <a:spcPct val="0"/>
                  </a:spcAft>
                  <a:defRPr sz="2800" kern="1200">
                    <a:solidFill>
                      <a:schemeClr val="lt1"/>
                    </a:solidFill>
                    <a:latin typeface="+mn-lt"/>
                    <a:ea typeface="+mn-ea"/>
                    <a:cs typeface="+mn-cs"/>
                  </a:defRPr>
                </a:lvl3pPr>
                <a:lvl4pPr marL="1371600" algn="l" rtl="0" eaLnBrk="0" fontAlgn="base" hangingPunct="0">
                  <a:spcBef>
                    <a:spcPct val="0"/>
                  </a:spcBef>
                  <a:spcAft>
                    <a:spcPct val="0"/>
                  </a:spcAft>
                  <a:defRPr sz="2800" kern="1200">
                    <a:solidFill>
                      <a:schemeClr val="lt1"/>
                    </a:solidFill>
                    <a:latin typeface="+mn-lt"/>
                    <a:ea typeface="+mn-ea"/>
                    <a:cs typeface="+mn-cs"/>
                  </a:defRPr>
                </a:lvl4pPr>
                <a:lvl5pPr marL="1828800" algn="l" rtl="0" eaLnBrk="0" fontAlgn="base" hangingPunct="0">
                  <a:spcBef>
                    <a:spcPct val="0"/>
                  </a:spcBef>
                  <a:spcAft>
                    <a:spcPct val="0"/>
                  </a:spcAft>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defRPr/>
                </a:pPr>
                <a:endParaRPr lang="ar-EG"/>
              </a:p>
            </p:txBody>
          </p:sp>
          <p:sp>
            <p:nvSpPr>
              <p:cNvPr id="87" name="TextBox 42">
                <a:extLst>
                  <a:ext uri="{FF2B5EF4-FFF2-40B4-BE49-F238E27FC236}">
                    <a16:creationId xmlns:a16="http://schemas.microsoft.com/office/drawing/2014/main" id="{309A113C-3A3A-B22A-026A-3EE305248A32}"/>
                  </a:ext>
                </a:extLst>
              </p:cNvPr>
              <p:cNvSpPr txBox="1">
                <a:spLocks noChangeArrowheads="1"/>
              </p:cNvSpPr>
              <p:nvPr/>
            </p:nvSpPr>
            <p:spPr bwMode="auto">
              <a:xfrm>
                <a:off x="2209800" y="4659868"/>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795528">
                  <a:spcAft>
                    <a:spcPts val="600"/>
                  </a:spcAft>
                </a:pPr>
                <a:r>
                  <a:rPr lang="en-US" altLang="en-US" sz="1566" kern="1200">
                    <a:solidFill>
                      <a:schemeClr val="tx1"/>
                    </a:solidFill>
                    <a:latin typeface="Times New Roman" panose="02020603050405020304" pitchFamily="18" charset="0"/>
                    <a:ea typeface="+mn-ea"/>
                    <a:cs typeface="Times New Roman" panose="02020603050405020304" pitchFamily="18" charset="0"/>
                  </a:rPr>
                  <a:t>D</a:t>
                </a:r>
                <a:endParaRPr lang="ar-EG" altLang="en-US" sz="1800"/>
              </a:p>
            </p:txBody>
          </p:sp>
        </p:grpSp>
        <p:grpSp>
          <p:nvGrpSpPr>
            <p:cNvPr id="78" name="Group 77">
              <a:extLst>
                <a:ext uri="{FF2B5EF4-FFF2-40B4-BE49-F238E27FC236}">
                  <a16:creationId xmlns:a16="http://schemas.microsoft.com/office/drawing/2014/main" id="{8528DB14-6509-78D2-2D43-865DFA6C980A}"/>
                </a:ext>
              </a:extLst>
            </p:cNvPr>
            <p:cNvGrpSpPr>
              <a:grpSpLocks/>
            </p:cNvGrpSpPr>
            <p:nvPr/>
          </p:nvGrpSpPr>
          <p:grpSpPr bwMode="auto">
            <a:xfrm>
              <a:off x="2654442" y="5236312"/>
              <a:ext cx="465276" cy="391369"/>
              <a:chOff x="3039924" y="3723056"/>
              <a:chExt cx="465276" cy="391369"/>
            </a:xfrm>
          </p:grpSpPr>
          <p:sp>
            <p:nvSpPr>
              <p:cNvPr id="84" name="Rounded Rectangle 43">
                <a:extLst>
                  <a:ext uri="{FF2B5EF4-FFF2-40B4-BE49-F238E27FC236}">
                    <a16:creationId xmlns:a16="http://schemas.microsoft.com/office/drawing/2014/main" id="{5AC0C1B6-0C0D-A252-7780-8A18F6888063}"/>
                  </a:ext>
                </a:extLst>
              </p:cNvPr>
              <p:cNvSpPr/>
              <p:nvPr/>
            </p:nvSpPr>
            <p:spPr>
              <a:xfrm>
                <a:off x="3039924" y="3734794"/>
                <a:ext cx="452387" cy="3796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SA"/>
                </a:defPPr>
                <a:lvl1pPr algn="l" rtl="0" eaLnBrk="0" fontAlgn="base" hangingPunct="0">
                  <a:spcBef>
                    <a:spcPct val="0"/>
                  </a:spcBef>
                  <a:spcAft>
                    <a:spcPct val="0"/>
                  </a:spcAft>
                  <a:defRPr sz="2800" kern="1200">
                    <a:solidFill>
                      <a:schemeClr val="lt1"/>
                    </a:solidFill>
                    <a:latin typeface="+mn-lt"/>
                    <a:ea typeface="+mn-ea"/>
                    <a:cs typeface="+mn-cs"/>
                  </a:defRPr>
                </a:lvl1pPr>
                <a:lvl2pPr marL="457200" algn="l" rtl="0" eaLnBrk="0" fontAlgn="base" hangingPunct="0">
                  <a:spcBef>
                    <a:spcPct val="0"/>
                  </a:spcBef>
                  <a:spcAft>
                    <a:spcPct val="0"/>
                  </a:spcAft>
                  <a:defRPr sz="2800" kern="1200">
                    <a:solidFill>
                      <a:schemeClr val="lt1"/>
                    </a:solidFill>
                    <a:latin typeface="+mn-lt"/>
                    <a:ea typeface="+mn-ea"/>
                    <a:cs typeface="+mn-cs"/>
                  </a:defRPr>
                </a:lvl2pPr>
                <a:lvl3pPr marL="914400" algn="l" rtl="0" eaLnBrk="0" fontAlgn="base" hangingPunct="0">
                  <a:spcBef>
                    <a:spcPct val="0"/>
                  </a:spcBef>
                  <a:spcAft>
                    <a:spcPct val="0"/>
                  </a:spcAft>
                  <a:defRPr sz="2800" kern="1200">
                    <a:solidFill>
                      <a:schemeClr val="lt1"/>
                    </a:solidFill>
                    <a:latin typeface="+mn-lt"/>
                    <a:ea typeface="+mn-ea"/>
                    <a:cs typeface="+mn-cs"/>
                  </a:defRPr>
                </a:lvl3pPr>
                <a:lvl4pPr marL="1371600" algn="l" rtl="0" eaLnBrk="0" fontAlgn="base" hangingPunct="0">
                  <a:spcBef>
                    <a:spcPct val="0"/>
                  </a:spcBef>
                  <a:spcAft>
                    <a:spcPct val="0"/>
                  </a:spcAft>
                  <a:defRPr sz="2800" kern="1200">
                    <a:solidFill>
                      <a:schemeClr val="lt1"/>
                    </a:solidFill>
                    <a:latin typeface="+mn-lt"/>
                    <a:ea typeface="+mn-ea"/>
                    <a:cs typeface="+mn-cs"/>
                  </a:defRPr>
                </a:lvl4pPr>
                <a:lvl5pPr marL="1828800" algn="l" rtl="0" eaLnBrk="0" fontAlgn="base" hangingPunct="0">
                  <a:spcBef>
                    <a:spcPct val="0"/>
                  </a:spcBef>
                  <a:spcAft>
                    <a:spcPct val="0"/>
                  </a:spcAft>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defRPr/>
                </a:pPr>
                <a:endParaRPr lang="ar-EG"/>
              </a:p>
            </p:txBody>
          </p:sp>
          <p:sp>
            <p:nvSpPr>
              <p:cNvPr id="85" name="TextBox 44">
                <a:extLst>
                  <a:ext uri="{FF2B5EF4-FFF2-40B4-BE49-F238E27FC236}">
                    <a16:creationId xmlns:a16="http://schemas.microsoft.com/office/drawing/2014/main" id="{64828297-AE52-1A59-9686-5540D16058F2}"/>
                  </a:ext>
                </a:extLst>
              </p:cNvPr>
              <p:cNvSpPr txBox="1">
                <a:spLocks noChangeArrowheads="1"/>
              </p:cNvSpPr>
              <p:nvPr/>
            </p:nvSpPr>
            <p:spPr bwMode="auto">
              <a:xfrm>
                <a:off x="3048000" y="3723056"/>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795528">
                  <a:spcAft>
                    <a:spcPts val="600"/>
                  </a:spcAft>
                </a:pPr>
                <a:r>
                  <a:rPr lang="en-US" altLang="en-US" sz="1566" kern="1200">
                    <a:solidFill>
                      <a:schemeClr val="tx1"/>
                    </a:solidFill>
                    <a:latin typeface="Times New Roman" panose="02020603050405020304" pitchFamily="18" charset="0"/>
                    <a:ea typeface="+mn-ea"/>
                    <a:cs typeface="Times New Roman" panose="02020603050405020304" pitchFamily="18" charset="0"/>
                  </a:rPr>
                  <a:t>C</a:t>
                </a:r>
                <a:endParaRPr lang="ar-EG" altLang="en-US" sz="1800"/>
              </a:p>
            </p:txBody>
          </p:sp>
        </p:grpSp>
        <p:cxnSp>
          <p:nvCxnSpPr>
            <p:cNvPr id="79" name="Straight Arrow Connector 78">
              <a:extLst>
                <a:ext uri="{FF2B5EF4-FFF2-40B4-BE49-F238E27FC236}">
                  <a16:creationId xmlns:a16="http://schemas.microsoft.com/office/drawing/2014/main" id="{D3FCD150-1319-659B-7C64-CA0FE278A5BB}"/>
                </a:ext>
              </a:extLst>
            </p:cNvPr>
            <p:cNvCxnSpPr/>
            <p:nvPr/>
          </p:nvCxnSpPr>
          <p:spPr>
            <a:xfrm>
              <a:off x="2976668" y="4739756"/>
              <a:ext cx="0" cy="505117"/>
            </a:xfrm>
            <a:prstGeom prst="straightConnector1">
              <a:avLst/>
            </a:prstGeom>
            <a:ln w="28575">
              <a:solidFill>
                <a:srgbClr val="FF339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C88818F6-1541-E1F5-9568-BAAA23FDB06C}"/>
                </a:ext>
              </a:extLst>
            </p:cNvPr>
            <p:cNvCxnSpPr/>
            <p:nvPr/>
          </p:nvCxnSpPr>
          <p:spPr>
            <a:xfrm flipV="1">
              <a:off x="1425858" y="4739756"/>
              <a:ext cx="0" cy="505117"/>
            </a:xfrm>
            <a:prstGeom prst="straightConnector1">
              <a:avLst/>
            </a:prstGeom>
            <a:ln w="28575">
              <a:solidFill>
                <a:srgbClr val="FF339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186EE343-D475-BBC8-1195-3CAC19B90301}"/>
                </a:ext>
              </a:extLst>
            </p:cNvPr>
            <p:cNvCxnSpPr/>
            <p:nvPr/>
          </p:nvCxnSpPr>
          <p:spPr>
            <a:xfrm>
              <a:off x="3738580" y="4739756"/>
              <a:ext cx="0" cy="505117"/>
            </a:xfrm>
            <a:prstGeom prst="straightConnector1">
              <a:avLst/>
            </a:prstGeom>
            <a:ln w="28575">
              <a:solidFill>
                <a:srgbClr val="FF339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D0785B72-C911-0CA4-CE0F-91555B2076C2}"/>
                </a:ext>
              </a:extLst>
            </p:cNvPr>
            <p:cNvCxnSpPr/>
            <p:nvPr/>
          </p:nvCxnSpPr>
          <p:spPr>
            <a:xfrm>
              <a:off x="727438" y="4739756"/>
              <a:ext cx="0" cy="505117"/>
            </a:xfrm>
            <a:prstGeom prst="straightConnector1">
              <a:avLst/>
            </a:prstGeom>
            <a:ln w="28575">
              <a:solidFill>
                <a:srgbClr val="FF3399"/>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TextBox 59">
              <a:extLst>
                <a:ext uri="{FF2B5EF4-FFF2-40B4-BE49-F238E27FC236}">
                  <a16:creationId xmlns:a16="http://schemas.microsoft.com/office/drawing/2014/main" id="{3073D465-B54E-A1E8-3AE4-0A6571805558}"/>
                </a:ext>
              </a:extLst>
            </p:cNvPr>
            <p:cNvSpPr txBox="1">
              <a:spLocks noChangeArrowheads="1"/>
            </p:cNvSpPr>
            <p:nvPr/>
          </p:nvSpPr>
          <p:spPr bwMode="auto">
            <a:xfrm>
              <a:off x="1896601" y="3292750"/>
              <a:ext cx="838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795528">
                <a:spcAft>
                  <a:spcPts val="600"/>
                </a:spcAft>
              </a:pPr>
              <a:r>
                <a:rPr lang="en-US" altLang="en-US" sz="2436" kern="1200">
                  <a:solidFill>
                    <a:schemeClr val="bg1"/>
                  </a:solidFill>
                  <a:latin typeface="Times New Roman" panose="02020603050405020304" pitchFamily="18" charset="0"/>
                  <a:ea typeface="+mn-ea"/>
                  <a:cs typeface="Times New Roman" panose="02020603050405020304" pitchFamily="18" charset="0"/>
                </a:rPr>
                <a:t>Hup</a:t>
              </a:r>
              <a:endParaRPr lang="ar-EG" altLang="en-US">
                <a:solidFill>
                  <a:schemeClr val="bg1"/>
                </a:solidFill>
              </a:endParaRPr>
            </a:p>
          </p:txBody>
        </p:sp>
      </p:grpSp>
      <p:cxnSp>
        <p:nvCxnSpPr>
          <p:cNvPr id="133" name="Straight Arrow Connector 132">
            <a:extLst>
              <a:ext uri="{FF2B5EF4-FFF2-40B4-BE49-F238E27FC236}">
                <a16:creationId xmlns:a16="http://schemas.microsoft.com/office/drawing/2014/main" id="{62CAB652-197F-2935-06AE-93D127C2D928}"/>
              </a:ext>
            </a:extLst>
          </p:cNvPr>
          <p:cNvCxnSpPr/>
          <p:nvPr/>
        </p:nvCxnSpPr>
        <p:spPr>
          <a:xfrm rot="16200000">
            <a:off x="10279880" y="2219565"/>
            <a:ext cx="0" cy="2303463"/>
          </a:xfrm>
          <a:prstGeom prst="straightConnector1">
            <a:avLst/>
          </a:prstGeom>
          <a:ln w="28575">
            <a:solidFill>
              <a:srgbClr val="FF3399"/>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34" name="Group 133">
            <a:extLst>
              <a:ext uri="{FF2B5EF4-FFF2-40B4-BE49-F238E27FC236}">
                <a16:creationId xmlns:a16="http://schemas.microsoft.com/office/drawing/2014/main" id="{C12F4239-375F-EB1B-82F3-C7020745633E}"/>
              </a:ext>
            </a:extLst>
          </p:cNvPr>
          <p:cNvGrpSpPr>
            <a:grpSpLocks/>
          </p:cNvGrpSpPr>
          <p:nvPr/>
        </p:nvGrpSpPr>
        <p:grpSpPr bwMode="auto">
          <a:xfrm>
            <a:off x="5622948" y="3381796"/>
            <a:ext cx="3429000" cy="952962"/>
            <a:chOff x="2057400" y="2009873"/>
            <a:chExt cx="3429000" cy="952962"/>
          </a:xfrm>
        </p:grpSpPr>
        <p:cxnSp>
          <p:nvCxnSpPr>
            <p:cNvPr id="158" name="Straight Connector 157">
              <a:extLst>
                <a:ext uri="{FF2B5EF4-FFF2-40B4-BE49-F238E27FC236}">
                  <a16:creationId xmlns:a16="http://schemas.microsoft.com/office/drawing/2014/main" id="{5C54D6E4-198A-96ED-C4B9-9CAB393BA31B}"/>
                </a:ext>
              </a:extLst>
            </p:cNvPr>
            <p:cNvCxnSpPr/>
            <p:nvPr/>
          </p:nvCxnSpPr>
          <p:spPr>
            <a:xfrm>
              <a:off x="2151063" y="2116288"/>
              <a:ext cx="1979612" cy="0"/>
            </a:xfrm>
            <a:prstGeom prst="line">
              <a:avLst/>
            </a:prstGeom>
            <a:ln w="28575">
              <a:solidFill>
                <a:schemeClr val="tx2">
                  <a:lumMod val="85000"/>
                </a:schemeClr>
              </a:solidFill>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D1F858B5-D63A-6CA4-A4F3-39B779E282A1}"/>
                </a:ext>
              </a:extLst>
            </p:cNvPr>
            <p:cNvGrpSpPr>
              <a:grpSpLocks/>
            </p:cNvGrpSpPr>
            <p:nvPr/>
          </p:nvGrpSpPr>
          <p:grpSpPr bwMode="auto">
            <a:xfrm>
              <a:off x="2057400" y="2571091"/>
              <a:ext cx="465599" cy="391744"/>
              <a:chOff x="1896601" y="3265856"/>
              <a:chExt cx="465599" cy="391744"/>
            </a:xfrm>
          </p:grpSpPr>
          <p:sp>
            <p:nvSpPr>
              <p:cNvPr id="168" name="Rounded Rectangle 146">
                <a:extLst>
                  <a:ext uri="{FF2B5EF4-FFF2-40B4-BE49-F238E27FC236}">
                    <a16:creationId xmlns:a16="http://schemas.microsoft.com/office/drawing/2014/main" id="{5DB0986A-F239-6EC8-6EC6-16F791D0DD0A}"/>
                  </a:ext>
                </a:extLst>
              </p:cNvPr>
              <p:cNvSpPr/>
              <p:nvPr/>
            </p:nvSpPr>
            <p:spPr>
              <a:xfrm>
                <a:off x="1896601" y="3276415"/>
                <a:ext cx="452438" cy="3811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SA"/>
                </a:defPPr>
                <a:lvl1pPr algn="l" rtl="0" eaLnBrk="0" fontAlgn="base" hangingPunct="0">
                  <a:spcBef>
                    <a:spcPct val="0"/>
                  </a:spcBef>
                  <a:spcAft>
                    <a:spcPct val="0"/>
                  </a:spcAft>
                  <a:defRPr sz="2800" kern="1200">
                    <a:solidFill>
                      <a:schemeClr val="lt1"/>
                    </a:solidFill>
                    <a:latin typeface="+mn-lt"/>
                    <a:ea typeface="+mn-ea"/>
                    <a:cs typeface="+mn-cs"/>
                  </a:defRPr>
                </a:lvl1pPr>
                <a:lvl2pPr marL="457200" algn="l" rtl="0" eaLnBrk="0" fontAlgn="base" hangingPunct="0">
                  <a:spcBef>
                    <a:spcPct val="0"/>
                  </a:spcBef>
                  <a:spcAft>
                    <a:spcPct val="0"/>
                  </a:spcAft>
                  <a:defRPr sz="2800" kern="1200">
                    <a:solidFill>
                      <a:schemeClr val="lt1"/>
                    </a:solidFill>
                    <a:latin typeface="+mn-lt"/>
                    <a:ea typeface="+mn-ea"/>
                    <a:cs typeface="+mn-cs"/>
                  </a:defRPr>
                </a:lvl2pPr>
                <a:lvl3pPr marL="914400" algn="l" rtl="0" eaLnBrk="0" fontAlgn="base" hangingPunct="0">
                  <a:spcBef>
                    <a:spcPct val="0"/>
                  </a:spcBef>
                  <a:spcAft>
                    <a:spcPct val="0"/>
                  </a:spcAft>
                  <a:defRPr sz="2800" kern="1200">
                    <a:solidFill>
                      <a:schemeClr val="lt1"/>
                    </a:solidFill>
                    <a:latin typeface="+mn-lt"/>
                    <a:ea typeface="+mn-ea"/>
                    <a:cs typeface="+mn-cs"/>
                  </a:defRPr>
                </a:lvl3pPr>
                <a:lvl4pPr marL="1371600" algn="l" rtl="0" eaLnBrk="0" fontAlgn="base" hangingPunct="0">
                  <a:spcBef>
                    <a:spcPct val="0"/>
                  </a:spcBef>
                  <a:spcAft>
                    <a:spcPct val="0"/>
                  </a:spcAft>
                  <a:defRPr sz="2800" kern="1200">
                    <a:solidFill>
                      <a:schemeClr val="lt1"/>
                    </a:solidFill>
                    <a:latin typeface="+mn-lt"/>
                    <a:ea typeface="+mn-ea"/>
                    <a:cs typeface="+mn-cs"/>
                  </a:defRPr>
                </a:lvl4pPr>
                <a:lvl5pPr marL="1828800" algn="l" rtl="0" eaLnBrk="0" fontAlgn="base" hangingPunct="0">
                  <a:spcBef>
                    <a:spcPct val="0"/>
                  </a:spcBef>
                  <a:spcAft>
                    <a:spcPct val="0"/>
                  </a:spcAft>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defRPr/>
                </a:pPr>
                <a:endParaRPr lang="ar-EG"/>
              </a:p>
            </p:txBody>
          </p:sp>
          <p:sp>
            <p:nvSpPr>
              <p:cNvPr id="169" name="TextBox 147">
                <a:extLst>
                  <a:ext uri="{FF2B5EF4-FFF2-40B4-BE49-F238E27FC236}">
                    <a16:creationId xmlns:a16="http://schemas.microsoft.com/office/drawing/2014/main" id="{35FA98CE-B3F6-8A43-1369-1E88F9EAD239}"/>
                  </a:ext>
                </a:extLst>
              </p:cNvPr>
              <p:cNvSpPr txBox="1">
                <a:spLocks noChangeArrowheads="1"/>
              </p:cNvSpPr>
              <p:nvPr/>
            </p:nvSpPr>
            <p:spPr bwMode="auto">
              <a:xfrm>
                <a:off x="1905000" y="3265856"/>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a:r>
                  <a:rPr lang="en-US" altLang="en-US" sz="1800"/>
                  <a:t>A</a:t>
                </a:r>
                <a:endParaRPr lang="ar-EG" altLang="en-US" sz="1800"/>
              </a:p>
            </p:txBody>
          </p:sp>
        </p:grpSp>
        <p:grpSp>
          <p:nvGrpSpPr>
            <p:cNvPr id="160" name="Group 159">
              <a:extLst>
                <a:ext uri="{FF2B5EF4-FFF2-40B4-BE49-F238E27FC236}">
                  <a16:creationId xmlns:a16="http://schemas.microsoft.com/office/drawing/2014/main" id="{2C4E4CD1-6B24-66B7-774C-2F436210B30F}"/>
                </a:ext>
              </a:extLst>
            </p:cNvPr>
            <p:cNvGrpSpPr>
              <a:grpSpLocks/>
            </p:cNvGrpSpPr>
            <p:nvPr/>
          </p:nvGrpSpPr>
          <p:grpSpPr bwMode="auto">
            <a:xfrm>
              <a:off x="3213100" y="2560347"/>
              <a:ext cx="466346" cy="391371"/>
              <a:chOff x="2048254" y="3418256"/>
              <a:chExt cx="466346" cy="391371"/>
            </a:xfrm>
          </p:grpSpPr>
          <p:sp>
            <p:nvSpPr>
              <p:cNvPr id="166" name="Rounded Rectangle 149">
                <a:extLst>
                  <a:ext uri="{FF2B5EF4-FFF2-40B4-BE49-F238E27FC236}">
                    <a16:creationId xmlns:a16="http://schemas.microsoft.com/office/drawing/2014/main" id="{8CE220C4-3CC1-6D54-9EEF-A5B07A0541F7}"/>
                  </a:ext>
                </a:extLst>
              </p:cNvPr>
              <p:cNvSpPr/>
              <p:nvPr/>
            </p:nvSpPr>
            <p:spPr>
              <a:xfrm>
                <a:off x="2048254" y="3430030"/>
                <a:ext cx="454025" cy="3795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SA"/>
                </a:defPPr>
                <a:lvl1pPr algn="l" rtl="0" eaLnBrk="0" fontAlgn="base" hangingPunct="0">
                  <a:spcBef>
                    <a:spcPct val="0"/>
                  </a:spcBef>
                  <a:spcAft>
                    <a:spcPct val="0"/>
                  </a:spcAft>
                  <a:defRPr sz="2800" kern="1200">
                    <a:solidFill>
                      <a:schemeClr val="lt1"/>
                    </a:solidFill>
                    <a:latin typeface="+mn-lt"/>
                    <a:ea typeface="+mn-ea"/>
                    <a:cs typeface="+mn-cs"/>
                  </a:defRPr>
                </a:lvl1pPr>
                <a:lvl2pPr marL="457200" algn="l" rtl="0" eaLnBrk="0" fontAlgn="base" hangingPunct="0">
                  <a:spcBef>
                    <a:spcPct val="0"/>
                  </a:spcBef>
                  <a:spcAft>
                    <a:spcPct val="0"/>
                  </a:spcAft>
                  <a:defRPr sz="2800" kern="1200">
                    <a:solidFill>
                      <a:schemeClr val="lt1"/>
                    </a:solidFill>
                    <a:latin typeface="+mn-lt"/>
                    <a:ea typeface="+mn-ea"/>
                    <a:cs typeface="+mn-cs"/>
                  </a:defRPr>
                </a:lvl2pPr>
                <a:lvl3pPr marL="914400" algn="l" rtl="0" eaLnBrk="0" fontAlgn="base" hangingPunct="0">
                  <a:spcBef>
                    <a:spcPct val="0"/>
                  </a:spcBef>
                  <a:spcAft>
                    <a:spcPct val="0"/>
                  </a:spcAft>
                  <a:defRPr sz="2800" kern="1200">
                    <a:solidFill>
                      <a:schemeClr val="lt1"/>
                    </a:solidFill>
                    <a:latin typeface="+mn-lt"/>
                    <a:ea typeface="+mn-ea"/>
                    <a:cs typeface="+mn-cs"/>
                  </a:defRPr>
                </a:lvl3pPr>
                <a:lvl4pPr marL="1371600" algn="l" rtl="0" eaLnBrk="0" fontAlgn="base" hangingPunct="0">
                  <a:spcBef>
                    <a:spcPct val="0"/>
                  </a:spcBef>
                  <a:spcAft>
                    <a:spcPct val="0"/>
                  </a:spcAft>
                  <a:defRPr sz="2800" kern="1200">
                    <a:solidFill>
                      <a:schemeClr val="lt1"/>
                    </a:solidFill>
                    <a:latin typeface="+mn-lt"/>
                    <a:ea typeface="+mn-ea"/>
                    <a:cs typeface="+mn-cs"/>
                  </a:defRPr>
                </a:lvl4pPr>
                <a:lvl5pPr marL="1828800" algn="l" rtl="0" eaLnBrk="0" fontAlgn="base" hangingPunct="0">
                  <a:spcBef>
                    <a:spcPct val="0"/>
                  </a:spcBef>
                  <a:spcAft>
                    <a:spcPct val="0"/>
                  </a:spcAft>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defRPr/>
                </a:pPr>
                <a:endParaRPr lang="ar-EG"/>
              </a:p>
            </p:txBody>
          </p:sp>
          <p:sp>
            <p:nvSpPr>
              <p:cNvPr id="167" name="TextBox 150">
                <a:extLst>
                  <a:ext uri="{FF2B5EF4-FFF2-40B4-BE49-F238E27FC236}">
                    <a16:creationId xmlns:a16="http://schemas.microsoft.com/office/drawing/2014/main" id="{BA6A125B-3A3E-602C-5AA7-83DEC237BA1F}"/>
                  </a:ext>
                </a:extLst>
              </p:cNvPr>
              <p:cNvSpPr txBox="1">
                <a:spLocks noChangeArrowheads="1"/>
              </p:cNvSpPr>
              <p:nvPr/>
            </p:nvSpPr>
            <p:spPr bwMode="auto">
              <a:xfrm>
                <a:off x="2057400" y="3418256"/>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a:r>
                  <a:rPr lang="en-US" altLang="en-US" sz="1800"/>
                  <a:t>B</a:t>
                </a:r>
                <a:endParaRPr lang="ar-EG" altLang="en-US" sz="1800"/>
              </a:p>
            </p:txBody>
          </p:sp>
        </p:grpSp>
        <p:cxnSp>
          <p:nvCxnSpPr>
            <p:cNvPr id="161" name="Straight Connector 160">
              <a:extLst>
                <a:ext uri="{FF2B5EF4-FFF2-40B4-BE49-F238E27FC236}">
                  <a16:creationId xmlns:a16="http://schemas.microsoft.com/office/drawing/2014/main" id="{C6B590FF-E565-12E0-2D64-743E8611699C}"/>
                </a:ext>
              </a:extLst>
            </p:cNvPr>
            <p:cNvCxnSpPr/>
            <p:nvPr/>
          </p:nvCxnSpPr>
          <p:spPr>
            <a:xfrm rot="5400000">
              <a:off x="2047762" y="2341822"/>
              <a:ext cx="466951"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F7EA345-8569-BEF0-E822-D2A5E17F53BC}"/>
                </a:ext>
              </a:extLst>
            </p:cNvPr>
            <p:cNvCxnSpPr/>
            <p:nvPr/>
          </p:nvCxnSpPr>
          <p:spPr>
            <a:xfrm rot="5400000">
              <a:off x="3208224" y="2337058"/>
              <a:ext cx="466951"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088C81F7-3170-3477-89FB-7F15F2C72311}"/>
                </a:ext>
              </a:extLst>
            </p:cNvPr>
            <p:cNvCxnSpPr/>
            <p:nvPr/>
          </p:nvCxnSpPr>
          <p:spPr>
            <a:xfrm flipV="1">
              <a:off x="3541713" y="2116288"/>
              <a:ext cx="0" cy="397067"/>
            </a:xfrm>
            <a:prstGeom prst="straightConnector1">
              <a:avLst/>
            </a:prstGeom>
            <a:ln w="28575">
              <a:solidFill>
                <a:srgbClr val="FF339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BF1B4195-4005-BE43-7127-AA87CA0172E3}"/>
                </a:ext>
              </a:extLst>
            </p:cNvPr>
            <p:cNvCxnSpPr/>
            <p:nvPr/>
          </p:nvCxnSpPr>
          <p:spPr>
            <a:xfrm>
              <a:off x="2384425" y="2179818"/>
              <a:ext cx="0" cy="395479"/>
            </a:xfrm>
            <a:prstGeom prst="straightConnector1">
              <a:avLst/>
            </a:prstGeom>
            <a:ln w="28575">
              <a:solidFill>
                <a:srgbClr val="FF339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995D212E-36FE-7557-967B-E2403498A544}"/>
                </a:ext>
              </a:extLst>
            </p:cNvPr>
            <p:cNvCxnSpPr/>
            <p:nvPr/>
          </p:nvCxnSpPr>
          <p:spPr>
            <a:xfrm flipH="1">
              <a:off x="2393950" y="2009873"/>
              <a:ext cx="3092450" cy="0"/>
            </a:xfrm>
            <a:prstGeom prst="straightConnector1">
              <a:avLst/>
            </a:prstGeom>
            <a:ln w="28575">
              <a:solidFill>
                <a:srgbClr val="FF3399"/>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35" name="Group 134">
            <a:extLst>
              <a:ext uri="{FF2B5EF4-FFF2-40B4-BE49-F238E27FC236}">
                <a16:creationId xmlns:a16="http://schemas.microsoft.com/office/drawing/2014/main" id="{50A37E14-31A6-2874-EBD9-EF42212D2A6F}"/>
              </a:ext>
            </a:extLst>
          </p:cNvPr>
          <p:cNvGrpSpPr>
            <a:grpSpLocks/>
          </p:cNvGrpSpPr>
          <p:nvPr/>
        </p:nvGrpSpPr>
        <p:grpSpPr bwMode="auto">
          <a:xfrm>
            <a:off x="9966346" y="3474486"/>
            <a:ext cx="1836737" cy="849312"/>
            <a:chOff x="5257800" y="2103147"/>
            <a:chExt cx="1836000" cy="848944"/>
          </a:xfrm>
        </p:grpSpPr>
        <p:grpSp>
          <p:nvGrpSpPr>
            <p:cNvPr id="147" name="Group 146">
              <a:extLst>
                <a:ext uri="{FF2B5EF4-FFF2-40B4-BE49-F238E27FC236}">
                  <a16:creationId xmlns:a16="http://schemas.microsoft.com/office/drawing/2014/main" id="{CF7C88E7-7D37-A8A7-7FAA-4EE75CBF4116}"/>
                </a:ext>
              </a:extLst>
            </p:cNvPr>
            <p:cNvGrpSpPr>
              <a:grpSpLocks/>
            </p:cNvGrpSpPr>
            <p:nvPr/>
          </p:nvGrpSpPr>
          <p:grpSpPr bwMode="auto">
            <a:xfrm>
              <a:off x="6620915" y="2571256"/>
              <a:ext cx="465685" cy="380835"/>
              <a:chOff x="2201315" y="4648365"/>
              <a:chExt cx="465685" cy="380835"/>
            </a:xfrm>
          </p:grpSpPr>
          <p:sp>
            <p:nvSpPr>
              <p:cNvPr id="156" name="Rounded Rectangle 152">
                <a:extLst>
                  <a:ext uri="{FF2B5EF4-FFF2-40B4-BE49-F238E27FC236}">
                    <a16:creationId xmlns:a16="http://schemas.microsoft.com/office/drawing/2014/main" id="{637C547E-5BCE-BFD8-34A3-F495EA9576B6}"/>
                  </a:ext>
                </a:extLst>
              </p:cNvPr>
              <p:cNvSpPr/>
              <p:nvPr/>
            </p:nvSpPr>
            <p:spPr>
              <a:xfrm>
                <a:off x="2201315" y="4648365"/>
                <a:ext cx="452255" cy="380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SA"/>
                </a:defPPr>
                <a:lvl1pPr algn="l" rtl="0" eaLnBrk="0" fontAlgn="base" hangingPunct="0">
                  <a:spcBef>
                    <a:spcPct val="0"/>
                  </a:spcBef>
                  <a:spcAft>
                    <a:spcPct val="0"/>
                  </a:spcAft>
                  <a:defRPr sz="2800" kern="1200">
                    <a:solidFill>
                      <a:schemeClr val="lt1"/>
                    </a:solidFill>
                    <a:latin typeface="+mn-lt"/>
                    <a:ea typeface="+mn-ea"/>
                    <a:cs typeface="+mn-cs"/>
                  </a:defRPr>
                </a:lvl1pPr>
                <a:lvl2pPr marL="457200" algn="l" rtl="0" eaLnBrk="0" fontAlgn="base" hangingPunct="0">
                  <a:spcBef>
                    <a:spcPct val="0"/>
                  </a:spcBef>
                  <a:spcAft>
                    <a:spcPct val="0"/>
                  </a:spcAft>
                  <a:defRPr sz="2800" kern="1200">
                    <a:solidFill>
                      <a:schemeClr val="lt1"/>
                    </a:solidFill>
                    <a:latin typeface="+mn-lt"/>
                    <a:ea typeface="+mn-ea"/>
                    <a:cs typeface="+mn-cs"/>
                  </a:defRPr>
                </a:lvl2pPr>
                <a:lvl3pPr marL="914400" algn="l" rtl="0" eaLnBrk="0" fontAlgn="base" hangingPunct="0">
                  <a:spcBef>
                    <a:spcPct val="0"/>
                  </a:spcBef>
                  <a:spcAft>
                    <a:spcPct val="0"/>
                  </a:spcAft>
                  <a:defRPr sz="2800" kern="1200">
                    <a:solidFill>
                      <a:schemeClr val="lt1"/>
                    </a:solidFill>
                    <a:latin typeface="+mn-lt"/>
                    <a:ea typeface="+mn-ea"/>
                    <a:cs typeface="+mn-cs"/>
                  </a:defRPr>
                </a:lvl3pPr>
                <a:lvl4pPr marL="1371600" algn="l" rtl="0" eaLnBrk="0" fontAlgn="base" hangingPunct="0">
                  <a:spcBef>
                    <a:spcPct val="0"/>
                  </a:spcBef>
                  <a:spcAft>
                    <a:spcPct val="0"/>
                  </a:spcAft>
                  <a:defRPr sz="2800" kern="1200">
                    <a:solidFill>
                      <a:schemeClr val="lt1"/>
                    </a:solidFill>
                    <a:latin typeface="+mn-lt"/>
                    <a:ea typeface="+mn-ea"/>
                    <a:cs typeface="+mn-cs"/>
                  </a:defRPr>
                </a:lvl4pPr>
                <a:lvl5pPr marL="1828800" algn="l" rtl="0" eaLnBrk="0" fontAlgn="base" hangingPunct="0">
                  <a:spcBef>
                    <a:spcPct val="0"/>
                  </a:spcBef>
                  <a:spcAft>
                    <a:spcPct val="0"/>
                  </a:spcAft>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defRPr/>
                </a:pPr>
                <a:endParaRPr lang="ar-EG"/>
              </a:p>
            </p:txBody>
          </p:sp>
          <p:sp>
            <p:nvSpPr>
              <p:cNvPr id="157" name="TextBox 153">
                <a:extLst>
                  <a:ext uri="{FF2B5EF4-FFF2-40B4-BE49-F238E27FC236}">
                    <a16:creationId xmlns:a16="http://schemas.microsoft.com/office/drawing/2014/main" id="{43C0FA60-68DD-44F5-6E12-8F8BB43100CA}"/>
                  </a:ext>
                </a:extLst>
              </p:cNvPr>
              <p:cNvSpPr txBox="1">
                <a:spLocks noChangeArrowheads="1"/>
              </p:cNvSpPr>
              <p:nvPr/>
            </p:nvSpPr>
            <p:spPr bwMode="auto">
              <a:xfrm>
                <a:off x="2209800" y="4659868"/>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a:r>
                  <a:rPr lang="en-US" altLang="en-US" sz="1800"/>
                  <a:t>D</a:t>
                </a:r>
                <a:endParaRPr lang="ar-EG" altLang="en-US" sz="1800"/>
              </a:p>
            </p:txBody>
          </p:sp>
        </p:grpSp>
        <p:grpSp>
          <p:nvGrpSpPr>
            <p:cNvPr id="148" name="Group 147">
              <a:extLst>
                <a:ext uri="{FF2B5EF4-FFF2-40B4-BE49-F238E27FC236}">
                  <a16:creationId xmlns:a16="http://schemas.microsoft.com/office/drawing/2014/main" id="{1C33B250-5C3C-F1DA-6B6C-F6293B80B6E8}"/>
                </a:ext>
              </a:extLst>
            </p:cNvPr>
            <p:cNvGrpSpPr>
              <a:grpSpLocks/>
            </p:cNvGrpSpPr>
            <p:nvPr/>
          </p:nvGrpSpPr>
          <p:grpSpPr bwMode="auto">
            <a:xfrm>
              <a:off x="5616431" y="2560347"/>
              <a:ext cx="466122" cy="391744"/>
              <a:chOff x="3039078" y="3723056"/>
              <a:chExt cx="466122" cy="391744"/>
            </a:xfrm>
          </p:grpSpPr>
          <p:sp>
            <p:nvSpPr>
              <p:cNvPr id="154" name="Rounded Rectangle 155">
                <a:extLst>
                  <a:ext uri="{FF2B5EF4-FFF2-40B4-BE49-F238E27FC236}">
                    <a16:creationId xmlns:a16="http://schemas.microsoft.com/office/drawing/2014/main" id="{14CC1151-0058-6823-4C1B-CBCB9B26B29B}"/>
                  </a:ext>
                </a:extLst>
              </p:cNvPr>
              <p:cNvSpPr/>
              <p:nvPr/>
            </p:nvSpPr>
            <p:spPr>
              <a:xfrm>
                <a:off x="3039078" y="3733965"/>
                <a:ext cx="453843" cy="380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SA"/>
                </a:defPPr>
                <a:lvl1pPr algn="l" rtl="0" eaLnBrk="0" fontAlgn="base" hangingPunct="0">
                  <a:spcBef>
                    <a:spcPct val="0"/>
                  </a:spcBef>
                  <a:spcAft>
                    <a:spcPct val="0"/>
                  </a:spcAft>
                  <a:defRPr sz="2800" kern="1200">
                    <a:solidFill>
                      <a:schemeClr val="lt1"/>
                    </a:solidFill>
                    <a:latin typeface="+mn-lt"/>
                    <a:ea typeface="+mn-ea"/>
                    <a:cs typeface="+mn-cs"/>
                  </a:defRPr>
                </a:lvl1pPr>
                <a:lvl2pPr marL="457200" algn="l" rtl="0" eaLnBrk="0" fontAlgn="base" hangingPunct="0">
                  <a:spcBef>
                    <a:spcPct val="0"/>
                  </a:spcBef>
                  <a:spcAft>
                    <a:spcPct val="0"/>
                  </a:spcAft>
                  <a:defRPr sz="2800" kern="1200">
                    <a:solidFill>
                      <a:schemeClr val="lt1"/>
                    </a:solidFill>
                    <a:latin typeface="+mn-lt"/>
                    <a:ea typeface="+mn-ea"/>
                    <a:cs typeface="+mn-cs"/>
                  </a:defRPr>
                </a:lvl2pPr>
                <a:lvl3pPr marL="914400" algn="l" rtl="0" eaLnBrk="0" fontAlgn="base" hangingPunct="0">
                  <a:spcBef>
                    <a:spcPct val="0"/>
                  </a:spcBef>
                  <a:spcAft>
                    <a:spcPct val="0"/>
                  </a:spcAft>
                  <a:defRPr sz="2800" kern="1200">
                    <a:solidFill>
                      <a:schemeClr val="lt1"/>
                    </a:solidFill>
                    <a:latin typeface="+mn-lt"/>
                    <a:ea typeface="+mn-ea"/>
                    <a:cs typeface="+mn-cs"/>
                  </a:defRPr>
                </a:lvl3pPr>
                <a:lvl4pPr marL="1371600" algn="l" rtl="0" eaLnBrk="0" fontAlgn="base" hangingPunct="0">
                  <a:spcBef>
                    <a:spcPct val="0"/>
                  </a:spcBef>
                  <a:spcAft>
                    <a:spcPct val="0"/>
                  </a:spcAft>
                  <a:defRPr sz="2800" kern="1200">
                    <a:solidFill>
                      <a:schemeClr val="lt1"/>
                    </a:solidFill>
                    <a:latin typeface="+mn-lt"/>
                    <a:ea typeface="+mn-ea"/>
                    <a:cs typeface="+mn-cs"/>
                  </a:defRPr>
                </a:lvl4pPr>
                <a:lvl5pPr marL="1828800" algn="l" rtl="0" eaLnBrk="0" fontAlgn="base" hangingPunct="0">
                  <a:spcBef>
                    <a:spcPct val="0"/>
                  </a:spcBef>
                  <a:spcAft>
                    <a:spcPct val="0"/>
                  </a:spcAft>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defRPr/>
                </a:pPr>
                <a:endParaRPr lang="ar-EG"/>
              </a:p>
            </p:txBody>
          </p:sp>
          <p:sp>
            <p:nvSpPr>
              <p:cNvPr id="155" name="TextBox 156">
                <a:extLst>
                  <a:ext uri="{FF2B5EF4-FFF2-40B4-BE49-F238E27FC236}">
                    <a16:creationId xmlns:a16="http://schemas.microsoft.com/office/drawing/2014/main" id="{59D24613-DD9C-79AA-9201-C56E209F7AD9}"/>
                  </a:ext>
                </a:extLst>
              </p:cNvPr>
              <p:cNvSpPr txBox="1">
                <a:spLocks noChangeArrowheads="1"/>
              </p:cNvSpPr>
              <p:nvPr/>
            </p:nvSpPr>
            <p:spPr bwMode="auto">
              <a:xfrm>
                <a:off x="3048000" y="3723056"/>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a:r>
                  <a:rPr lang="en-US" altLang="en-US" sz="1800"/>
                  <a:t>C</a:t>
                </a:r>
                <a:endParaRPr lang="ar-EG" altLang="en-US" sz="1800"/>
              </a:p>
            </p:txBody>
          </p:sp>
        </p:grpSp>
        <p:cxnSp>
          <p:nvCxnSpPr>
            <p:cNvPr id="149" name="Straight Connector 148">
              <a:extLst>
                <a:ext uri="{FF2B5EF4-FFF2-40B4-BE49-F238E27FC236}">
                  <a16:creationId xmlns:a16="http://schemas.microsoft.com/office/drawing/2014/main" id="{EDEDF003-BB58-7BCE-6CDF-981760EC6608}"/>
                </a:ext>
              </a:extLst>
            </p:cNvPr>
            <p:cNvCxnSpPr/>
            <p:nvPr/>
          </p:nvCxnSpPr>
          <p:spPr>
            <a:xfrm rot="5400000">
              <a:off x="6605848" y="2337202"/>
              <a:ext cx="468109"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BD04A67-E86B-A299-A62B-16D4D88EF92F}"/>
                </a:ext>
              </a:extLst>
            </p:cNvPr>
            <p:cNvCxnSpPr/>
            <p:nvPr/>
          </p:nvCxnSpPr>
          <p:spPr>
            <a:xfrm rot="5400000">
              <a:off x="5625167" y="2337202"/>
              <a:ext cx="468109"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CE950302-CA99-251A-0F82-AA4BDE7BBD1A}"/>
                </a:ext>
              </a:extLst>
            </p:cNvPr>
            <p:cNvCxnSpPr/>
            <p:nvPr/>
          </p:nvCxnSpPr>
          <p:spPr>
            <a:xfrm>
              <a:off x="5957607" y="2172967"/>
              <a:ext cx="0" cy="395116"/>
            </a:xfrm>
            <a:prstGeom prst="straightConnector1">
              <a:avLst/>
            </a:prstGeom>
            <a:ln w="28575">
              <a:solidFill>
                <a:srgbClr val="FF339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924D4701-AF30-392D-E28F-286B16B87C8E}"/>
                </a:ext>
              </a:extLst>
            </p:cNvPr>
            <p:cNvCxnSpPr/>
            <p:nvPr/>
          </p:nvCxnSpPr>
          <p:spPr>
            <a:xfrm>
              <a:off x="6947809" y="2158685"/>
              <a:ext cx="0" cy="396703"/>
            </a:xfrm>
            <a:prstGeom prst="straightConnector1">
              <a:avLst/>
            </a:prstGeom>
            <a:ln w="28575">
              <a:solidFill>
                <a:srgbClr val="FF339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3A70470F-F413-7B96-6517-59603D8C1E44}"/>
                </a:ext>
              </a:extLst>
            </p:cNvPr>
            <p:cNvCxnSpPr/>
            <p:nvPr/>
          </p:nvCxnSpPr>
          <p:spPr>
            <a:xfrm>
              <a:off x="5257800" y="2106321"/>
              <a:ext cx="1836000" cy="0"/>
            </a:xfrm>
            <a:prstGeom prst="line">
              <a:avLst/>
            </a:prstGeom>
            <a:ln w="28575">
              <a:solidFill>
                <a:schemeClr val="tx2">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B87B42D3-04A7-368A-3C35-CD91370D57FE}"/>
              </a:ext>
            </a:extLst>
          </p:cNvPr>
          <p:cNvGrpSpPr>
            <a:grpSpLocks/>
          </p:cNvGrpSpPr>
          <p:nvPr/>
        </p:nvGrpSpPr>
        <p:grpSpPr bwMode="auto">
          <a:xfrm>
            <a:off x="8158186" y="3617360"/>
            <a:ext cx="1503362" cy="793750"/>
            <a:chOff x="990600" y="609600"/>
            <a:chExt cx="1503488" cy="990600"/>
          </a:xfrm>
        </p:grpSpPr>
        <p:sp>
          <p:nvSpPr>
            <p:cNvPr id="145" name="Cube 144">
              <a:extLst>
                <a:ext uri="{FF2B5EF4-FFF2-40B4-BE49-F238E27FC236}">
                  <a16:creationId xmlns:a16="http://schemas.microsoft.com/office/drawing/2014/main" id="{A2DDE137-CE07-68AB-C996-65C91636C784}"/>
                </a:ext>
              </a:extLst>
            </p:cNvPr>
            <p:cNvSpPr/>
            <p:nvPr/>
          </p:nvSpPr>
          <p:spPr>
            <a:xfrm>
              <a:off x="1027115" y="609600"/>
              <a:ext cx="1466973" cy="990600"/>
            </a:xfrm>
            <a:prstGeom prst="cub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SA"/>
              </a:defPPr>
              <a:lvl1pPr algn="l" rtl="0" eaLnBrk="0" fontAlgn="base" hangingPunct="0">
                <a:spcBef>
                  <a:spcPct val="0"/>
                </a:spcBef>
                <a:spcAft>
                  <a:spcPct val="0"/>
                </a:spcAft>
                <a:defRPr sz="2800" kern="1200">
                  <a:solidFill>
                    <a:schemeClr val="lt1"/>
                  </a:solidFill>
                  <a:latin typeface="+mn-lt"/>
                  <a:ea typeface="+mn-ea"/>
                  <a:cs typeface="+mn-cs"/>
                </a:defRPr>
              </a:lvl1pPr>
              <a:lvl2pPr marL="457200" algn="l" rtl="0" eaLnBrk="0" fontAlgn="base" hangingPunct="0">
                <a:spcBef>
                  <a:spcPct val="0"/>
                </a:spcBef>
                <a:spcAft>
                  <a:spcPct val="0"/>
                </a:spcAft>
                <a:defRPr sz="2800" kern="1200">
                  <a:solidFill>
                    <a:schemeClr val="lt1"/>
                  </a:solidFill>
                  <a:latin typeface="+mn-lt"/>
                  <a:ea typeface="+mn-ea"/>
                  <a:cs typeface="+mn-cs"/>
                </a:defRPr>
              </a:lvl2pPr>
              <a:lvl3pPr marL="914400" algn="l" rtl="0" eaLnBrk="0" fontAlgn="base" hangingPunct="0">
                <a:spcBef>
                  <a:spcPct val="0"/>
                </a:spcBef>
                <a:spcAft>
                  <a:spcPct val="0"/>
                </a:spcAft>
                <a:defRPr sz="2800" kern="1200">
                  <a:solidFill>
                    <a:schemeClr val="lt1"/>
                  </a:solidFill>
                  <a:latin typeface="+mn-lt"/>
                  <a:ea typeface="+mn-ea"/>
                  <a:cs typeface="+mn-cs"/>
                </a:defRPr>
              </a:lvl3pPr>
              <a:lvl4pPr marL="1371600" algn="l" rtl="0" eaLnBrk="0" fontAlgn="base" hangingPunct="0">
                <a:spcBef>
                  <a:spcPct val="0"/>
                </a:spcBef>
                <a:spcAft>
                  <a:spcPct val="0"/>
                </a:spcAft>
                <a:defRPr sz="2800" kern="1200">
                  <a:solidFill>
                    <a:schemeClr val="lt1"/>
                  </a:solidFill>
                  <a:latin typeface="+mn-lt"/>
                  <a:ea typeface="+mn-ea"/>
                  <a:cs typeface="+mn-cs"/>
                </a:defRPr>
              </a:lvl4pPr>
              <a:lvl5pPr marL="1828800" algn="l" rtl="0" eaLnBrk="0" fontAlgn="base" hangingPunct="0">
                <a:spcBef>
                  <a:spcPct val="0"/>
                </a:spcBef>
                <a:spcAft>
                  <a:spcPct val="0"/>
                </a:spcAft>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defRPr/>
              </a:pPr>
              <a:endParaRPr lang="ar-EG"/>
            </a:p>
          </p:txBody>
        </p:sp>
        <p:sp>
          <p:nvSpPr>
            <p:cNvPr id="146" name="Rectangle 145">
              <a:extLst>
                <a:ext uri="{FF2B5EF4-FFF2-40B4-BE49-F238E27FC236}">
                  <a16:creationId xmlns:a16="http://schemas.microsoft.com/office/drawing/2014/main" id="{47EE0ABD-8308-EABD-DCA1-F0B4E6049960}"/>
                </a:ext>
              </a:extLst>
            </p:cNvPr>
            <p:cNvSpPr>
              <a:spLocks noChangeArrowheads="1"/>
            </p:cNvSpPr>
            <p:nvPr/>
          </p:nvSpPr>
          <p:spPr bwMode="auto">
            <a:xfrm>
              <a:off x="990600" y="914400"/>
              <a:ext cx="1284734" cy="576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r>
                <a:rPr lang="en-US" altLang="en-US" sz="2400" dirty="0">
                  <a:solidFill>
                    <a:schemeClr val="bg1"/>
                  </a:solidFill>
                </a:rPr>
                <a:t>Repeater</a:t>
              </a:r>
              <a:endParaRPr lang="ar-EG" altLang="en-US" sz="2400" dirty="0">
                <a:solidFill>
                  <a:schemeClr val="bg1"/>
                </a:solidFill>
              </a:endParaRPr>
            </a:p>
          </p:txBody>
        </p:sp>
      </p:grpSp>
      <p:cxnSp>
        <p:nvCxnSpPr>
          <p:cNvPr id="137" name="Straight Connector 136">
            <a:extLst>
              <a:ext uri="{FF2B5EF4-FFF2-40B4-BE49-F238E27FC236}">
                <a16:creationId xmlns:a16="http://schemas.microsoft.com/office/drawing/2014/main" id="{0052ACDD-50A2-711B-1365-610AF4AD8B26}"/>
              </a:ext>
            </a:extLst>
          </p:cNvPr>
          <p:cNvCxnSpPr/>
          <p:nvPr/>
        </p:nvCxnSpPr>
        <p:spPr>
          <a:xfrm flipH="1">
            <a:off x="7580336" y="3482422"/>
            <a:ext cx="0" cy="663575"/>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B56DA4EC-D60F-CB9B-E4C5-9A24B3C83795}"/>
              </a:ext>
            </a:extLst>
          </p:cNvPr>
          <p:cNvSpPr/>
          <p:nvPr/>
        </p:nvSpPr>
        <p:spPr>
          <a:xfrm>
            <a:off x="8069286" y="4055510"/>
            <a:ext cx="144462" cy="1444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SA"/>
            </a:defPPr>
            <a:lvl1pPr algn="l" rtl="0" eaLnBrk="0" fontAlgn="base" hangingPunct="0">
              <a:spcBef>
                <a:spcPct val="0"/>
              </a:spcBef>
              <a:spcAft>
                <a:spcPct val="0"/>
              </a:spcAft>
              <a:defRPr sz="2800" kern="1200">
                <a:solidFill>
                  <a:schemeClr val="lt1"/>
                </a:solidFill>
                <a:latin typeface="+mn-lt"/>
                <a:ea typeface="+mn-ea"/>
                <a:cs typeface="+mn-cs"/>
              </a:defRPr>
            </a:lvl1pPr>
            <a:lvl2pPr marL="457200" algn="l" rtl="0" eaLnBrk="0" fontAlgn="base" hangingPunct="0">
              <a:spcBef>
                <a:spcPct val="0"/>
              </a:spcBef>
              <a:spcAft>
                <a:spcPct val="0"/>
              </a:spcAft>
              <a:defRPr sz="2800" kern="1200">
                <a:solidFill>
                  <a:schemeClr val="lt1"/>
                </a:solidFill>
                <a:latin typeface="+mn-lt"/>
                <a:ea typeface="+mn-ea"/>
                <a:cs typeface="+mn-cs"/>
              </a:defRPr>
            </a:lvl2pPr>
            <a:lvl3pPr marL="914400" algn="l" rtl="0" eaLnBrk="0" fontAlgn="base" hangingPunct="0">
              <a:spcBef>
                <a:spcPct val="0"/>
              </a:spcBef>
              <a:spcAft>
                <a:spcPct val="0"/>
              </a:spcAft>
              <a:defRPr sz="2800" kern="1200">
                <a:solidFill>
                  <a:schemeClr val="lt1"/>
                </a:solidFill>
                <a:latin typeface="+mn-lt"/>
                <a:ea typeface="+mn-ea"/>
                <a:cs typeface="+mn-cs"/>
              </a:defRPr>
            </a:lvl3pPr>
            <a:lvl4pPr marL="1371600" algn="l" rtl="0" eaLnBrk="0" fontAlgn="base" hangingPunct="0">
              <a:spcBef>
                <a:spcPct val="0"/>
              </a:spcBef>
              <a:spcAft>
                <a:spcPct val="0"/>
              </a:spcAft>
              <a:defRPr sz="2800" kern="1200">
                <a:solidFill>
                  <a:schemeClr val="lt1"/>
                </a:solidFill>
                <a:latin typeface="+mn-lt"/>
                <a:ea typeface="+mn-ea"/>
                <a:cs typeface="+mn-cs"/>
              </a:defRPr>
            </a:lvl4pPr>
            <a:lvl5pPr marL="1828800" algn="l" rtl="0" eaLnBrk="0" fontAlgn="base" hangingPunct="0">
              <a:spcBef>
                <a:spcPct val="0"/>
              </a:spcBef>
              <a:spcAft>
                <a:spcPct val="0"/>
              </a:spcAft>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defRPr/>
            </a:pPr>
            <a:endParaRPr lang="ar-EG"/>
          </a:p>
        </p:txBody>
      </p:sp>
      <p:sp>
        <p:nvSpPr>
          <p:cNvPr id="139" name="Oval 138">
            <a:extLst>
              <a:ext uri="{FF2B5EF4-FFF2-40B4-BE49-F238E27FC236}">
                <a16:creationId xmlns:a16="http://schemas.microsoft.com/office/drawing/2014/main" id="{645DFC8B-F910-F453-33A1-F24D69D3F4E5}"/>
              </a:ext>
            </a:extLst>
          </p:cNvPr>
          <p:cNvSpPr/>
          <p:nvPr/>
        </p:nvSpPr>
        <p:spPr>
          <a:xfrm>
            <a:off x="9486923" y="4055510"/>
            <a:ext cx="142875" cy="144462"/>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SA"/>
            </a:defPPr>
            <a:lvl1pPr algn="l" rtl="0" eaLnBrk="0" fontAlgn="base" hangingPunct="0">
              <a:spcBef>
                <a:spcPct val="0"/>
              </a:spcBef>
              <a:spcAft>
                <a:spcPct val="0"/>
              </a:spcAft>
              <a:defRPr sz="2800" kern="1200">
                <a:solidFill>
                  <a:schemeClr val="lt1"/>
                </a:solidFill>
                <a:latin typeface="+mn-lt"/>
                <a:ea typeface="+mn-ea"/>
                <a:cs typeface="+mn-cs"/>
              </a:defRPr>
            </a:lvl1pPr>
            <a:lvl2pPr marL="457200" algn="l" rtl="0" eaLnBrk="0" fontAlgn="base" hangingPunct="0">
              <a:spcBef>
                <a:spcPct val="0"/>
              </a:spcBef>
              <a:spcAft>
                <a:spcPct val="0"/>
              </a:spcAft>
              <a:defRPr sz="2800" kern="1200">
                <a:solidFill>
                  <a:schemeClr val="lt1"/>
                </a:solidFill>
                <a:latin typeface="+mn-lt"/>
                <a:ea typeface="+mn-ea"/>
                <a:cs typeface="+mn-cs"/>
              </a:defRPr>
            </a:lvl2pPr>
            <a:lvl3pPr marL="914400" algn="l" rtl="0" eaLnBrk="0" fontAlgn="base" hangingPunct="0">
              <a:spcBef>
                <a:spcPct val="0"/>
              </a:spcBef>
              <a:spcAft>
                <a:spcPct val="0"/>
              </a:spcAft>
              <a:defRPr sz="2800" kern="1200">
                <a:solidFill>
                  <a:schemeClr val="lt1"/>
                </a:solidFill>
                <a:latin typeface="+mn-lt"/>
                <a:ea typeface="+mn-ea"/>
                <a:cs typeface="+mn-cs"/>
              </a:defRPr>
            </a:lvl3pPr>
            <a:lvl4pPr marL="1371600" algn="l" rtl="0" eaLnBrk="0" fontAlgn="base" hangingPunct="0">
              <a:spcBef>
                <a:spcPct val="0"/>
              </a:spcBef>
              <a:spcAft>
                <a:spcPct val="0"/>
              </a:spcAft>
              <a:defRPr sz="2800" kern="1200">
                <a:solidFill>
                  <a:schemeClr val="lt1"/>
                </a:solidFill>
                <a:latin typeface="+mn-lt"/>
                <a:ea typeface="+mn-ea"/>
                <a:cs typeface="+mn-cs"/>
              </a:defRPr>
            </a:lvl4pPr>
            <a:lvl5pPr marL="1828800" algn="l" rtl="0" eaLnBrk="0" fontAlgn="base" hangingPunct="0">
              <a:spcBef>
                <a:spcPct val="0"/>
              </a:spcBef>
              <a:spcAft>
                <a:spcPct val="0"/>
              </a:spcAft>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defRPr/>
            </a:pPr>
            <a:endParaRPr lang="ar-EG"/>
          </a:p>
        </p:txBody>
      </p:sp>
      <p:cxnSp>
        <p:nvCxnSpPr>
          <p:cNvPr id="140" name="Straight Connector 139">
            <a:extLst>
              <a:ext uri="{FF2B5EF4-FFF2-40B4-BE49-F238E27FC236}">
                <a16:creationId xmlns:a16="http://schemas.microsoft.com/office/drawing/2014/main" id="{8845761A-54AE-65D8-5466-FC8CB1B9A214}"/>
              </a:ext>
            </a:extLst>
          </p:cNvPr>
          <p:cNvCxnSpPr/>
          <p:nvPr/>
        </p:nvCxnSpPr>
        <p:spPr>
          <a:xfrm>
            <a:off x="7580336" y="4136472"/>
            <a:ext cx="488950"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9145668-D3AD-E291-B81F-0FD8363D8C5F}"/>
              </a:ext>
            </a:extLst>
          </p:cNvPr>
          <p:cNvCxnSpPr/>
          <p:nvPr/>
        </p:nvCxnSpPr>
        <p:spPr>
          <a:xfrm>
            <a:off x="9629798" y="4141235"/>
            <a:ext cx="431800"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DA97798-701F-711B-766A-91FEEC6965F7}"/>
              </a:ext>
            </a:extLst>
          </p:cNvPr>
          <p:cNvCxnSpPr/>
          <p:nvPr/>
        </p:nvCxnSpPr>
        <p:spPr>
          <a:xfrm flipH="1">
            <a:off x="10055248" y="3487185"/>
            <a:ext cx="0" cy="64770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B38EBC4-F8E0-4569-2AE4-B7C33F8A8F21}"/>
              </a:ext>
            </a:extLst>
          </p:cNvPr>
          <p:cNvCxnSpPr/>
          <p:nvPr/>
        </p:nvCxnSpPr>
        <p:spPr>
          <a:xfrm>
            <a:off x="7693048" y="3568147"/>
            <a:ext cx="0" cy="396875"/>
          </a:xfrm>
          <a:prstGeom prst="straightConnector1">
            <a:avLst/>
          </a:prstGeom>
          <a:ln w="28575">
            <a:solidFill>
              <a:srgbClr val="FF339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B4A2D6F4-AEE3-4D07-7287-28D7C6AAC6A1}"/>
              </a:ext>
            </a:extLst>
          </p:cNvPr>
          <p:cNvCxnSpPr/>
          <p:nvPr/>
        </p:nvCxnSpPr>
        <p:spPr>
          <a:xfrm flipV="1">
            <a:off x="10158436" y="3545922"/>
            <a:ext cx="0" cy="395288"/>
          </a:xfrm>
          <a:prstGeom prst="straightConnector1">
            <a:avLst/>
          </a:prstGeom>
          <a:ln w="28575">
            <a:solidFill>
              <a:srgbClr val="FF339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9AD6609-ECC5-4E74-6E97-38742AE4CD7F}"/>
              </a:ext>
            </a:extLst>
          </p:cNvPr>
          <p:cNvCxnSpPr/>
          <p:nvPr/>
        </p:nvCxnSpPr>
        <p:spPr>
          <a:xfrm>
            <a:off x="5699902" y="5216892"/>
            <a:ext cx="4248150" cy="0"/>
          </a:xfrm>
          <a:prstGeom prst="line">
            <a:avLst/>
          </a:prstGeom>
          <a:ln w="28575">
            <a:solidFill>
              <a:schemeClr val="tx2">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1" name="Group 170">
            <a:extLst>
              <a:ext uri="{FF2B5EF4-FFF2-40B4-BE49-F238E27FC236}">
                <a16:creationId xmlns:a16="http://schemas.microsoft.com/office/drawing/2014/main" id="{17AB8558-381B-F031-E483-CC18825E3563}"/>
              </a:ext>
            </a:extLst>
          </p:cNvPr>
          <p:cNvGrpSpPr>
            <a:grpSpLocks/>
          </p:cNvGrpSpPr>
          <p:nvPr/>
        </p:nvGrpSpPr>
        <p:grpSpPr bwMode="auto">
          <a:xfrm>
            <a:off x="5928502" y="5685205"/>
            <a:ext cx="465138" cy="392112"/>
            <a:chOff x="1896601" y="3265856"/>
            <a:chExt cx="465599" cy="391744"/>
          </a:xfrm>
        </p:grpSpPr>
        <p:sp>
          <p:nvSpPr>
            <p:cNvPr id="192" name="Rounded Rectangle 117">
              <a:extLst>
                <a:ext uri="{FF2B5EF4-FFF2-40B4-BE49-F238E27FC236}">
                  <a16:creationId xmlns:a16="http://schemas.microsoft.com/office/drawing/2014/main" id="{587532AC-9247-4C30-4F05-19BC51A1311F}"/>
                </a:ext>
              </a:extLst>
            </p:cNvPr>
            <p:cNvSpPr/>
            <p:nvPr/>
          </p:nvSpPr>
          <p:spPr>
            <a:xfrm>
              <a:off x="1896601" y="3276958"/>
              <a:ext cx="452886" cy="3806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SA"/>
              </a:defPPr>
              <a:lvl1pPr algn="l" rtl="0" eaLnBrk="0" fontAlgn="base" hangingPunct="0">
                <a:spcBef>
                  <a:spcPct val="0"/>
                </a:spcBef>
                <a:spcAft>
                  <a:spcPct val="0"/>
                </a:spcAft>
                <a:defRPr sz="2800" kern="1200">
                  <a:solidFill>
                    <a:schemeClr val="lt1"/>
                  </a:solidFill>
                  <a:latin typeface="+mn-lt"/>
                  <a:ea typeface="+mn-ea"/>
                  <a:cs typeface="+mn-cs"/>
                </a:defRPr>
              </a:lvl1pPr>
              <a:lvl2pPr marL="457200" algn="l" rtl="0" eaLnBrk="0" fontAlgn="base" hangingPunct="0">
                <a:spcBef>
                  <a:spcPct val="0"/>
                </a:spcBef>
                <a:spcAft>
                  <a:spcPct val="0"/>
                </a:spcAft>
                <a:defRPr sz="2800" kern="1200">
                  <a:solidFill>
                    <a:schemeClr val="lt1"/>
                  </a:solidFill>
                  <a:latin typeface="+mn-lt"/>
                  <a:ea typeface="+mn-ea"/>
                  <a:cs typeface="+mn-cs"/>
                </a:defRPr>
              </a:lvl2pPr>
              <a:lvl3pPr marL="914400" algn="l" rtl="0" eaLnBrk="0" fontAlgn="base" hangingPunct="0">
                <a:spcBef>
                  <a:spcPct val="0"/>
                </a:spcBef>
                <a:spcAft>
                  <a:spcPct val="0"/>
                </a:spcAft>
                <a:defRPr sz="2800" kern="1200">
                  <a:solidFill>
                    <a:schemeClr val="lt1"/>
                  </a:solidFill>
                  <a:latin typeface="+mn-lt"/>
                  <a:ea typeface="+mn-ea"/>
                  <a:cs typeface="+mn-cs"/>
                </a:defRPr>
              </a:lvl3pPr>
              <a:lvl4pPr marL="1371600" algn="l" rtl="0" eaLnBrk="0" fontAlgn="base" hangingPunct="0">
                <a:spcBef>
                  <a:spcPct val="0"/>
                </a:spcBef>
                <a:spcAft>
                  <a:spcPct val="0"/>
                </a:spcAft>
                <a:defRPr sz="2800" kern="1200">
                  <a:solidFill>
                    <a:schemeClr val="lt1"/>
                  </a:solidFill>
                  <a:latin typeface="+mn-lt"/>
                  <a:ea typeface="+mn-ea"/>
                  <a:cs typeface="+mn-cs"/>
                </a:defRPr>
              </a:lvl4pPr>
              <a:lvl5pPr marL="1828800" algn="l" rtl="0" eaLnBrk="0" fontAlgn="base" hangingPunct="0">
                <a:spcBef>
                  <a:spcPct val="0"/>
                </a:spcBef>
                <a:spcAft>
                  <a:spcPct val="0"/>
                </a:spcAft>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defRPr/>
              </a:pPr>
              <a:endParaRPr lang="ar-EG"/>
            </a:p>
          </p:txBody>
        </p:sp>
        <p:sp>
          <p:nvSpPr>
            <p:cNvPr id="193" name="TextBox 118">
              <a:extLst>
                <a:ext uri="{FF2B5EF4-FFF2-40B4-BE49-F238E27FC236}">
                  <a16:creationId xmlns:a16="http://schemas.microsoft.com/office/drawing/2014/main" id="{33E870F6-62BF-A559-3A2B-E2978594FCBE}"/>
                </a:ext>
              </a:extLst>
            </p:cNvPr>
            <p:cNvSpPr txBox="1">
              <a:spLocks noChangeArrowheads="1"/>
            </p:cNvSpPr>
            <p:nvPr/>
          </p:nvSpPr>
          <p:spPr bwMode="auto">
            <a:xfrm>
              <a:off x="1905000" y="3265856"/>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a:r>
                <a:rPr lang="en-US" altLang="en-US" sz="1800"/>
                <a:t>A</a:t>
              </a:r>
              <a:endParaRPr lang="ar-EG" altLang="en-US" sz="1800"/>
            </a:p>
          </p:txBody>
        </p:sp>
      </p:grpSp>
      <p:grpSp>
        <p:nvGrpSpPr>
          <p:cNvPr id="172" name="Group 171">
            <a:extLst>
              <a:ext uri="{FF2B5EF4-FFF2-40B4-BE49-F238E27FC236}">
                <a16:creationId xmlns:a16="http://schemas.microsoft.com/office/drawing/2014/main" id="{21B0B1BB-23F9-6088-246A-1C58523CDA39}"/>
              </a:ext>
            </a:extLst>
          </p:cNvPr>
          <p:cNvGrpSpPr>
            <a:grpSpLocks/>
          </p:cNvGrpSpPr>
          <p:nvPr/>
        </p:nvGrpSpPr>
        <p:grpSpPr bwMode="auto">
          <a:xfrm>
            <a:off x="7084202" y="5674092"/>
            <a:ext cx="466725" cy="392113"/>
            <a:chOff x="2049001" y="3418256"/>
            <a:chExt cx="465599" cy="391744"/>
          </a:xfrm>
        </p:grpSpPr>
        <p:sp>
          <p:nvSpPr>
            <p:cNvPr id="190" name="Rounded Rectangle 120">
              <a:extLst>
                <a:ext uri="{FF2B5EF4-FFF2-40B4-BE49-F238E27FC236}">
                  <a16:creationId xmlns:a16="http://schemas.microsoft.com/office/drawing/2014/main" id="{36F81998-2453-B145-E815-7ACAFBF91022}"/>
                </a:ext>
              </a:extLst>
            </p:cNvPr>
            <p:cNvSpPr/>
            <p:nvPr/>
          </p:nvSpPr>
          <p:spPr>
            <a:xfrm>
              <a:off x="2049001" y="3429359"/>
              <a:ext cx="452930" cy="3806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SA"/>
              </a:defPPr>
              <a:lvl1pPr algn="l" rtl="0" eaLnBrk="0" fontAlgn="base" hangingPunct="0">
                <a:spcBef>
                  <a:spcPct val="0"/>
                </a:spcBef>
                <a:spcAft>
                  <a:spcPct val="0"/>
                </a:spcAft>
                <a:defRPr sz="2800" kern="1200">
                  <a:solidFill>
                    <a:schemeClr val="lt1"/>
                  </a:solidFill>
                  <a:latin typeface="+mn-lt"/>
                  <a:ea typeface="+mn-ea"/>
                  <a:cs typeface="+mn-cs"/>
                </a:defRPr>
              </a:lvl1pPr>
              <a:lvl2pPr marL="457200" algn="l" rtl="0" eaLnBrk="0" fontAlgn="base" hangingPunct="0">
                <a:spcBef>
                  <a:spcPct val="0"/>
                </a:spcBef>
                <a:spcAft>
                  <a:spcPct val="0"/>
                </a:spcAft>
                <a:defRPr sz="2800" kern="1200">
                  <a:solidFill>
                    <a:schemeClr val="lt1"/>
                  </a:solidFill>
                  <a:latin typeface="+mn-lt"/>
                  <a:ea typeface="+mn-ea"/>
                  <a:cs typeface="+mn-cs"/>
                </a:defRPr>
              </a:lvl2pPr>
              <a:lvl3pPr marL="914400" algn="l" rtl="0" eaLnBrk="0" fontAlgn="base" hangingPunct="0">
                <a:spcBef>
                  <a:spcPct val="0"/>
                </a:spcBef>
                <a:spcAft>
                  <a:spcPct val="0"/>
                </a:spcAft>
                <a:defRPr sz="2800" kern="1200">
                  <a:solidFill>
                    <a:schemeClr val="lt1"/>
                  </a:solidFill>
                  <a:latin typeface="+mn-lt"/>
                  <a:ea typeface="+mn-ea"/>
                  <a:cs typeface="+mn-cs"/>
                </a:defRPr>
              </a:lvl3pPr>
              <a:lvl4pPr marL="1371600" algn="l" rtl="0" eaLnBrk="0" fontAlgn="base" hangingPunct="0">
                <a:spcBef>
                  <a:spcPct val="0"/>
                </a:spcBef>
                <a:spcAft>
                  <a:spcPct val="0"/>
                </a:spcAft>
                <a:defRPr sz="2800" kern="1200">
                  <a:solidFill>
                    <a:schemeClr val="lt1"/>
                  </a:solidFill>
                  <a:latin typeface="+mn-lt"/>
                  <a:ea typeface="+mn-ea"/>
                  <a:cs typeface="+mn-cs"/>
                </a:defRPr>
              </a:lvl4pPr>
              <a:lvl5pPr marL="1828800" algn="l" rtl="0" eaLnBrk="0" fontAlgn="base" hangingPunct="0">
                <a:spcBef>
                  <a:spcPct val="0"/>
                </a:spcBef>
                <a:spcAft>
                  <a:spcPct val="0"/>
                </a:spcAft>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defRPr/>
              </a:pPr>
              <a:endParaRPr lang="ar-EG"/>
            </a:p>
          </p:txBody>
        </p:sp>
        <p:sp>
          <p:nvSpPr>
            <p:cNvPr id="191" name="TextBox 121">
              <a:extLst>
                <a:ext uri="{FF2B5EF4-FFF2-40B4-BE49-F238E27FC236}">
                  <a16:creationId xmlns:a16="http://schemas.microsoft.com/office/drawing/2014/main" id="{D27B9FE4-04BB-DD38-409D-4BEE244E3309}"/>
                </a:ext>
              </a:extLst>
            </p:cNvPr>
            <p:cNvSpPr txBox="1">
              <a:spLocks noChangeArrowheads="1"/>
            </p:cNvSpPr>
            <p:nvPr/>
          </p:nvSpPr>
          <p:spPr bwMode="auto">
            <a:xfrm>
              <a:off x="2057400" y="3418256"/>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a:r>
                <a:rPr lang="en-US" altLang="en-US" sz="1800"/>
                <a:t>B</a:t>
              </a:r>
              <a:endParaRPr lang="ar-EG" altLang="en-US" sz="1800"/>
            </a:p>
          </p:txBody>
        </p:sp>
      </p:grpSp>
      <p:grpSp>
        <p:nvGrpSpPr>
          <p:cNvPr id="173" name="Group 172">
            <a:extLst>
              <a:ext uri="{FF2B5EF4-FFF2-40B4-BE49-F238E27FC236}">
                <a16:creationId xmlns:a16="http://schemas.microsoft.com/office/drawing/2014/main" id="{F391B391-D2C8-B442-846D-D8E52B4709C0}"/>
              </a:ext>
            </a:extLst>
          </p:cNvPr>
          <p:cNvGrpSpPr>
            <a:grpSpLocks/>
          </p:cNvGrpSpPr>
          <p:nvPr/>
        </p:nvGrpSpPr>
        <p:grpSpPr bwMode="auto">
          <a:xfrm>
            <a:off x="9217802" y="5685205"/>
            <a:ext cx="466725" cy="381000"/>
            <a:chOff x="2201401" y="4648200"/>
            <a:chExt cx="465599" cy="381000"/>
          </a:xfrm>
        </p:grpSpPr>
        <p:sp>
          <p:nvSpPr>
            <p:cNvPr id="188" name="Rounded Rectangle 123">
              <a:extLst>
                <a:ext uri="{FF2B5EF4-FFF2-40B4-BE49-F238E27FC236}">
                  <a16:creationId xmlns:a16="http://schemas.microsoft.com/office/drawing/2014/main" id="{F6A5EC35-F3FC-BEDD-FBAB-AAB9A8B48B37}"/>
                </a:ext>
              </a:extLst>
            </p:cNvPr>
            <p:cNvSpPr/>
            <p:nvPr/>
          </p:nvSpPr>
          <p:spPr>
            <a:xfrm>
              <a:off x="2201401" y="4648200"/>
              <a:ext cx="45293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SA"/>
              </a:defPPr>
              <a:lvl1pPr algn="l" rtl="0" eaLnBrk="0" fontAlgn="base" hangingPunct="0">
                <a:spcBef>
                  <a:spcPct val="0"/>
                </a:spcBef>
                <a:spcAft>
                  <a:spcPct val="0"/>
                </a:spcAft>
                <a:defRPr sz="2800" kern="1200">
                  <a:solidFill>
                    <a:schemeClr val="lt1"/>
                  </a:solidFill>
                  <a:latin typeface="+mn-lt"/>
                  <a:ea typeface="+mn-ea"/>
                  <a:cs typeface="+mn-cs"/>
                </a:defRPr>
              </a:lvl1pPr>
              <a:lvl2pPr marL="457200" algn="l" rtl="0" eaLnBrk="0" fontAlgn="base" hangingPunct="0">
                <a:spcBef>
                  <a:spcPct val="0"/>
                </a:spcBef>
                <a:spcAft>
                  <a:spcPct val="0"/>
                </a:spcAft>
                <a:defRPr sz="2800" kern="1200">
                  <a:solidFill>
                    <a:schemeClr val="lt1"/>
                  </a:solidFill>
                  <a:latin typeface="+mn-lt"/>
                  <a:ea typeface="+mn-ea"/>
                  <a:cs typeface="+mn-cs"/>
                </a:defRPr>
              </a:lvl2pPr>
              <a:lvl3pPr marL="914400" algn="l" rtl="0" eaLnBrk="0" fontAlgn="base" hangingPunct="0">
                <a:spcBef>
                  <a:spcPct val="0"/>
                </a:spcBef>
                <a:spcAft>
                  <a:spcPct val="0"/>
                </a:spcAft>
                <a:defRPr sz="2800" kern="1200">
                  <a:solidFill>
                    <a:schemeClr val="lt1"/>
                  </a:solidFill>
                  <a:latin typeface="+mn-lt"/>
                  <a:ea typeface="+mn-ea"/>
                  <a:cs typeface="+mn-cs"/>
                </a:defRPr>
              </a:lvl3pPr>
              <a:lvl4pPr marL="1371600" algn="l" rtl="0" eaLnBrk="0" fontAlgn="base" hangingPunct="0">
                <a:spcBef>
                  <a:spcPct val="0"/>
                </a:spcBef>
                <a:spcAft>
                  <a:spcPct val="0"/>
                </a:spcAft>
                <a:defRPr sz="2800" kern="1200">
                  <a:solidFill>
                    <a:schemeClr val="lt1"/>
                  </a:solidFill>
                  <a:latin typeface="+mn-lt"/>
                  <a:ea typeface="+mn-ea"/>
                  <a:cs typeface="+mn-cs"/>
                </a:defRPr>
              </a:lvl4pPr>
              <a:lvl5pPr marL="1828800" algn="l" rtl="0" eaLnBrk="0" fontAlgn="base" hangingPunct="0">
                <a:spcBef>
                  <a:spcPct val="0"/>
                </a:spcBef>
                <a:spcAft>
                  <a:spcPct val="0"/>
                </a:spcAft>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defRPr/>
              </a:pPr>
              <a:endParaRPr lang="ar-EG"/>
            </a:p>
          </p:txBody>
        </p:sp>
        <p:sp>
          <p:nvSpPr>
            <p:cNvPr id="189" name="TextBox 124">
              <a:extLst>
                <a:ext uri="{FF2B5EF4-FFF2-40B4-BE49-F238E27FC236}">
                  <a16:creationId xmlns:a16="http://schemas.microsoft.com/office/drawing/2014/main" id="{9CD5F962-53BA-D5E1-EF6E-CBAF4626E542}"/>
                </a:ext>
              </a:extLst>
            </p:cNvPr>
            <p:cNvSpPr txBox="1">
              <a:spLocks noChangeArrowheads="1"/>
            </p:cNvSpPr>
            <p:nvPr/>
          </p:nvSpPr>
          <p:spPr bwMode="auto">
            <a:xfrm>
              <a:off x="2209800" y="4659868"/>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a:r>
                <a:rPr lang="en-US" altLang="en-US" sz="1800"/>
                <a:t>D</a:t>
              </a:r>
              <a:endParaRPr lang="ar-EG" altLang="en-US" sz="1800"/>
            </a:p>
          </p:txBody>
        </p:sp>
      </p:grpSp>
      <p:grpSp>
        <p:nvGrpSpPr>
          <p:cNvPr id="174" name="Group 173">
            <a:extLst>
              <a:ext uri="{FF2B5EF4-FFF2-40B4-BE49-F238E27FC236}">
                <a16:creationId xmlns:a16="http://schemas.microsoft.com/office/drawing/2014/main" id="{E6D365B2-AE79-9ED2-F09D-48F15DA7AA5B}"/>
              </a:ext>
            </a:extLst>
          </p:cNvPr>
          <p:cNvGrpSpPr>
            <a:grpSpLocks/>
          </p:cNvGrpSpPr>
          <p:nvPr/>
        </p:nvGrpSpPr>
        <p:grpSpPr bwMode="auto">
          <a:xfrm>
            <a:off x="8214502" y="5674092"/>
            <a:ext cx="465138" cy="392113"/>
            <a:chOff x="3039601" y="3723056"/>
            <a:chExt cx="465599" cy="391744"/>
          </a:xfrm>
        </p:grpSpPr>
        <p:sp>
          <p:nvSpPr>
            <p:cNvPr id="186" name="Rounded Rectangle 126">
              <a:extLst>
                <a:ext uri="{FF2B5EF4-FFF2-40B4-BE49-F238E27FC236}">
                  <a16:creationId xmlns:a16="http://schemas.microsoft.com/office/drawing/2014/main" id="{A7EF31C6-C7EC-44A0-6A37-E1731DD3D95E}"/>
                </a:ext>
              </a:extLst>
            </p:cNvPr>
            <p:cNvSpPr/>
            <p:nvPr/>
          </p:nvSpPr>
          <p:spPr>
            <a:xfrm>
              <a:off x="3039601" y="3734159"/>
              <a:ext cx="452886" cy="3806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SA"/>
              </a:defPPr>
              <a:lvl1pPr algn="l" rtl="0" eaLnBrk="0" fontAlgn="base" hangingPunct="0">
                <a:spcBef>
                  <a:spcPct val="0"/>
                </a:spcBef>
                <a:spcAft>
                  <a:spcPct val="0"/>
                </a:spcAft>
                <a:defRPr sz="2800" kern="1200">
                  <a:solidFill>
                    <a:schemeClr val="lt1"/>
                  </a:solidFill>
                  <a:latin typeface="+mn-lt"/>
                  <a:ea typeface="+mn-ea"/>
                  <a:cs typeface="+mn-cs"/>
                </a:defRPr>
              </a:lvl1pPr>
              <a:lvl2pPr marL="457200" algn="l" rtl="0" eaLnBrk="0" fontAlgn="base" hangingPunct="0">
                <a:spcBef>
                  <a:spcPct val="0"/>
                </a:spcBef>
                <a:spcAft>
                  <a:spcPct val="0"/>
                </a:spcAft>
                <a:defRPr sz="2800" kern="1200">
                  <a:solidFill>
                    <a:schemeClr val="lt1"/>
                  </a:solidFill>
                  <a:latin typeface="+mn-lt"/>
                  <a:ea typeface="+mn-ea"/>
                  <a:cs typeface="+mn-cs"/>
                </a:defRPr>
              </a:lvl2pPr>
              <a:lvl3pPr marL="914400" algn="l" rtl="0" eaLnBrk="0" fontAlgn="base" hangingPunct="0">
                <a:spcBef>
                  <a:spcPct val="0"/>
                </a:spcBef>
                <a:spcAft>
                  <a:spcPct val="0"/>
                </a:spcAft>
                <a:defRPr sz="2800" kern="1200">
                  <a:solidFill>
                    <a:schemeClr val="lt1"/>
                  </a:solidFill>
                  <a:latin typeface="+mn-lt"/>
                  <a:ea typeface="+mn-ea"/>
                  <a:cs typeface="+mn-cs"/>
                </a:defRPr>
              </a:lvl3pPr>
              <a:lvl4pPr marL="1371600" algn="l" rtl="0" eaLnBrk="0" fontAlgn="base" hangingPunct="0">
                <a:spcBef>
                  <a:spcPct val="0"/>
                </a:spcBef>
                <a:spcAft>
                  <a:spcPct val="0"/>
                </a:spcAft>
                <a:defRPr sz="2800" kern="1200">
                  <a:solidFill>
                    <a:schemeClr val="lt1"/>
                  </a:solidFill>
                  <a:latin typeface="+mn-lt"/>
                  <a:ea typeface="+mn-ea"/>
                  <a:cs typeface="+mn-cs"/>
                </a:defRPr>
              </a:lvl4pPr>
              <a:lvl5pPr marL="1828800" algn="l" rtl="0" eaLnBrk="0" fontAlgn="base" hangingPunct="0">
                <a:spcBef>
                  <a:spcPct val="0"/>
                </a:spcBef>
                <a:spcAft>
                  <a:spcPct val="0"/>
                </a:spcAft>
                <a:defRPr sz="2800" kern="1200">
                  <a:solidFill>
                    <a:schemeClr val="lt1"/>
                  </a:solidFill>
                  <a:latin typeface="+mn-lt"/>
                  <a:ea typeface="+mn-ea"/>
                  <a:cs typeface="+mn-cs"/>
                </a:defRPr>
              </a:lvl5pPr>
              <a:lvl6pPr marL="2286000" algn="l" defTabSz="914400" rtl="0" eaLnBrk="1" latinLnBrk="0" hangingPunct="1">
                <a:defRPr sz="2800" kern="1200">
                  <a:solidFill>
                    <a:schemeClr val="lt1"/>
                  </a:solidFill>
                  <a:latin typeface="+mn-lt"/>
                  <a:ea typeface="+mn-ea"/>
                  <a:cs typeface="+mn-cs"/>
                </a:defRPr>
              </a:lvl6pPr>
              <a:lvl7pPr marL="2743200" algn="l" defTabSz="914400" rtl="0" eaLnBrk="1" latinLnBrk="0" hangingPunct="1">
                <a:defRPr sz="2800" kern="1200">
                  <a:solidFill>
                    <a:schemeClr val="lt1"/>
                  </a:solidFill>
                  <a:latin typeface="+mn-lt"/>
                  <a:ea typeface="+mn-ea"/>
                  <a:cs typeface="+mn-cs"/>
                </a:defRPr>
              </a:lvl7pPr>
              <a:lvl8pPr marL="3200400" algn="l" defTabSz="914400" rtl="0" eaLnBrk="1" latinLnBrk="0" hangingPunct="1">
                <a:defRPr sz="2800" kern="1200">
                  <a:solidFill>
                    <a:schemeClr val="lt1"/>
                  </a:solidFill>
                  <a:latin typeface="+mn-lt"/>
                  <a:ea typeface="+mn-ea"/>
                  <a:cs typeface="+mn-cs"/>
                </a:defRPr>
              </a:lvl8pPr>
              <a:lvl9pPr marL="3657600" algn="l" defTabSz="914400" rtl="0" eaLnBrk="1" latinLnBrk="0" hangingPunct="1">
                <a:defRPr sz="2800" kern="1200">
                  <a:solidFill>
                    <a:schemeClr val="lt1"/>
                  </a:solidFill>
                  <a:latin typeface="+mn-lt"/>
                  <a:ea typeface="+mn-ea"/>
                  <a:cs typeface="+mn-cs"/>
                </a:defRPr>
              </a:lvl9pPr>
            </a:lstStyle>
            <a:p>
              <a:pPr algn="ctr">
                <a:defRPr/>
              </a:pPr>
              <a:endParaRPr lang="ar-EG"/>
            </a:p>
          </p:txBody>
        </p:sp>
        <p:sp>
          <p:nvSpPr>
            <p:cNvPr id="187" name="TextBox 127">
              <a:extLst>
                <a:ext uri="{FF2B5EF4-FFF2-40B4-BE49-F238E27FC236}">
                  <a16:creationId xmlns:a16="http://schemas.microsoft.com/office/drawing/2014/main" id="{382D4F96-089B-0576-6DF1-FF2C00179B6F}"/>
                </a:ext>
              </a:extLst>
            </p:cNvPr>
            <p:cNvSpPr txBox="1">
              <a:spLocks noChangeArrowheads="1"/>
            </p:cNvSpPr>
            <p:nvPr/>
          </p:nvSpPr>
          <p:spPr bwMode="auto">
            <a:xfrm>
              <a:off x="3048000" y="3723056"/>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a:r>
                <a:rPr lang="en-US" altLang="en-US" sz="1800"/>
                <a:t>C</a:t>
              </a:r>
              <a:endParaRPr lang="ar-EG" altLang="en-US" sz="1800"/>
            </a:p>
          </p:txBody>
        </p:sp>
      </p:grpSp>
      <p:cxnSp>
        <p:nvCxnSpPr>
          <p:cNvPr id="175" name="Straight Connector 174">
            <a:extLst>
              <a:ext uri="{FF2B5EF4-FFF2-40B4-BE49-F238E27FC236}">
                <a16:creationId xmlns:a16="http://schemas.microsoft.com/office/drawing/2014/main" id="{BE1C3466-850E-0E95-47A1-9036B02EFC53}"/>
              </a:ext>
            </a:extLst>
          </p:cNvPr>
          <p:cNvCxnSpPr/>
          <p:nvPr/>
        </p:nvCxnSpPr>
        <p:spPr>
          <a:xfrm rot="5400000">
            <a:off x="9204308" y="5451049"/>
            <a:ext cx="468313"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7D7954BF-363F-F44E-811A-AF766B073FCB}"/>
              </a:ext>
            </a:extLst>
          </p:cNvPr>
          <p:cNvCxnSpPr/>
          <p:nvPr/>
        </p:nvCxnSpPr>
        <p:spPr>
          <a:xfrm rot="5400000">
            <a:off x="5918184" y="5455811"/>
            <a:ext cx="468312"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EE46E78-356B-84F6-DDE3-A104BBCC204E}"/>
              </a:ext>
            </a:extLst>
          </p:cNvPr>
          <p:cNvCxnSpPr/>
          <p:nvPr/>
        </p:nvCxnSpPr>
        <p:spPr>
          <a:xfrm rot="5400000">
            <a:off x="7078645" y="5451049"/>
            <a:ext cx="468313"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68763B0-2DFA-1C95-4BB6-31E334D404D7}"/>
              </a:ext>
            </a:extLst>
          </p:cNvPr>
          <p:cNvCxnSpPr/>
          <p:nvPr/>
        </p:nvCxnSpPr>
        <p:spPr>
          <a:xfrm rot="5400000">
            <a:off x="8221645" y="5451049"/>
            <a:ext cx="468313" cy="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F7027A7E-4762-5EE0-5562-5F0C4F89F179}"/>
              </a:ext>
            </a:extLst>
          </p:cNvPr>
          <p:cNvCxnSpPr/>
          <p:nvPr/>
        </p:nvCxnSpPr>
        <p:spPr>
          <a:xfrm flipV="1">
            <a:off x="7412815" y="5229592"/>
            <a:ext cx="0" cy="396875"/>
          </a:xfrm>
          <a:prstGeom prst="straightConnector1">
            <a:avLst/>
          </a:prstGeom>
          <a:ln w="28575">
            <a:solidFill>
              <a:srgbClr val="FF339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9CD47990-AAE0-B438-526A-8DF9641F6553}"/>
              </a:ext>
            </a:extLst>
          </p:cNvPr>
          <p:cNvCxnSpPr/>
          <p:nvPr/>
        </p:nvCxnSpPr>
        <p:spPr>
          <a:xfrm>
            <a:off x="6255527" y="5293092"/>
            <a:ext cx="0" cy="395288"/>
          </a:xfrm>
          <a:prstGeom prst="straightConnector1">
            <a:avLst/>
          </a:prstGeom>
          <a:ln w="28575">
            <a:solidFill>
              <a:srgbClr val="FF339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C9304E29-BF7F-6E87-3E34-960C02C88CD4}"/>
              </a:ext>
            </a:extLst>
          </p:cNvPr>
          <p:cNvCxnSpPr/>
          <p:nvPr/>
        </p:nvCxnSpPr>
        <p:spPr>
          <a:xfrm>
            <a:off x="8555815" y="5286742"/>
            <a:ext cx="0" cy="395288"/>
          </a:xfrm>
          <a:prstGeom prst="straightConnector1">
            <a:avLst/>
          </a:prstGeom>
          <a:ln w="28575">
            <a:solidFill>
              <a:srgbClr val="FF339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0833D524-F739-E889-0963-8EFA49855481}"/>
              </a:ext>
            </a:extLst>
          </p:cNvPr>
          <p:cNvCxnSpPr/>
          <p:nvPr/>
        </p:nvCxnSpPr>
        <p:spPr>
          <a:xfrm>
            <a:off x="9546415" y="5272455"/>
            <a:ext cx="0" cy="396875"/>
          </a:xfrm>
          <a:prstGeom prst="straightConnector1">
            <a:avLst/>
          </a:prstGeom>
          <a:ln w="28575">
            <a:solidFill>
              <a:srgbClr val="FF339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F17E0F0B-AF58-6242-64DB-E0EB088B3BAF}"/>
              </a:ext>
            </a:extLst>
          </p:cNvPr>
          <p:cNvCxnSpPr/>
          <p:nvPr/>
        </p:nvCxnSpPr>
        <p:spPr>
          <a:xfrm rot="16200000">
            <a:off x="8387540" y="4088180"/>
            <a:ext cx="0" cy="2051050"/>
          </a:xfrm>
          <a:prstGeom prst="straightConnector1">
            <a:avLst/>
          </a:prstGeom>
          <a:ln w="28575">
            <a:solidFill>
              <a:srgbClr val="FF3399"/>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803A7BA0-AF83-AF40-5964-153B309D51A4}"/>
              </a:ext>
            </a:extLst>
          </p:cNvPr>
          <p:cNvCxnSpPr/>
          <p:nvPr/>
        </p:nvCxnSpPr>
        <p:spPr>
          <a:xfrm rot="5400000">
            <a:off x="6674627" y="4524742"/>
            <a:ext cx="0" cy="1187450"/>
          </a:xfrm>
          <a:prstGeom prst="straightConnector1">
            <a:avLst/>
          </a:prstGeom>
          <a:ln w="28575">
            <a:solidFill>
              <a:srgbClr val="FF3399"/>
            </a:solidFill>
            <a:tailEnd type="triangle" w="lg" len="lg"/>
          </a:ln>
        </p:spPr>
        <p:style>
          <a:lnRef idx="1">
            <a:schemeClr val="accent1"/>
          </a:lnRef>
          <a:fillRef idx="0">
            <a:schemeClr val="accent1"/>
          </a:fillRef>
          <a:effectRef idx="0">
            <a:schemeClr val="accent1"/>
          </a:effectRef>
          <a:fontRef idx="minor">
            <a:schemeClr val="tx1"/>
          </a:fontRef>
        </p:style>
      </p:cxnSp>
      <p:sp>
        <p:nvSpPr>
          <p:cNvPr id="185" name="TextBox 140">
            <a:extLst>
              <a:ext uri="{FF2B5EF4-FFF2-40B4-BE49-F238E27FC236}">
                <a16:creationId xmlns:a16="http://schemas.microsoft.com/office/drawing/2014/main" id="{0F217FD5-11FE-5DD4-773C-B7718441AFD0}"/>
              </a:ext>
            </a:extLst>
          </p:cNvPr>
          <p:cNvSpPr txBox="1">
            <a:spLocks noChangeArrowheads="1"/>
          </p:cNvSpPr>
          <p:nvPr/>
        </p:nvSpPr>
        <p:spPr bwMode="auto">
          <a:xfrm>
            <a:off x="9651190" y="4894630"/>
            <a:ext cx="2144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r>
              <a:rPr lang="en-US" altLang="en-US" sz="1800"/>
              <a:t>Shared Medium Bus </a:t>
            </a:r>
            <a:endParaRPr lang="ar-EG" altLang="en-US" sz="1800"/>
          </a:p>
        </p:txBody>
      </p:sp>
    </p:spTree>
    <p:extLst>
      <p:ext uri="{BB962C8B-B14F-4D97-AF65-F5344CB8AC3E}">
        <p14:creationId xmlns:p14="http://schemas.microsoft.com/office/powerpoint/2010/main" val="1642829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0AB8-D586-FC58-6D19-CAECDDEA1953}"/>
              </a:ext>
            </a:extLst>
          </p:cNvPr>
          <p:cNvSpPr>
            <a:spLocks noGrp="1"/>
          </p:cNvSpPr>
          <p:nvPr>
            <p:ph type="title"/>
          </p:nvPr>
        </p:nvSpPr>
        <p:spPr/>
        <p:txBody>
          <a:bodyPr/>
          <a:lstStyle/>
          <a:p>
            <a:r>
              <a:rPr lang="en-US" sz="4400" b="1" dirty="0">
                <a:latin typeface="Times New Roman" pitchFamily="18" charset="0"/>
                <a:cs typeface="Times New Roman" pitchFamily="18" charset="0"/>
              </a:rPr>
              <a:t>Components of a Computer Network</a:t>
            </a:r>
            <a:endParaRPr lang="en-US" dirty="0"/>
          </a:p>
        </p:txBody>
      </p:sp>
      <p:sp>
        <p:nvSpPr>
          <p:cNvPr id="3" name="Content Placeholder 2">
            <a:extLst>
              <a:ext uri="{FF2B5EF4-FFF2-40B4-BE49-F238E27FC236}">
                <a16:creationId xmlns:a16="http://schemas.microsoft.com/office/drawing/2014/main" id="{EAF52691-AF09-411B-8442-5899018DCF19}"/>
              </a:ext>
            </a:extLst>
          </p:cNvPr>
          <p:cNvSpPr>
            <a:spLocks noGrp="1"/>
          </p:cNvSpPr>
          <p:nvPr>
            <p:ph idx="1"/>
          </p:nvPr>
        </p:nvSpPr>
        <p:spPr/>
        <p:txBody>
          <a:bodyPr>
            <a:normAutofit/>
          </a:bodyPr>
          <a:lstStyle/>
          <a:p>
            <a:r>
              <a:rPr lang="en-US" dirty="0"/>
              <a:t>Authentication and login.</a:t>
            </a:r>
          </a:p>
          <a:p>
            <a:r>
              <a:rPr lang="en-US" dirty="0"/>
              <a:t> Common syntax.</a:t>
            </a:r>
          </a:p>
          <a:p>
            <a:r>
              <a:rPr lang="en-US" dirty="0"/>
              <a:t> Establishment of an orderly exchange of messages with markers for forward and backward synchronization.</a:t>
            </a:r>
          </a:p>
          <a:p>
            <a:r>
              <a:rPr lang="en-US" dirty="0"/>
              <a:t> Establishing transport connection of required quality, flow control.</a:t>
            </a:r>
          </a:p>
          <a:p>
            <a:r>
              <a:rPr lang="en-US" dirty="0"/>
              <a:t> Interacting with the subnetwork.</a:t>
            </a:r>
          </a:p>
          <a:p>
            <a:r>
              <a:rPr lang="en-US" dirty="0"/>
              <a:t> Error control.</a:t>
            </a:r>
          </a:p>
          <a:p>
            <a:r>
              <a:rPr lang="en-US" dirty="0"/>
              <a:t> Conversion of bits into electrical signals and vice versa. </a:t>
            </a:r>
          </a:p>
        </p:txBody>
      </p:sp>
    </p:spTree>
    <p:extLst>
      <p:ext uri="{BB962C8B-B14F-4D97-AF65-F5344CB8AC3E}">
        <p14:creationId xmlns:p14="http://schemas.microsoft.com/office/powerpoint/2010/main" val="10841494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F7CE9-B0DD-F4D4-1552-E31170E7192A}"/>
              </a:ext>
            </a:extLst>
          </p:cNvPr>
          <p:cNvSpPr>
            <a:spLocks noGrp="1"/>
          </p:cNvSpPr>
          <p:nvPr>
            <p:ph type="title"/>
          </p:nvPr>
        </p:nvSpPr>
        <p:spPr/>
        <p:txBody>
          <a:bodyPr/>
          <a:lstStyle/>
          <a:p>
            <a:r>
              <a:rPr lang="en-US" dirty="0"/>
              <a:t>LAN Bridge</a:t>
            </a:r>
          </a:p>
        </p:txBody>
      </p:sp>
      <p:sp>
        <p:nvSpPr>
          <p:cNvPr id="3" name="Content Placeholder 2">
            <a:extLst>
              <a:ext uri="{FF2B5EF4-FFF2-40B4-BE49-F238E27FC236}">
                <a16:creationId xmlns:a16="http://schemas.microsoft.com/office/drawing/2014/main" id="{99808BF7-3904-7A01-A8DC-B0D70C0CD1B6}"/>
              </a:ext>
            </a:extLst>
          </p:cNvPr>
          <p:cNvSpPr>
            <a:spLocks noGrp="1"/>
          </p:cNvSpPr>
          <p:nvPr>
            <p:ph idx="1"/>
          </p:nvPr>
        </p:nvSpPr>
        <p:spPr>
          <a:xfrm>
            <a:off x="838200" y="1402773"/>
            <a:ext cx="10515600" cy="5090102"/>
          </a:xfrm>
        </p:spPr>
        <p:txBody>
          <a:bodyPr>
            <a:normAutofit fontScale="92500" lnSpcReduction="10000"/>
          </a:bodyPr>
          <a:lstStyle/>
          <a:p>
            <a:r>
              <a:rPr lang="en-US" dirty="0"/>
              <a:t>Bridge is the device that is attached to two or more local area networks. It takes MAC frames from one LAN and sends them across to the other LAN. Note the difference between a bridge and a repeater. A repeater does not look at the address field and regenerates all the frames.</a:t>
            </a:r>
          </a:p>
          <a:p>
            <a:r>
              <a:rPr lang="en-US" dirty="0"/>
              <a:t>Due to the differences in the LAN technologies make it impractical to use the bridge to interconnect two dissimilar local area networks for the following reasons:</a:t>
            </a:r>
          </a:p>
          <a:p>
            <a:pPr lvl="1"/>
            <a:r>
              <a:rPr lang="en-US" dirty="0"/>
              <a:t>Each type of LAN has its own MAC protocol and MAC frame format.</a:t>
            </a:r>
          </a:p>
          <a:p>
            <a:pPr lvl="1"/>
            <a:r>
              <a:rPr lang="en-US" dirty="0"/>
              <a:t> The maximum size of MAC frame is different in LAN technologies.</a:t>
            </a:r>
          </a:p>
          <a:p>
            <a:pPr lvl="1"/>
            <a:r>
              <a:rPr lang="en-US" dirty="0"/>
              <a:t>The data rates are different</a:t>
            </a:r>
          </a:p>
          <a:p>
            <a:pPr lvl="1"/>
            <a:r>
              <a:rPr lang="en-US" dirty="0"/>
              <a:t> LAN management and priority management functions are different.</a:t>
            </a:r>
            <a:endParaRPr lang="ar-EG" dirty="0"/>
          </a:p>
          <a:p>
            <a:r>
              <a:rPr lang="en-US" dirty="0"/>
              <a:t>Therefore, Bridges generally interconnect LANs of the same MAC protocol type. Interconnection of dissimilar LAN types is nowadays dealt with using Router.</a:t>
            </a:r>
          </a:p>
          <a:p>
            <a:endParaRPr lang="en-US" dirty="0"/>
          </a:p>
          <a:p>
            <a:endParaRPr lang="en-US" dirty="0"/>
          </a:p>
        </p:txBody>
      </p:sp>
    </p:spTree>
    <p:extLst>
      <p:ext uri="{BB962C8B-B14F-4D97-AF65-F5344CB8AC3E}">
        <p14:creationId xmlns:p14="http://schemas.microsoft.com/office/powerpoint/2010/main" val="2810178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B3C601-CF15-136D-C0F5-1CF6D492CD7A}"/>
              </a:ext>
            </a:extLst>
          </p:cNvPr>
          <p:cNvSpPr>
            <a:spLocks noGrp="1"/>
          </p:cNvSpPr>
          <p:nvPr>
            <p:ph type="title"/>
          </p:nvPr>
        </p:nvSpPr>
        <p:spPr>
          <a:xfrm>
            <a:off x="645064" y="525982"/>
            <a:ext cx="4282983" cy="1200361"/>
          </a:xfrm>
        </p:spPr>
        <p:txBody>
          <a:bodyPr anchor="b">
            <a:normAutofit/>
          </a:bodyPr>
          <a:lstStyle/>
          <a:p>
            <a:r>
              <a:rPr lang="en-US" altLang="ar-EG" sz="3600" b="1">
                <a:latin typeface="Times New Roman" panose="02020603050405020304" pitchFamily="18" charset="0"/>
                <a:cs typeface="Times New Roman" panose="02020603050405020304" pitchFamily="18" charset="0"/>
              </a:rPr>
              <a:t>Bridge Architecture</a:t>
            </a:r>
            <a:endParaRPr lang="en-US" sz="3600"/>
          </a:p>
        </p:txBody>
      </p:sp>
      <p:sp>
        <p:nvSpPr>
          <p:cNvPr id="51" name="Rectangle 5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59A1C2-A9F7-B822-2FD9-E2A16032D93A}"/>
              </a:ext>
            </a:extLst>
          </p:cNvPr>
          <p:cNvSpPr>
            <a:spLocks noGrp="1"/>
          </p:cNvSpPr>
          <p:nvPr>
            <p:ph idx="1"/>
          </p:nvPr>
        </p:nvSpPr>
        <p:spPr>
          <a:xfrm>
            <a:off x="645065" y="2031101"/>
            <a:ext cx="5217867" cy="3902106"/>
          </a:xfrm>
        </p:spPr>
        <p:txBody>
          <a:bodyPr anchor="ctr">
            <a:normAutofit/>
          </a:bodyPr>
          <a:lstStyle/>
          <a:p>
            <a:r>
              <a:rPr lang="en-US" altLang="ar-EG" sz="1400" dirty="0">
                <a:latin typeface="Times New Roman" panose="02020603050405020304" pitchFamily="18" charset="0"/>
                <a:ea typeface="Batang" panose="02030600000101010101" pitchFamily="18" charset="-127"/>
              </a:rPr>
              <a:t>R &amp; R: Relay and Routing functions</a:t>
            </a:r>
            <a:endParaRPr lang="ar-EG" altLang="ar-EG" sz="1400" dirty="0">
              <a:latin typeface="Times New Roman" panose="02020603050405020304" pitchFamily="18" charset="0"/>
              <a:ea typeface="Batang" panose="02030600000101010101" pitchFamily="18" charset="-127"/>
            </a:endParaRPr>
          </a:p>
          <a:p>
            <a:r>
              <a:rPr lang="en-US" sz="1400" dirty="0"/>
              <a:t>The two physical layers and MAC sub layers are matched (similar) with those  of  two LANs. The two MAC sub layers of the bridge have relay and routing functions between them. </a:t>
            </a:r>
          </a:p>
          <a:p>
            <a:r>
              <a:rPr lang="en-US" sz="1400" dirty="0"/>
              <a:t>When a MAC frame is received by the bridge at its one port, it examines its destination address. If the bridge decides that the frame should be transferred across, it forwards the frame to the other port using relay and routing function.</a:t>
            </a:r>
          </a:p>
          <a:p>
            <a:r>
              <a:rPr lang="en-US" sz="1400" dirty="0"/>
              <a:t>The decision whether to forward the frame or not is either taken by the bridge (transparent bridge) or alternatively, the MAC frame itself contains the routing instruction (source routing bridge). It is to be noted that:</a:t>
            </a:r>
          </a:p>
          <a:p>
            <a:pPr lvl="1"/>
            <a:r>
              <a:rPr lang="en-US" sz="1400" dirty="0"/>
              <a:t> The bridged LANs maintain their identity although the user  may not perceive so.</a:t>
            </a:r>
          </a:p>
          <a:p>
            <a:pPr lvl="1"/>
            <a:r>
              <a:rPr lang="en-US" sz="1400" dirty="0"/>
              <a:t> A bridge does not extend the collision domain of one Ethernet to the other interconnected Ethernet.</a:t>
            </a:r>
          </a:p>
          <a:p>
            <a:endParaRPr lang="en-US" sz="1100" dirty="0"/>
          </a:p>
        </p:txBody>
      </p:sp>
      <p:sp>
        <p:nvSpPr>
          <p:cNvPr id="53" name="Rectangle 5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871B9B3-4C5C-B54C-6647-69CC15755420}"/>
              </a:ext>
            </a:extLst>
          </p:cNvPr>
          <p:cNvGrpSpPr>
            <a:grpSpLocks/>
          </p:cNvGrpSpPr>
          <p:nvPr/>
        </p:nvGrpSpPr>
        <p:grpSpPr bwMode="auto">
          <a:xfrm>
            <a:off x="5696793" y="1440597"/>
            <a:ext cx="6184973" cy="3318439"/>
            <a:chOff x="492" y="1296"/>
            <a:chExt cx="4914" cy="2460"/>
          </a:xfrm>
        </p:grpSpPr>
        <p:sp>
          <p:nvSpPr>
            <p:cNvPr id="5" name="Text Box 5">
              <a:extLst>
                <a:ext uri="{FF2B5EF4-FFF2-40B4-BE49-F238E27FC236}">
                  <a16:creationId xmlns:a16="http://schemas.microsoft.com/office/drawing/2014/main" id="{BEB0A086-CF2C-51AE-BDCE-B2C4E7F6C80E}"/>
                </a:ext>
              </a:extLst>
            </p:cNvPr>
            <p:cNvSpPr txBox="1">
              <a:spLocks noChangeArrowheads="1"/>
            </p:cNvSpPr>
            <p:nvPr/>
          </p:nvSpPr>
          <p:spPr bwMode="auto">
            <a:xfrm>
              <a:off x="2400" y="3199"/>
              <a:ext cx="1104"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85800" eaLnBrk="1" hangingPunct="1">
                <a:spcAft>
                  <a:spcPts val="600"/>
                </a:spcAft>
              </a:pPr>
              <a:r>
                <a:rPr lang="en-US" altLang="ko-KR" sz="165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MAC Bridge</a:t>
              </a:r>
              <a:endParaRPr lang="en-US" altLang="ar-EG" sz="2200">
                <a:ea typeface="Batang" panose="02030600000101010101" pitchFamily="18" charset="-127"/>
              </a:endParaRPr>
            </a:p>
          </p:txBody>
        </p:sp>
        <p:sp>
          <p:nvSpPr>
            <p:cNvPr id="6" name="Text Box 6">
              <a:extLst>
                <a:ext uri="{FF2B5EF4-FFF2-40B4-BE49-F238E27FC236}">
                  <a16:creationId xmlns:a16="http://schemas.microsoft.com/office/drawing/2014/main" id="{707E8509-46F1-FE22-28B6-4657759237E0}"/>
                </a:ext>
              </a:extLst>
            </p:cNvPr>
            <p:cNvSpPr txBox="1">
              <a:spLocks noChangeArrowheads="1"/>
            </p:cNvSpPr>
            <p:nvPr/>
          </p:nvSpPr>
          <p:spPr bwMode="auto">
            <a:xfrm>
              <a:off x="3480" y="3168"/>
              <a:ext cx="58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85800" eaLnBrk="1" hangingPunct="1">
                <a:spcAft>
                  <a:spcPts val="600"/>
                </a:spcAft>
              </a:pPr>
              <a:r>
                <a:rPr lang="en-US" altLang="ko-KR" sz="165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Port B</a:t>
              </a:r>
              <a:endParaRPr lang="en-US" altLang="ar-EG" sz="2200">
                <a:ea typeface="Batang" panose="02030600000101010101" pitchFamily="18" charset="-127"/>
              </a:endParaRPr>
            </a:p>
          </p:txBody>
        </p:sp>
        <p:sp>
          <p:nvSpPr>
            <p:cNvPr id="7" name="Text Box 7">
              <a:extLst>
                <a:ext uri="{FF2B5EF4-FFF2-40B4-BE49-F238E27FC236}">
                  <a16:creationId xmlns:a16="http://schemas.microsoft.com/office/drawing/2014/main" id="{452FE4DE-4EB5-F982-10C9-6D53A189A097}"/>
                </a:ext>
              </a:extLst>
            </p:cNvPr>
            <p:cNvSpPr txBox="1">
              <a:spLocks noChangeArrowheads="1"/>
            </p:cNvSpPr>
            <p:nvPr/>
          </p:nvSpPr>
          <p:spPr bwMode="auto">
            <a:xfrm>
              <a:off x="1632" y="3147"/>
              <a:ext cx="67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85800" eaLnBrk="1" hangingPunct="1">
                <a:spcAft>
                  <a:spcPts val="600"/>
                </a:spcAft>
              </a:pPr>
              <a:r>
                <a:rPr lang="en-US" altLang="ko-KR" sz="165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Port A</a:t>
              </a:r>
              <a:endParaRPr lang="en-US" altLang="ar-EG" sz="2200">
                <a:ea typeface="Batang" panose="02030600000101010101" pitchFamily="18" charset="-127"/>
              </a:endParaRPr>
            </a:p>
          </p:txBody>
        </p:sp>
        <p:sp>
          <p:nvSpPr>
            <p:cNvPr id="8" name="Text Box 8">
              <a:extLst>
                <a:ext uri="{FF2B5EF4-FFF2-40B4-BE49-F238E27FC236}">
                  <a16:creationId xmlns:a16="http://schemas.microsoft.com/office/drawing/2014/main" id="{89BE2080-BBE3-D9F6-DD4A-58A7E1DB5C57}"/>
                </a:ext>
              </a:extLst>
            </p:cNvPr>
            <p:cNvSpPr txBox="1">
              <a:spLocks noChangeArrowheads="1"/>
            </p:cNvSpPr>
            <p:nvPr/>
          </p:nvSpPr>
          <p:spPr bwMode="auto">
            <a:xfrm>
              <a:off x="492" y="1608"/>
              <a:ext cx="973" cy="49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85800" eaLnBrk="1" hangingPunct="1">
                <a:spcAft>
                  <a:spcPts val="600"/>
                </a:spcAft>
              </a:pPr>
              <a:r>
                <a:rPr lang="en-US" altLang="ko-KR" sz="825"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      </a:t>
              </a:r>
              <a:r>
                <a:rPr lang="en-US" altLang="ko-KR" sz="165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LLC </a:t>
              </a:r>
            </a:p>
            <a:p>
              <a:pPr defTabSz="685800" eaLnBrk="1" hangingPunct="1">
                <a:spcAft>
                  <a:spcPts val="600"/>
                </a:spcAft>
              </a:pPr>
              <a:r>
                <a:rPr lang="en-US" altLang="ko-KR" sz="165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    Sub layer</a:t>
              </a:r>
            </a:p>
            <a:p>
              <a:pPr eaLnBrk="1" hangingPunct="1">
                <a:spcBef>
                  <a:spcPct val="0"/>
                </a:spcBef>
                <a:spcAft>
                  <a:spcPts val="600"/>
                </a:spcAft>
                <a:buClrTx/>
                <a:buSzTx/>
                <a:buFontTx/>
                <a:buNone/>
              </a:pPr>
              <a:endParaRPr lang="en-US" altLang="ar-EG" sz="2200">
                <a:ea typeface="Batang" panose="02030600000101010101" pitchFamily="18" charset="-127"/>
              </a:endParaRPr>
            </a:p>
          </p:txBody>
        </p:sp>
        <p:sp>
          <p:nvSpPr>
            <p:cNvPr id="9" name="Text Box 9">
              <a:extLst>
                <a:ext uri="{FF2B5EF4-FFF2-40B4-BE49-F238E27FC236}">
                  <a16:creationId xmlns:a16="http://schemas.microsoft.com/office/drawing/2014/main" id="{83E762E0-A38D-95E7-F395-2C11537306D6}"/>
                </a:ext>
              </a:extLst>
            </p:cNvPr>
            <p:cNvSpPr txBox="1">
              <a:spLocks noChangeArrowheads="1"/>
            </p:cNvSpPr>
            <p:nvPr/>
          </p:nvSpPr>
          <p:spPr bwMode="auto">
            <a:xfrm>
              <a:off x="492" y="2096"/>
              <a:ext cx="973" cy="49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85800" eaLnBrk="1" hangingPunct="1">
                <a:spcAft>
                  <a:spcPts val="600"/>
                </a:spcAft>
              </a:pPr>
              <a:r>
                <a:rPr lang="en-US" altLang="ko-KR" sz="90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    </a:t>
              </a:r>
              <a:r>
                <a:rPr lang="en-US" altLang="ko-KR" sz="165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MAC</a:t>
              </a:r>
            </a:p>
            <a:p>
              <a:pPr defTabSz="685800" eaLnBrk="1" hangingPunct="1">
                <a:spcAft>
                  <a:spcPts val="600"/>
                </a:spcAft>
              </a:pPr>
              <a:r>
                <a:rPr lang="en-US" altLang="ko-KR" sz="165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  Sub layer</a:t>
              </a:r>
              <a:endParaRPr lang="en-US" altLang="ar-EG" sz="2200">
                <a:solidFill>
                  <a:srgbClr val="000000"/>
                </a:solidFill>
                <a:ea typeface="Batang" panose="02030600000101010101" pitchFamily="18" charset="-127"/>
              </a:endParaRPr>
            </a:p>
          </p:txBody>
        </p:sp>
        <p:sp>
          <p:nvSpPr>
            <p:cNvPr id="10" name="Rectangle 9">
              <a:extLst>
                <a:ext uri="{FF2B5EF4-FFF2-40B4-BE49-F238E27FC236}">
                  <a16:creationId xmlns:a16="http://schemas.microsoft.com/office/drawing/2014/main" id="{81F396F3-C5F4-AF22-1E9B-F9D0EA9BE663}"/>
                </a:ext>
              </a:extLst>
            </p:cNvPr>
            <p:cNvSpPr>
              <a:spLocks noChangeArrowheads="1"/>
            </p:cNvSpPr>
            <p:nvPr/>
          </p:nvSpPr>
          <p:spPr bwMode="auto">
            <a:xfrm>
              <a:off x="816" y="3072"/>
              <a:ext cx="330" cy="87"/>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eaLnBrk="1" hangingPunct="1">
                <a:spcBef>
                  <a:spcPct val="0"/>
                </a:spcBef>
                <a:buClrTx/>
                <a:buSzTx/>
                <a:buFontTx/>
                <a:buNone/>
              </a:pPr>
              <a:endParaRPr lang="ar-EG" altLang="ar-EG" sz="2800">
                <a:latin typeface="Times New Roman" panose="02020603050405020304" pitchFamily="18" charset="0"/>
                <a:cs typeface="Times New Roman" panose="02020603050405020304" pitchFamily="18" charset="0"/>
              </a:endParaRPr>
            </a:p>
          </p:txBody>
        </p:sp>
        <p:sp>
          <p:nvSpPr>
            <p:cNvPr id="11" name="Line 11">
              <a:extLst>
                <a:ext uri="{FF2B5EF4-FFF2-40B4-BE49-F238E27FC236}">
                  <a16:creationId xmlns:a16="http://schemas.microsoft.com/office/drawing/2014/main" id="{480A9812-4655-499B-8F30-49808D5E40B1}"/>
                </a:ext>
              </a:extLst>
            </p:cNvPr>
            <p:cNvSpPr>
              <a:spLocks noChangeShapeType="1"/>
            </p:cNvSpPr>
            <p:nvPr/>
          </p:nvSpPr>
          <p:spPr bwMode="auto">
            <a:xfrm>
              <a:off x="984" y="3168"/>
              <a:ext cx="0" cy="3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 name="Rectangle 11">
              <a:extLst>
                <a:ext uri="{FF2B5EF4-FFF2-40B4-BE49-F238E27FC236}">
                  <a16:creationId xmlns:a16="http://schemas.microsoft.com/office/drawing/2014/main" id="{B57B28FB-44DB-DB9E-1302-8767CCC0C468}"/>
                </a:ext>
              </a:extLst>
            </p:cNvPr>
            <p:cNvSpPr>
              <a:spLocks noChangeArrowheads="1"/>
            </p:cNvSpPr>
            <p:nvPr/>
          </p:nvSpPr>
          <p:spPr bwMode="auto">
            <a:xfrm>
              <a:off x="1800" y="2016"/>
              <a:ext cx="2208" cy="1080"/>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eaLnBrk="1" hangingPunct="1">
                <a:spcBef>
                  <a:spcPct val="0"/>
                </a:spcBef>
                <a:buClrTx/>
                <a:buSzTx/>
                <a:buFontTx/>
                <a:buNone/>
              </a:pPr>
              <a:endParaRPr lang="en-US" altLang="ar-EG" sz="5400">
                <a:ea typeface="Batang" panose="02030600000101010101" pitchFamily="18" charset="-127"/>
              </a:endParaRPr>
            </a:p>
          </p:txBody>
        </p:sp>
        <p:sp>
          <p:nvSpPr>
            <p:cNvPr id="13" name="Rectangle 12">
              <a:extLst>
                <a:ext uri="{FF2B5EF4-FFF2-40B4-BE49-F238E27FC236}">
                  <a16:creationId xmlns:a16="http://schemas.microsoft.com/office/drawing/2014/main" id="{E5AF9DB0-1A0D-25FE-DB22-822FBFAC6B26}"/>
                </a:ext>
              </a:extLst>
            </p:cNvPr>
            <p:cNvSpPr>
              <a:spLocks noChangeArrowheads="1"/>
            </p:cNvSpPr>
            <p:nvPr/>
          </p:nvSpPr>
          <p:spPr bwMode="auto">
            <a:xfrm>
              <a:off x="2211" y="3092"/>
              <a:ext cx="404" cy="86"/>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eaLnBrk="1" hangingPunct="1">
                <a:spcBef>
                  <a:spcPct val="0"/>
                </a:spcBef>
                <a:buClrTx/>
                <a:buSzTx/>
                <a:buFontTx/>
                <a:buNone/>
              </a:pPr>
              <a:endParaRPr lang="ar-EG" altLang="ar-EG" sz="280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C3CDBD16-289D-6C5A-77C1-4212141D2F1C}"/>
                </a:ext>
              </a:extLst>
            </p:cNvPr>
            <p:cNvSpPr>
              <a:spLocks noChangeArrowheads="1"/>
            </p:cNvSpPr>
            <p:nvPr/>
          </p:nvSpPr>
          <p:spPr bwMode="auto">
            <a:xfrm>
              <a:off x="3211" y="3092"/>
              <a:ext cx="404" cy="86"/>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eaLnBrk="1" hangingPunct="1">
                <a:spcBef>
                  <a:spcPct val="0"/>
                </a:spcBef>
                <a:buClrTx/>
                <a:buSzTx/>
                <a:buFontTx/>
                <a:buNone/>
              </a:pPr>
              <a:endParaRPr lang="ar-EG" altLang="ar-EG" sz="2800">
                <a:latin typeface="Times New Roman" panose="02020603050405020304" pitchFamily="18" charset="0"/>
                <a:cs typeface="Times New Roman" panose="02020603050405020304" pitchFamily="18" charset="0"/>
              </a:endParaRPr>
            </a:p>
          </p:txBody>
        </p:sp>
        <p:sp>
          <p:nvSpPr>
            <p:cNvPr id="15" name="Line 16">
              <a:extLst>
                <a:ext uri="{FF2B5EF4-FFF2-40B4-BE49-F238E27FC236}">
                  <a16:creationId xmlns:a16="http://schemas.microsoft.com/office/drawing/2014/main" id="{D0C8A21C-5F14-8D7E-AE60-0969C6679EBE}"/>
                </a:ext>
              </a:extLst>
            </p:cNvPr>
            <p:cNvSpPr>
              <a:spLocks noChangeShapeType="1"/>
            </p:cNvSpPr>
            <p:nvPr/>
          </p:nvSpPr>
          <p:spPr bwMode="auto">
            <a:xfrm>
              <a:off x="636" y="3522"/>
              <a:ext cx="177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6" name="Line 17">
              <a:extLst>
                <a:ext uri="{FF2B5EF4-FFF2-40B4-BE49-F238E27FC236}">
                  <a16:creationId xmlns:a16="http://schemas.microsoft.com/office/drawing/2014/main" id="{29BA48BD-DF37-E1A7-6994-015CB4FA021C}"/>
                </a:ext>
              </a:extLst>
            </p:cNvPr>
            <p:cNvSpPr>
              <a:spLocks noChangeShapeType="1"/>
            </p:cNvSpPr>
            <p:nvPr/>
          </p:nvSpPr>
          <p:spPr bwMode="auto">
            <a:xfrm>
              <a:off x="3396" y="3528"/>
              <a:ext cx="19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7" name="Line 18">
              <a:extLst>
                <a:ext uri="{FF2B5EF4-FFF2-40B4-BE49-F238E27FC236}">
                  <a16:creationId xmlns:a16="http://schemas.microsoft.com/office/drawing/2014/main" id="{93078FC8-418B-2BC0-3FE6-EEC856A96216}"/>
                </a:ext>
              </a:extLst>
            </p:cNvPr>
            <p:cNvSpPr>
              <a:spLocks noChangeShapeType="1"/>
            </p:cNvSpPr>
            <p:nvPr/>
          </p:nvSpPr>
          <p:spPr bwMode="auto">
            <a:xfrm>
              <a:off x="2417" y="3178"/>
              <a:ext cx="0" cy="3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8" name="Line 19">
              <a:extLst>
                <a:ext uri="{FF2B5EF4-FFF2-40B4-BE49-F238E27FC236}">
                  <a16:creationId xmlns:a16="http://schemas.microsoft.com/office/drawing/2014/main" id="{D408E2BD-EA3B-F309-3B80-A372ADA815B8}"/>
                </a:ext>
              </a:extLst>
            </p:cNvPr>
            <p:cNvSpPr>
              <a:spLocks noChangeShapeType="1"/>
            </p:cNvSpPr>
            <p:nvPr/>
          </p:nvSpPr>
          <p:spPr bwMode="auto">
            <a:xfrm>
              <a:off x="3404" y="3178"/>
              <a:ext cx="0" cy="3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9" name="Line 20">
              <a:extLst>
                <a:ext uri="{FF2B5EF4-FFF2-40B4-BE49-F238E27FC236}">
                  <a16:creationId xmlns:a16="http://schemas.microsoft.com/office/drawing/2014/main" id="{BF25D0E3-66CB-9FA0-B749-8F156D9AE1ED}"/>
                </a:ext>
              </a:extLst>
            </p:cNvPr>
            <p:cNvSpPr>
              <a:spLocks noChangeShapeType="1"/>
            </p:cNvSpPr>
            <p:nvPr/>
          </p:nvSpPr>
          <p:spPr bwMode="auto">
            <a:xfrm flipH="1">
              <a:off x="2904" y="2544"/>
              <a:ext cx="0" cy="5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0" name="Text Box 21">
              <a:extLst>
                <a:ext uri="{FF2B5EF4-FFF2-40B4-BE49-F238E27FC236}">
                  <a16:creationId xmlns:a16="http://schemas.microsoft.com/office/drawing/2014/main" id="{C88B06B7-5805-9B84-1A41-5D5539B3CBEC}"/>
                </a:ext>
              </a:extLst>
            </p:cNvPr>
            <p:cNvSpPr txBox="1">
              <a:spLocks noChangeArrowheads="1"/>
            </p:cNvSpPr>
            <p:nvPr/>
          </p:nvSpPr>
          <p:spPr bwMode="auto">
            <a:xfrm>
              <a:off x="492" y="2588"/>
              <a:ext cx="973" cy="491"/>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85800" eaLnBrk="1" hangingPunct="1">
                <a:spcAft>
                  <a:spcPts val="600"/>
                </a:spcAft>
              </a:pPr>
              <a:r>
                <a:rPr lang="en-US" altLang="ko-KR" sz="90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   </a:t>
              </a:r>
              <a:r>
                <a:rPr lang="en-US" altLang="ko-KR" sz="165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Physical </a:t>
              </a:r>
            </a:p>
            <a:p>
              <a:pPr defTabSz="685800" eaLnBrk="1" hangingPunct="1">
                <a:spcAft>
                  <a:spcPts val="600"/>
                </a:spcAft>
              </a:pPr>
              <a:r>
                <a:rPr lang="en-US" altLang="ko-KR" sz="165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     Layer</a:t>
              </a:r>
              <a:endParaRPr lang="en-US" altLang="ar-EG" sz="2200">
                <a:solidFill>
                  <a:srgbClr val="000000"/>
                </a:solidFill>
                <a:ea typeface="Batang" panose="02030600000101010101" pitchFamily="18" charset="-127"/>
              </a:endParaRPr>
            </a:p>
          </p:txBody>
        </p:sp>
        <p:sp>
          <p:nvSpPr>
            <p:cNvPr id="21" name="Text Box 22">
              <a:extLst>
                <a:ext uri="{FF2B5EF4-FFF2-40B4-BE49-F238E27FC236}">
                  <a16:creationId xmlns:a16="http://schemas.microsoft.com/office/drawing/2014/main" id="{BB18490B-4FE8-81B0-4BFF-C1FF46D80FAD}"/>
                </a:ext>
              </a:extLst>
            </p:cNvPr>
            <p:cNvSpPr txBox="1">
              <a:spLocks noChangeArrowheads="1"/>
            </p:cNvSpPr>
            <p:nvPr/>
          </p:nvSpPr>
          <p:spPr bwMode="auto">
            <a:xfrm>
              <a:off x="1848" y="2592"/>
              <a:ext cx="889" cy="4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85800" eaLnBrk="1" hangingPunct="1">
                <a:spcAft>
                  <a:spcPts val="600"/>
                </a:spcAft>
              </a:pPr>
              <a:r>
                <a:rPr lang="en-US" altLang="ko-KR" sz="165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Physical</a:t>
              </a:r>
            </a:p>
            <a:p>
              <a:pPr algn="ctr" defTabSz="685800" eaLnBrk="1" hangingPunct="1">
                <a:spcAft>
                  <a:spcPts val="600"/>
                </a:spcAft>
              </a:pPr>
              <a:r>
                <a:rPr lang="en-US" altLang="ko-KR" sz="165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Layer</a:t>
              </a:r>
              <a:endParaRPr lang="en-US" altLang="ar-EG" sz="2200">
                <a:solidFill>
                  <a:srgbClr val="000000"/>
                </a:solidFill>
                <a:ea typeface="Batang" panose="02030600000101010101" pitchFamily="18" charset="-127"/>
              </a:endParaRPr>
            </a:p>
          </p:txBody>
        </p:sp>
        <p:sp>
          <p:nvSpPr>
            <p:cNvPr id="22" name="Text Box 23">
              <a:extLst>
                <a:ext uri="{FF2B5EF4-FFF2-40B4-BE49-F238E27FC236}">
                  <a16:creationId xmlns:a16="http://schemas.microsoft.com/office/drawing/2014/main" id="{068C0E64-507A-5DA7-45C8-5A347C26D4BD}"/>
                </a:ext>
              </a:extLst>
            </p:cNvPr>
            <p:cNvSpPr txBox="1">
              <a:spLocks noChangeArrowheads="1"/>
            </p:cNvSpPr>
            <p:nvPr/>
          </p:nvSpPr>
          <p:spPr bwMode="auto">
            <a:xfrm>
              <a:off x="3012" y="2544"/>
              <a:ext cx="986" cy="4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685800" eaLnBrk="1" hangingPunct="1">
                <a:spcAft>
                  <a:spcPts val="600"/>
                </a:spcAft>
              </a:pPr>
              <a:r>
                <a:rPr lang="en-US" altLang="ko-KR" sz="165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Physical</a:t>
              </a:r>
            </a:p>
            <a:p>
              <a:pPr algn="ctr" defTabSz="685800" eaLnBrk="1" hangingPunct="1">
                <a:spcAft>
                  <a:spcPts val="600"/>
                </a:spcAft>
              </a:pPr>
              <a:r>
                <a:rPr lang="en-US" altLang="ko-KR" sz="165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Layer</a:t>
              </a:r>
              <a:endParaRPr lang="en-US" altLang="ar-EG" sz="2200">
                <a:solidFill>
                  <a:srgbClr val="000000"/>
                </a:solidFill>
                <a:ea typeface="Batang" panose="02030600000101010101" pitchFamily="18" charset="-127"/>
              </a:endParaRPr>
            </a:p>
          </p:txBody>
        </p:sp>
        <p:sp>
          <p:nvSpPr>
            <p:cNvPr id="23" name="Text Box 24">
              <a:extLst>
                <a:ext uri="{FF2B5EF4-FFF2-40B4-BE49-F238E27FC236}">
                  <a16:creationId xmlns:a16="http://schemas.microsoft.com/office/drawing/2014/main" id="{8159FD41-F503-C251-731E-5C4056B67602}"/>
                </a:ext>
              </a:extLst>
            </p:cNvPr>
            <p:cNvSpPr txBox="1">
              <a:spLocks noChangeArrowheads="1"/>
            </p:cNvSpPr>
            <p:nvPr/>
          </p:nvSpPr>
          <p:spPr bwMode="auto">
            <a:xfrm>
              <a:off x="1848" y="2064"/>
              <a:ext cx="864" cy="597"/>
            </a:xfrm>
            <a:prstGeom prst="rect">
              <a:avLst/>
            </a:prstGeom>
            <a:solidFill>
              <a:srgbClr val="FFFFFF"/>
            </a:solidFill>
            <a:ln w="9525">
              <a:solidFill>
                <a:srgbClr val="FFFFFF"/>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85800" eaLnBrk="1" hangingPunct="1">
                <a:spcAft>
                  <a:spcPts val="600"/>
                </a:spcAft>
              </a:pPr>
              <a:r>
                <a:rPr lang="en-US" altLang="ko-KR" sz="90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  </a:t>
              </a:r>
              <a:r>
                <a:rPr lang="en-US" altLang="ko-KR" sz="165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MAC</a:t>
              </a:r>
            </a:p>
            <a:p>
              <a:pPr defTabSz="685800" eaLnBrk="1" hangingPunct="1">
                <a:spcAft>
                  <a:spcPts val="600"/>
                </a:spcAft>
              </a:pPr>
              <a:r>
                <a:rPr lang="en-US" altLang="ko-KR" sz="165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Sublayer</a:t>
              </a:r>
              <a:endParaRPr lang="en-US" altLang="ar-EG" sz="2200">
                <a:solidFill>
                  <a:srgbClr val="000000"/>
                </a:solidFill>
                <a:ea typeface="Batang" panose="02030600000101010101" pitchFamily="18" charset="-127"/>
              </a:endParaRPr>
            </a:p>
          </p:txBody>
        </p:sp>
        <p:sp>
          <p:nvSpPr>
            <p:cNvPr id="24" name="Text Box 25">
              <a:extLst>
                <a:ext uri="{FF2B5EF4-FFF2-40B4-BE49-F238E27FC236}">
                  <a16:creationId xmlns:a16="http://schemas.microsoft.com/office/drawing/2014/main" id="{DBA20C30-88DC-5676-B8C1-5CE14AE94323}"/>
                </a:ext>
              </a:extLst>
            </p:cNvPr>
            <p:cNvSpPr txBox="1">
              <a:spLocks noChangeArrowheads="1"/>
            </p:cNvSpPr>
            <p:nvPr/>
          </p:nvSpPr>
          <p:spPr bwMode="auto">
            <a:xfrm>
              <a:off x="3204" y="2064"/>
              <a:ext cx="780" cy="470"/>
            </a:xfrm>
            <a:prstGeom prst="rect">
              <a:avLst/>
            </a:prstGeom>
            <a:solidFill>
              <a:srgbClr val="FFFFFF"/>
            </a:solidFill>
            <a:ln w="9525">
              <a:solidFill>
                <a:srgbClr val="FFFFFF"/>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85800" eaLnBrk="1" hangingPunct="1">
                <a:spcAft>
                  <a:spcPts val="600"/>
                </a:spcAft>
              </a:pPr>
              <a:r>
                <a:rPr lang="en-US" altLang="ko-KR" sz="900" kern="1200" dirty="0">
                  <a:solidFill>
                    <a:schemeClr val="tx1"/>
                  </a:solidFill>
                  <a:latin typeface="Times New Roman" panose="02020603050405020304" pitchFamily="18" charset="0"/>
                  <a:ea typeface="Batang" panose="02030600000101010101" pitchFamily="18" charset="-127"/>
                  <a:cs typeface="Times New Roman" panose="02020603050405020304" pitchFamily="18" charset="0"/>
                </a:rPr>
                <a:t>  </a:t>
              </a:r>
              <a:r>
                <a:rPr lang="en-US" altLang="ko-KR" sz="1650" kern="1200" dirty="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MAC</a:t>
              </a:r>
            </a:p>
            <a:p>
              <a:pPr defTabSz="685800" eaLnBrk="1" hangingPunct="1">
                <a:spcAft>
                  <a:spcPts val="600"/>
                </a:spcAft>
              </a:pPr>
              <a:r>
                <a:rPr lang="en-US" altLang="ko-KR" sz="1650" kern="1200" dirty="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Sublayer</a:t>
              </a:r>
              <a:endParaRPr lang="en-US" altLang="ar-EG" sz="2200" dirty="0">
                <a:solidFill>
                  <a:srgbClr val="000000"/>
                </a:solidFill>
                <a:ea typeface="Batang" panose="02030600000101010101" pitchFamily="18" charset="-127"/>
              </a:endParaRPr>
            </a:p>
          </p:txBody>
        </p:sp>
        <p:sp>
          <p:nvSpPr>
            <p:cNvPr id="25" name="Text Box 26">
              <a:extLst>
                <a:ext uri="{FF2B5EF4-FFF2-40B4-BE49-F238E27FC236}">
                  <a16:creationId xmlns:a16="http://schemas.microsoft.com/office/drawing/2014/main" id="{F9228BEB-ABEF-1886-0F03-E5F8C5D79E6A}"/>
                </a:ext>
              </a:extLst>
            </p:cNvPr>
            <p:cNvSpPr txBox="1">
              <a:spLocks noChangeArrowheads="1"/>
            </p:cNvSpPr>
            <p:nvPr/>
          </p:nvSpPr>
          <p:spPr bwMode="auto">
            <a:xfrm>
              <a:off x="2616" y="2064"/>
              <a:ext cx="528" cy="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85800" eaLnBrk="1" hangingPunct="1">
                <a:spcAft>
                  <a:spcPts val="600"/>
                </a:spcAft>
              </a:pPr>
              <a:r>
                <a:rPr lang="en-US" altLang="ko-KR" sz="165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R&amp;R</a:t>
              </a:r>
              <a:endParaRPr lang="en-US" altLang="ar-EG" sz="2200">
                <a:solidFill>
                  <a:srgbClr val="000000"/>
                </a:solidFill>
                <a:ea typeface="Batang" panose="02030600000101010101" pitchFamily="18" charset="-127"/>
              </a:endParaRPr>
            </a:p>
          </p:txBody>
        </p:sp>
        <p:sp>
          <p:nvSpPr>
            <p:cNvPr id="26" name="Line 27">
              <a:extLst>
                <a:ext uri="{FF2B5EF4-FFF2-40B4-BE49-F238E27FC236}">
                  <a16:creationId xmlns:a16="http://schemas.microsoft.com/office/drawing/2014/main" id="{3DDC6B22-977F-4404-F960-6FDA63C48E74}"/>
                </a:ext>
              </a:extLst>
            </p:cNvPr>
            <p:cNvSpPr>
              <a:spLocks noChangeShapeType="1"/>
            </p:cNvSpPr>
            <p:nvPr/>
          </p:nvSpPr>
          <p:spPr bwMode="auto">
            <a:xfrm>
              <a:off x="1464" y="2784"/>
              <a:ext cx="340" cy="0"/>
            </a:xfrm>
            <a:prstGeom prst="line">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7" name="Line 28">
              <a:extLst>
                <a:ext uri="{FF2B5EF4-FFF2-40B4-BE49-F238E27FC236}">
                  <a16:creationId xmlns:a16="http://schemas.microsoft.com/office/drawing/2014/main" id="{7D60BFEA-4B3E-0A23-A215-029CCEC3BE4B}"/>
                </a:ext>
              </a:extLst>
            </p:cNvPr>
            <p:cNvSpPr>
              <a:spLocks noChangeShapeType="1"/>
            </p:cNvSpPr>
            <p:nvPr/>
          </p:nvSpPr>
          <p:spPr bwMode="auto">
            <a:xfrm>
              <a:off x="1465" y="2280"/>
              <a:ext cx="340" cy="0"/>
            </a:xfrm>
            <a:prstGeom prst="line">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8" name="Line 29">
              <a:extLst>
                <a:ext uri="{FF2B5EF4-FFF2-40B4-BE49-F238E27FC236}">
                  <a16:creationId xmlns:a16="http://schemas.microsoft.com/office/drawing/2014/main" id="{4B42687F-E0A8-AD0E-0B7F-148CA7568A5C}"/>
                </a:ext>
              </a:extLst>
            </p:cNvPr>
            <p:cNvSpPr>
              <a:spLocks noChangeShapeType="1"/>
            </p:cNvSpPr>
            <p:nvPr/>
          </p:nvSpPr>
          <p:spPr bwMode="auto">
            <a:xfrm>
              <a:off x="4008" y="2256"/>
              <a:ext cx="420" cy="0"/>
            </a:xfrm>
            <a:prstGeom prst="line">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9" name="Line 30">
              <a:extLst>
                <a:ext uri="{FF2B5EF4-FFF2-40B4-BE49-F238E27FC236}">
                  <a16:creationId xmlns:a16="http://schemas.microsoft.com/office/drawing/2014/main" id="{88C13CC5-D0CC-012D-9359-4F517FFF906F}"/>
                </a:ext>
              </a:extLst>
            </p:cNvPr>
            <p:cNvSpPr>
              <a:spLocks noChangeShapeType="1"/>
            </p:cNvSpPr>
            <p:nvPr/>
          </p:nvSpPr>
          <p:spPr bwMode="auto">
            <a:xfrm>
              <a:off x="4008" y="2820"/>
              <a:ext cx="413" cy="0"/>
            </a:xfrm>
            <a:prstGeom prst="line">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0" name="Line 31">
              <a:extLst>
                <a:ext uri="{FF2B5EF4-FFF2-40B4-BE49-F238E27FC236}">
                  <a16:creationId xmlns:a16="http://schemas.microsoft.com/office/drawing/2014/main" id="{EA804151-F25F-6427-0EC6-2AFB382C8B30}"/>
                </a:ext>
              </a:extLst>
            </p:cNvPr>
            <p:cNvSpPr>
              <a:spLocks noChangeShapeType="1"/>
            </p:cNvSpPr>
            <p:nvPr/>
          </p:nvSpPr>
          <p:spPr bwMode="auto">
            <a:xfrm>
              <a:off x="1464" y="1824"/>
              <a:ext cx="2976" cy="0"/>
            </a:xfrm>
            <a:prstGeom prst="line">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1" name="Line 32">
              <a:extLst>
                <a:ext uri="{FF2B5EF4-FFF2-40B4-BE49-F238E27FC236}">
                  <a16:creationId xmlns:a16="http://schemas.microsoft.com/office/drawing/2014/main" id="{B62CC85F-DDEA-C5A8-E937-926F9923B13B}"/>
                </a:ext>
              </a:extLst>
            </p:cNvPr>
            <p:cNvSpPr>
              <a:spLocks noChangeShapeType="1"/>
            </p:cNvSpPr>
            <p:nvPr/>
          </p:nvSpPr>
          <p:spPr bwMode="auto">
            <a:xfrm flipV="1">
              <a:off x="972" y="1296"/>
              <a:ext cx="0" cy="258"/>
            </a:xfrm>
            <a:prstGeom prst="line">
              <a:avLst/>
            </a:prstGeom>
            <a:noFill/>
            <a:ln w="952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2" name="Line 35">
              <a:extLst>
                <a:ext uri="{FF2B5EF4-FFF2-40B4-BE49-F238E27FC236}">
                  <a16:creationId xmlns:a16="http://schemas.microsoft.com/office/drawing/2014/main" id="{2BEB84C7-B34C-DE4F-ABE7-7C77828D0F84}"/>
                </a:ext>
              </a:extLst>
            </p:cNvPr>
            <p:cNvSpPr>
              <a:spLocks noChangeShapeType="1"/>
            </p:cNvSpPr>
            <p:nvPr/>
          </p:nvSpPr>
          <p:spPr bwMode="auto">
            <a:xfrm flipV="1">
              <a:off x="1453" y="1450"/>
              <a:ext cx="0" cy="17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3" name="Line 37">
              <a:extLst>
                <a:ext uri="{FF2B5EF4-FFF2-40B4-BE49-F238E27FC236}">
                  <a16:creationId xmlns:a16="http://schemas.microsoft.com/office/drawing/2014/main" id="{64BBBF59-3359-84B7-9CBA-8D1C733B5C39}"/>
                </a:ext>
              </a:extLst>
            </p:cNvPr>
            <p:cNvSpPr>
              <a:spLocks noChangeShapeType="1"/>
            </p:cNvSpPr>
            <p:nvPr/>
          </p:nvSpPr>
          <p:spPr bwMode="auto">
            <a:xfrm flipV="1">
              <a:off x="504" y="1440"/>
              <a:ext cx="0" cy="17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4" name="Line 44">
              <a:extLst>
                <a:ext uri="{FF2B5EF4-FFF2-40B4-BE49-F238E27FC236}">
                  <a16:creationId xmlns:a16="http://schemas.microsoft.com/office/drawing/2014/main" id="{6041ACFA-96B1-89F9-F34D-354B4D90B472}"/>
                </a:ext>
              </a:extLst>
            </p:cNvPr>
            <p:cNvSpPr>
              <a:spLocks noChangeShapeType="1"/>
            </p:cNvSpPr>
            <p:nvPr/>
          </p:nvSpPr>
          <p:spPr bwMode="auto">
            <a:xfrm flipH="1">
              <a:off x="2916" y="2016"/>
              <a:ext cx="468" cy="5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5" name="Line 45">
              <a:extLst>
                <a:ext uri="{FF2B5EF4-FFF2-40B4-BE49-F238E27FC236}">
                  <a16:creationId xmlns:a16="http://schemas.microsoft.com/office/drawing/2014/main" id="{55D0A71B-CB93-C6FF-0A2E-93D1F4508088}"/>
                </a:ext>
              </a:extLst>
            </p:cNvPr>
            <p:cNvSpPr>
              <a:spLocks noChangeShapeType="1"/>
            </p:cNvSpPr>
            <p:nvPr/>
          </p:nvSpPr>
          <p:spPr bwMode="auto">
            <a:xfrm>
              <a:off x="2448" y="2004"/>
              <a:ext cx="456"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6" name="Line 46">
              <a:extLst>
                <a:ext uri="{FF2B5EF4-FFF2-40B4-BE49-F238E27FC236}">
                  <a16:creationId xmlns:a16="http://schemas.microsoft.com/office/drawing/2014/main" id="{2159E4C8-A600-EDE0-B1C5-AE9034A7BE10}"/>
                </a:ext>
              </a:extLst>
            </p:cNvPr>
            <p:cNvSpPr>
              <a:spLocks noChangeShapeType="1"/>
            </p:cNvSpPr>
            <p:nvPr/>
          </p:nvSpPr>
          <p:spPr bwMode="auto">
            <a:xfrm flipH="1">
              <a:off x="1800" y="2544"/>
              <a:ext cx="22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7" name="Text Box 48">
              <a:extLst>
                <a:ext uri="{FF2B5EF4-FFF2-40B4-BE49-F238E27FC236}">
                  <a16:creationId xmlns:a16="http://schemas.microsoft.com/office/drawing/2014/main" id="{38FE39F2-0316-175F-F134-AB747D604BAA}"/>
                </a:ext>
              </a:extLst>
            </p:cNvPr>
            <p:cNvSpPr txBox="1">
              <a:spLocks noChangeArrowheads="1"/>
            </p:cNvSpPr>
            <p:nvPr/>
          </p:nvSpPr>
          <p:spPr bwMode="auto">
            <a:xfrm>
              <a:off x="4433" y="1604"/>
              <a:ext cx="973" cy="49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85800" eaLnBrk="1" hangingPunct="1">
                <a:spcAft>
                  <a:spcPts val="600"/>
                </a:spcAft>
              </a:pPr>
              <a:r>
                <a:rPr lang="en-US" altLang="ko-KR" sz="825"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      </a:t>
              </a:r>
              <a:r>
                <a:rPr lang="en-US" altLang="ko-KR" sz="165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LLC </a:t>
              </a:r>
            </a:p>
            <a:p>
              <a:pPr defTabSz="685800" eaLnBrk="1" hangingPunct="1">
                <a:spcAft>
                  <a:spcPts val="600"/>
                </a:spcAft>
              </a:pPr>
              <a:r>
                <a:rPr lang="en-US" altLang="ko-KR" sz="165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    Sub layer</a:t>
              </a:r>
            </a:p>
            <a:p>
              <a:pPr eaLnBrk="1" hangingPunct="1">
                <a:spcBef>
                  <a:spcPct val="0"/>
                </a:spcBef>
                <a:spcAft>
                  <a:spcPts val="600"/>
                </a:spcAft>
                <a:buClrTx/>
                <a:buSzTx/>
                <a:buFontTx/>
                <a:buNone/>
              </a:pPr>
              <a:endParaRPr lang="en-US" altLang="ar-EG" sz="2200">
                <a:ea typeface="Batang" panose="02030600000101010101" pitchFamily="18" charset="-127"/>
              </a:endParaRPr>
            </a:p>
          </p:txBody>
        </p:sp>
        <p:sp>
          <p:nvSpPr>
            <p:cNvPr id="38" name="Text Box 49">
              <a:extLst>
                <a:ext uri="{FF2B5EF4-FFF2-40B4-BE49-F238E27FC236}">
                  <a16:creationId xmlns:a16="http://schemas.microsoft.com/office/drawing/2014/main" id="{DD655384-77C0-12C0-5103-FC94EFA0DC76}"/>
                </a:ext>
              </a:extLst>
            </p:cNvPr>
            <p:cNvSpPr txBox="1">
              <a:spLocks noChangeArrowheads="1"/>
            </p:cNvSpPr>
            <p:nvPr/>
          </p:nvSpPr>
          <p:spPr bwMode="auto">
            <a:xfrm>
              <a:off x="4433" y="2096"/>
              <a:ext cx="973" cy="492"/>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85800" eaLnBrk="1" hangingPunct="1">
                <a:spcAft>
                  <a:spcPts val="600"/>
                </a:spcAft>
              </a:pPr>
              <a:r>
                <a:rPr lang="en-US" altLang="ko-KR" sz="90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    </a:t>
              </a:r>
              <a:r>
                <a:rPr lang="en-US" altLang="ko-KR" sz="165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MAC</a:t>
              </a:r>
            </a:p>
            <a:p>
              <a:pPr defTabSz="685800" eaLnBrk="1" hangingPunct="1">
                <a:spcAft>
                  <a:spcPts val="600"/>
                </a:spcAft>
              </a:pPr>
              <a:r>
                <a:rPr lang="en-US" altLang="ko-KR" sz="165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  Sub layer</a:t>
              </a:r>
              <a:endParaRPr lang="en-US" altLang="ar-EG" sz="2200">
                <a:solidFill>
                  <a:srgbClr val="000000"/>
                </a:solidFill>
                <a:ea typeface="Batang" panose="02030600000101010101" pitchFamily="18" charset="-127"/>
              </a:endParaRPr>
            </a:p>
          </p:txBody>
        </p:sp>
        <p:sp>
          <p:nvSpPr>
            <p:cNvPr id="39" name="Rectangle 38">
              <a:extLst>
                <a:ext uri="{FF2B5EF4-FFF2-40B4-BE49-F238E27FC236}">
                  <a16:creationId xmlns:a16="http://schemas.microsoft.com/office/drawing/2014/main" id="{AFCDE3C0-71C6-4431-7088-1A884CF37AA6}"/>
                </a:ext>
              </a:extLst>
            </p:cNvPr>
            <p:cNvSpPr>
              <a:spLocks noChangeArrowheads="1"/>
            </p:cNvSpPr>
            <p:nvPr/>
          </p:nvSpPr>
          <p:spPr bwMode="auto">
            <a:xfrm>
              <a:off x="4772" y="3082"/>
              <a:ext cx="330" cy="87"/>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eaLnBrk="1" hangingPunct="1">
                <a:spcBef>
                  <a:spcPct val="0"/>
                </a:spcBef>
                <a:buClrTx/>
                <a:buSzTx/>
                <a:buFontTx/>
                <a:buNone/>
              </a:pPr>
              <a:endParaRPr lang="ar-EG" altLang="ar-EG" sz="2800">
                <a:latin typeface="Times New Roman" panose="02020603050405020304" pitchFamily="18" charset="0"/>
                <a:cs typeface="Times New Roman" panose="02020603050405020304" pitchFamily="18" charset="0"/>
              </a:endParaRPr>
            </a:p>
          </p:txBody>
        </p:sp>
        <p:sp>
          <p:nvSpPr>
            <p:cNvPr id="40" name="Line 51">
              <a:extLst>
                <a:ext uri="{FF2B5EF4-FFF2-40B4-BE49-F238E27FC236}">
                  <a16:creationId xmlns:a16="http://schemas.microsoft.com/office/drawing/2014/main" id="{6A1A5F7C-C371-9E19-6111-6C260EE24B0C}"/>
                </a:ext>
              </a:extLst>
            </p:cNvPr>
            <p:cNvSpPr>
              <a:spLocks noChangeShapeType="1"/>
            </p:cNvSpPr>
            <p:nvPr/>
          </p:nvSpPr>
          <p:spPr bwMode="auto">
            <a:xfrm>
              <a:off x="4932" y="3168"/>
              <a:ext cx="0" cy="35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41" name="Text Box 52">
              <a:extLst>
                <a:ext uri="{FF2B5EF4-FFF2-40B4-BE49-F238E27FC236}">
                  <a16:creationId xmlns:a16="http://schemas.microsoft.com/office/drawing/2014/main" id="{999E437A-A78E-2F46-2A5B-5A4816EF69F9}"/>
                </a:ext>
              </a:extLst>
            </p:cNvPr>
            <p:cNvSpPr txBox="1">
              <a:spLocks noChangeArrowheads="1"/>
            </p:cNvSpPr>
            <p:nvPr/>
          </p:nvSpPr>
          <p:spPr bwMode="auto">
            <a:xfrm>
              <a:off x="4433" y="2588"/>
              <a:ext cx="973" cy="491"/>
            </a:xfrm>
            <a:prstGeom prst="rect">
              <a:avLst/>
            </a:prstGeom>
            <a:solidFill>
              <a:srgbClr val="FFFFFF"/>
            </a:solidFill>
            <a:ln w="9525">
              <a:solidFill>
                <a:srgbClr val="000000"/>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685800" eaLnBrk="1" hangingPunct="1">
                <a:spcAft>
                  <a:spcPts val="600"/>
                </a:spcAft>
              </a:pPr>
              <a:r>
                <a:rPr lang="en-US" altLang="ko-KR" sz="900" kern="1200">
                  <a:solidFill>
                    <a:schemeClr val="tx1"/>
                  </a:solidFill>
                  <a:latin typeface="Times New Roman" panose="02020603050405020304" pitchFamily="18" charset="0"/>
                  <a:ea typeface="Batang" panose="02030600000101010101" pitchFamily="18" charset="-127"/>
                  <a:cs typeface="Times New Roman" panose="02020603050405020304" pitchFamily="18" charset="0"/>
                </a:rPr>
                <a:t>   </a:t>
              </a:r>
              <a:r>
                <a:rPr lang="en-US" altLang="ko-KR" sz="165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Physical </a:t>
              </a:r>
            </a:p>
            <a:p>
              <a:pPr defTabSz="685800" eaLnBrk="1" hangingPunct="1">
                <a:spcAft>
                  <a:spcPts val="600"/>
                </a:spcAft>
              </a:pPr>
              <a:r>
                <a:rPr lang="en-US" altLang="ko-KR" sz="1650"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     Layer</a:t>
              </a:r>
              <a:endParaRPr lang="en-US" altLang="ar-EG" sz="2200">
                <a:solidFill>
                  <a:srgbClr val="000000"/>
                </a:solidFill>
                <a:ea typeface="Batang" panose="02030600000101010101" pitchFamily="18" charset="-127"/>
              </a:endParaRPr>
            </a:p>
          </p:txBody>
        </p:sp>
        <p:sp>
          <p:nvSpPr>
            <p:cNvPr id="42" name="Line 53">
              <a:extLst>
                <a:ext uri="{FF2B5EF4-FFF2-40B4-BE49-F238E27FC236}">
                  <a16:creationId xmlns:a16="http://schemas.microsoft.com/office/drawing/2014/main" id="{FF816D67-85CB-BA4C-84AE-52CA7AD1866D}"/>
                </a:ext>
              </a:extLst>
            </p:cNvPr>
            <p:cNvSpPr>
              <a:spLocks noChangeShapeType="1"/>
            </p:cNvSpPr>
            <p:nvPr/>
          </p:nvSpPr>
          <p:spPr bwMode="auto">
            <a:xfrm flipV="1">
              <a:off x="4920" y="1296"/>
              <a:ext cx="0" cy="25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43" name="Line 54">
              <a:extLst>
                <a:ext uri="{FF2B5EF4-FFF2-40B4-BE49-F238E27FC236}">
                  <a16:creationId xmlns:a16="http://schemas.microsoft.com/office/drawing/2014/main" id="{F5DFB4B7-0863-A4E1-9F43-E725F29C9419}"/>
                </a:ext>
              </a:extLst>
            </p:cNvPr>
            <p:cNvSpPr>
              <a:spLocks noChangeShapeType="1"/>
            </p:cNvSpPr>
            <p:nvPr/>
          </p:nvSpPr>
          <p:spPr bwMode="auto">
            <a:xfrm flipV="1">
              <a:off x="5394" y="1450"/>
              <a:ext cx="0" cy="1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44" name="Line 55">
              <a:extLst>
                <a:ext uri="{FF2B5EF4-FFF2-40B4-BE49-F238E27FC236}">
                  <a16:creationId xmlns:a16="http://schemas.microsoft.com/office/drawing/2014/main" id="{8FB778F4-DAE2-6A23-C398-F9E08F92C33A}"/>
                </a:ext>
              </a:extLst>
            </p:cNvPr>
            <p:cNvSpPr>
              <a:spLocks noChangeShapeType="1"/>
            </p:cNvSpPr>
            <p:nvPr/>
          </p:nvSpPr>
          <p:spPr bwMode="auto">
            <a:xfrm flipV="1">
              <a:off x="4453" y="1440"/>
              <a:ext cx="0" cy="1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grpSp>
    </p:spTree>
    <p:extLst>
      <p:ext uri="{BB962C8B-B14F-4D97-AF65-F5344CB8AC3E}">
        <p14:creationId xmlns:p14="http://schemas.microsoft.com/office/powerpoint/2010/main" val="5680284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AF66-F4D6-0CA0-B3A5-9C75CB97E75A}"/>
              </a:ext>
            </a:extLst>
          </p:cNvPr>
          <p:cNvSpPr>
            <a:spLocks noGrp="1"/>
          </p:cNvSpPr>
          <p:nvPr>
            <p:ph type="title"/>
          </p:nvPr>
        </p:nvSpPr>
        <p:spPr/>
        <p:txBody>
          <a:bodyPr/>
          <a:lstStyle/>
          <a:p>
            <a:r>
              <a:rPr lang="en-US" altLang="ar-EG" sz="4400" b="1" dirty="0">
                <a:latin typeface="Times New Roman" panose="02020603050405020304" pitchFamily="18" charset="0"/>
                <a:cs typeface="Times New Roman" panose="02020603050405020304" pitchFamily="18" charset="0"/>
              </a:rPr>
              <a:t>Types of Bridges</a:t>
            </a:r>
            <a:endParaRPr lang="en-US" dirty="0"/>
          </a:p>
        </p:txBody>
      </p:sp>
      <p:sp>
        <p:nvSpPr>
          <p:cNvPr id="3" name="Content Placeholder 2">
            <a:extLst>
              <a:ext uri="{FF2B5EF4-FFF2-40B4-BE49-F238E27FC236}">
                <a16:creationId xmlns:a16="http://schemas.microsoft.com/office/drawing/2014/main" id="{1EC4C3A3-70BA-246F-3F99-7E4A7F588A69}"/>
              </a:ext>
            </a:extLst>
          </p:cNvPr>
          <p:cNvSpPr>
            <a:spLocks noGrp="1"/>
          </p:cNvSpPr>
          <p:nvPr>
            <p:ph idx="1"/>
          </p:nvPr>
        </p:nvSpPr>
        <p:spPr/>
        <p:txBody>
          <a:bodyPr>
            <a:normAutofit fontScale="92500" lnSpcReduction="10000"/>
          </a:bodyPr>
          <a:lstStyle/>
          <a:p>
            <a:r>
              <a:rPr lang="en-US" dirty="0"/>
              <a:t>Transparent bridges</a:t>
            </a:r>
            <a:endParaRPr lang="ar-EG" dirty="0"/>
          </a:p>
          <a:p>
            <a:pPr lvl="1"/>
            <a:r>
              <a:rPr lang="en-US" dirty="0"/>
              <a:t>Transparent bridges are also known as spanning tree bridges. They are used in Ethernet environment. </a:t>
            </a:r>
            <a:endParaRPr lang="ar-EG" dirty="0"/>
          </a:p>
          <a:p>
            <a:pPr lvl="1"/>
            <a:r>
              <a:rPr lang="en-US" dirty="0"/>
              <a:t>A transparent bridge is invisible to the stations in the network. The stations perceive the network as an extended network. The routing decisions are made by the bridge. A transparent bridge creates and maintains a comprehensive forwarding table of all destination stations.</a:t>
            </a:r>
            <a:endParaRPr lang="ar-EG" dirty="0"/>
          </a:p>
          <a:p>
            <a:r>
              <a:rPr lang="en-US" dirty="0"/>
              <a:t> Source routing bridges</a:t>
            </a:r>
          </a:p>
          <a:p>
            <a:pPr lvl="1"/>
            <a:r>
              <a:rPr lang="en-US" dirty="0"/>
              <a:t>Source routing bridges are used for Token Ring LANs. Source routing is part of IEEE 802.5 token ring specifications.</a:t>
            </a:r>
            <a:endParaRPr lang="ar-EG" dirty="0"/>
          </a:p>
          <a:p>
            <a:pPr lvl="1"/>
            <a:r>
              <a:rPr lang="en-US" dirty="0"/>
              <a:t>the routing is decided by the station sending a frame .The sending station incorporates the route to be followed to the destination in the frame. The bridge merely follows the routing instructions incorporated by the source. The source routing bridges, therefore, do not require any routing table for forwarding frames. </a:t>
            </a:r>
          </a:p>
        </p:txBody>
      </p:sp>
    </p:spTree>
    <p:extLst>
      <p:ext uri="{BB962C8B-B14F-4D97-AF65-F5344CB8AC3E}">
        <p14:creationId xmlns:p14="http://schemas.microsoft.com/office/powerpoint/2010/main" val="42240054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9156-8E1A-DA03-8706-34909AC3E64B}"/>
              </a:ext>
            </a:extLst>
          </p:cNvPr>
          <p:cNvSpPr>
            <a:spLocks noGrp="1"/>
          </p:cNvSpPr>
          <p:nvPr>
            <p:ph type="title"/>
          </p:nvPr>
        </p:nvSpPr>
        <p:spPr/>
        <p:txBody>
          <a:bodyPr/>
          <a:lstStyle/>
          <a:p>
            <a:r>
              <a:rPr lang="en-US" altLang="ar-EG" sz="4400" b="1" dirty="0">
                <a:latin typeface="Times New Roman" panose="02020603050405020304" pitchFamily="18" charset="0"/>
                <a:cs typeface="Times New Roman" panose="02020603050405020304" pitchFamily="18" charset="0"/>
              </a:rPr>
              <a:t>Transparent Bridges</a:t>
            </a:r>
            <a:endParaRPr lang="en-US" dirty="0"/>
          </a:p>
        </p:txBody>
      </p:sp>
      <p:sp>
        <p:nvSpPr>
          <p:cNvPr id="3" name="Content Placeholder 2">
            <a:extLst>
              <a:ext uri="{FF2B5EF4-FFF2-40B4-BE49-F238E27FC236}">
                <a16:creationId xmlns:a16="http://schemas.microsoft.com/office/drawing/2014/main" id="{03B716A2-BA37-4F2D-9A02-04E692BA75EA}"/>
              </a:ext>
            </a:extLst>
          </p:cNvPr>
          <p:cNvSpPr>
            <a:spLocks noGrp="1"/>
          </p:cNvSpPr>
          <p:nvPr>
            <p:ph idx="1"/>
          </p:nvPr>
        </p:nvSpPr>
        <p:spPr/>
        <p:txBody>
          <a:bodyPr>
            <a:normAutofit fontScale="92500"/>
          </a:bodyPr>
          <a:lstStyle/>
          <a:p>
            <a:r>
              <a:rPr lang="en-US" dirty="0"/>
              <a:t>A transparent bridge works in "Plug and Play" mode</a:t>
            </a:r>
            <a:endParaRPr lang="ar-EG" dirty="0"/>
          </a:p>
          <a:p>
            <a:r>
              <a:rPr lang="en-US" dirty="0"/>
              <a:t>when the bridge is attached to two Ethernet LANs it starts working. The network software configurations of the station need not be altered in any way. The bridge achieves this result by operating in promiscuous mode, i.e., it receives all the frames whether they are addressed to it. It builds a forwarding table by looking at the source address of the frame that hits its port. Based on the table, the bridge can, then, forward the frames from one Ethernet to the other. Thus the description of the operation the transparent bridge as consisting of the following two basic functions:</a:t>
            </a:r>
          </a:p>
          <a:p>
            <a:pPr lvl="1"/>
            <a:r>
              <a:rPr lang="en-US" dirty="0"/>
              <a:t> Frame filtering and forwarding the frames based on the forwarding table.</a:t>
            </a:r>
          </a:p>
          <a:p>
            <a:pPr lvl="1"/>
            <a:r>
              <a:rPr lang="en-US" dirty="0"/>
              <a:t> Learning the addresses of the stations and creating forwarding table.</a:t>
            </a:r>
          </a:p>
        </p:txBody>
      </p:sp>
    </p:spTree>
    <p:extLst>
      <p:ext uri="{BB962C8B-B14F-4D97-AF65-F5344CB8AC3E}">
        <p14:creationId xmlns:p14="http://schemas.microsoft.com/office/powerpoint/2010/main" val="34921192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C7C972-E880-026C-2D38-3F402E3D5568}"/>
              </a:ext>
            </a:extLst>
          </p:cNvPr>
          <p:cNvSpPr>
            <a:spLocks noGrp="1"/>
          </p:cNvSpPr>
          <p:nvPr>
            <p:ph type="title"/>
          </p:nvPr>
        </p:nvSpPr>
        <p:spPr>
          <a:xfrm>
            <a:off x="793662" y="386930"/>
            <a:ext cx="10066122" cy="1298448"/>
          </a:xfrm>
        </p:spPr>
        <p:txBody>
          <a:bodyPr anchor="b">
            <a:normAutofit/>
          </a:bodyPr>
          <a:lstStyle/>
          <a:p>
            <a:r>
              <a:rPr lang="en-US" sz="4800"/>
              <a:t>Frame Filtering and Forwarding</a:t>
            </a:r>
          </a:p>
        </p:txBody>
      </p:sp>
      <p:sp>
        <p:nvSpPr>
          <p:cNvPr id="30" name="Rectangle 2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6E141F-BCAA-367D-10BD-880C2ED0B7FE}"/>
              </a:ext>
            </a:extLst>
          </p:cNvPr>
          <p:cNvSpPr>
            <a:spLocks noGrp="1"/>
          </p:cNvSpPr>
          <p:nvPr>
            <p:ph idx="1"/>
          </p:nvPr>
        </p:nvSpPr>
        <p:spPr>
          <a:xfrm>
            <a:off x="103910" y="2072308"/>
            <a:ext cx="5603812" cy="4398751"/>
          </a:xfrm>
        </p:spPr>
        <p:txBody>
          <a:bodyPr anchor="ctr">
            <a:normAutofit/>
          </a:bodyPr>
          <a:lstStyle/>
          <a:p>
            <a:r>
              <a:rPr lang="en-US" altLang="ar-EG" sz="1400" dirty="0">
                <a:latin typeface="Times New Roman" panose="02020603050405020304" pitchFamily="18" charset="0"/>
                <a:cs typeface="Times New Roman" panose="02020603050405020304" pitchFamily="18" charset="0"/>
              </a:rPr>
              <a:t>As Ethernet LANs operate in broadcast mode, all the frames, irrespective of their destination, appear at the port of the bridge connect to the LAN, The bridge maintains a table of the MAC address of the all stations on the extended bridge network. The table is maintained port-wise. In other words, by looking at the table, it is possible to find out the port on which a particular destination address is available. When a bridge receives a frame at any of its ports, it takes one of the following actions:</a:t>
            </a:r>
          </a:p>
          <a:p>
            <a:pPr lvl="1">
              <a:buNone/>
              <a:defRPr/>
            </a:pPr>
            <a:r>
              <a:rPr lang="en-US" altLang="ar-EG" sz="1400" dirty="0">
                <a:latin typeface="Times New Roman" panose="02020603050405020304" pitchFamily="18" charset="0"/>
                <a:cs typeface="Times New Roman" panose="02020603050405020304" pitchFamily="18" charset="0"/>
              </a:rPr>
              <a:t>1. </a:t>
            </a:r>
            <a:r>
              <a:rPr lang="en-US" altLang="ar-EG" sz="1400" b="1" i="1" dirty="0">
                <a:latin typeface="Times New Roman" panose="02020603050405020304" pitchFamily="18" charset="0"/>
                <a:cs typeface="Times New Roman" panose="02020603050405020304" pitchFamily="18" charset="0"/>
              </a:rPr>
              <a:t>Filtering</a:t>
            </a:r>
            <a:r>
              <a:rPr lang="en-US" altLang="ar-EG" sz="1400" dirty="0">
                <a:latin typeface="Times New Roman" panose="02020603050405020304" pitchFamily="18" charset="0"/>
                <a:cs typeface="Times New Roman" panose="02020603050405020304" pitchFamily="18" charset="0"/>
              </a:rPr>
              <a:t>: If the destination address is available on the same port through which it received the frame, the bridge filters the frame.</a:t>
            </a:r>
          </a:p>
          <a:p>
            <a:pPr lvl="1">
              <a:buNone/>
              <a:defRPr/>
            </a:pPr>
            <a:r>
              <a:rPr lang="en-US" altLang="ar-EG" sz="1400" dirty="0">
                <a:latin typeface="Times New Roman" panose="02020603050405020304" pitchFamily="18" charset="0"/>
                <a:cs typeface="Times New Roman" panose="02020603050405020304" pitchFamily="18" charset="0"/>
              </a:rPr>
              <a:t>2. </a:t>
            </a:r>
            <a:r>
              <a:rPr lang="en-US" altLang="ar-EG" sz="1400" b="1" i="1" dirty="0">
                <a:latin typeface="Times New Roman" panose="02020603050405020304" pitchFamily="18" charset="0"/>
                <a:cs typeface="Times New Roman" panose="02020603050405020304" pitchFamily="18" charset="0"/>
              </a:rPr>
              <a:t>Forwarding</a:t>
            </a:r>
            <a:r>
              <a:rPr lang="en-US" altLang="ar-EG" sz="1400" dirty="0">
                <a:latin typeface="Times New Roman" panose="02020603050405020304" pitchFamily="18" charset="0"/>
                <a:cs typeface="Times New Roman" panose="02020603050405020304" pitchFamily="18" charset="0"/>
              </a:rPr>
              <a:t>: If the bridge determines that the destination address is available on the different physical port than the one through which the frame was received, it forwards the frame onto that port. If the destination address on the frame is global address or multicast address, the bridge sends the frame on all its ports except the one from which it received the frame.</a:t>
            </a:r>
          </a:p>
          <a:p>
            <a:pPr lvl="1">
              <a:buNone/>
              <a:defRPr/>
            </a:pPr>
            <a:r>
              <a:rPr lang="en-US" altLang="ar-EG" sz="1400" dirty="0">
                <a:latin typeface="Times New Roman" panose="02020603050405020304" pitchFamily="18" charset="0"/>
                <a:cs typeface="Times New Roman" panose="02020603050405020304" pitchFamily="18" charset="0"/>
              </a:rPr>
              <a:t>3. </a:t>
            </a:r>
            <a:r>
              <a:rPr lang="en-US" altLang="ar-EG" sz="1400" b="1" i="1" dirty="0">
                <a:latin typeface="Times New Roman" panose="02020603050405020304" pitchFamily="18" charset="0"/>
                <a:cs typeface="Times New Roman" panose="02020603050405020304" pitchFamily="18" charset="0"/>
              </a:rPr>
              <a:t>Flooding</a:t>
            </a:r>
            <a:r>
              <a:rPr lang="en-US" altLang="ar-EG" sz="1400" dirty="0">
                <a:latin typeface="Times New Roman" panose="02020603050405020304" pitchFamily="18" charset="0"/>
                <a:cs typeface="Times New Roman" panose="02020603050405020304" pitchFamily="18" charset="0"/>
              </a:rPr>
              <a:t>: If the bridge does not find the address in its forwarding table, it floods (sends) the frame on to all the physical ports except the one from which it received the frame.</a:t>
            </a:r>
          </a:p>
          <a:p>
            <a:endParaRPr lang="en-US" sz="1400" dirty="0"/>
          </a:p>
        </p:txBody>
      </p:sp>
      <p:sp>
        <p:nvSpPr>
          <p:cNvPr id="34" name="Rectangle 33">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182000FB-615A-79A0-9D1B-75B987336E61}"/>
              </a:ext>
            </a:extLst>
          </p:cNvPr>
          <p:cNvGrpSpPr>
            <a:grpSpLocks/>
          </p:cNvGrpSpPr>
          <p:nvPr/>
        </p:nvGrpSpPr>
        <p:grpSpPr bwMode="auto">
          <a:xfrm>
            <a:off x="5911531" y="3494172"/>
            <a:ext cx="5150282" cy="1694400"/>
            <a:chOff x="1044" y="1092"/>
            <a:chExt cx="3900" cy="1212"/>
          </a:xfrm>
        </p:grpSpPr>
        <p:sp>
          <p:nvSpPr>
            <p:cNvPr id="5" name="AutoShape 5">
              <a:extLst>
                <a:ext uri="{FF2B5EF4-FFF2-40B4-BE49-F238E27FC236}">
                  <a16:creationId xmlns:a16="http://schemas.microsoft.com/office/drawing/2014/main" id="{D0B42139-BAE4-C2FD-7921-6C5B2A17BB60}"/>
                </a:ext>
              </a:extLst>
            </p:cNvPr>
            <p:cNvSpPr>
              <a:spLocks noChangeArrowheads="1"/>
            </p:cNvSpPr>
            <p:nvPr/>
          </p:nvSpPr>
          <p:spPr bwMode="auto">
            <a:xfrm>
              <a:off x="4407" y="1104"/>
              <a:ext cx="284" cy="267"/>
            </a:xfrm>
            <a:prstGeom prst="flowChartProcess">
              <a:avLst/>
            </a:prstGeom>
            <a:solidFill>
              <a:srgbClr val="FFFFFF"/>
            </a:solidFill>
            <a:ln w="9525">
              <a:solidFill>
                <a:schemeClr val="tx1"/>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eaLnBrk="1" hangingPunct="1">
                <a:spcBef>
                  <a:spcPct val="0"/>
                </a:spcBef>
                <a:buClrTx/>
                <a:buSzTx/>
                <a:buFontTx/>
                <a:buNone/>
              </a:pPr>
              <a:endParaRPr lang="ar-EG" altLang="ar-EG" sz="2800">
                <a:latin typeface="Times New Roman" panose="02020603050405020304" pitchFamily="18" charset="0"/>
                <a:cs typeface="Times New Roman" panose="02020603050405020304" pitchFamily="18" charset="0"/>
              </a:endParaRPr>
            </a:p>
          </p:txBody>
        </p:sp>
        <p:sp>
          <p:nvSpPr>
            <p:cNvPr id="6" name="AutoShape 6">
              <a:extLst>
                <a:ext uri="{FF2B5EF4-FFF2-40B4-BE49-F238E27FC236}">
                  <a16:creationId xmlns:a16="http://schemas.microsoft.com/office/drawing/2014/main" id="{5A0D0ED0-633E-A074-1A4B-064464B42BAB}"/>
                </a:ext>
              </a:extLst>
            </p:cNvPr>
            <p:cNvSpPr>
              <a:spLocks noChangeArrowheads="1"/>
            </p:cNvSpPr>
            <p:nvPr/>
          </p:nvSpPr>
          <p:spPr bwMode="auto">
            <a:xfrm>
              <a:off x="3838" y="1104"/>
              <a:ext cx="284" cy="285"/>
            </a:xfrm>
            <a:prstGeom prst="flowChartProcess">
              <a:avLst/>
            </a:prstGeom>
            <a:solidFill>
              <a:srgbClr val="FFFFFF"/>
            </a:solidFill>
            <a:ln w="9525">
              <a:solidFill>
                <a:schemeClr val="tx1"/>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eaLnBrk="1" hangingPunct="1">
                <a:spcBef>
                  <a:spcPct val="0"/>
                </a:spcBef>
                <a:buClrTx/>
                <a:buSzTx/>
                <a:buFontTx/>
                <a:buNone/>
              </a:pPr>
              <a:endParaRPr lang="ar-EG" altLang="ar-EG" sz="2800">
                <a:latin typeface="Times New Roman" panose="02020603050405020304" pitchFamily="18" charset="0"/>
                <a:cs typeface="Times New Roman" panose="02020603050405020304" pitchFamily="18" charset="0"/>
              </a:endParaRPr>
            </a:p>
          </p:txBody>
        </p:sp>
        <p:sp>
          <p:nvSpPr>
            <p:cNvPr id="7" name="Line 7">
              <a:extLst>
                <a:ext uri="{FF2B5EF4-FFF2-40B4-BE49-F238E27FC236}">
                  <a16:creationId xmlns:a16="http://schemas.microsoft.com/office/drawing/2014/main" id="{7871875B-0682-D25B-2A27-3DB8A50EFFC1}"/>
                </a:ext>
              </a:extLst>
            </p:cNvPr>
            <p:cNvSpPr>
              <a:spLocks noChangeShapeType="1"/>
            </p:cNvSpPr>
            <p:nvPr/>
          </p:nvSpPr>
          <p:spPr bwMode="auto">
            <a:xfrm>
              <a:off x="3522" y="1645"/>
              <a:ext cx="1422"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 name="Line 8">
              <a:extLst>
                <a:ext uri="{FF2B5EF4-FFF2-40B4-BE49-F238E27FC236}">
                  <a16:creationId xmlns:a16="http://schemas.microsoft.com/office/drawing/2014/main" id="{A5B781DE-E4D0-493C-7573-74E0FCE8B928}"/>
                </a:ext>
              </a:extLst>
            </p:cNvPr>
            <p:cNvSpPr>
              <a:spLocks noChangeShapeType="1"/>
            </p:cNvSpPr>
            <p:nvPr/>
          </p:nvSpPr>
          <p:spPr bwMode="auto">
            <a:xfrm>
              <a:off x="4541" y="1371"/>
              <a:ext cx="0" cy="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9" name="Line 9">
              <a:extLst>
                <a:ext uri="{FF2B5EF4-FFF2-40B4-BE49-F238E27FC236}">
                  <a16:creationId xmlns:a16="http://schemas.microsoft.com/office/drawing/2014/main" id="{8351D5B9-B12F-CD41-74FC-87D92EBEF2C3}"/>
                </a:ext>
              </a:extLst>
            </p:cNvPr>
            <p:cNvSpPr>
              <a:spLocks noChangeShapeType="1"/>
            </p:cNvSpPr>
            <p:nvPr/>
          </p:nvSpPr>
          <p:spPr bwMode="auto">
            <a:xfrm>
              <a:off x="3980" y="1393"/>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0" name="AutoShape 15">
              <a:extLst>
                <a:ext uri="{FF2B5EF4-FFF2-40B4-BE49-F238E27FC236}">
                  <a16:creationId xmlns:a16="http://schemas.microsoft.com/office/drawing/2014/main" id="{CD74DC0E-4024-F921-F952-264E9C4C5CCB}"/>
                </a:ext>
              </a:extLst>
            </p:cNvPr>
            <p:cNvSpPr>
              <a:spLocks noChangeArrowheads="1"/>
            </p:cNvSpPr>
            <p:nvPr/>
          </p:nvSpPr>
          <p:spPr bwMode="auto">
            <a:xfrm>
              <a:off x="2573" y="1904"/>
              <a:ext cx="854" cy="400"/>
            </a:xfrm>
            <a:prstGeom prst="flowChartProcess">
              <a:avLst/>
            </a:prstGeom>
            <a:solidFill>
              <a:srgbClr val="FFFFFF"/>
            </a:solidFill>
            <a:ln w="9525">
              <a:solidFill>
                <a:schemeClr val="tx1"/>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defTabSz="996696" eaLnBrk="1" hangingPunct="1">
                <a:spcAft>
                  <a:spcPts val="600"/>
                </a:spcAft>
              </a:pPr>
              <a:r>
                <a:rPr lang="en-US" altLang="ko-KR" sz="2398" kern="1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Bridge</a:t>
              </a:r>
              <a:endParaRPr lang="en-US" altLang="ar-EG" sz="2200">
                <a:solidFill>
                  <a:srgbClr val="000000"/>
                </a:solidFill>
                <a:ea typeface="Batang" panose="02030600000101010101" pitchFamily="18" charset="-127"/>
              </a:endParaRPr>
            </a:p>
          </p:txBody>
        </p:sp>
        <p:sp>
          <p:nvSpPr>
            <p:cNvPr id="11" name="Line 16">
              <a:extLst>
                <a:ext uri="{FF2B5EF4-FFF2-40B4-BE49-F238E27FC236}">
                  <a16:creationId xmlns:a16="http://schemas.microsoft.com/office/drawing/2014/main" id="{DE94969B-5117-0850-95AF-D574EA5A369C}"/>
                </a:ext>
              </a:extLst>
            </p:cNvPr>
            <p:cNvSpPr>
              <a:spLocks noChangeShapeType="1"/>
            </p:cNvSpPr>
            <p:nvPr/>
          </p:nvSpPr>
          <p:spPr bwMode="auto">
            <a:xfrm>
              <a:off x="2281" y="2093"/>
              <a:ext cx="2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 name="Line 17">
              <a:extLst>
                <a:ext uri="{FF2B5EF4-FFF2-40B4-BE49-F238E27FC236}">
                  <a16:creationId xmlns:a16="http://schemas.microsoft.com/office/drawing/2014/main" id="{60F7889B-D3E8-FC92-50DF-2C5BDEDCF572}"/>
                </a:ext>
              </a:extLst>
            </p:cNvPr>
            <p:cNvSpPr>
              <a:spLocks noChangeShapeType="1"/>
            </p:cNvSpPr>
            <p:nvPr/>
          </p:nvSpPr>
          <p:spPr bwMode="auto">
            <a:xfrm>
              <a:off x="3419" y="2093"/>
              <a:ext cx="2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 name="Line 18">
              <a:extLst>
                <a:ext uri="{FF2B5EF4-FFF2-40B4-BE49-F238E27FC236}">
                  <a16:creationId xmlns:a16="http://schemas.microsoft.com/office/drawing/2014/main" id="{8C9E042E-8B5D-1170-DA67-EF56284E04CE}"/>
                </a:ext>
              </a:extLst>
            </p:cNvPr>
            <p:cNvSpPr>
              <a:spLocks noChangeShapeType="1"/>
            </p:cNvSpPr>
            <p:nvPr/>
          </p:nvSpPr>
          <p:spPr bwMode="auto">
            <a:xfrm flipV="1">
              <a:off x="3703" y="1648"/>
              <a:ext cx="0" cy="4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4" name="Line 19">
              <a:extLst>
                <a:ext uri="{FF2B5EF4-FFF2-40B4-BE49-F238E27FC236}">
                  <a16:creationId xmlns:a16="http://schemas.microsoft.com/office/drawing/2014/main" id="{5E5EE766-C59C-1F68-5622-8BF9BA61C8FD}"/>
                </a:ext>
              </a:extLst>
            </p:cNvPr>
            <p:cNvSpPr>
              <a:spLocks noChangeShapeType="1"/>
            </p:cNvSpPr>
            <p:nvPr/>
          </p:nvSpPr>
          <p:spPr bwMode="auto">
            <a:xfrm flipV="1">
              <a:off x="2281" y="1637"/>
              <a:ext cx="0" cy="4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5" name="AutoShape 29">
              <a:extLst>
                <a:ext uri="{FF2B5EF4-FFF2-40B4-BE49-F238E27FC236}">
                  <a16:creationId xmlns:a16="http://schemas.microsoft.com/office/drawing/2014/main" id="{30B68E3A-0A74-61F6-F9EC-7E33453304DB}"/>
                </a:ext>
              </a:extLst>
            </p:cNvPr>
            <p:cNvSpPr>
              <a:spLocks noChangeArrowheads="1"/>
            </p:cNvSpPr>
            <p:nvPr/>
          </p:nvSpPr>
          <p:spPr bwMode="auto">
            <a:xfrm>
              <a:off x="1929" y="1092"/>
              <a:ext cx="284" cy="267"/>
            </a:xfrm>
            <a:prstGeom prst="flowChartProcess">
              <a:avLst/>
            </a:prstGeom>
            <a:solidFill>
              <a:srgbClr val="FFFFFF"/>
            </a:solidFill>
            <a:ln w="9525">
              <a:solidFill>
                <a:schemeClr val="tx1"/>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eaLnBrk="1" hangingPunct="1">
                <a:spcBef>
                  <a:spcPct val="0"/>
                </a:spcBef>
                <a:buClrTx/>
                <a:buSzTx/>
                <a:buFontTx/>
                <a:buNone/>
              </a:pPr>
              <a:endParaRPr lang="ar-EG" altLang="ar-EG" sz="2800">
                <a:latin typeface="Times New Roman" panose="02020603050405020304" pitchFamily="18" charset="0"/>
                <a:cs typeface="Times New Roman" panose="02020603050405020304" pitchFamily="18" charset="0"/>
              </a:endParaRPr>
            </a:p>
          </p:txBody>
        </p:sp>
        <p:sp>
          <p:nvSpPr>
            <p:cNvPr id="16" name="AutoShape 30">
              <a:extLst>
                <a:ext uri="{FF2B5EF4-FFF2-40B4-BE49-F238E27FC236}">
                  <a16:creationId xmlns:a16="http://schemas.microsoft.com/office/drawing/2014/main" id="{58B09B90-0505-254E-3EA1-61A8BF08C50F}"/>
                </a:ext>
              </a:extLst>
            </p:cNvPr>
            <p:cNvSpPr>
              <a:spLocks noChangeArrowheads="1"/>
            </p:cNvSpPr>
            <p:nvPr/>
          </p:nvSpPr>
          <p:spPr bwMode="auto">
            <a:xfrm>
              <a:off x="1360" y="1092"/>
              <a:ext cx="284" cy="285"/>
            </a:xfrm>
            <a:prstGeom prst="flowChartProcess">
              <a:avLst/>
            </a:prstGeom>
            <a:solidFill>
              <a:srgbClr val="FFFFFF"/>
            </a:solidFill>
            <a:ln w="9525">
              <a:solidFill>
                <a:schemeClr val="tx1"/>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eaLnBrk="1" hangingPunct="1">
                <a:spcBef>
                  <a:spcPct val="0"/>
                </a:spcBef>
                <a:buClrTx/>
                <a:buSzTx/>
                <a:buFontTx/>
                <a:buNone/>
              </a:pPr>
              <a:endParaRPr lang="ar-EG" altLang="ar-EG" sz="2800">
                <a:latin typeface="Times New Roman" panose="02020603050405020304" pitchFamily="18" charset="0"/>
                <a:cs typeface="Times New Roman" panose="02020603050405020304" pitchFamily="18" charset="0"/>
              </a:endParaRPr>
            </a:p>
          </p:txBody>
        </p:sp>
        <p:sp>
          <p:nvSpPr>
            <p:cNvPr id="17" name="Line 31">
              <a:extLst>
                <a:ext uri="{FF2B5EF4-FFF2-40B4-BE49-F238E27FC236}">
                  <a16:creationId xmlns:a16="http://schemas.microsoft.com/office/drawing/2014/main" id="{A7BFA9D0-6812-2996-134B-476BF3450E65}"/>
                </a:ext>
              </a:extLst>
            </p:cNvPr>
            <p:cNvSpPr>
              <a:spLocks noChangeShapeType="1"/>
            </p:cNvSpPr>
            <p:nvPr/>
          </p:nvSpPr>
          <p:spPr bwMode="auto">
            <a:xfrm>
              <a:off x="1044" y="1633"/>
              <a:ext cx="1422" cy="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8" name="Line 32">
              <a:extLst>
                <a:ext uri="{FF2B5EF4-FFF2-40B4-BE49-F238E27FC236}">
                  <a16:creationId xmlns:a16="http://schemas.microsoft.com/office/drawing/2014/main" id="{09B57ED4-ED30-DF39-0EF7-63802B14F6E1}"/>
                </a:ext>
              </a:extLst>
            </p:cNvPr>
            <p:cNvSpPr>
              <a:spLocks noChangeShapeType="1"/>
            </p:cNvSpPr>
            <p:nvPr/>
          </p:nvSpPr>
          <p:spPr bwMode="auto">
            <a:xfrm>
              <a:off x="2063" y="1359"/>
              <a:ext cx="0" cy="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9" name="Line 33">
              <a:extLst>
                <a:ext uri="{FF2B5EF4-FFF2-40B4-BE49-F238E27FC236}">
                  <a16:creationId xmlns:a16="http://schemas.microsoft.com/office/drawing/2014/main" id="{C1B81AA8-7A07-0453-40F5-B306E5E2369F}"/>
                </a:ext>
              </a:extLst>
            </p:cNvPr>
            <p:cNvSpPr>
              <a:spLocks noChangeShapeType="1"/>
            </p:cNvSpPr>
            <p:nvPr/>
          </p:nvSpPr>
          <p:spPr bwMode="auto">
            <a:xfrm>
              <a:off x="1502" y="138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grpSp>
          <p:nvGrpSpPr>
            <p:cNvPr id="20" name="Group 19">
              <a:extLst>
                <a:ext uri="{FF2B5EF4-FFF2-40B4-BE49-F238E27FC236}">
                  <a16:creationId xmlns:a16="http://schemas.microsoft.com/office/drawing/2014/main" id="{032763D3-6CF2-D50B-4CA7-D6EA1C1F8619}"/>
                </a:ext>
              </a:extLst>
            </p:cNvPr>
            <p:cNvGrpSpPr>
              <a:grpSpLocks/>
            </p:cNvGrpSpPr>
            <p:nvPr/>
          </p:nvGrpSpPr>
          <p:grpSpPr bwMode="auto">
            <a:xfrm>
              <a:off x="1044" y="1740"/>
              <a:ext cx="1152" cy="330"/>
              <a:chOff x="720" y="1824"/>
              <a:chExt cx="1152" cy="330"/>
            </a:xfrm>
          </p:grpSpPr>
          <p:sp>
            <p:nvSpPr>
              <p:cNvPr id="21" name="Text Box 26">
                <a:extLst>
                  <a:ext uri="{FF2B5EF4-FFF2-40B4-BE49-F238E27FC236}">
                    <a16:creationId xmlns:a16="http://schemas.microsoft.com/office/drawing/2014/main" id="{4A5BDB0D-7037-1608-65FC-3344CD40D651}"/>
                  </a:ext>
                </a:extLst>
              </p:cNvPr>
              <p:cNvSpPr txBox="1">
                <a:spLocks noChangeArrowheads="1"/>
              </p:cNvSpPr>
              <p:nvPr/>
            </p:nvSpPr>
            <p:spPr bwMode="auto">
              <a:xfrm>
                <a:off x="720" y="1824"/>
                <a:ext cx="1152" cy="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defTabSz="996696" eaLnBrk="1" hangingPunct="1">
                  <a:spcBef>
                    <a:spcPct val="50000"/>
                  </a:spcBef>
                </a:pPr>
                <a:r>
                  <a:rPr lang="en-US" altLang="ar-EG" sz="2398" kern="1200" dirty="0">
                    <a:solidFill>
                      <a:schemeClr val="tx1"/>
                    </a:solidFill>
                    <a:latin typeface="Times New Roman" panose="02020603050405020304" pitchFamily="18" charset="0"/>
                    <a:ea typeface="Batang" panose="02030600000101010101" pitchFamily="18" charset="-127"/>
                    <a:cs typeface="Times New Roman" panose="02020603050405020304" pitchFamily="18" charset="0"/>
                  </a:rPr>
                  <a:t>           </a:t>
                </a:r>
                <a:r>
                  <a:rPr lang="en-US" altLang="ar-EG" sz="1600" kern="1200" dirty="0">
                    <a:solidFill>
                      <a:schemeClr val="tx1"/>
                    </a:solidFill>
                    <a:latin typeface="Times New Roman" panose="02020603050405020304" pitchFamily="18" charset="0"/>
                    <a:ea typeface="Batang" panose="02030600000101010101" pitchFamily="18" charset="-127"/>
                    <a:cs typeface="Times New Roman" panose="02020603050405020304" pitchFamily="18" charset="0"/>
                  </a:rPr>
                  <a:t>SA</a:t>
                </a:r>
                <a:r>
                  <a:rPr lang="en-US" altLang="ar-EG" sz="2398" kern="1200" dirty="0">
                    <a:solidFill>
                      <a:schemeClr val="tx1"/>
                    </a:solidFill>
                    <a:latin typeface="Times New Roman" panose="02020603050405020304" pitchFamily="18" charset="0"/>
                    <a:ea typeface="Batang" panose="02030600000101010101" pitchFamily="18" charset="-127"/>
                    <a:cs typeface="Times New Roman" panose="02020603050405020304" pitchFamily="18" charset="0"/>
                  </a:rPr>
                  <a:t>          </a:t>
                </a:r>
                <a:endParaRPr lang="en-US" altLang="ar-EG" sz="2200" dirty="0">
                  <a:latin typeface="Times New Roman" panose="02020603050405020304" pitchFamily="18" charset="0"/>
                  <a:ea typeface="Batang" panose="02030600000101010101" pitchFamily="18" charset="-127"/>
                  <a:cs typeface="Times New Roman" panose="02020603050405020304" pitchFamily="18" charset="0"/>
                </a:endParaRPr>
              </a:p>
            </p:txBody>
          </p:sp>
          <p:sp>
            <p:nvSpPr>
              <p:cNvPr id="22" name="Line 34">
                <a:extLst>
                  <a:ext uri="{FF2B5EF4-FFF2-40B4-BE49-F238E27FC236}">
                    <a16:creationId xmlns:a16="http://schemas.microsoft.com/office/drawing/2014/main" id="{6E158432-E1D3-4090-22E7-5BDD851267C5}"/>
                  </a:ext>
                </a:extLst>
              </p:cNvPr>
              <p:cNvSpPr>
                <a:spLocks noChangeShapeType="1"/>
              </p:cNvSpPr>
              <p:nvPr/>
            </p:nvSpPr>
            <p:spPr bwMode="auto">
              <a:xfrm>
                <a:off x="1632" y="1824"/>
                <a:ext cx="0" cy="26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3" name="Line 35">
                <a:extLst>
                  <a:ext uri="{FF2B5EF4-FFF2-40B4-BE49-F238E27FC236}">
                    <a16:creationId xmlns:a16="http://schemas.microsoft.com/office/drawing/2014/main" id="{AD50C94A-4EF5-DCE1-EEEF-097EC540CCC2}"/>
                  </a:ext>
                </a:extLst>
              </p:cNvPr>
              <p:cNvSpPr>
                <a:spLocks noChangeShapeType="1"/>
              </p:cNvSpPr>
              <p:nvPr/>
            </p:nvSpPr>
            <p:spPr bwMode="auto">
              <a:xfrm>
                <a:off x="1356" y="1824"/>
                <a:ext cx="0" cy="26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grpSp>
      </p:grpSp>
    </p:spTree>
    <p:extLst>
      <p:ext uri="{BB962C8B-B14F-4D97-AF65-F5344CB8AC3E}">
        <p14:creationId xmlns:p14="http://schemas.microsoft.com/office/powerpoint/2010/main" val="6584201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FA2D2-2AE0-8F0E-19E7-D43DCE3EE754}"/>
              </a:ext>
            </a:extLst>
          </p:cNvPr>
          <p:cNvSpPr>
            <a:spLocks noGrp="1"/>
          </p:cNvSpPr>
          <p:nvPr>
            <p:ph type="title"/>
          </p:nvPr>
        </p:nvSpPr>
        <p:spPr/>
        <p:txBody>
          <a:bodyPr/>
          <a:lstStyle/>
          <a:p>
            <a:r>
              <a:rPr lang="en-US" dirty="0"/>
              <a:t>Learning Address</a:t>
            </a:r>
          </a:p>
        </p:txBody>
      </p:sp>
      <p:sp>
        <p:nvSpPr>
          <p:cNvPr id="3" name="Content Placeholder 2">
            <a:extLst>
              <a:ext uri="{FF2B5EF4-FFF2-40B4-BE49-F238E27FC236}">
                <a16:creationId xmlns:a16="http://schemas.microsoft.com/office/drawing/2014/main" id="{6195A070-BFB8-2DAE-4E26-303EF644A9DB}"/>
              </a:ext>
            </a:extLst>
          </p:cNvPr>
          <p:cNvSpPr>
            <a:spLocks noGrp="1"/>
          </p:cNvSpPr>
          <p:nvPr>
            <p:ph idx="1"/>
          </p:nvPr>
        </p:nvSpPr>
        <p:spPr/>
        <p:txBody>
          <a:bodyPr>
            <a:normAutofit fontScale="85000" lnSpcReduction="10000"/>
          </a:bodyPr>
          <a:lstStyle/>
          <a:p>
            <a:r>
              <a:rPr lang="en-US" altLang="ar-EG" sz="2800" dirty="0">
                <a:latin typeface="Times New Roman" panose="02020603050405020304" pitchFamily="18" charset="0"/>
                <a:cs typeface="Times New Roman" panose="02020603050405020304" pitchFamily="18" charset="0"/>
              </a:rPr>
              <a:t>When a bridge comes up for the first time, its forwarding table is empty. It builds up the address database by examining the source address field of the MAC frames that hits its ports. Whenever the bridge finds that the source address is not in its forwarding table, it updates the forwarding table with the source address and the identity of the port at which the frame was seen. Thus, as the stations exchange the frames, the bridge gradually builds up its forwarding table.</a:t>
            </a:r>
          </a:p>
          <a:p>
            <a:r>
              <a:rPr lang="en-US" dirty="0"/>
              <a:t>Multiple Paths Learning:</a:t>
            </a:r>
          </a:p>
          <a:p>
            <a:pPr lvl="1" algn="just">
              <a:defRPr/>
            </a:pPr>
            <a:r>
              <a:rPr lang="en-US" altLang="ar-EG" sz="2800" dirty="0">
                <a:latin typeface="Times New Roman" panose="02020603050405020304" pitchFamily="18" charset="0"/>
                <a:cs typeface="Times New Roman" panose="02020603050405020304" pitchFamily="18" charset="0"/>
              </a:rPr>
              <a:t>If the topology of the interconnected Ethernet LANs has loops, there will be more than one path interconnecting two segments of a network. Multiple interconnecting paths can affect network operations in three ways:</a:t>
            </a:r>
          </a:p>
          <a:p>
            <a:pPr lvl="2"/>
            <a:r>
              <a:rPr lang="en-US" sz="2400" dirty="0"/>
              <a:t> Confusion during address learning. </a:t>
            </a:r>
          </a:p>
          <a:p>
            <a:pPr lvl="2"/>
            <a:r>
              <a:rPr lang="en-US" sz="2400" dirty="0"/>
              <a:t> Endless circulation of frames with unknown destination.</a:t>
            </a:r>
          </a:p>
          <a:p>
            <a:pPr lvl="2"/>
            <a:r>
              <a:rPr lang="en-US" sz="2400" dirty="0"/>
              <a:t> Broadcast storm.</a:t>
            </a:r>
          </a:p>
          <a:p>
            <a:endParaRPr lang="en-US" dirty="0"/>
          </a:p>
        </p:txBody>
      </p:sp>
      <p:sp>
        <p:nvSpPr>
          <p:cNvPr id="4" name="Line 15">
            <a:extLst>
              <a:ext uri="{FF2B5EF4-FFF2-40B4-BE49-F238E27FC236}">
                <a16:creationId xmlns:a16="http://schemas.microsoft.com/office/drawing/2014/main" id="{B9C27D01-0C5E-A2D6-A531-01323BBC2618}"/>
              </a:ext>
            </a:extLst>
          </p:cNvPr>
          <p:cNvSpPr>
            <a:spLocks noChangeShapeType="1"/>
          </p:cNvSpPr>
          <p:nvPr/>
        </p:nvSpPr>
        <p:spPr bwMode="auto">
          <a:xfrm>
            <a:off x="8523893" y="8591550"/>
            <a:ext cx="4925407" cy="0"/>
          </a:xfrm>
          <a:prstGeom prst="line">
            <a:avLst/>
          </a:prstGeom>
          <a:noFill/>
          <a:ln w="12700">
            <a:solidFill>
              <a:schemeClr val="tx2"/>
            </a:solidFill>
            <a:round/>
            <a:headEnd type="oval" w="med" len="med"/>
            <a:tailEnd type="oval"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grpSp>
        <p:nvGrpSpPr>
          <p:cNvPr id="5" name="Group 4">
            <a:extLst>
              <a:ext uri="{FF2B5EF4-FFF2-40B4-BE49-F238E27FC236}">
                <a16:creationId xmlns:a16="http://schemas.microsoft.com/office/drawing/2014/main" id="{4A65D51C-8E0D-DCAF-B515-82B55DE350CE}"/>
              </a:ext>
            </a:extLst>
          </p:cNvPr>
          <p:cNvGrpSpPr>
            <a:grpSpLocks/>
          </p:cNvGrpSpPr>
          <p:nvPr/>
        </p:nvGrpSpPr>
        <p:grpSpPr bwMode="auto">
          <a:xfrm>
            <a:off x="7741227" y="4759036"/>
            <a:ext cx="4218709" cy="1880755"/>
            <a:chOff x="1416" y="2256"/>
            <a:chExt cx="3395" cy="1584"/>
          </a:xfrm>
        </p:grpSpPr>
        <p:grpSp>
          <p:nvGrpSpPr>
            <p:cNvPr id="6" name="Group 5">
              <a:extLst>
                <a:ext uri="{FF2B5EF4-FFF2-40B4-BE49-F238E27FC236}">
                  <a16:creationId xmlns:a16="http://schemas.microsoft.com/office/drawing/2014/main" id="{817BC2E1-A210-9FA0-11F1-623462B39B23}"/>
                </a:ext>
              </a:extLst>
            </p:cNvPr>
            <p:cNvGrpSpPr>
              <a:grpSpLocks/>
            </p:cNvGrpSpPr>
            <p:nvPr/>
          </p:nvGrpSpPr>
          <p:grpSpPr bwMode="auto">
            <a:xfrm>
              <a:off x="1686" y="2256"/>
              <a:ext cx="3125" cy="1584"/>
              <a:chOff x="2058" y="2592"/>
              <a:chExt cx="1795" cy="1152"/>
            </a:xfrm>
          </p:grpSpPr>
          <p:sp>
            <p:nvSpPr>
              <p:cNvPr id="13" name="Rectangle 12">
                <a:extLst>
                  <a:ext uri="{FF2B5EF4-FFF2-40B4-BE49-F238E27FC236}">
                    <a16:creationId xmlns:a16="http://schemas.microsoft.com/office/drawing/2014/main" id="{4C1A7607-A977-856A-D8E3-96E75467FE46}"/>
                  </a:ext>
                </a:extLst>
              </p:cNvPr>
              <p:cNvSpPr>
                <a:spLocks noChangeArrowheads="1"/>
              </p:cNvSpPr>
              <p:nvPr/>
            </p:nvSpPr>
            <p:spPr bwMode="auto">
              <a:xfrm>
                <a:off x="2864" y="2592"/>
                <a:ext cx="231" cy="192"/>
              </a:xfrm>
              <a:prstGeom prst="rect">
                <a:avLst/>
              </a:prstGeom>
              <a:solidFill>
                <a:srgbClr val="FFFFFF"/>
              </a:solidFill>
              <a:ln w="9525">
                <a:solidFill>
                  <a:schemeClr val="tx2"/>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ct val="0"/>
                  </a:spcBef>
                  <a:buClrTx/>
                  <a:buSzTx/>
                  <a:buFontTx/>
                  <a:buNone/>
                </a:pPr>
                <a:r>
                  <a:rPr lang="en-US" altLang="ko-KR" sz="2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A</a:t>
                </a:r>
                <a:endParaRPr lang="en-US" altLang="ar-EG" sz="2200">
                  <a:solidFill>
                    <a:srgbClr val="000000"/>
                  </a:solidFill>
                  <a:latin typeface="Times New Roman" panose="02020603050405020304" pitchFamily="18" charset="0"/>
                  <a:ea typeface="Batang" panose="02030600000101010101" pitchFamily="18" charset="-127"/>
                  <a:cs typeface="Times New Roman" panose="02020603050405020304" pitchFamily="18" charset="0"/>
                </a:endParaRPr>
              </a:p>
            </p:txBody>
          </p:sp>
          <p:sp>
            <p:nvSpPr>
              <p:cNvPr id="14" name="Rectangle 13">
                <a:extLst>
                  <a:ext uri="{FF2B5EF4-FFF2-40B4-BE49-F238E27FC236}">
                    <a16:creationId xmlns:a16="http://schemas.microsoft.com/office/drawing/2014/main" id="{1F998489-FBED-D4D2-21CE-08F80325D1E7}"/>
                  </a:ext>
                </a:extLst>
              </p:cNvPr>
              <p:cNvSpPr>
                <a:spLocks noChangeArrowheads="1"/>
              </p:cNvSpPr>
              <p:nvPr/>
            </p:nvSpPr>
            <p:spPr bwMode="auto">
              <a:xfrm>
                <a:off x="2250" y="3072"/>
                <a:ext cx="304" cy="192"/>
              </a:xfrm>
              <a:prstGeom prst="rect">
                <a:avLst/>
              </a:prstGeom>
              <a:solidFill>
                <a:srgbClr val="FFFFFF"/>
              </a:solidFill>
              <a:ln w="9525">
                <a:solidFill>
                  <a:schemeClr val="tx2"/>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ct val="0"/>
                  </a:spcBef>
                  <a:buClrTx/>
                  <a:buSzTx/>
                  <a:buFontTx/>
                  <a:buNone/>
                </a:pPr>
                <a:r>
                  <a:rPr lang="en-US" altLang="ko-KR" sz="2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B1</a:t>
                </a:r>
                <a:endParaRPr lang="en-US" altLang="ar-EG" sz="2200">
                  <a:solidFill>
                    <a:srgbClr val="000000"/>
                  </a:solidFill>
                  <a:latin typeface="Times New Roman" panose="02020603050405020304" pitchFamily="18" charset="0"/>
                  <a:ea typeface="Batang" panose="02030600000101010101" pitchFamily="18" charset="-127"/>
                  <a:cs typeface="Times New Roman" panose="02020603050405020304" pitchFamily="18" charset="0"/>
                </a:endParaRPr>
              </a:p>
            </p:txBody>
          </p:sp>
          <p:sp>
            <p:nvSpPr>
              <p:cNvPr id="15" name="Rectangle 14">
                <a:extLst>
                  <a:ext uri="{FF2B5EF4-FFF2-40B4-BE49-F238E27FC236}">
                    <a16:creationId xmlns:a16="http://schemas.microsoft.com/office/drawing/2014/main" id="{A091B6C5-8288-1348-1629-1064CC61702E}"/>
                  </a:ext>
                </a:extLst>
              </p:cNvPr>
              <p:cNvSpPr>
                <a:spLocks noChangeArrowheads="1"/>
              </p:cNvSpPr>
              <p:nvPr/>
            </p:nvSpPr>
            <p:spPr bwMode="auto">
              <a:xfrm>
                <a:off x="3347" y="3072"/>
                <a:ext cx="289" cy="192"/>
              </a:xfrm>
              <a:prstGeom prst="rect">
                <a:avLst/>
              </a:prstGeom>
              <a:solidFill>
                <a:srgbClr val="FFFFFF"/>
              </a:solidFill>
              <a:ln w="9525">
                <a:solidFill>
                  <a:schemeClr val="tx2"/>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ct val="0"/>
                  </a:spcBef>
                  <a:buClrTx/>
                  <a:buSzTx/>
                  <a:buFontTx/>
                  <a:buNone/>
                </a:pPr>
                <a:r>
                  <a:rPr lang="en-US" altLang="ko-KR" sz="2200">
                    <a:solidFill>
                      <a:srgbClr val="000000"/>
                    </a:solidFill>
                    <a:latin typeface="Times New Roman" panose="02020603050405020304" pitchFamily="18" charset="0"/>
                    <a:ea typeface="Batang" panose="02030600000101010101" pitchFamily="18" charset="-127"/>
                    <a:cs typeface="Times New Roman" panose="02020603050405020304" pitchFamily="18" charset="0"/>
                  </a:rPr>
                  <a:t>B2</a:t>
                </a:r>
                <a:endParaRPr lang="en-US" altLang="ar-EG" sz="2200">
                  <a:solidFill>
                    <a:srgbClr val="000000"/>
                  </a:solidFill>
                  <a:latin typeface="Times New Roman" panose="02020603050405020304" pitchFamily="18" charset="0"/>
                  <a:ea typeface="Batang" panose="02030600000101010101" pitchFamily="18" charset="-127"/>
                  <a:cs typeface="Times New Roman" panose="02020603050405020304" pitchFamily="18" charset="0"/>
                </a:endParaRPr>
              </a:p>
            </p:txBody>
          </p:sp>
          <p:sp>
            <p:nvSpPr>
              <p:cNvPr id="16" name="Rectangle 15">
                <a:extLst>
                  <a:ext uri="{FF2B5EF4-FFF2-40B4-BE49-F238E27FC236}">
                    <a16:creationId xmlns:a16="http://schemas.microsoft.com/office/drawing/2014/main" id="{16B609F7-9234-1CEC-21DF-3CDCCF1B93F2}"/>
                  </a:ext>
                </a:extLst>
              </p:cNvPr>
              <p:cNvSpPr>
                <a:spLocks noChangeArrowheads="1"/>
              </p:cNvSpPr>
              <p:nvPr/>
            </p:nvSpPr>
            <p:spPr bwMode="auto">
              <a:xfrm>
                <a:off x="2864" y="3552"/>
                <a:ext cx="231" cy="192"/>
              </a:xfrm>
              <a:prstGeom prst="rect">
                <a:avLst/>
              </a:prstGeom>
              <a:solidFill>
                <a:srgbClr val="FFFFFF"/>
              </a:solidFill>
              <a:ln w="9525">
                <a:solidFill>
                  <a:schemeClr val="tx2"/>
                </a:solidFill>
                <a:miter lim="800000"/>
                <a:headEnd/>
                <a:tailEnd/>
              </a:ln>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rtl="0" eaLnBrk="1" hangingPunct="1">
                  <a:spcBef>
                    <a:spcPct val="0"/>
                  </a:spcBef>
                  <a:buClrTx/>
                  <a:buSzTx/>
                  <a:buFontTx/>
                  <a:buNone/>
                </a:pPr>
                <a:r>
                  <a:rPr lang="en-US" altLang="ko-KR" sz="2200">
                    <a:solidFill>
                      <a:srgbClr val="000000"/>
                    </a:solidFill>
                    <a:latin typeface="Times New Roman" panose="02020603050405020304" pitchFamily="18" charset="0"/>
                    <a:ea typeface="Batang" panose="02030600000101010101" pitchFamily="18" charset="-127"/>
                  </a:rPr>
                  <a:t>B</a:t>
                </a:r>
                <a:endParaRPr lang="en-US" altLang="ar-EG" sz="2200">
                  <a:solidFill>
                    <a:srgbClr val="000000"/>
                  </a:solidFill>
                  <a:ea typeface="Batang" panose="02030600000101010101" pitchFamily="18" charset="-127"/>
                </a:endParaRPr>
              </a:p>
            </p:txBody>
          </p:sp>
          <p:sp>
            <p:nvSpPr>
              <p:cNvPr id="17" name="Line 9">
                <a:extLst>
                  <a:ext uri="{FF2B5EF4-FFF2-40B4-BE49-F238E27FC236}">
                    <a16:creationId xmlns:a16="http://schemas.microsoft.com/office/drawing/2014/main" id="{D7F8988E-482B-059D-827E-326F4A16CD1F}"/>
                  </a:ext>
                </a:extLst>
              </p:cNvPr>
              <p:cNvSpPr>
                <a:spLocks noChangeShapeType="1"/>
              </p:cNvSpPr>
              <p:nvPr/>
            </p:nvSpPr>
            <p:spPr bwMode="auto">
              <a:xfrm>
                <a:off x="3498" y="3264"/>
                <a:ext cx="0" cy="19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8" name="Line 10">
                <a:extLst>
                  <a:ext uri="{FF2B5EF4-FFF2-40B4-BE49-F238E27FC236}">
                    <a16:creationId xmlns:a16="http://schemas.microsoft.com/office/drawing/2014/main" id="{D886BCAA-B49D-43AD-5B2D-57E63C5A910E}"/>
                  </a:ext>
                </a:extLst>
              </p:cNvPr>
              <p:cNvSpPr>
                <a:spLocks noChangeShapeType="1"/>
              </p:cNvSpPr>
              <p:nvPr/>
            </p:nvSpPr>
            <p:spPr bwMode="auto">
              <a:xfrm>
                <a:off x="3498" y="2880"/>
                <a:ext cx="0" cy="19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9" name="Line 11">
                <a:extLst>
                  <a:ext uri="{FF2B5EF4-FFF2-40B4-BE49-F238E27FC236}">
                    <a16:creationId xmlns:a16="http://schemas.microsoft.com/office/drawing/2014/main" id="{E375DDFA-A1DA-A3FF-BA26-FCA1068B8BFF}"/>
                  </a:ext>
                </a:extLst>
              </p:cNvPr>
              <p:cNvSpPr>
                <a:spLocks noChangeShapeType="1"/>
              </p:cNvSpPr>
              <p:nvPr/>
            </p:nvSpPr>
            <p:spPr bwMode="auto">
              <a:xfrm>
                <a:off x="2404" y="3264"/>
                <a:ext cx="0" cy="19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0" name="Line 12">
                <a:extLst>
                  <a:ext uri="{FF2B5EF4-FFF2-40B4-BE49-F238E27FC236}">
                    <a16:creationId xmlns:a16="http://schemas.microsoft.com/office/drawing/2014/main" id="{2E92DB22-E5BE-35DA-A913-10E7817761DF}"/>
                  </a:ext>
                </a:extLst>
              </p:cNvPr>
              <p:cNvSpPr>
                <a:spLocks noChangeShapeType="1"/>
              </p:cNvSpPr>
              <p:nvPr/>
            </p:nvSpPr>
            <p:spPr bwMode="auto">
              <a:xfrm>
                <a:off x="2404" y="2880"/>
                <a:ext cx="0" cy="19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1" name="Line 13">
                <a:extLst>
                  <a:ext uri="{FF2B5EF4-FFF2-40B4-BE49-F238E27FC236}">
                    <a16:creationId xmlns:a16="http://schemas.microsoft.com/office/drawing/2014/main" id="{322CE403-1C73-B6DE-237B-5429922DF3BD}"/>
                  </a:ext>
                </a:extLst>
              </p:cNvPr>
              <p:cNvSpPr>
                <a:spLocks noChangeShapeType="1"/>
              </p:cNvSpPr>
              <p:nvPr/>
            </p:nvSpPr>
            <p:spPr bwMode="auto">
              <a:xfrm>
                <a:off x="2979" y="2784"/>
                <a:ext cx="0" cy="9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2" name="Line 14">
                <a:extLst>
                  <a:ext uri="{FF2B5EF4-FFF2-40B4-BE49-F238E27FC236}">
                    <a16:creationId xmlns:a16="http://schemas.microsoft.com/office/drawing/2014/main" id="{7D668493-56D3-1AB1-4F1E-B391D4167559}"/>
                  </a:ext>
                </a:extLst>
              </p:cNvPr>
              <p:cNvSpPr>
                <a:spLocks noChangeShapeType="1"/>
              </p:cNvSpPr>
              <p:nvPr/>
            </p:nvSpPr>
            <p:spPr bwMode="auto">
              <a:xfrm>
                <a:off x="2058" y="2880"/>
                <a:ext cx="1785" cy="0"/>
              </a:xfrm>
              <a:prstGeom prst="line">
                <a:avLst/>
              </a:prstGeom>
              <a:noFill/>
              <a:ln w="12700">
                <a:solidFill>
                  <a:schemeClr val="tx2"/>
                </a:solidFill>
                <a:round/>
                <a:headEnd type="oval" w="med" len="med"/>
                <a:tailEnd type="oval"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3" name="Line 15">
                <a:extLst>
                  <a:ext uri="{FF2B5EF4-FFF2-40B4-BE49-F238E27FC236}">
                    <a16:creationId xmlns:a16="http://schemas.microsoft.com/office/drawing/2014/main" id="{B9C27D01-0C5E-A2D6-A531-01323BBC2618}"/>
                  </a:ext>
                </a:extLst>
              </p:cNvPr>
              <p:cNvSpPr>
                <a:spLocks noChangeShapeType="1"/>
              </p:cNvSpPr>
              <p:nvPr/>
            </p:nvSpPr>
            <p:spPr bwMode="auto">
              <a:xfrm>
                <a:off x="2068" y="3456"/>
                <a:ext cx="1785" cy="0"/>
              </a:xfrm>
              <a:prstGeom prst="line">
                <a:avLst/>
              </a:prstGeom>
              <a:noFill/>
              <a:ln w="12700">
                <a:solidFill>
                  <a:schemeClr val="tx2"/>
                </a:solidFill>
                <a:round/>
                <a:headEnd type="oval" w="med" len="med"/>
                <a:tailEnd type="oval" w="med" len="me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4" name="Line 16">
                <a:extLst>
                  <a:ext uri="{FF2B5EF4-FFF2-40B4-BE49-F238E27FC236}">
                    <a16:creationId xmlns:a16="http://schemas.microsoft.com/office/drawing/2014/main" id="{5695F76B-DA83-7578-5D70-300857119D88}"/>
                  </a:ext>
                </a:extLst>
              </p:cNvPr>
              <p:cNvSpPr>
                <a:spLocks noChangeShapeType="1"/>
              </p:cNvSpPr>
              <p:nvPr/>
            </p:nvSpPr>
            <p:spPr bwMode="auto">
              <a:xfrm>
                <a:off x="2979" y="3456"/>
                <a:ext cx="0" cy="96"/>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grpSp>
        <p:sp>
          <p:nvSpPr>
            <p:cNvPr id="7" name="Text Box 20">
              <a:extLst>
                <a:ext uri="{FF2B5EF4-FFF2-40B4-BE49-F238E27FC236}">
                  <a16:creationId xmlns:a16="http://schemas.microsoft.com/office/drawing/2014/main" id="{ADFCA4AE-DF8E-7F39-ED82-1A71528E2C45}"/>
                </a:ext>
              </a:extLst>
            </p:cNvPr>
            <p:cNvSpPr txBox="1">
              <a:spLocks noChangeArrowheads="1"/>
            </p:cNvSpPr>
            <p:nvPr/>
          </p:nvSpPr>
          <p:spPr bwMode="auto">
            <a:xfrm>
              <a:off x="1416" y="2456"/>
              <a:ext cx="33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l" rtl="0" eaLnBrk="1" hangingPunct="1">
                <a:spcBef>
                  <a:spcPct val="50000"/>
                </a:spcBef>
                <a:buClrTx/>
                <a:buSzTx/>
                <a:buFontTx/>
                <a:buNone/>
              </a:pPr>
              <a:r>
                <a:rPr lang="en-US" altLang="ar-EG" sz="2200">
                  <a:solidFill>
                    <a:schemeClr val="tx2"/>
                  </a:solidFill>
                  <a:latin typeface="Times New Roman" panose="02020603050405020304" pitchFamily="18" charset="0"/>
                  <a:ea typeface="Batang" panose="02030600000101010101" pitchFamily="18" charset="-127"/>
                  <a:cs typeface="Times New Roman" panose="02020603050405020304" pitchFamily="18" charset="0"/>
                </a:rPr>
                <a:t>L</a:t>
              </a:r>
              <a:r>
                <a:rPr lang="en-US" altLang="ar-EG" sz="2200" baseline="-24000">
                  <a:solidFill>
                    <a:schemeClr val="tx2"/>
                  </a:solidFill>
                  <a:latin typeface="Times New Roman" panose="02020603050405020304" pitchFamily="18" charset="0"/>
                  <a:ea typeface="Batang" panose="02030600000101010101" pitchFamily="18" charset="-127"/>
                  <a:cs typeface="Times New Roman" panose="02020603050405020304" pitchFamily="18" charset="0"/>
                </a:rPr>
                <a:t>1</a:t>
              </a:r>
            </a:p>
          </p:txBody>
        </p:sp>
        <p:sp>
          <p:nvSpPr>
            <p:cNvPr id="8" name="Text Box 21">
              <a:extLst>
                <a:ext uri="{FF2B5EF4-FFF2-40B4-BE49-F238E27FC236}">
                  <a16:creationId xmlns:a16="http://schemas.microsoft.com/office/drawing/2014/main" id="{AE4DB6DD-8036-6D96-2F50-77322B46FDF4}"/>
                </a:ext>
              </a:extLst>
            </p:cNvPr>
            <p:cNvSpPr txBox="1">
              <a:spLocks noChangeArrowheads="1"/>
            </p:cNvSpPr>
            <p:nvPr/>
          </p:nvSpPr>
          <p:spPr bwMode="auto">
            <a:xfrm>
              <a:off x="1416" y="3251"/>
              <a:ext cx="33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l" rtl="0" eaLnBrk="1" hangingPunct="1">
                <a:spcBef>
                  <a:spcPct val="50000"/>
                </a:spcBef>
                <a:buClrTx/>
                <a:buSzTx/>
                <a:buFontTx/>
                <a:buNone/>
              </a:pPr>
              <a:r>
                <a:rPr lang="en-US" altLang="ar-EG" sz="2200">
                  <a:solidFill>
                    <a:schemeClr val="tx2"/>
                  </a:solidFill>
                  <a:latin typeface="Times New Roman" panose="02020603050405020304" pitchFamily="18" charset="0"/>
                  <a:ea typeface="Batang" panose="02030600000101010101" pitchFamily="18" charset="-127"/>
                  <a:cs typeface="Times New Roman" panose="02020603050405020304" pitchFamily="18" charset="0"/>
                </a:rPr>
                <a:t>L</a:t>
              </a:r>
              <a:r>
                <a:rPr lang="en-US" altLang="ar-EG" sz="2200" baseline="-24000">
                  <a:solidFill>
                    <a:schemeClr val="tx2"/>
                  </a:solidFill>
                  <a:latin typeface="Times New Roman" panose="02020603050405020304" pitchFamily="18" charset="0"/>
                  <a:ea typeface="Batang" panose="02030600000101010101" pitchFamily="18" charset="-127"/>
                  <a:cs typeface="Times New Roman" panose="02020603050405020304" pitchFamily="18" charset="0"/>
                </a:rPr>
                <a:t>2</a:t>
              </a:r>
            </a:p>
          </p:txBody>
        </p:sp>
        <p:sp>
          <p:nvSpPr>
            <p:cNvPr id="9" name="Text Box 22">
              <a:extLst>
                <a:ext uri="{FF2B5EF4-FFF2-40B4-BE49-F238E27FC236}">
                  <a16:creationId xmlns:a16="http://schemas.microsoft.com/office/drawing/2014/main" id="{781F7E12-2846-C427-BC49-D3F5F3BB0B73}"/>
                </a:ext>
              </a:extLst>
            </p:cNvPr>
            <p:cNvSpPr txBox="1">
              <a:spLocks noChangeArrowheads="1"/>
            </p:cNvSpPr>
            <p:nvPr/>
          </p:nvSpPr>
          <p:spPr bwMode="auto">
            <a:xfrm>
              <a:off x="3944" y="315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l" rtl="0" eaLnBrk="1" hangingPunct="1">
                <a:spcBef>
                  <a:spcPct val="50000"/>
                </a:spcBef>
                <a:buClrTx/>
                <a:buSzTx/>
                <a:buFontTx/>
                <a:buNone/>
              </a:pPr>
              <a:r>
                <a:rPr lang="en-US" altLang="ar-EG" sz="2000">
                  <a:solidFill>
                    <a:schemeClr val="tx2"/>
                  </a:solidFill>
                  <a:latin typeface="Times New Roman" panose="02020603050405020304" pitchFamily="18" charset="0"/>
                  <a:ea typeface="Batang" panose="02030600000101010101" pitchFamily="18" charset="-127"/>
                  <a:cs typeface="Times New Roman" panose="02020603050405020304" pitchFamily="18" charset="0"/>
                </a:rPr>
                <a:t>P</a:t>
              </a:r>
              <a:r>
                <a:rPr lang="en-US" altLang="ar-EG" sz="2000" baseline="-24000">
                  <a:solidFill>
                    <a:schemeClr val="tx2"/>
                  </a:solidFill>
                  <a:latin typeface="Times New Roman" panose="02020603050405020304" pitchFamily="18" charset="0"/>
                  <a:ea typeface="Batang" panose="02030600000101010101" pitchFamily="18" charset="-127"/>
                  <a:cs typeface="Times New Roman" panose="02020603050405020304" pitchFamily="18" charset="0"/>
                </a:rPr>
                <a:t>2</a:t>
              </a:r>
            </a:p>
          </p:txBody>
        </p:sp>
        <p:sp>
          <p:nvSpPr>
            <p:cNvPr id="10" name="Text Box 23">
              <a:extLst>
                <a:ext uri="{FF2B5EF4-FFF2-40B4-BE49-F238E27FC236}">
                  <a16:creationId xmlns:a16="http://schemas.microsoft.com/office/drawing/2014/main" id="{4ABD8D00-EC5F-64EA-6893-5632860D996C}"/>
                </a:ext>
              </a:extLst>
            </p:cNvPr>
            <p:cNvSpPr txBox="1">
              <a:spLocks noChangeArrowheads="1"/>
            </p:cNvSpPr>
            <p:nvPr/>
          </p:nvSpPr>
          <p:spPr bwMode="auto">
            <a:xfrm>
              <a:off x="3936" y="2656"/>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l" rtl="0" eaLnBrk="1" hangingPunct="1">
                <a:spcBef>
                  <a:spcPct val="50000"/>
                </a:spcBef>
                <a:buClrTx/>
                <a:buSzTx/>
                <a:buFontTx/>
                <a:buNone/>
              </a:pPr>
              <a:r>
                <a:rPr lang="en-US" altLang="ar-EG" sz="2000">
                  <a:solidFill>
                    <a:schemeClr val="tx2"/>
                  </a:solidFill>
                  <a:latin typeface="Times New Roman" panose="02020603050405020304" pitchFamily="18" charset="0"/>
                  <a:ea typeface="Batang" panose="02030600000101010101" pitchFamily="18" charset="-127"/>
                  <a:cs typeface="Times New Roman" panose="02020603050405020304" pitchFamily="18" charset="0"/>
                </a:rPr>
                <a:t>P</a:t>
              </a:r>
              <a:r>
                <a:rPr lang="en-US" altLang="ar-EG" sz="2000" baseline="-24000">
                  <a:solidFill>
                    <a:schemeClr val="tx2"/>
                  </a:solidFill>
                  <a:latin typeface="Times New Roman" panose="02020603050405020304" pitchFamily="18" charset="0"/>
                  <a:ea typeface="Batang" panose="02030600000101010101" pitchFamily="18" charset="-127"/>
                  <a:cs typeface="Times New Roman" panose="02020603050405020304" pitchFamily="18" charset="0"/>
                </a:rPr>
                <a:t>1</a:t>
              </a:r>
            </a:p>
          </p:txBody>
        </p:sp>
        <p:sp>
          <p:nvSpPr>
            <p:cNvPr id="11" name="Text Box 24">
              <a:extLst>
                <a:ext uri="{FF2B5EF4-FFF2-40B4-BE49-F238E27FC236}">
                  <a16:creationId xmlns:a16="http://schemas.microsoft.com/office/drawing/2014/main" id="{44A32507-6B6A-BCDE-0741-E22B37A8D5D5}"/>
                </a:ext>
              </a:extLst>
            </p:cNvPr>
            <p:cNvSpPr txBox="1">
              <a:spLocks noChangeArrowheads="1"/>
            </p:cNvSpPr>
            <p:nvPr/>
          </p:nvSpPr>
          <p:spPr bwMode="auto">
            <a:xfrm>
              <a:off x="2056" y="3158"/>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l" rtl="0" eaLnBrk="1" hangingPunct="1">
                <a:spcBef>
                  <a:spcPct val="50000"/>
                </a:spcBef>
                <a:buClrTx/>
                <a:buSzTx/>
                <a:buFontTx/>
                <a:buNone/>
              </a:pPr>
              <a:r>
                <a:rPr lang="en-US" altLang="ar-EG" sz="2000">
                  <a:solidFill>
                    <a:schemeClr val="tx2"/>
                  </a:solidFill>
                  <a:latin typeface="Times New Roman" panose="02020603050405020304" pitchFamily="18" charset="0"/>
                  <a:ea typeface="Batang" panose="02030600000101010101" pitchFamily="18" charset="-127"/>
                  <a:cs typeface="Times New Roman" panose="02020603050405020304" pitchFamily="18" charset="0"/>
                </a:rPr>
                <a:t>P</a:t>
              </a:r>
              <a:r>
                <a:rPr lang="en-US" altLang="ar-EG" sz="2000" baseline="-24000">
                  <a:solidFill>
                    <a:schemeClr val="tx2"/>
                  </a:solidFill>
                  <a:latin typeface="Times New Roman" panose="02020603050405020304" pitchFamily="18" charset="0"/>
                  <a:ea typeface="Batang" panose="02030600000101010101" pitchFamily="18" charset="-127"/>
                  <a:cs typeface="Times New Roman" panose="02020603050405020304" pitchFamily="18" charset="0"/>
                </a:rPr>
                <a:t>2</a:t>
              </a:r>
            </a:p>
          </p:txBody>
        </p:sp>
        <p:sp>
          <p:nvSpPr>
            <p:cNvPr id="12" name="Text Box 25">
              <a:extLst>
                <a:ext uri="{FF2B5EF4-FFF2-40B4-BE49-F238E27FC236}">
                  <a16:creationId xmlns:a16="http://schemas.microsoft.com/office/drawing/2014/main" id="{B499E80F-5BC9-9348-C7DE-A68FC2C5BA83}"/>
                </a:ext>
              </a:extLst>
            </p:cNvPr>
            <p:cNvSpPr txBox="1">
              <a:spLocks noChangeArrowheads="1"/>
            </p:cNvSpPr>
            <p:nvPr/>
          </p:nvSpPr>
          <p:spPr bwMode="auto">
            <a:xfrm>
              <a:off x="2056" y="2656"/>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l" rtl="0" eaLnBrk="1" hangingPunct="1">
                <a:spcBef>
                  <a:spcPct val="50000"/>
                </a:spcBef>
                <a:buClrTx/>
                <a:buSzTx/>
                <a:buFontTx/>
                <a:buNone/>
              </a:pPr>
              <a:r>
                <a:rPr lang="en-US" altLang="ar-EG" sz="2000">
                  <a:solidFill>
                    <a:schemeClr val="tx2"/>
                  </a:solidFill>
                  <a:latin typeface="Times New Roman" panose="02020603050405020304" pitchFamily="18" charset="0"/>
                  <a:ea typeface="Batang" panose="02030600000101010101" pitchFamily="18" charset="-127"/>
                  <a:cs typeface="Times New Roman" panose="02020603050405020304" pitchFamily="18" charset="0"/>
                </a:rPr>
                <a:t>P</a:t>
              </a:r>
              <a:r>
                <a:rPr lang="en-US" altLang="ar-EG" sz="2000" baseline="-24000">
                  <a:solidFill>
                    <a:schemeClr val="tx2"/>
                  </a:solidFill>
                  <a:latin typeface="Times New Roman" panose="02020603050405020304" pitchFamily="18" charset="0"/>
                  <a:ea typeface="Batang" panose="02030600000101010101" pitchFamily="18" charset="-127"/>
                  <a:cs typeface="Times New Roman" panose="02020603050405020304" pitchFamily="18" charset="0"/>
                </a:rPr>
                <a:t>1</a:t>
              </a:r>
            </a:p>
          </p:txBody>
        </p:sp>
      </p:grpSp>
    </p:spTree>
    <p:extLst>
      <p:ext uri="{BB962C8B-B14F-4D97-AF65-F5344CB8AC3E}">
        <p14:creationId xmlns:p14="http://schemas.microsoft.com/office/powerpoint/2010/main" val="19059392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B9F5-8768-9FBC-AD3B-015797C68432}"/>
              </a:ext>
            </a:extLst>
          </p:cNvPr>
          <p:cNvSpPr>
            <a:spLocks noGrp="1"/>
          </p:cNvSpPr>
          <p:nvPr>
            <p:ph type="title"/>
          </p:nvPr>
        </p:nvSpPr>
        <p:spPr/>
        <p:txBody>
          <a:bodyPr/>
          <a:lstStyle/>
          <a:p>
            <a:r>
              <a:rPr lang="en-US" altLang="ar-EG" sz="4400" b="1" dirty="0">
                <a:latin typeface="Times New Roman" panose="02020603050405020304" pitchFamily="18" charset="0"/>
                <a:cs typeface="Times New Roman" panose="02020603050405020304" pitchFamily="18" charset="0"/>
              </a:rPr>
              <a:t>spanning tree protocol</a:t>
            </a:r>
            <a:r>
              <a:rPr lang="en-US" altLang="ar-EG" sz="4400" dirty="0">
                <a:latin typeface="Times New Roman" panose="02020603050405020304" pitchFamily="18" charset="0"/>
                <a:cs typeface="Times New Roman" panose="02020603050405020304" pitchFamily="18" charset="0"/>
              </a:rPr>
              <a:t>.</a:t>
            </a:r>
            <a:endParaRPr lang="en-US" dirty="0"/>
          </a:p>
        </p:txBody>
      </p:sp>
      <p:sp>
        <p:nvSpPr>
          <p:cNvPr id="3" name="Content Placeholder 2">
            <a:extLst>
              <a:ext uri="{FF2B5EF4-FFF2-40B4-BE49-F238E27FC236}">
                <a16:creationId xmlns:a16="http://schemas.microsoft.com/office/drawing/2014/main" id="{14CF0C1C-36C7-CAB9-DC52-AD42EF69E7DD}"/>
              </a:ext>
            </a:extLst>
          </p:cNvPr>
          <p:cNvSpPr>
            <a:spLocks noGrp="1"/>
          </p:cNvSpPr>
          <p:nvPr>
            <p:ph idx="1"/>
          </p:nvPr>
        </p:nvSpPr>
        <p:spPr/>
        <p:txBody>
          <a:bodyPr>
            <a:normAutofit fontScale="70000" lnSpcReduction="20000"/>
          </a:bodyPr>
          <a:lstStyle/>
          <a:p>
            <a:pPr>
              <a:lnSpc>
                <a:spcPct val="120000"/>
              </a:lnSpc>
            </a:pPr>
            <a:r>
              <a:rPr lang="en-US" altLang="ar-EG" sz="2800" dirty="0">
                <a:latin typeface="Times New Roman" panose="02020603050405020304" pitchFamily="18" charset="0"/>
                <a:cs typeface="Times New Roman" panose="02020603050405020304" pitchFamily="18" charset="0"/>
              </a:rPr>
              <a:t>Multiple paths are built into the network to</a:t>
            </a:r>
            <a:r>
              <a:rPr lang="en-US" altLang="ar-EG" dirty="0"/>
              <a:t> </a:t>
            </a:r>
            <a:r>
              <a:rPr lang="en-US" altLang="ar-EG" sz="2800" dirty="0">
                <a:latin typeface="Times New Roman" panose="02020603050405020304" pitchFamily="18" charset="0"/>
                <a:cs typeface="Times New Roman" panose="02020603050405020304" pitchFamily="18" charset="0"/>
              </a:rPr>
              <a:t>improve network resilience against failure of segment or a bridge of a network. When one path fails, the alternative path takes over. But multiple paths can not be allowed to coexist. Therefore, what we need to ensure is that there is only one path interconnecting any two segments of network at any point of time in the network. If there is a failure in any section of the network, an alternative path is automatically built through the redundant network resources. This is achieved through the </a:t>
            </a:r>
            <a:r>
              <a:rPr lang="en-US" altLang="ar-EG" sz="2800" b="1" dirty="0">
                <a:solidFill>
                  <a:srgbClr val="E41221"/>
                </a:solidFill>
                <a:latin typeface="Times New Roman" panose="02020603050405020304" pitchFamily="18" charset="0"/>
                <a:cs typeface="Times New Roman" panose="02020603050405020304" pitchFamily="18" charset="0"/>
              </a:rPr>
              <a:t>spanning tree protocol</a:t>
            </a:r>
            <a:r>
              <a:rPr lang="en-US" altLang="ar-EG" sz="2800" dirty="0">
                <a:latin typeface="Times New Roman" panose="02020603050405020304" pitchFamily="18" charset="0"/>
                <a:cs typeface="Times New Roman" panose="02020603050405020304" pitchFamily="18" charset="0"/>
              </a:rPr>
              <a:t>.</a:t>
            </a:r>
          </a:p>
          <a:p>
            <a:pPr>
              <a:lnSpc>
                <a:spcPct val="120000"/>
              </a:lnSpc>
            </a:pPr>
            <a:r>
              <a:rPr lang="en-US" altLang="ar-EG" sz="2800" dirty="0">
                <a:latin typeface="Times New Roman" panose="02020603050405020304" pitchFamily="18" charset="0"/>
                <a:cs typeface="Times New Roman" panose="02020603050405020304" pitchFamily="18" charset="0"/>
              </a:rPr>
              <a:t>A spanning tree is a graph structure that includes all the bridges and stations on an extended network, but it never has more than one active path connecting any two stations. Therefore, the complication of multiple path never occur. </a:t>
            </a:r>
          </a:p>
          <a:p>
            <a:pPr marL="0" indent="0" algn="just" rtl="0" eaLnBrk="1" hangingPunct="1">
              <a:lnSpc>
                <a:spcPct val="120000"/>
              </a:lnSpc>
              <a:buFont typeface="Wingdings" panose="05000000000000000000" pitchFamily="2" charset="2"/>
              <a:buNone/>
              <a:defRPr/>
            </a:pPr>
            <a:r>
              <a:rPr lang="en-US" altLang="ar-EG" sz="2800" dirty="0">
                <a:latin typeface="Times New Roman" panose="02020603050405020304" pitchFamily="18" charset="0"/>
                <a:cs typeface="Times New Roman" panose="02020603050405020304" pitchFamily="18" charset="0"/>
              </a:rPr>
              <a:t>we need an algorithm by which the bridges will be able to drive the spanning tree automatically. The algorithm must be such that topological changes in the network due to additions, deletions of stations or faults are automatically discovered and spanning tree is reworked dynamically. </a:t>
            </a:r>
          </a:p>
        </p:txBody>
      </p:sp>
    </p:spTree>
    <p:extLst>
      <p:ext uri="{BB962C8B-B14F-4D97-AF65-F5344CB8AC3E}">
        <p14:creationId xmlns:p14="http://schemas.microsoft.com/office/powerpoint/2010/main" val="30505561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F62EE-971C-66E9-6740-99D640F91689}"/>
              </a:ext>
            </a:extLst>
          </p:cNvPr>
          <p:cNvSpPr>
            <a:spLocks noGrp="1"/>
          </p:cNvSpPr>
          <p:nvPr>
            <p:ph type="title"/>
          </p:nvPr>
        </p:nvSpPr>
        <p:spPr/>
        <p:txBody>
          <a:bodyPr/>
          <a:lstStyle/>
          <a:p>
            <a:r>
              <a:rPr lang="en-US" dirty="0"/>
              <a:t>Some Concepts</a:t>
            </a:r>
          </a:p>
        </p:txBody>
      </p:sp>
      <p:sp>
        <p:nvSpPr>
          <p:cNvPr id="3" name="Content Placeholder 2">
            <a:extLst>
              <a:ext uri="{FF2B5EF4-FFF2-40B4-BE49-F238E27FC236}">
                <a16:creationId xmlns:a16="http://schemas.microsoft.com/office/drawing/2014/main" id="{4438F6DE-6204-3760-C7BF-2A93CAA87EC2}"/>
              </a:ext>
            </a:extLst>
          </p:cNvPr>
          <p:cNvSpPr>
            <a:spLocks noGrp="1"/>
          </p:cNvSpPr>
          <p:nvPr>
            <p:ph idx="1"/>
          </p:nvPr>
        </p:nvSpPr>
        <p:spPr>
          <a:xfrm>
            <a:off x="838200" y="1236518"/>
            <a:ext cx="10515600" cy="5256357"/>
          </a:xfrm>
        </p:spPr>
        <p:txBody>
          <a:bodyPr>
            <a:normAutofit fontScale="62500" lnSpcReduction="20000"/>
          </a:bodyPr>
          <a:lstStyle/>
          <a:p>
            <a:pPr marL="0" indent="0" algn="just" rtl="0" eaLnBrk="1" hangingPunct="1">
              <a:lnSpc>
                <a:spcPct val="120000"/>
              </a:lnSpc>
              <a:buFont typeface="Wingdings" panose="05000000000000000000" pitchFamily="2" charset="2"/>
              <a:buNone/>
              <a:defRPr/>
            </a:pPr>
            <a:r>
              <a:rPr lang="en-US" altLang="ar-EG" sz="2800" b="1" i="1" dirty="0">
                <a:solidFill>
                  <a:srgbClr val="FF0066"/>
                </a:solidFill>
                <a:latin typeface="Times New Roman" panose="02020603050405020304" pitchFamily="18" charset="0"/>
                <a:cs typeface="Times New Roman" panose="02020603050405020304" pitchFamily="18" charset="0"/>
              </a:rPr>
              <a:t>Root Bridge</a:t>
            </a:r>
            <a:r>
              <a:rPr lang="en-US" altLang="ar-EG" sz="2800" dirty="0">
                <a:latin typeface="Times New Roman" panose="02020603050405020304" pitchFamily="18" charset="0"/>
                <a:cs typeface="Times New Roman" panose="02020603050405020304" pitchFamily="18" charset="0"/>
              </a:rPr>
              <a:t>: the bridge with the lowest identifier is called the root bridge.</a:t>
            </a:r>
            <a:endParaRPr lang="en-US" altLang="ar-EG" sz="2800" b="1" dirty="0">
              <a:latin typeface="Times New Roman" panose="02020603050405020304" pitchFamily="18" charset="0"/>
              <a:cs typeface="Times New Roman" panose="02020603050405020304" pitchFamily="18" charset="0"/>
            </a:endParaRPr>
          </a:p>
          <a:p>
            <a:pPr marL="0" indent="0" algn="just" rtl="0" eaLnBrk="1" hangingPunct="1">
              <a:lnSpc>
                <a:spcPct val="120000"/>
              </a:lnSpc>
              <a:buFont typeface="Wingdings" panose="05000000000000000000" pitchFamily="2" charset="2"/>
              <a:buNone/>
              <a:defRPr/>
            </a:pPr>
            <a:r>
              <a:rPr lang="en-US" altLang="ar-EG" sz="2800" b="1" i="1" dirty="0">
                <a:solidFill>
                  <a:srgbClr val="FF0066"/>
                </a:solidFill>
                <a:latin typeface="Times New Roman" panose="02020603050405020304" pitchFamily="18" charset="0"/>
                <a:cs typeface="Times New Roman" panose="02020603050405020304" pitchFamily="18" charset="0"/>
              </a:rPr>
              <a:t>Port cost</a:t>
            </a:r>
            <a:r>
              <a:rPr lang="en-US" altLang="ar-EG" sz="2800" b="1" dirty="0">
                <a:latin typeface="Times New Roman" panose="02020603050405020304" pitchFamily="18" charset="0"/>
                <a:cs typeface="Times New Roman" panose="02020603050405020304" pitchFamily="18" charset="0"/>
              </a:rPr>
              <a:t>:</a:t>
            </a:r>
            <a:r>
              <a:rPr lang="en-US" altLang="ar-EG" sz="2800" dirty="0">
                <a:latin typeface="Times New Roman" panose="02020603050405020304" pitchFamily="18" charset="0"/>
                <a:cs typeface="Times New Roman" panose="02020603050405020304" pitchFamily="18" charset="0"/>
              </a:rPr>
              <a:t> each port of a bridge has an associated cost parameter, which is the cost of transmitting a frame through the particular port. The default value of the port cost is 1000/ (bit rate-</a:t>
            </a:r>
            <a:r>
              <a:rPr lang="en-US" altLang="ar-EG" sz="2800" dirty="0" err="1">
                <a:latin typeface="Times New Roman" panose="02020603050405020304" pitchFamily="18" charset="0"/>
                <a:cs typeface="Times New Roman" panose="02020603050405020304" pitchFamily="18" charset="0"/>
              </a:rPr>
              <a:t>Mbs</a:t>
            </a:r>
            <a:r>
              <a:rPr lang="en-US" altLang="ar-EG" sz="2800" dirty="0">
                <a:latin typeface="Times New Roman" panose="02020603050405020304" pitchFamily="18" charset="0"/>
                <a:cs typeface="Times New Roman" panose="02020603050405020304" pitchFamily="18" charset="0"/>
              </a:rPr>
              <a:t>). The port cost is associated with the bits transmission through a port.  Reception of bits through a port has no cost attached to it.</a:t>
            </a:r>
          </a:p>
          <a:p>
            <a:pPr marL="0" indent="0" algn="just" rtl="0" eaLnBrk="1" hangingPunct="1">
              <a:lnSpc>
                <a:spcPct val="120000"/>
              </a:lnSpc>
              <a:buFont typeface="Wingdings" panose="05000000000000000000" pitchFamily="2" charset="2"/>
              <a:buNone/>
              <a:defRPr/>
            </a:pPr>
            <a:r>
              <a:rPr lang="en-US" altLang="ar-EG" sz="2800" b="1" i="1" dirty="0">
                <a:solidFill>
                  <a:srgbClr val="FF0066"/>
                </a:solidFill>
                <a:latin typeface="Times New Roman" panose="02020603050405020304" pitchFamily="18" charset="0"/>
                <a:cs typeface="Times New Roman" panose="02020603050405020304" pitchFamily="18" charset="0"/>
              </a:rPr>
              <a:t>Root path cost</a:t>
            </a:r>
            <a:r>
              <a:rPr lang="en-US" altLang="ar-EG" sz="2800" dirty="0">
                <a:latin typeface="Times New Roman" panose="02020603050405020304" pitchFamily="18" charset="0"/>
                <a:cs typeface="Times New Roman" panose="02020603050405020304" pitchFamily="18" charset="0"/>
              </a:rPr>
              <a:t>: Root path cost is the cost associated with a path to a root bridge from a port of another bridge. It is the sum of all the intervening  port cost parameters. Note that cost of the transmitting ports only is added to arrive at the root path cost.</a:t>
            </a:r>
            <a:endParaRPr lang="en-US" altLang="ar-EG" sz="2800" b="1" dirty="0">
              <a:latin typeface="Times New Roman" panose="02020603050405020304" pitchFamily="18" charset="0"/>
              <a:cs typeface="Times New Roman" panose="02020603050405020304" pitchFamily="18" charset="0"/>
            </a:endParaRPr>
          </a:p>
          <a:p>
            <a:pPr marL="0" indent="0" algn="just" rtl="0" eaLnBrk="1" hangingPunct="1">
              <a:lnSpc>
                <a:spcPct val="120000"/>
              </a:lnSpc>
              <a:buFont typeface="Wingdings" panose="05000000000000000000" pitchFamily="2" charset="2"/>
              <a:buNone/>
              <a:defRPr/>
            </a:pPr>
            <a:r>
              <a:rPr lang="en-US" altLang="ar-EG" sz="2800" b="1" i="1" dirty="0">
                <a:solidFill>
                  <a:srgbClr val="FF0066"/>
                </a:solidFill>
                <a:latin typeface="Times New Roman" panose="02020603050405020304" pitchFamily="18" charset="0"/>
                <a:cs typeface="Times New Roman" panose="02020603050405020304" pitchFamily="18" charset="0"/>
              </a:rPr>
              <a:t>Root port</a:t>
            </a:r>
            <a:r>
              <a:rPr lang="en-US" altLang="ar-EG" sz="2800" dirty="0">
                <a:latin typeface="Times New Roman" panose="02020603050405020304" pitchFamily="18" charset="0"/>
                <a:cs typeface="Times New Roman" panose="02020603050405020304" pitchFamily="18" charset="0"/>
              </a:rPr>
              <a:t>: A bridge may have several paths emanating from its ports to the root bridge. The port having the least root path cost is called “Root Port.” If there are more than such ports, the port with the lowest port identification number is chosen as the root port.</a:t>
            </a:r>
            <a:endParaRPr lang="en-US" altLang="ar-EG" sz="2800" b="1" dirty="0">
              <a:latin typeface="Times New Roman" panose="02020603050405020304" pitchFamily="18" charset="0"/>
              <a:cs typeface="Times New Roman" panose="02020603050405020304" pitchFamily="18" charset="0"/>
            </a:endParaRPr>
          </a:p>
          <a:p>
            <a:pPr marL="0" indent="0" algn="just" rtl="0" eaLnBrk="1" hangingPunct="1">
              <a:lnSpc>
                <a:spcPct val="120000"/>
              </a:lnSpc>
              <a:buFont typeface="Wingdings" panose="05000000000000000000" pitchFamily="2" charset="2"/>
              <a:buNone/>
              <a:defRPr/>
            </a:pPr>
            <a:r>
              <a:rPr lang="en-US" altLang="ar-EG" sz="2800" b="1" i="1" dirty="0">
                <a:solidFill>
                  <a:srgbClr val="FF0066"/>
                </a:solidFill>
                <a:latin typeface="Times New Roman" panose="02020603050405020304" pitchFamily="18" charset="0"/>
                <a:cs typeface="Times New Roman" panose="02020603050405020304" pitchFamily="18" charset="0"/>
              </a:rPr>
              <a:t>Designated bridge</a:t>
            </a:r>
            <a:r>
              <a:rPr lang="en-US" altLang="ar-EG" sz="2800" dirty="0">
                <a:latin typeface="Times New Roman" panose="02020603050405020304" pitchFamily="18" charset="0"/>
                <a:cs typeface="Times New Roman" panose="02020603050405020304" pitchFamily="18" charset="0"/>
              </a:rPr>
              <a:t>: If there are several bridges connected to a LAN segment, one of the bridges is designated bridge for forwarding the data frames from that LAN segment. Selection of the designated bridge is based on the root path cost. The bridge that offers least root path cost from the LAN segment is selected as the designated bridge for that LAN segment. If more than one bridge have the same root path cost, the bridge with lower identifier number is chosen as the designated bridge.</a:t>
            </a:r>
          </a:p>
          <a:p>
            <a:pPr marL="0" indent="0" algn="just" rtl="0" eaLnBrk="1" hangingPunct="1">
              <a:lnSpc>
                <a:spcPct val="120000"/>
              </a:lnSpc>
              <a:buFont typeface="Wingdings" panose="05000000000000000000" pitchFamily="2" charset="2"/>
              <a:buNone/>
              <a:defRPr/>
            </a:pPr>
            <a:r>
              <a:rPr lang="en-US" altLang="ar-EG" sz="2800" b="1" i="1" dirty="0">
                <a:solidFill>
                  <a:srgbClr val="FF0066"/>
                </a:solidFill>
                <a:latin typeface="Times New Roman" panose="02020603050405020304" pitchFamily="18" charset="0"/>
                <a:cs typeface="Times New Roman" panose="02020603050405020304" pitchFamily="18" charset="0"/>
              </a:rPr>
              <a:t>Designated Port</a:t>
            </a:r>
            <a:r>
              <a:rPr lang="en-US" altLang="ar-EG" sz="2800" dirty="0">
                <a:latin typeface="Times New Roman" panose="02020603050405020304" pitchFamily="18" charset="0"/>
                <a:cs typeface="Times New Roman" panose="02020603050405020304" pitchFamily="18" charset="0"/>
              </a:rPr>
              <a:t>: the port of the designated bridge that connects to the LAN segment is called designated port.</a:t>
            </a:r>
          </a:p>
        </p:txBody>
      </p:sp>
    </p:spTree>
    <p:extLst>
      <p:ext uri="{BB962C8B-B14F-4D97-AF65-F5344CB8AC3E}">
        <p14:creationId xmlns:p14="http://schemas.microsoft.com/office/powerpoint/2010/main" val="29942987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4B34-32D5-21F5-26E3-A85A0E859B39}"/>
              </a:ext>
            </a:extLst>
          </p:cNvPr>
          <p:cNvSpPr>
            <a:spLocks noGrp="1"/>
          </p:cNvSpPr>
          <p:nvPr>
            <p:ph type="title"/>
          </p:nvPr>
        </p:nvSpPr>
        <p:spPr/>
        <p:txBody>
          <a:bodyPr/>
          <a:lstStyle/>
          <a:p>
            <a:r>
              <a:rPr lang="en-US" altLang="ar-EG" sz="4400" b="1" dirty="0">
                <a:latin typeface="Times New Roman" panose="02020603050405020304" pitchFamily="18" charset="0"/>
                <a:cs typeface="Times New Roman" panose="02020603050405020304" pitchFamily="18" charset="0"/>
              </a:rPr>
              <a:t>Bridge Protocol Data Unit (BPDU)</a:t>
            </a:r>
            <a:endParaRPr lang="en-US" dirty="0"/>
          </a:p>
        </p:txBody>
      </p:sp>
      <p:sp>
        <p:nvSpPr>
          <p:cNvPr id="3" name="Content Placeholder 2">
            <a:extLst>
              <a:ext uri="{FF2B5EF4-FFF2-40B4-BE49-F238E27FC236}">
                <a16:creationId xmlns:a16="http://schemas.microsoft.com/office/drawing/2014/main" id="{C541262A-C39B-DECF-E98E-8F9FAAE1E861}"/>
              </a:ext>
            </a:extLst>
          </p:cNvPr>
          <p:cNvSpPr>
            <a:spLocks noGrp="1"/>
          </p:cNvSpPr>
          <p:nvPr>
            <p:ph idx="1"/>
          </p:nvPr>
        </p:nvSpPr>
        <p:spPr/>
        <p:txBody>
          <a:bodyPr>
            <a:normAutofit/>
          </a:bodyPr>
          <a:lstStyle/>
          <a:p>
            <a:pPr marL="0" indent="0" algn="just" rtl="0" eaLnBrk="1" hangingPunct="1">
              <a:lnSpc>
                <a:spcPct val="80000"/>
              </a:lnSpc>
              <a:buFont typeface="Wingdings" panose="05000000000000000000" pitchFamily="2" charset="2"/>
              <a:buNone/>
              <a:defRPr/>
            </a:pPr>
            <a:r>
              <a:rPr lang="en-US" altLang="ar-EG" sz="2800" dirty="0">
                <a:latin typeface="Times New Roman" panose="02020603050405020304" pitchFamily="18" charset="0"/>
                <a:cs typeface="Times New Roman" panose="02020603050405020304" pitchFamily="18" charset="0"/>
              </a:rPr>
              <a:t>To construct the spanning tree and for other management functions, a control frame called configuration Bridge Protocol Data Unit (BPDU) is exchanged by the bridges. Configuration BPDUs are generated by the bridges and have MAC multicast address. A configuration BPDU generated by a bridge contains the following fields:</a:t>
            </a:r>
          </a:p>
          <a:p>
            <a:pPr lvl="1"/>
            <a:r>
              <a:rPr lang="en-US" dirty="0"/>
              <a:t> Bridge Identifier (B-ID).</a:t>
            </a:r>
          </a:p>
          <a:p>
            <a:pPr lvl="1"/>
            <a:r>
              <a:rPr lang="en-US" dirty="0"/>
              <a:t> Root Identifier (R-ID) as perceived by bridge.</a:t>
            </a:r>
          </a:p>
          <a:p>
            <a:pPr lvl="1"/>
            <a:r>
              <a:rPr lang="en-US" dirty="0"/>
              <a:t> Root Path Cost (RPC) of the bridge.</a:t>
            </a:r>
          </a:p>
          <a:p>
            <a:pPr lvl="1"/>
            <a:r>
              <a:rPr lang="en-US" dirty="0"/>
              <a:t> Port Identifier (P-ID).</a:t>
            </a:r>
          </a:p>
          <a:p>
            <a:pPr lvl="1"/>
            <a:r>
              <a:rPr lang="en-US" dirty="0"/>
              <a:t> Any other information.</a:t>
            </a:r>
          </a:p>
          <a:p>
            <a:endParaRPr lang="en-US" dirty="0"/>
          </a:p>
        </p:txBody>
      </p:sp>
      <p:sp>
        <p:nvSpPr>
          <p:cNvPr id="4" name="Line 23">
            <a:extLst>
              <a:ext uri="{FF2B5EF4-FFF2-40B4-BE49-F238E27FC236}">
                <a16:creationId xmlns:a16="http://schemas.microsoft.com/office/drawing/2014/main" id="{CEEFFF63-A752-5F72-D921-F1E77ADBEC3D}"/>
              </a:ext>
            </a:extLst>
          </p:cNvPr>
          <p:cNvSpPr>
            <a:spLocks noChangeShapeType="1"/>
          </p:cNvSpPr>
          <p:nvPr/>
        </p:nvSpPr>
        <p:spPr bwMode="auto">
          <a:xfrm>
            <a:off x="6692900" y="8294688"/>
            <a:ext cx="7620000"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 name="Line 120">
            <a:extLst>
              <a:ext uri="{FF2B5EF4-FFF2-40B4-BE49-F238E27FC236}">
                <a16:creationId xmlns:a16="http://schemas.microsoft.com/office/drawing/2014/main" id="{E2CCB70C-312E-BB3E-8946-E581D412F150}"/>
              </a:ext>
            </a:extLst>
          </p:cNvPr>
          <p:cNvSpPr>
            <a:spLocks noChangeShapeType="1"/>
          </p:cNvSpPr>
          <p:nvPr/>
        </p:nvSpPr>
        <p:spPr bwMode="auto">
          <a:xfrm>
            <a:off x="6629400" y="8432800"/>
            <a:ext cx="116681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6" name="Line 160">
            <a:extLst>
              <a:ext uri="{FF2B5EF4-FFF2-40B4-BE49-F238E27FC236}">
                <a16:creationId xmlns:a16="http://schemas.microsoft.com/office/drawing/2014/main" id="{CF37CB09-0085-CE12-74CE-178D4A12FFA0}"/>
              </a:ext>
            </a:extLst>
          </p:cNvPr>
          <p:cNvSpPr>
            <a:spLocks noChangeShapeType="1"/>
          </p:cNvSpPr>
          <p:nvPr/>
        </p:nvSpPr>
        <p:spPr bwMode="auto">
          <a:xfrm>
            <a:off x="7796213" y="8432800"/>
            <a:ext cx="76993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7" name="Line 162">
            <a:extLst>
              <a:ext uri="{FF2B5EF4-FFF2-40B4-BE49-F238E27FC236}">
                <a16:creationId xmlns:a16="http://schemas.microsoft.com/office/drawing/2014/main" id="{34DA95B0-C929-43EB-11EE-6F727834520C}"/>
              </a:ext>
            </a:extLst>
          </p:cNvPr>
          <p:cNvSpPr>
            <a:spLocks noChangeShapeType="1"/>
          </p:cNvSpPr>
          <p:nvPr/>
        </p:nvSpPr>
        <p:spPr bwMode="auto">
          <a:xfrm>
            <a:off x="8566150" y="8432800"/>
            <a:ext cx="107791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8" name="Line 164">
            <a:extLst>
              <a:ext uri="{FF2B5EF4-FFF2-40B4-BE49-F238E27FC236}">
                <a16:creationId xmlns:a16="http://schemas.microsoft.com/office/drawing/2014/main" id="{C117FFBD-321F-E4A8-485E-44DA2701FEC3}"/>
              </a:ext>
            </a:extLst>
          </p:cNvPr>
          <p:cNvSpPr>
            <a:spLocks noChangeShapeType="1"/>
          </p:cNvSpPr>
          <p:nvPr/>
        </p:nvSpPr>
        <p:spPr bwMode="auto">
          <a:xfrm>
            <a:off x="9644063" y="8432800"/>
            <a:ext cx="84613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9" name="Line 166">
            <a:extLst>
              <a:ext uri="{FF2B5EF4-FFF2-40B4-BE49-F238E27FC236}">
                <a16:creationId xmlns:a16="http://schemas.microsoft.com/office/drawing/2014/main" id="{D10B0A79-9538-AC4A-9D35-7997E465915D}"/>
              </a:ext>
            </a:extLst>
          </p:cNvPr>
          <p:cNvSpPr>
            <a:spLocks noChangeShapeType="1"/>
          </p:cNvSpPr>
          <p:nvPr/>
        </p:nvSpPr>
        <p:spPr bwMode="auto">
          <a:xfrm>
            <a:off x="10490200" y="8432800"/>
            <a:ext cx="76993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0" name="Line 168">
            <a:extLst>
              <a:ext uri="{FF2B5EF4-FFF2-40B4-BE49-F238E27FC236}">
                <a16:creationId xmlns:a16="http://schemas.microsoft.com/office/drawing/2014/main" id="{B94666C5-7642-A244-098C-6BE077F41E57}"/>
              </a:ext>
            </a:extLst>
          </p:cNvPr>
          <p:cNvSpPr>
            <a:spLocks noChangeShapeType="1"/>
          </p:cNvSpPr>
          <p:nvPr/>
        </p:nvSpPr>
        <p:spPr bwMode="auto">
          <a:xfrm>
            <a:off x="11260138" y="8432800"/>
            <a:ext cx="76835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1" name="Line 170">
            <a:extLst>
              <a:ext uri="{FF2B5EF4-FFF2-40B4-BE49-F238E27FC236}">
                <a16:creationId xmlns:a16="http://schemas.microsoft.com/office/drawing/2014/main" id="{62AF861D-FD8A-0693-23C8-6B29AE1DF217}"/>
              </a:ext>
            </a:extLst>
          </p:cNvPr>
          <p:cNvSpPr>
            <a:spLocks noChangeShapeType="1"/>
          </p:cNvSpPr>
          <p:nvPr/>
        </p:nvSpPr>
        <p:spPr bwMode="auto">
          <a:xfrm>
            <a:off x="12028488" y="8432800"/>
            <a:ext cx="76993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2" name="Line 172">
            <a:extLst>
              <a:ext uri="{FF2B5EF4-FFF2-40B4-BE49-F238E27FC236}">
                <a16:creationId xmlns:a16="http://schemas.microsoft.com/office/drawing/2014/main" id="{B4161022-41CA-0289-FCBA-789F29D8827D}"/>
              </a:ext>
            </a:extLst>
          </p:cNvPr>
          <p:cNvSpPr>
            <a:spLocks noChangeShapeType="1"/>
          </p:cNvSpPr>
          <p:nvPr/>
        </p:nvSpPr>
        <p:spPr bwMode="auto">
          <a:xfrm>
            <a:off x="12798425" y="8432800"/>
            <a:ext cx="69215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3" name="Line 174">
            <a:extLst>
              <a:ext uri="{FF2B5EF4-FFF2-40B4-BE49-F238E27FC236}">
                <a16:creationId xmlns:a16="http://schemas.microsoft.com/office/drawing/2014/main" id="{739E6CEB-5778-4EA8-79F3-2B525043ADC5}"/>
              </a:ext>
            </a:extLst>
          </p:cNvPr>
          <p:cNvSpPr>
            <a:spLocks noChangeShapeType="1"/>
          </p:cNvSpPr>
          <p:nvPr/>
        </p:nvSpPr>
        <p:spPr bwMode="auto">
          <a:xfrm>
            <a:off x="13490575" y="8432800"/>
            <a:ext cx="75882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14" name="Rectangle 13">
            <a:extLst>
              <a:ext uri="{FF2B5EF4-FFF2-40B4-BE49-F238E27FC236}">
                <a16:creationId xmlns:a16="http://schemas.microsoft.com/office/drawing/2014/main" id="{FB57DF46-D88C-D643-5E4D-A9BE6E101D7C}"/>
              </a:ext>
            </a:extLst>
          </p:cNvPr>
          <p:cNvSpPr>
            <a:spLocks noChangeArrowheads="1"/>
          </p:cNvSpPr>
          <p:nvPr/>
        </p:nvSpPr>
        <p:spPr bwMode="auto">
          <a:xfrm>
            <a:off x="11266488" y="5642769"/>
            <a:ext cx="762000" cy="76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eaLnBrk="1" hangingPunct="1">
              <a:spcBef>
                <a:spcPct val="0"/>
              </a:spcBef>
              <a:buClrTx/>
              <a:buSzTx/>
              <a:buFontTx/>
              <a:buNone/>
            </a:pPr>
            <a:r>
              <a:rPr lang="en-US" altLang="ar-EG" sz="2200">
                <a:latin typeface="Times New Roman" panose="02020603050405020304" pitchFamily="18" charset="0"/>
                <a:cs typeface="Times New Roman" panose="02020603050405020304" pitchFamily="18" charset="0"/>
              </a:rPr>
              <a:t>other</a:t>
            </a:r>
          </a:p>
        </p:txBody>
      </p:sp>
      <p:sp>
        <p:nvSpPr>
          <p:cNvPr id="15" name="Rectangle 14">
            <a:extLst>
              <a:ext uri="{FF2B5EF4-FFF2-40B4-BE49-F238E27FC236}">
                <a16:creationId xmlns:a16="http://schemas.microsoft.com/office/drawing/2014/main" id="{4691E94A-68BE-B450-212E-668638E5A569}"/>
              </a:ext>
            </a:extLst>
          </p:cNvPr>
          <p:cNvSpPr>
            <a:spLocks noChangeArrowheads="1"/>
          </p:cNvSpPr>
          <p:nvPr/>
        </p:nvSpPr>
        <p:spPr bwMode="auto">
          <a:xfrm>
            <a:off x="10580688" y="5642769"/>
            <a:ext cx="685800" cy="76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eaLnBrk="1" hangingPunct="1">
              <a:spcBef>
                <a:spcPct val="0"/>
              </a:spcBef>
              <a:buClrTx/>
              <a:buSzTx/>
              <a:buFontTx/>
              <a:buNone/>
            </a:pPr>
            <a:r>
              <a:rPr lang="en-US" altLang="ar-EG" sz="2200">
                <a:latin typeface="Times New Roman" panose="02020603050405020304" pitchFamily="18" charset="0"/>
                <a:cs typeface="Times New Roman" panose="02020603050405020304" pitchFamily="18" charset="0"/>
              </a:rPr>
              <a:t>P-Id</a:t>
            </a:r>
          </a:p>
        </p:txBody>
      </p:sp>
      <p:sp>
        <p:nvSpPr>
          <p:cNvPr id="16" name="Rectangle 15">
            <a:extLst>
              <a:ext uri="{FF2B5EF4-FFF2-40B4-BE49-F238E27FC236}">
                <a16:creationId xmlns:a16="http://schemas.microsoft.com/office/drawing/2014/main" id="{307101E7-386D-EE93-4560-29D2B68335A3}"/>
              </a:ext>
            </a:extLst>
          </p:cNvPr>
          <p:cNvSpPr>
            <a:spLocks noChangeArrowheads="1"/>
          </p:cNvSpPr>
          <p:nvPr/>
        </p:nvSpPr>
        <p:spPr bwMode="auto">
          <a:xfrm>
            <a:off x="9818688" y="5642769"/>
            <a:ext cx="762000" cy="76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eaLnBrk="1" hangingPunct="1">
              <a:spcBef>
                <a:spcPct val="0"/>
              </a:spcBef>
              <a:buClrTx/>
              <a:buSzTx/>
              <a:buFontTx/>
              <a:buNone/>
            </a:pPr>
            <a:r>
              <a:rPr lang="en-US" altLang="ar-EG" sz="2200">
                <a:latin typeface="Times New Roman" panose="02020603050405020304" pitchFamily="18" charset="0"/>
                <a:cs typeface="Times New Roman" panose="02020603050405020304" pitchFamily="18" charset="0"/>
              </a:rPr>
              <a:t>B-Id</a:t>
            </a:r>
          </a:p>
        </p:txBody>
      </p:sp>
      <p:sp>
        <p:nvSpPr>
          <p:cNvPr id="17" name="Rectangle 16">
            <a:extLst>
              <a:ext uri="{FF2B5EF4-FFF2-40B4-BE49-F238E27FC236}">
                <a16:creationId xmlns:a16="http://schemas.microsoft.com/office/drawing/2014/main" id="{B1A4B5A6-F6C6-F25C-F626-9048AFEC057E}"/>
              </a:ext>
            </a:extLst>
          </p:cNvPr>
          <p:cNvSpPr>
            <a:spLocks noChangeArrowheads="1"/>
          </p:cNvSpPr>
          <p:nvPr/>
        </p:nvSpPr>
        <p:spPr bwMode="auto">
          <a:xfrm>
            <a:off x="9056688" y="5642769"/>
            <a:ext cx="762000" cy="76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eaLnBrk="1" hangingPunct="1">
              <a:spcBef>
                <a:spcPct val="0"/>
              </a:spcBef>
              <a:buClrTx/>
              <a:buSzTx/>
              <a:buFontTx/>
              <a:buNone/>
            </a:pPr>
            <a:r>
              <a:rPr lang="en-US" altLang="ar-EG" sz="2200">
                <a:latin typeface="Times New Roman" panose="02020603050405020304" pitchFamily="18" charset="0"/>
                <a:cs typeface="Times New Roman" panose="02020603050405020304" pitchFamily="18" charset="0"/>
              </a:rPr>
              <a:t>RPC</a:t>
            </a:r>
          </a:p>
        </p:txBody>
      </p:sp>
      <p:sp>
        <p:nvSpPr>
          <p:cNvPr id="18" name="Rectangle 17">
            <a:extLst>
              <a:ext uri="{FF2B5EF4-FFF2-40B4-BE49-F238E27FC236}">
                <a16:creationId xmlns:a16="http://schemas.microsoft.com/office/drawing/2014/main" id="{8830B3A6-8E6F-D8A7-84B5-6C0269417901}"/>
              </a:ext>
            </a:extLst>
          </p:cNvPr>
          <p:cNvSpPr>
            <a:spLocks noChangeArrowheads="1"/>
          </p:cNvSpPr>
          <p:nvPr/>
        </p:nvSpPr>
        <p:spPr bwMode="auto">
          <a:xfrm>
            <a:off x="8294688" y="5642769"/>
            <a:ext cx="762000" cy="76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eaLnBrk="1" hangingPunct="1">
              <a:spcBef>
                <a:spcPct val="0"/>
              </a:spcBef>
              <a:buClrTx/>
              <a:buSzTx/>
              <a:buFontTx/>
              <a:buNone/>
            </a:pPr>
            <a:r>
              <a:rPr lang="en-US" altLang="ar-EG" sz="2200">
                <a:latin typeface="Times New Roman" panose="02020603050405020304" pitchFamily="18" charset="0"/>
                <a:cs typeface="Times New Roman" panose="02020603050405020304" pitchFamily="18" charset="0"/>
              </a:rPr>
              <a:t>R-Id</a:t>
            </a:r>
          </a:p>
        </p:txBody>
      </p:sp>
      <p:sp>
        <p:nvSpPr>
          <p:cNvPr id="19" name="Rectangle 18">
            <a:extLst>
              <a:ext uri="{FF2B5EF4-FFF2-40B4-BE49-F238E27FC236}">
                <a16:creationId xmlns:a16="http://schemas.microsoft.com/office/drawing/2014/main" id="{F4CE6316-BBCA-92E7-80F9-8806791F42F8}"/>
              </a:ext>
            </a:extLst>
          </p:cNvPr>
          <p:cNvSpPr>
            <a:spLocks noChangeArrowheads="1"/>
          </p:cNvSpPr>
          <p:nvPr/>
        </p:nvSpPr>
        <p:spPr bwMode="auto">
          <a:xfrm>
            <a:off x="7456488" y="5642769"/>
            <a:ext cx="838200" cy="76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eaLnBrk="1" hangingPunct="1">
              <a:spcBef>
                <a:spcPct val="0"/>
              </a:spcBef>
              <a:buClrTx/>
              <a:buSzTx/>
              <a:buFontTx/>
              <a:buNone/>
            </a:pPr>
            <a:r>
              <a:rPr lang="en-US" altLang="ar-EG" sz="2200">
                <a:latin typeface="Times New Roman" panose="02020603050405020304" pitchFamily="18" charset="0"/>
                <a:cs typeface="Times New Roman" panose="02020603050405020304" pitchFamily="18" charset="0"/>
              </a:rPr>
              <a:t>other</a:t>
            </a:r>
          </a:p>
        </p:txBody>
      </p:sp>
      <p:sp>
        <p:nvSpPr>
          <p:cNvPr id="20" name="Rectangle 19">
            <a:extLst>
              <a:ext uri="{FF2B5EF4-FFF2-40B4-BE49-F238E27FC236}">
                <a16:creationId xmlns:a16="http://schemas.microsoft.com/office/drawing/2014/main" id="{A1899CDC-1397-B60A-8EEA-1BFCDB624C1E}"/>
              </a:ext>
            </a:extLst>
          </p:cNvPr>
          <p:cNvSpPr>
            <a:spLocks noChangeArrowheads="1"/>
          </p:cNvSpPr>
          <p:nvPr/>
        </p:nvSpPr>
        <p:spPr bwMode="auto">
          <a:xfrm>
            <a:off x="6389688" y="5642769"/>
            <a:ext cx="1066800" cy="76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eaLnBrk="1" hangingPunct="1">
              <a:spcBef>
                <a:spcPct val="0"/>
              </a:spcBef>
              <a:buClrTx/>
              <a:buSzTx/>
              <a:buFontTx/>
              <a:buNone/>
            </a:pPr>
            <a:r>
              <a:rPr lang="en-US" altLang="ar-EG" sz="2200">
                <a:latin typeface="Times New Roman" panose="02020603050405020304" pitchFamily="18" charset="0"/>
                <a:cs typeface="Times New Roman" panose="02020603050405020304" pitchFamily="18" charset="0"/>
              </a:rPr>
              <a:t>BPDU type</a:t>
            </a:r>
          </a:p>
        </p:txBody>
      </p:sp>
      <p:sp>
        <p:nvSpPr>
          <p:cNvPr id="21" name="Rectangle 20">
            <a:extLst>
              <a:ext uri="{FF2B5EF4-FFF2-40B4-BE49-F238E27FC236}">
                <a16:creationId xmlns:a16="http://schemas.microsoft.com/office/drawing/2014/main" id="{3C8C2447-2F40-2A57-A46C-0151D310244A}"/>
              </a:ext>
            </a:extLst>
          </p:cNvPr>
          <p:cNvSpPr>
            <a:spLocks noChangeArrowheads="1"/>
          </p:cNvSpPr>
          <p:nvPr/>
        </p:nvSpPr>
        <p:spPr bwMode="auto">
          <a:xfrm>
            <a:off x="5627688" y="5642769"/>
            <a:ext cx="762000" cy="76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eaLnBrk="1" hangingPunct="1">
              <a:spcBef>
                <a:spcPct val="0"/>
              </a:spcBef>
              <a:buClrTx/>
              <a:buSzTx/>
              <a:buFontTx/>
              <a:buNone/>
            </a:pPr>
            <a:r>
              <a:rPr lang="en-US" altLang="ar-EG" sz="2200">
                <a:latin typeface="Times New Roman" panose="02020603050405020304" pitchFamily="18" charset="0"/>
                <a:cs typeface="Times New Roman" panose="02020603050405020304" pitchFamily="18" charset="0"/>
              </a:rPr>
              <a:t>Port</a:t>
            </a:r>
          </a:p>
          <a:p>
            <a:pPr algn="ctr" rtl="0">
              <a:spcBef>
                <a:spcPct val="0"/>
              </a:spcBef>
              <a:buClrTx/>
              <a:buSzTx/>
              <a:buFontTx/>
              <a:buNone/>
            </a:pPr>
            <a:r>
              <a:rPr lang="en-US" altLang="ar-EG" sz="2200">
                <a:latin typeface="Times New Roman" panose="02020603050405020304" pitchFamily="18" charset="0"/>
                <a:cs typeface="Times New Roman" panose="02020603050405020304" pitchFamily="18" charset="0"/>
              </a:rPr>
              <a:t>ver</a:t>
            </a:r>
          </a:p>
        </p:txBody>
      </p:sp>
      <p:sp>
        <p:nvSpPr>
          <p:cNvPr id="22" name="Rectangle 21">
            <a:extLst>
              <a:ext uri="{FF2B5EF4-FFF2-40B4-BE49-F238E27FC236}">
                <a16:creationId xmlns:a16="http://schemas.microsoft.com/office/drawing/2014/main" id="{E699161C-AFC2-23C8-17BD-8A42171C4FFB}"/>
              </a:ext>
            </a:extLst>
          </p:cNvPr>
          <p:cNvSpPr>
            <a:spLocks noChangeArrowheads="1"/>
          </p:cNvSpPr>
          <p:nvPr/>
        </p:nvSpPr>
        <p:spPr bwMode="auto">
          <a:xfrm>
            <a:off x="4408488" y="5642769"/>
            <a:ext cx="1219200" cy="76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eaLnBrk="1" hangingPunct="1">
              <a:spcBef>
                <a:spcPct val="0"/>
              </a:spcBef>
              <a:buClrTx/>
              <a:buSzTx/>
              <a:buFontTx/>
              <a:buNone/>
            </a:pPr>
            <a:r>
              <a:rPr lang="en-US" altLang="ar-EG" sz="2200">
                <a:latin typeface="Times New Roman" panose="02020603050405020304" pitchFamily="18" charset="0"/>
                <a:cs typeface="Times New Roman" panose="02020603050405020304" pitchFamily="18" charset="0"/>
              </a:rPr>
              <a:t>Protocol</a:t>
            </a:r>
          </a:p>
          <a:p>
            <a:pPr algn="ctr" rtl="0">
              <a:spcBef>
                <a:spcPct val="0"/>
              </a:spcBef>
              <a:buClrTx/>
              <a:buSzTx/>
              <a:buFontTx/>
              <a:buNone/>
            </a:pPr>
            <a:r>
              <a:rPr lang="en-US" altLang="ar-EG" sz="2200">
                <a:latin typeface="Times New Roman" panose="02020603050405020304" pitchFamily="18" charset="0"/>
                <a:cs typeface="Times New Roman" panose="02020603050405020304" pitchFamily="18" charset="0"/>
              </a:rPr>
              <a:t>Id</a:t>
            </a:r>
          </a:p>
        </p:txBody>
      </p:sp>
      <p:sp>
        <p:nvSpPr>
          <p:cNvPr id="23" name="Line 25">
            <a:extLst>
              <a:ext uri="{FF2B5EF4-FFF2-40B4-BE49-F238E27FC236}">
                <a16:creationId xmlns:a16="http://schemas.microsoft.com/office/drawing/2014/main" id="{DECE8A4C-7F29-580B-3881-C5B559003F73}"/>
              </a:ext>
            </a:extLst>
          </p:cNvPr>
          <p:cNvSpPr>
            <a:spLocks noChangeShapeType="1"/>
          </p:cNvSpPr>
          <p:nvPr/>
        </p:nvSpPr>
        <p:spPr bwMode="auto">
          <a:xfrm>
            <a:off x="4408488" y="5642769"/>
            <a:ext cx="0" cy="760412"/>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4" name="Line 26">
            <a:extLst>
              <a:ext uri="{FF2B5EF4-FFF2-40B4-BE49-F238E27FC236}">
                <a16:creationId xmlns:a16="http://schemas.microsoft.com/office/drawing/2014/main" id="{3BA6A4AC-B324-759F-3FD5-CBA55D122AB2}"/>
              </a:ext>
            </a:extLst>
          </p:cNvPr>
          <p:cNvSpPr>
            <a:spLocks noChangeShapeType="1"/>
          </p:cNvSpPr>
          <p:nvPr/>
        </p:nvSpPr>
        <p:spPr bwMode="auto">
          <a:xfrm>
            <a:off x="12028488" y="5642769"/>
            <a:ext cx="0" cy="760412"/>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5" name="Line 30">
            <a:extLst>
              <a:ext uri="{FF2B5EF4-FFF2-40B4-BE49-F238E27FC236}">
                <a16:creationId xmlns:a16="http://schemas.microsoft.com/office/drawing/2014/main" id="{ABA22B76-510F-71CC-D8C0-3CF3CE7B13F8}"/>
              </a:ext>
            </a:extLst>
          </p:cNvPr>
          <p:cNvSpPr>
            <a:spLocks noChangeShapeType="1"/>
          </p:cNvSpPr>
          <p:nvPr/>
        </p:nvSpPr>
        <p:spPr bwMode="auto">
          <a:xfrm>
            <a:off x="5627688" y="5642769"/>
            <a:ext cx="0" cy="7604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6" name="Line 33">
            <a:extLst>
              <a:ext uri="{FF2B5EF4-FFF2-40B4-BE49-F238E27FC236}">
                <a16:creationId xmlns:a16="http://schemas.microsoft.com/office/drawing/2014/main" id="{F5B4F0BC-57CB-67D0-B03D-4BEDBFA8D525}"/>
              </a:ext>
            </a:extLst>
          </p:cNvPr>
          <p:cNvSpPr>
            <a:spLocks noChangeShapeType="1"/>
          </p:cNvSpPr>
          <p:nvPr/>
        </p:nvSpPr>
        <p:spPr bwMode="auto">
          <a:xfrm>
            <a:off x="6389688" y="5642769"/>
            <a:ext cx="0" cy="7604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7" name="Line 36">
            <a:extLst>
              <a:ext uri="{FF2B5EF4-FFF2-40B4-BE49-F238E27FC236}">
                <a16:creationId xmlns:a16="http://schemas.microsoft.com/office/drawing/2014/main" id="{B011427D-9E99-ECAE-69BD-4EB64EDBAF29}"/>
              </a:ext>
            </a:extLst>
          </p:cNvPr>
          <p:cNvSpPr>
            <a:spLocks noChangeShapeType="1"/>
          </p:cNvSpPr>
          <p:nvPr/>
        </p:nvSpPr>
        <p:spPr bwMode="auto">
          <a:xfrm>
            <a:off x="7456488" y="5642769"/>
            <a:ext cx="0" cy="7604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8" name="Line 39">
            <a:extLst>
              <a:ext uri="{FF2B5EF4-FFF2-40B4-BE49-F238E27FC236}">
                <a16:creationId xmlns:a16="http://schemas.microsoft.com/office/drawing/2014/main" id="{17BA3A23-B5E9-C272-FD6C-C05C6F6ED209}"/>
              </a:ext>
            </a:extLst>
          </p:cNvPr>
          <p:cNvSpPr>
            <a:spLocks noChangeShapeType="1"/>
          </p:cNvSpPr>
          <p:nvPr/>
        </p:nvSpPr>
        <p:spPr bwMode="auto">
          <a:xfrm>
            <a:off x="8294688" y="5642769"/>
            <a:ext cx="0" cy="7604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29" name="Line 42">
            <a:extLst>
              <a:ext uri="{FF2B5EF4-FFF2-40B4-BE49-F238E27FC236}">
                <a16:creationId xmlns:a16="http://schemas.microsoft.com/office/drawing/2014/main" id="{56D2E6EA-1064-4710-F7E4-072735607800}"/>
              </a:ext>
            </a:extLst>
          </p:cNvPr>
          <p:cNvSpPr>
            <a:spLocks noChangeShapeType="1"/>
          </p:cNvSpPr>
          <p:nvPr/>
        </p:nvSpPr>
        <p:spPr bwMode="auto">
          <a:xfrm>
            <a:off x="9056688" y="5642769"/>
            <a:ext cx="0" cy="7604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0" name="Line 45">
            <a:extLst>
              <a:ext uri="{FF2B5EF4-FFF2-40B4-BE49-F238E27FC236}">
                <a16:creationId xmlns:a16="http://schemas.microsoft.com/office/drawing/2014/main" id="{48DE38C5-3ABC-9619-7C4C-3EF992AAAB23}"/>
              </a:ext>
            </a:extLst>
          </p:cNvPr>
          <p:cNvSpPr>
            <a:spLocks noChangeShapeType="1"/>
          </p:cNvSpPr>
          <p:nvPr/>
        </p:nvSpPr>
        <p:spPr bwMode="auto">
          <a:xfrm>
            <a:off x="9818688" y="5642769"/>
            <a:ext cx="0" cy="7604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1" name="Line 48">
            <a:extLst>
              <a:ext uri="{FF2B5EF4-FFF2-40B4-BE49-F238E27FC236}">
                <a16:creationId xmlns:a16="http://schemas.microsoft.com/office/drawing/2014/main" id="{F59593BE-6DA4-8D73-32C8-63528976C344}"/>
              </a:ext>
            </a:extLst>
          </p:cNvPr>
          <p:cNvSpPr>
            <a:spLocks noChangeShapeType="1"/>
          </p:cNvSpPr>
          <p:nvPr/>
        </p:nvSpPr>
        <p:spPr bwMode="auto">
          <a:xfrm>
            <a:off x="10580688" y="5642769"/>
            <a:ext cx="0" cy="7604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2" name="Line 51">
            <a:extLst>
              <a:ext uri="{FF2B5EF4-FFF2-40B4-BE49-F238E27FC236}">
                <a16:creationId xmlns:a16="http://schemas.microsoft.com/office/drawing/2014/main" id="{4E9F97E1-7717-F6BC-C887-4ECFAB447E99}"/>
              </a:ext>
            </a:extLst>
          </p:cNvPr>
          <p:cNvSpPr>
            <a:spLocks noChangeShapeType="1"/>
          </p:cNvSpPr>
          <p:nvPr/>
        </p:nvSpPr>
        <p:spPr bwMode="auto">
          <a:xfrm>
            <a:off x="11266488" y="5642769"/>
            <a:ext cx="0" cy="7604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3" name="Line 23">
            <a:extLst>
              <a:ext uri="{FF2B5EF4-FFF2-40B4-BE49-F238E27FC236}">
                <a16:creationId xmlns:a16="http://schemas.microsoft.com/office/drawing/2014/main" id="{CEEFFF63-A752-5F72-D921-F1E77ADBEC3D}"/>
              </a:ext>
            </a:extLst>
          </p:cNvPr>
          <p:cNvSpPr>
            <a:spLocks noChangeShapeType="1"/>
          </p:cNvSpPr>
          <p:nvPr/>
        </p:nvSpPr>
        <p:spPr bwMode="auto">
          <a:xfrm>
            <a:off x="4408488" y="5642769"/>
            <a:ext cx="7620000"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4" name="Line 24">
            <a:extLst>
              <a:ext uri="{FF2B5EF4-FFF2-40B4-BE49-F238E27FC236}">
                <a16:creationId xmlns:a16="http://schemas.microsoft.com/office/drawing/2014/main" id="{257AFCFD-E5A6-165F-37CD-61A857566133}"/>
              </a:ext>
            </a:extLst>
          </p:cNvPr>
          <p:cNvSpPr>
            <a:spLocks noChangeShapeType="1"/>
          </p:cNvSpPr>
          <p:nvPr/>
        </p:nvSpPr>
        <p:spPr bwMode="auto">
          <a:xfrm>
            <a:off x="4408488" y="6403181"/>
            <a:ext cx="7620000"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35" name="Rectangle 34">
            <a:extLst>
              <a:ext uri="{FF2B5EF4-FFF2-40B4-BE49-F238E27FC236}">
                <a16:creationId xmlns:a16="http://schemas.microsoft.com/office/drawing/2014/main" id="{EE8F3C40-AF28-B657-9745-BA769BB0D798}"/>
              </a:ext>
            </a:extLst>
          </p:cNvPr>
          <p:cNvSpPr>
            <a:spLocks noChangeArrowheads="1"/>
          </p:cNvSpPr>
          <p:nvPr/>
        </p:nvSpPr>
        <p:spPr bwMode="auto">
          <a:xfrm>
            <a:off x="11206163" y="5196681"/>
            <a:ext cx="7588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eaLnBrk="1" hangingPunct="1">
              <a:buFont typeface="Wingdings" panose="05000000000000000000" pitchFamily="2" charset="2"/>
              <a:buNone/>
              <a:defRPr/>
            </a:pPr>
            <a:r>
              <a:rPr lang="en-US" altLang="ar-EG" sz="2200">
                <a:latin typeface="Times New Roman" panose="02020603050405020304" pitchFamily="18" charset="0"/>
                <a:cs typeface="Times New Roman" panose="02020603050405020304" pitchFamily="18" charset="0"/>
              </a:rPr>
              <a:t>8</a:t>
            </a:r>
          </a:p>
        </p:txBody>
      </p:sp>
      <p:sp>
        <p:nvSpPr>
          <p:cNvPr id="36" name="Rectangle 35">
            <a:extLst>
              <a:ext uri="{FF2B5EF4-FFF2-40B4-BE49-F238E27FC236}">
                <a16:creationId xmlns:a16="http://schemas.microsoft.com/office/drawing/2014/main" id="{A118154F-6087-BEDE-77C4-5289FDDF06BC}"/>
              </a:ext>
            </a:extLst>
          </p:cNvPr>
          <p:cNvSpPr>
            <a:spLocks noChangeArrowheads="1"/>
          </p:cNvSpPr>
          <p:nvPr/>
        </p:nvSpPr>
        <p:spPr bwMode="auto">
          <a:xfrm>
            <a:off x="10514013" y="5196681"/>
            <a:ext cx="6921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eaLnBrk="1" hangingPunct="1">
              <a:buFont typeface="Wingdings" panose="05000000000000000000" pitchFamily="2" charset="2"/>
              <a:buNone/>
              <a:defRPr/>
            </a:pPr>
            <a:r>
              <a:rPr lang="en-US" altLang="ar-EG" sz="2200">
                <a:latin typeface="Times New Roman" panose="02020603050405020304" pitchFamily="18" charset="0"/>
                <a:cs typeface="Times New Roman" panose="02020603050405020304" pitchFamily="18" charset="0"/>
              </a:rPr>
              <a:t>2</a:t>
            </a:r>
          </a:p>
        </p:txBody>
      </p:sp>
      <p:sp>
        <p:nvSpPr>
          <p:cNvPr id="37" name="Rectangle 36">
            <a:extLst>
              <a:ext uri="{FF2B5EF4-FFF2-40B4-BE49-F238E27FC236}">
                <a16:creationId xmlns:a16="http://schemas.microsoft.com/office/drawing/2014/main" id="{5F1FA85A-6D43-B068-F027-F4BB9794F4F7}"/>
              </a:ext>
            </a:extLst>
          </p:cNvPr>
          <p:cNvSpPr>
            <a:spLocks noChangeArrowheads="1"/>
          </p:cNvSpPr>
          <p:nvPr/>
        </p:nvSpPr>
        <p:spPr bwMode="auto">
          <a:xfrm>
            <a:off x="9744076" y="5196681"/>
            <a:ext cx="76993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eaLnBrk="1" hangingPunct="1">
              <a:buFont typeface="Wingdings" panose="05000000000000000000" pitchFamily="2" charset="2"/>
              <a:buNone/>
              <a:defRPr/>
            </a:pPr>
            <a:r>
              <a:rPr lang="en-US" altLang="ar-EG" sz="2200">
                <a:latin typeface="Times New Roman" panose="02020603050405020304" pitchFamily="18" charset="0"/>
                <a:cs typeface="Times New Roman" panose="02020603050405020304" pitchFamily="18" charset="0"/>
              </a:rPr>
              <a:t>8</a:t>
            </a:r>
          </a:p>
        </p:txBody>
      </p:sp>
      <p:sp>
        <p:nvSpPr>
          <p:cNvPr id="38" name="Rectangle 37">
            <a:extLst>
              <a:ext uri="{FF2B5EF4-FFF2-40B4-BE49-F238E27FC236}">
                <a16:creationId xmlns:a16="http://schemas.microsoft.com/office/drawing/2014/main" id="{F8769E2D-B561-C94A-8D8E-3FCB3FEF1A60}"/>
              </a:ext>
            </a:extLst>
          </p:cNvPr>
          <p:cNvSpPr>
            <a:spLocks noChangeArrowheads="1"/>
          </p:cNvSpPr>
          <p:nvPr/>
        </p:nvSpPr>
        <p:spPr bwMode="auto">
          <a:xfrm>
            <a:off x="8975726" y="5196681"/>
            <a:ext cx="7683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eaLnBrk="1" hangingPunct="1">
              <a:buFont typeface="Wingdings" panose="05000000000000000000" pitchFamily="2" charset="2"/>
              <a:buNone/>
              <a:defRPr/>
            </a:pPr>
            <a:r>
              <a:rPr lang="en-US" altLang="ar-EG" sz="2200">
                <a:latin typeface="Times New Roman" panose="02020603050405020304" pitchFamily="18" charset="0"/>
                <a:cs typeface="Times New Roman" panose="02020603050405020304" pitchFamily="18" charset="0"/>
              </a:rPr>
              <a:t>4</a:t>
            </a:r>
          </a:p>
        </p:txBody>
      </p:sp>
      <p:sp>
        <p:nvSpPr>
          <p:cNvPr id="39" name="Rectangle 38">
            <a:extLst>
              <a:ext uri="{FF2B5EF4-FFF2-40B4-BE49-F238E27FC236}">
                <a16:creationId xmlns:a16="http://schemas.microsoft.com/office/drawing/2014/main" id="{B55EDB01-C8BB-93CB-B05C-81DDD7B1BA7B}"/>
              </a:ext>
            </a:extLst>
          </p:cNvPr>
          <p:cNvSpPr>
            <a:spLocks noChangeArrowheads="1"/>
          </p:cNvSpPr>
          <p:nvPr/>
        </p:nvSpPr>
        <p:spPr bwMode="auto">
          <a:xfrm>
            <a:off x="8205788" y="5196681"/>
            <a:ext cx="7699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eaLnBrk="1" hangingPunct="1">
              <a:buFont typeface="Wingdings" panose="05000000000000000000" pitchFamily="2" charset="2"/>
              <a:buNone/>
              <a:defRPr/>
            </a:pPr>
            <a:r>
              <a:rPr lang="en-US" altLang="ar-EG" sz="2200">
                <a:latin typeface="Times New Roman" panose="02020603050405020304" pitchFamily="18" charset="0"/>
                <a:cs typeface="Times New Roman" panose="02020603050405020304" pitchFamily="18" charset="0"/>
              </a:rPr>
              <a:t>8</a:t>
            </a:r>
          </a:p>
        </p:txBody>
      </p:sp>
      <p:sp>
        <p:nvSpPr>
          <p:cNvPr id="40" name="Rectangle 39">
            <a:extLst>
              <a:ext uri="{FF2B5EF4-FFF2-40B4-BE49-F238E27FC236}">
                <a16:creationId xmlns:a16="http://schemas.microsoft.com/office/drawing/2014/main" id="{29A1959A-9358-B619-9C91-E72332EF7B4E}"/>
              </a:ext>
            </a:extLst>
          </p:cNvPr>
          <p:cNvSpPr>
            <a:spLocks noChangeArrowheads="1"/>
          </p:cNvSpPr>
          <p:nvPr/>
        </p:nvSpPr>
        <p:spPr bwMode="auto">
          <a:xfrm>
            <a:off x="7359651" y="5196681"/>
            <a:ext cx="84613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eaLnBrk="1" hangingPunct="1">
              <a:buFont typeface="Wingdings" panose="05000000000000000000" pitchFamily="2" charset="2"/>
              <a:buNone/>
              <a:defRPr/>
            </a:pPr>
            <a:r>
              <a:rPr lang="en-US" altLang="ar-EG" sz="2200">
                <a:latin typeface="Times New Roman" panose="02020603050405020304" pitchFamily="18" charset="0"/>
                <a:cs typeface="Times New Roman" panose="02020603050405020304" pitchFamily="18" charset="0"/>
              </a:rPr>
              <a:t>1</a:t>
            </a:r>
          </a:p>
        </p:txBody>
      </p:sp>
      <p:sp>
        <p:nvSpPr>
          <p:cNvPr id="41" name="Rectangle 40">
            <a:extLst>
              <a:ext uri="{FF2B5EF4-FFF2-40B4-BE49-F238E27FC236}">
                <a16:creationId xmlns:a16="http://schemas.microsoft.com/office/drawing/2014/main" id="{A4859101-1361-FCDB-00A3-833BAFE7314D}"/>
              </a:ext>
            </a:extLst>
          </p:cNvPr>
          <p:cNvSpPr>
            <a:spLocks noChangeArrowheads="1"/>
          </p:cNvSpPr>
          <p:nvPr/>
        </p:nvSpPr>
        <p:spPr bwMode="auto">
          <a:xfrm>
            <a:off x="6281738" y="5196681"/>
            <a:ext cx="107791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eaLnBrk="1" hangingPunct="1">
              <a:buFont typeface="Wingdings" panose="05000000000000000000" pitchFamily="2" charset="2"/>
              <a:buNone/>
              <a:defRPr/>
            </a:pPr>
            <a:r>
              <a:rPr lang="en-US" altLang="ar-EG" sz="2200">
                <a:latin typeface="Times New Roman" panose="02020603050405020304" pitchFamily="18" charset="0"/>
                <a:cs typeface="Times New Roman" panose="02020603050405020304" pitchFamily="18" charset="0"/>
              </a:rPr>
              <a:t>1</a:t>
            </a:r>
          </a:p>
        </p:txBody>
      </p:sp>
      <p:sp>
        <p:nvSpPr>
          <p:cNvPr id="42" name="Rectangle 41">
            <a:extLst>
              <a:ext uri="{FF2B5EF4-FFF2-40B4-BE49-F238E27FC236}">
                <a16:creationId xmlns:a16="http://schemas.microsoft.com/office/drawing/2014/main" id="{B84F9849-8A1C-9ECC-C8D6-0C7B70021DB0}"/>
              </a:ext>
            </a:extLst>
          </p:cNvPr>
          <p:cNvSpPr>
            <a:spLocks noChangeArrowheads="1"/>
          </p:cNvSpPr>
          <p:nvPr/>
        </p:nvSpPr>
        <p:spPr bwMode="auto">
          <a:xfrm>
            <a:off x="5511801" y="5196681"/>
            <a:ext cx="76993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eaLnBrk="1" hangingPunct="1">
              <a:buFont typeface="Wingdings" panose="05000000000000000000" pitchFamily="2" charset="2"/>
              <a:buNone/>
              <a:defRPr/>
            </a:pPr>
            <a:r>
              <a:rPr lang="en-US" altLang="ar-EG" sz="2200">
                <a:latin typeface="Times New Roman" panose="02020603050405020304" pitchFamily="18" charset="0"/>
                <a:cs typeface="Times New Roman" panose="02020603050405020304" pitchFamily="18" charset="0"/>
              </a:rPr>
              <a:t>1</a:t>
            </a:r>
          </a:p>
        </p:txBody>
      </p:sp>
      <p:sp>
        <p:nvSpPr>
          <p:cNvPr id="43" name="Rectangle 42">
            <a:extLst>
              <a:ext uri="{FF2B5EF4-FFF2-40B4-BE49-F238E27FC236}">
                <a16:creationId xmlns:a16="http://schemas.microsoft.com/office/drawing/2014/main" id="{48A695F1-9EA8-142B-51A0-BF66A3A077B3}"/>
              </a:ext>
            </a:extLst>
          </p:cNvPr>
          <p:cNvSpPr>
            <a:spLocks noChangeArrowheads="1"/>
          </p:cNvSpPr>
          <p:nvPr/>
        </p:nvSpPr>
        <p:spPr bwMode="auto">
          <a:xfrm>
            <a:off x="4344988" y="5196681"/>
            <a:ext cx="116681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pPr algn="ctr" eaLnBrk="1" hangingPunct="1">
              <a:buFont typeface="Wingdings" panose="05000000000000000000" pitchFamily="2" charset="2"/>
              <a:buNone/>
              <a:defRPr/>
            </a:pPr>
            <a:r>
              <a:rPr lang="en-US" altLang="ar-EG" sz="2200">
                <a:latin typeface="Times New Roman" panose="02020603050405020304" pitchFamily="18" charset="0"/>
                <a:cs typeface="Times New Roman" panose="02020603050405020304" pitchFamily="18" charset="0"/>
              </a:rPr>
              <a:t>2</a:t>
            </a:r>
          </a:p>
        </p:txBody>
      </p:sp>
      <p:sp>
        <p:nvSpPr>
          <p:cNvPr id="44" name="Line 119">
            <a:extLst>
              <a:ext uri="{FF2B5EF4-FFF2-40B4-BE49-F238E27FC236}">
                <a16:creationId xmlns:a16="http://schemas.microsoft.com/office/drawing/2014/main" id="{FB777EB4-B3E8-0DD0-32D0-EDB5B89E2C0E}"/>
              </a:ext>
            </a:extLst>
          </p:cNvPr>
          <p:cNvSpPr>
            <a:spLocks noChangeShapeType="1"/>
          </p:cNvSpPr>
          <p:nvPr/>
        </p:nvSpPr>
        <p:spPr bwMode="auto">
          <a:xfrm>
            <a:off x="4344988" y="5196681"/>
            <a:ext cx="116681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45" name="Line 120">
            <a:extLst>
              <a:ext uri="{FF2B5EF4-FFF2-40B4-BE49-F238E27FC236}">
                <a16:creationId xmlns:a16="http://schemas.microsoft.com/office/drawing/2014/main" id="{E2CCB70C-312E-BB3E-8946-E581D412F150}"/>
              </a:ext>
            </a:extLst>
          </p:cNvPr>
          <p:cNvSpPr>
            <a:spLocks noChangeShapeType="1"/>
          </p:cNvSpPr>
          <p:nvPr/>
        </p:nvSpPr>
        <p:spPr bwMode="auto">
          <a:xfrm>
            <a:off x="4344988" y="5780881"/>
            <a:ext cx="116681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46" name="Line 121">
            <a:extLst>
              <a:ext uri="{FF2B5EF4-FFF2-40B4-BE49-F238E27FC236}">
                <a16:creationId xmlns:a16="http://schemas.microsoft.com/office/drawing/2014/main" id="{2E5F128D-A93A-9DFC-DC2A-1963B1FBBEC1}"/>
              </a:ext>
            </a:extLst>
          </p:cNvPr>
          <p:cNvSpPr>
            <a:spLocks noChangeShapeType="1"/>
          </p:cNvSpPr>
          <p:nvPr/>
        </p:nvSpPr>
        <p:spPr bwMode="auto">
          <a:xfrm>
            <a:off x="4344988" y="5196681"/>
            <a:ext cx="0" cy="584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47" name="Line 159">
            <a:extLst>
              <a:ext uri="{FF2B5EF4-FFF2-40B4-BE49-F238E27FC236}">
                <a16:creationId xmlns:a16="http://schemas.microsoft.com/office/drawing/2014/main" id="{1F419ADD-B471-8B69-7BA8-8637408B0708}"/>
              </a:ext>
            </a:extLst>
          </p:cNvPr>
          <p:cNvSpPr>
            <a:spLocks noChangeShapeType="1"/>
          </p:cNvSpPr>
          <p:nvPr/>
        </p:nvSpPr>
        <p:spPr bwMode="auto">
          <a:xfrm>
            <a:off x="5511801" y="5196681"/>
            <a:ext cx="76993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48" name="Line 160">
            <a:extLst>
              <a:ext uri="{FF2B5EF4-FFF2-40B4-BE49-F238E27FC236}">
                <a16:creationId xmlns:a16="http://schemas.microsoft.com/office/drawing/2014/main" id="{CF37CB09-0085-CE12-74CE-178D4A12FFA0}"/>
              </a:ext>
            </a:extLst>
          </p:cNvPr>
          <p:cNvSpPr>
            <a:spLocks noChangeShapeType="1"/>
          </p:cNvSpPr>
          <p:nvPr/>
        </p:nvSpPr>
        <p:spPr bwMode="auto">
          <a:xfrm>
            <a:off x="5511801" y="5780881"/>
            <a:ext cx="76993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49" name="Line 161">
            <a:extLst>
              <a:ext uri="{FF2B5EF4-FFF2-40B4-BE49-F238E27FC236}">
                <a16:creationId xmlns:a16="http://schemas.microsoft.com/office/drawing/2014/main" id="{0CD2270D-9549-B271-9918-2EF60197EF42}"/>
              </a:ext>
            </a:extLst>
          </p:cNvPr>
          <p:cNvSpPr>
            <a:spLocks noChangeShapeType="1"/>
          </p:cNvSpPr>
          <p:nvPr/>
        </p:nvSpPr>
        <p:spPr bwMode="auto">
          <a:xfrm>
            <a:off x="6281738" y="5196681"/>
            <a:ext cx="107791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0" name="Line 162">
            <a:extLst>
              <a:ext uri="{FF2B5EF4-FFF2-40B4-BE49-F238E27FC236}">
                <a16:creationId xmlns:a16="http://schemas.microsoft.com/office/drawing/2014/main" id="{34DA95B0-C929-43EB-11EE-6F727834520C}"/>
              </a:ext>
            </a:extLst>
          </p:cNvPr>
          <p:cNvSpPr>
            <a:spLocks noChangeShapeType="1"/>
          </p:cNvSpPr>
          <p:nvPr/>
        </p:nvSpPr>
        <p:spPr bwMode="auto">
          <a:xfrm>
            <a:off x="6281738" y="5780881"/>
            <a:ext cx="107791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1" name="Line 163">
            <a:extLst>
              <a:ext uri="{FF2B5EF4-FFF2-40B4-BE49-F238E27FC236}">
                <a16:creationId xmlns:a16="http://schemas.microsoft.com/office/drawing/2014/main" id="{B298138E-7D55-6359-065F-839C083C7231}"/>
              </a:ext>
            </a:extLst>
          </p:cNvPr>
          <p:cNvSpPr>
            <a:spLocks noChangeShapeType="1"/>
          </p:cNvSpPr>
          <p:nvPr/>
        </p:nvSpPr>
        <p:spPr bwMode="auto">
          <a:xfrm>
            <a:off x="7359651" y="5196681"/>
            <a:ext cx="84613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2" name="Line 164">
            <a:extLst>
              <a:ext uri="{FF2B5EF4-FFF2-40B4-BE49-F238E27FC236}">
                <a16:creationId xmlns:a16="http://schemas.microsoft.com/office/drawing/2014/main" id="{C117FFBD-321F-E4A8-485E-44DA2701FEC3}"/>
              </a:ext>
            </a:extLst>
          </p:cNvPr>
          <p:cNvSpPr>
            <a:spLocks noChangeShapeType="1"/>
          </p:cNvSpPr>
          <p:nvPr/>
        </p:nvSpPr>
        <p:spPr bwMode="auto">
          <a:xfrm>
            <a:off x="7359651" y="5780881"/>
            <a:ext cx="84613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3" name="Line 165">
            <a:extLst>
              <a:ext uri="{FF2B5EF4-FFF2-40B4-BE49-F238E27FC236}">
                <a16:creationId xmlns:a16="http://schemas.microsoft.com/office/drawing/2014/main" id="{31402BEC-1CB3-1A8D-F1A0-5DF6A6957C16}"/>
              </a:ext>
            </a:extLst>
          </p:cNvPr>
          <p:cNvSpPr>
            <a:spLocks noChangeShapeType="1"/>
          </p:cNvSpPr>
          <p:nvPr/>
        </p:nvSpPr>
        <p:spPr bwMode="auto">
          <a:xfrm>
            <a:off x="8231188" y="5196681"/>
            <a:ext cx="76993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4" name="Line 166">
            <a:extLst>
              <a:ext uri="{FF2B5EF4-FFF2-40B4-BE49-F238E27FC236}">
                <a16:creationId xmlns:a16="http://schemas.microsoft.com/office/drawing/2014/main" id="{D10B0A79-9538-AC4A-9D35-7997E465915D}"/>
              </a:ext>
            </a:extLst>
          </p:cNvPr>
          <p:cNvSpPr>
            <a:spLocks noChangeShapeType="1"/>
          </p:cNvSpPr>
          <p:nvPr/>
        </p:nvSpPr>
        <p:spPr bwMode="auto">
          <a:xfrm>
            <a:off x="8205788" y="5780881"/>
            <a:ext cx="76993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5" name="Line 167">
            <a:extLst>
              <a:ext uri="{FF2B5EF4-FFF2-40B4-BE49-F238E27FC236}">
                <a16:creationId xmlns:a16="http://schemas.microsoft.com/office/drawing/2014/main" id="{F9B0F5C0-B789-50B1-BF40-512FDC9EC852}"/>
              </a:ext>
            </a:extLst>
          </p:cNvPr>
          <p:cNvSpPr>
            <a:spLocks noChangeShapeType="1"/>
          </p:cNvSpPr>
          <p:nvPr/>
        </p:nvSpPr>
        <p:spPr bwMode="auto">
          <a:xfrm>
            <a:off x="8975726" y="5196681"/>
            <a:ext cx="76835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6" name="Line 168">
            <a:extLst>
              <a:ext uri="{FF2B5EF4-FFF2-40B4-BE49-F238E27FC236}">
                <a16:creationId xmlns:a16="http://schemas.microsoft.com/office/drawing/2014/main" id="{B94666C5-7642-A244-098C-6BE077F41E57}"/>
              </a:ext>
            </a:extLst>
          </p:cNvPr>
          <p:cNvSpPr>
            <a:spLocks noChangeShapeType="1"/>
          </p:cNvSpPr>
          <p:nvPr/>
        </p:nvSpPr>
        <p:spPr bwMode="auto">
          <a:xfrm>
            <a:off x="8975726" y="5780881"/>
            <a:ext cx="76835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7" name="Line 169">
            <a:extLst>
              <a:ext uri="{FF2B5EF4-FFF2-40B4-BE49-F238E27FC236}">
                <a16:creationId xmlns:a16="http://schemas.microsoft.com/office/drawing/2014/main" id="{D3360AFF-01BB-1429-1F88-D6830C2240D6}"/>
              </a:ext>
            </a:extLst>
          </p:cNvPr>
          <p:cNvSpPr>
            <a:spLocks noChangeShapeType="1"/>
          </p:cNvSpPr>
          <p:nvPr/>
        </p:nvSpPr>
        <p:spPr bwMode="auto">
          <a:xfrm>
            <a:off x="9744076" y="5196681"/>
            <a:ext cx="76993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8" name="Line 170">
            <a:extLst>
              <a:ext uri="{FF2B5EF4-FFF2-40B4-BE49-F238E27FC236}">
                <a16:creationId xmlns:a16="http://schemas.microsoft.com/office/drawing/2014/main" id="{62AF861D-FD8A-0693-23C8-6B29AE1DF217}"/>
              </a:ext>
            </a:extLst>
          </p:cNvPr>
          <p:cNvSpPr>
            <a:spLocks noChangeShapeType="1"/>
          </p:cNvSpPr>
          <p:nvPr/>
        </p:nvSpPr>
        <p:spPr bwMode="auto">
          <a:xfrm>
            <a:off x="9744076" y="5780881"/>
            <a:ext cx="76993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59" name="Line 171">
            <a:extLst>
              <a:ext uri="{FF2B5EF4-FFF2-40B4-BE49-F238E27FC236}">
                <a16:creationId xmlns:a16="http://schemas.microsoft.com/office/drawing/2014/main" id="{54CD6133-876F-1941-94EB-83BE9436B6AA}"/>
              </a:ext>
            </a:extLst>
          </p:cNvPr>
          <p:cNvSpPr>
            <a:spLocks noChangeShapeType="1"/>
          </p:cNvSpPr>
          <p:nvPr/>
        </p:nvSpPr>
        <p:spPr bwMode="auto">
          <a:xfrm>
            <a:off x="10514013" y="5196681"/>
            <a:ext cx="69215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60" name="Line 172">
            <a:extLst>
              <a:ext uri="{FF2B5EF4-FFF2-40B4-BE49-F238E27FC236}">
                <a16:creationId xmlns:a16="http://schemas.microsoft.com/office/drawing/2014/main" id="{B4161022-41CA-0289-FCBA-789F29D8827D}"/>
              </a:ext>
            </a:extLst>
          </p:cNvPr>
          <p:cNvSpPr>
            <a:spLocks noChangeShapeType="1"/>
          </p:cNvSpPr>
          <p:nvPr/>
        </p:nvSpPr>
        <p:spPr bwMode="auto">
          <a:xfrm>
            <a:off x="10514013" y="5780881"/>
            <a:ext cx="69215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61" name="Line 173">
            <a:extLst>
              <a:ext uri="{FF2B5EF4-FFF2-40B4-BE49-F238E27FC236}">
                <a16:creationId xmlns:a16="http://schemas.microsoft.com/office/drawing/2014/main" id="{3A464E5A-35D8-4F59-4705-96A1CF5CC9B0}"/>
              </a:ext>
            </a:extLst>
          </p:cNvPr>
          <p:cNvSpPr>
            <a:spLocks noChangeShapeType="1"/>
          </p:cNvSpPr>
          <p:nvPr/>
        </p:nvSpPr>
        <p:spPr bwMode="auto">
          <a:xfrm>
            <a:off x="11206163" y="5196681"/>
            <a:ext cx="75882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
        <p:nvSpPr>
          <p:cNvPr id="62" name="Line 174">
            <a:extLst>
              <a:ext uri="{FF2B5EF4-FFF2-40B4-BE49-F238E27FC236}">
                <a16:creationId xmlns:a16="http://schemas.microsoft.com/office/drawing/2014/main" id="{739E6CEB-5778-4EA8-79F3-2B525043ADC5}"/>
              </a:ext>
            </a:extLst>
          </p:cNvPr>
          <p:cNvSpPr>
            <a:spLocks noChangeShapeType="1"/>
          </p:cNvSpPr>
          <p:nvPr/>
        </p:nvSpPr>
        <p:spPr bwMode="auto">
          <a:xfrm>
            <a:off x="11206163" y="5780881"/>
            <a:ext cx="75882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ar-SA"/>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Times New Roman" panose="02020603050405020304" pitchFamily="18" charset="0"/>
              </a:defRPr>
            </a:lvl9pPr>
          </a:lstStyle>
          <a:p>
            <a:endParaRPr lang="en-US"/>
          </a:p>
        </p:txBody>
      </p:sp>
    </p:spTree>
    <p:extLst>
      <p:ext uri="{BB962C8B-B14F-4D97-AF65-F5344CB8AC3E}">
        <p14:creationId xmlns:p14="http://schemas.microsoft.com/office/powerpoint/2010/main" val="9819334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6469-768A-F661-DFD2-3A8E91CD5FAC}"/>
              </a:ext>
            </a:extLst>
          </p:cNvPr>
          <p:cNvSpPr>
            <a:spLocks noGrp="1"/>
          </p:cNvSpPr>
          <p:nvPr>
            <p:ph type="title"/>
          </p:nvPr>
        </p:nvSpPr>
        <p:spPr/>
        <p:txBody>
          <a:bodyPr/>
          <a:lstStyle/>
          <a:p>
            <a:r>
              <a:rPr lang="en-US" altLang="ar-EG" sz="4400" b="1" dirty="0">
                <a:latin typeface="Times New Roman" panose="02020603050405020304" pitchFamily="18" charset="0"/>
                <a:cs typeface="Times New Roman" panose="02020603050405020304" pitchFamily="18" charset="0"/>
              </a:rPr>
              <a:t>Constructing the Spanning Tree</a:t>
            </a:r>
            <a:endParaRPr lang="en-US" dirty="0"/>
          </a:p>
        </p:txBody>
      </p:sp>
      <p:sp>
        <p:nvSpPr>
          <p:cNvPr id="3" name="Content Placeholder 2">
            <a:extLst>
              <a:ext uri="{FF2B5EF4-FFF2-40B4-BE49-F238E27FC236}">
                <a16:creationId xmlns:a16="http://schemas.microsoft.com/office/drawing/2014/main" id="{46480B10-2B0F-F984-0793-E0D5EAD8915B}"/>
              </a:ext>
            </a:extLst>
          </p:cNvPr>
          <p:cNvSpPr>
            <a:spLocks noGrp="1"/>
          </p:cNvSpPr>
          <p:nvPr>
            <p:ph idx="1"/>
          </p:nvPr>
        </p:nvSpPr>
        <p:spPr/>
        <p:txBody>
          <a:bodyPr>
            <a:normAutofit fontScale="92500" lnSpcReduction="10000"/>
          </a:bodyPr>
          <a:lstStyle/>
          <a:p>
            <a:pPr marL="0" indent="0" algn="just" rtl="0" eaLnBrk="1" hangingPunct="1">
              <a:lnSpc>
                <a:spcPct val="90000"/>
              </a:lnSpc>
              <a:buFont typeface="Wingdings" panose="05000000000000000000" pitchFamily="2" charset="2"/>
              <a:buNone/>
              <a:defRPr/>
            </a:pPr>
            <a:r>
              <a:rPr lang="en-US" altLang="ar-EG" sz="2800" dirty="0">
                <a:latin typeface="Times New Roman" panose="02020603050405020304" pitchFamily="18" charset="0"/>
                <a:cs typeface="Times New Roman" panose="02020603050405020304" pitchFamily="18" charset="0"/>
              </a:rPr>
              <a:t>Constructing the spanning tree involves the following steps:</a:t>
            </a:r>
          </a:p>
          <a:p>
            <a:pPr lvl="1" algn="just">
              <a:defRPr/>
            </a:pPr>
            <a:r>
              <a:rPr lang="en-US" altLang="ar-EG" dirty="0">
                <a:latin typeface="Times New Roman" panose="02020603050405020304" pitchFamily="18" charset="0"/>
                <a:cs typeface="Times New Roman" panose="02020603050405020304" pitchFamily="18" charset="0"/>
              </a:rPr>
              <a:t> Identification of the root bridge,</a:t>
            </a:r>
          </a:p>
          <a:p>
            <a:pPr lvl="1" algn="just">
              <a:defRPr/>
            </a:pPr>
            <a:r>
              <a:rPr lang="en-US" altLang="ar-EG" dirty="0">
                <a:latin typeface="Times New Roman" panose="02020603050405020304" pitchFamily="18" charset="0"/>
                <a:cs typeface="Times New Roman" panose="02020603050405020304" pitchFamily="18" charset="0"/>
              </a:rPr>
              <a:t> Identification of the root ports, and</a:t>
            </a:r>
          </a:p>
          <a:p>
            <a:pPr lvl="1" algn="just">
              <a:defRPr/>
            </a:pPr>
            <a:r>
              <a:rPr lang="en-US" altLang="ar-EG" dirty="0">
                <a:latin typeface="Times New Roman" panose="02020603050405020304" pitchFamily="18" charset="0"/>
                <a:cs typeface="Times New Roman" panose="02020603050405020304" pitchFamily="18" charset="0"/>
              </a:rPr>
              <a:t> Selecting of the designated bridges for every LAN.</a:t>
            </a:r>
            <a:endParaRPr lang="en-US" altLang="ar-EG" sz="2800" dirty="0">
              <a:latin typeface="Times New Roman" panose="02020603050405020304" pitchFamily="18" charset="0"/>
              <a:cs typeface="Times New Roman" panose="02020603050405020304" pitchFamily="18" charset="0"/>
            </a:endParaRPr>
          </a:p>
          <a:p>
            <a:pPr marL="0" indent="0" algn="just" rtl="0" eaLnBrk="1" hangingPunct="1">
              <a:lnSpc>
                <a:spcPct val="90000"/>
              </a:lnSpc>
              <a:spcBef>
                <a:spcPct val="60000"/>
              </a:spcBef>
              <a:buFont typeface="Wingdings" panose="05000000000000000000" pitchFamily="2" charset="2"/>
              <a:buNone/>
              <a:defRPr/>
            </a:pPr>
            <a:r>
              <a:rPr lang="en-US" altLang="ar-EG" sz="2800" dirty="0">
                <a:latin typeface="Times New Roman" panose="02020603050405020304" pitchFamily="18" charset="0"/>
                <a:cs typeface="Times New Roman" panose="02020603050405020304" pitchFamily="18" charset="0"/>
              </a:rPr>
              <a:t>After the above steps are carried out, the root ports and the designated ports of the bridges are set in forwarding mode  ( i.e. they become active for the data frames) and all other ports are retained in blocked mode. Once this is done, the goal of spanning tree algorithm is achieved and there will be only one path from any station in the network.</a:t>
            </a:r>
          </a:p>
          <a:p>
            <a:pPr marL="0" indent="0" algn="just">
              <a:spcBef>
                <a:spcPct val="60000"/>
              </a:spcBef>
              <a:buNone/>
              <a:defRPr/>
            </a:pPr>
            <a:r>
              <a:rPr lang="en-US" altLang="ar-EG" sz="2800" dirty="0">
                <a:latin typeface="Times New Roman" panose="02020603050405020304" pitchFamily="18" charset="0"/>
                <a:cs typeface="Times New Roman" panose="02020603050405020304" pitchFamily="18" charset="0"/>
              </a:rPr>
              <a:t>To begin with, all the ports of all the bridges are in blocked mode. A port in blocked mode does not accept any data frame but it accepts BPDUs.</a:t>
            </a:r>
          </a:p>
          <a:p>
            <a:pPr marL="0" indent="0" algn="just" rtl="0" eaLnBrk="1" hangingPunct="1">
              <a:lnSpc>
                <a:spcPct val="90000"/>
              </a:lnSpc>
              <a:spcBef>
                <a:spcPct val="60000"/>
              </a:spcBef>
              <a:buFont typeface="Wingdings" panose="05000000000000000000" pitchFamily="2" charset="2"/>
              <a:buNone/>
              <a:defRPr/>
            </a:pPr>
            <a:endParaRPr lang="en-US" altLang="ar-EG"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02425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254A2-BC5E-8F6E-6F84-629D05BD31F5}"/>
              </a:ext>
            </a:extLst>
          </p:cNvPr>
          <p:cNvSpPr>
            <a:spLocks noGrp="1"/>
          </p:cNvSpPr>
          <p:nvPr>
            <p:ph type="title"/>
          </p:nvPr>
        </p:nvSpPr>
        <p:spPr>
          <a:xfrm>
            <a:off x="838200" y="365125"/>
            <a:ext cx="10515600" cy="696759"/>
          </a:xfrm>
        </p:spPr>
        <p:txBody>
          <a:bodyPr/>
          <a:lstStyle/>
          <a:p>
            <a:r>
              <a:rPr lang="en-US" sz="4400" b="1" dirty="0">
                <a:latin typeface="Times New Roman" pitchFamily="18" charset="0"/>
                <a:cs typeface="Times New Roman" pitchFamily="18" charset="0"/>
              </a:rPr>
              <a:t>Architecture of a Computer Network</a:t>
            </a:r>
            <a:endParaRPr lang="en-US" dirty="0"/>
          </a:p>
        </p:txBody>
      </p:sp>
      <p:sp>
        <p:nvSpPr>
          <p:cNvPr id="3" name="Content Placeholder 2">
            <a:extLst>
              <a:ext uri="{FF2B5EF4-FFF2-40B4-BE49-F238E27FC236}">
                <a16:creationId xmlns:a16="http://schemas.microsoft.com/office/drawing/2014/main" id="{3F48D955-BC2E-1F1D-C6B0-DE9F5984CA1E}"/>
              </a:ext>
            </a:extLst>
          </p:cNvPr>
          <p:cNvSpPr>
            <a:spLocks noGrp="1"/>
          </p:cNvSpPr>
          <p:nvPr>
            <p:ph idx="1"/>
          </p:nvPr>
        </p:nvSpPr>
        <p:spPr>
          <a:xfrm>
            <a:off x="838200" y="1268361"/>
            <a:ext cx="10515600" cy="5152104"/>
          </a:xfrm>
        </p:spPr>
        <p:txBody>
          <a:bodyPr>
            <a:normAutofit fontScale="85000" lnSpcReduction="20000"/>
          </a:bodyPr>
          <a:lstStyle/>
          <a:p>
            <a:pPr algn="just">
              <a:defRPr/>
            </a:pPr>
            <a:r>
              <a:rPr lang="en-US" sz="2800" dirty="0">
                <a:latin typeface="Times New Roman" pitchFamily="18" charset="0"/>
                <a:cs typeface="Times New Roman" pitchFamily="18" charset="0"/>
              </a:rPr>
              <a:t>The architecture of a computer network, describes how the computer network has been assembled using its various components. It defines the specifications of the components and their interrelationship</a:t>
            </a:r>
            <a:r>
              <a:rPr lang="en-US" sz="2800" b="1" i="1" dirty="0">
                <a:latin typeface="Times New Roman" pitchFamily="18" charset="0"/>
                <a:cs typeface="Times New Roman" pitchFamily="18" charset="0"/>
              </a:rPr>
              <a:t>.</a:t>
            </a:r>
          </a:p>
          <a:p>
            <a:pPr algn="just">
              <a:defRPr/>
            </a:pPr>
            <a:r>
              <a:rPr lang="en-US" sz="2800" dirty="0">
                <a:latin typeface="Times New Roman" pitchFamily="18" charset="0"/>
                <a:cs typeface="Times New Roman" pitchFamily="18" charset="0"/>
              </a:rPr>
              <a:t>The architecture of a computer network specifies a complete set of rules for the connections and interactions of its physical and logical components for providing and utilizing communication services.</a:t>
            </a:r>
          </a:p>
          <a:p>
            <a:pPr algn="just">
              <a:defRPr/>
            </a:pPr>
            <a:r>
              <a:rPr lang="en-US" sz="2800" dirty="0">
                <a:latin typeface="Times New Roman" pitchFamily="18" charset="0"/>
                <a:cs typeface="Times New Roman" pitchFamily="18" charset="0"/>
              </a:rPr>
              <a:t>The architecture of a computer network is layered  architecture.</a:t>
            </a: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A computer network is portioned into end systems interconnected using a subnetwork and communication process is decomposed into hierarchical functional layers</a:t>
            </a:r>
          </a:p>
          <a:p>
            <a:pPr algn="just">
              <a:defRPr/>
            </a:pPr>
            <a:r>
              <a:rPr lang="en-US" sz="2800" dirty="0">
                <a:latin typeface="Times New Roman" pitchFamily="18" charset="0"/>
                <a:cs typeface="Times New Roman" pitchFamily="18" charset="0"/>
              </a:rPr>
              <a:t>Standardization of network architecture makes us move from "closed systems" to "open systems“</a:t>
            </a:r>
          </a:p>
          <a:p>
            <a:pPr marL="0" indent="0" algn="just" rtl="0" eaLnBrk="1" hangingPunct="1">
              <a:lnSpc>
                <a:spcPct val="80000"/>
              </a:lnSpc>
              <a:spcBef>
                <a:spcPct val="40000"/>
              </a:spcBef>
              <a:buFont typeface="Wingdings" panose="05000000000000000000" pitchFamily="2" charset="2"/>
              <a:buNone/>
              <a:defRPr/>
            </a:pPr>
            <a:r>
              <a:rPr lang="en-US" sz="2800" dirty="0">
                <a:latin typeface="Times New Roman" pitchFamily="18" charset="0"/>
                <a:cs typeface="Times New Roman" pitchFamily="18" charset="0"/>
              </a:rPr>
              <a:t>Some of the important network architectures are:</a:t>
            </a:r>
          </a:p>
          <a:p>
            <a:pPr lvl="1" algn="just">
              <a:lnSpc>
                <a:spcPct val="80000"/>
              </a:lnSpc>
              <a:spcBef>
                <a:spcPct val="40000"/>
              </a:spcBef>
              <a:defRPr/>
            </a:pPr>
            <a:r>
              <a:rPr lang="en-US" dirty="0">
                <a:latin typeface="Times New Roman" pitchFamily="18" charset="0"/>
                <a:cs typeface="Times New Roman" pitchFamily="18" charset="0"/>
              </a:rPr>
              <a:t> IBM's System network Architecture (SNA).</a:t>
            </a:r>
          </a:p>
          <a:p>
            <a:pPr lvl="1" algn="just">
              <a:lnSpc>
                <a:spcPct val="80000"/>
              </a:lnSpc>
              <a:spcBef>
                <a:spcPct val="40000"/>
              </a:spcBef>
              <a:defRPr/>
            </a:pPr>
            <a:r>
              <a:rPr lang="en-US" dirty="0">
                <a:latin typeface="Times New Roman" pitchFamily="18" charset="0"/>
                <a:cs typeface="Times New Roman" pitchFamily="18" charset="0"/>
              </a:rPr>
              <a:t> Digital's Digital Network Architecture (DNA).</a:t>
            </a:r>
          </a:p>
          <a:p>
            <a:pPr lvl="1" algn="just">
              <a:lnSpc>
                <a:spcPct val="80000"/>
              </a:lnSpc>
              <a:spcBef>
                <a:spcPct val="40000"/>
              </a:spcBef>
              <a:defRPr/>
            </a:pPr>
            <a:r>
              <a:rPr lang="en-US" dirty="0">
                <a:latin typeface="Times New Roman" pitchFamily="18" charset="0"/>
                <a:cs typeface="Times New Roman" pitchFamily="18" charset="0"/>
              </a:rPr>
              <a:t> Open System Interconnection (OSI)</a:t>
            </a:r>
          </a:p>
          <a:p>
            <a:pPr lvl="1" algn="just">
              <a:lnSpc>
                <a:spcPct val="80000"/>
              </a:lnSpc>
              <a:spcBef>
                <a:spcPct val="40000"/>
              </a:spcBef>
              <a:defRPr/>
            </a:pPr>
            <a:r>
              <a:rPr lang="en-US" dirty="0">
                <a:latin typeface="Times New Roman" pitchFamily="18" charset="0"/>
                <a:cs typeface="Times New Roman" pitchFamily="18" charset="0"/>
              </a:rPr>
              <a:t> Internet architecture.</a:t>
            </a:r>
          </a:p>
          <a:p>
            <a:endParaRPr lang="en-US" dirty="0"/>
          </a:p>
        </p:txBody>
      </p:sp>
    </p:spTree>
    <p:extLst>
      <p:ext uri="{BB962C8B-B14F-4D97-AF65-F5344CB8AC3E}">
        <p14:creationId xmlns:p14="http://schemas.microsoft.com/office/powerpoint/2010/main" val="35267058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547C1-1317-8D84-2F7D-5BF8E149C789}"/>
              </a:ext>
            </a:extLst>
          </p:cNvPr>
          <p:cNvSpPr>
            <a:spLocks noGrp="1"/>
          </p:cNvSpPr>
          <p:nvPr>
            <p:ph type="title"/>
          </p:nvPr>
        </p:nvSpPr>
        <p:spPr/>
        <p:txBody>
          <a:bodyPr/>
          <a:lstStyle/>
          <a:p>
            <a:r>
              <a:rPr lang="en-US" altLang="ar-EG" sz="4400" b="1" i="1" dirty="0">
                <a:latin typeface="Times New Roman" panose="02020603050405020304" pitchFamily="18" charset="0"/>
                <a:cs typeface="Times New Roman" panose="02020603050405020304" pitchFamily="18" charset="0"/>
              </a:rPr>
              <a:t>Selection of the root bridge</a:t>
            </a:r>
            <a:endParaRPr lang="en-US" dirty="0"/>
          </a:p>
        </p:txBody>
      </p:sp>
      <p:sp>
        <p:nvSpPr>
          <p:cNvPr id="3" name="Content Placeholder 2">
            <a:extLst>
              <a:ext uri="{FF2B5EF4-FFF2-40B4-BE49-F238E27FC236}">
                <a16:creationId xmlns:a16="http://schemas.microsoft.com/office/drawing/2014/main" id="{48B450E2-29E1-FA26-2062-2CA7F30899A7}"/>
              </a:ext>
            </a:extLst>
          </p:cNvPr>
          <p:cNvSpPr>
            <a:spLocks noGrp="1"/>
          </p:cNvSpPr>
          <p:nvPr>
            <p:ph idx="1"/>
          </p:nvPr>
        </p:nvSpPr>
        <p:spPr>
          <a:xfrm>
            <a:off x="838200" y="1527464"/>
            <a:ext cx="10515600" cy="5081154"/>
          </a:xfrm>
        </p:spPr>
        <p:txBody>
          <a:bodyPr>
            <a:normAutofit fontScale="77500" lnSpcReduction="20000"/>
          </a:bodyPr>
          <a:lstStyle/>
          <a:p>
            <a:pPr marL="63500" indent="-63500" algn="just" rtl="0" eaLnBrk="1" hangingPunct="1">
              <a:lnSpc>
                <a:spcPct val="110000"/>
              </a:lnSpc>
              <a:buFont typeface="Wingdings" panose="05000000000000000000" pitchFamily="2" charset="2"/>
              <a:buNone/>
              <a:defRPr/>
            </a:pPr>
            <a:r>
              <a:rPr lang="en-US" altLang="ar-EG" sz="2600" dirty="0">
                <a:latin typeface="Times New Roman" panose="02020603050405020304" pitchFamily="18" charset="0"/>
                <a:cs typeface="Times New Roman" panose="02020603050405020304" pitchFamily="18" charset="0"/>
              </a:rPr>
              <a:t>The bridge with the lowest bridge identifier (B-Id) is selected as Root Bridge. Root Bridge is identified as follows:</a:t>
            </a:r>
          </a:p>
          <a:p>
            <a:pPr algn="just">
              <a:lnSpc>
                <a:spcPct val="110000"/>
              </a:lnSpc>
              <a:defRPr/>
            </a:pPr>
            <a:r>
              <a:rPr lang="en-US" altLang="ar-EG" sz="2600" dirty="0">
                <a:latin typeface="Times New Roman" panose="02020603050405020304" pitchFamily="18" charset="0"/>
                <a:cs typeface="Times New Roman" panose="02020603050405020304" pitchFamily="18" charset="0"/>
              </a:rPr>
              <a:t> Each bridge asserts that it is the root bridge by sending configuration BPDU on all its ports, Figure 2. It indicates its identity (B-Id), root bridge identity (R-Id) which is its own identity, root path cost (RPC) which is zero and port identity (P-Id)  in the BPDUs.</a:t>
            </a:r>
          </a:p>
          <a:p>
            <a:pPr algn="just">
              <a:lnSpc>
                <a:spcPct val="110000"/>
              </a:lnSpc>
              <a:defRPr/>
            </a:pPr>
            <a:r>
              <a:rPr lang="en-US" altLang="ar-EG" sz="2600" dirty="0">
                <a:latin typeface="Times New Roman" panose="02020603050405020304" pitchFamily="18" charset="0"/>
                <a:cs typeface="Times New Roman" panose="02020603050405020304" pitchFamily="18" charset="0"/>
              </a:rPr>
              <a:t> If a bridge receives a configuration BPDU with lower root bridge identity than its own identity (R-Id &lt; B-Id) on any of its ports,  it stops sending its configuration BPDU and forwards the received BPDU on its other ports. When forwarded by a bridge, a BPDU undergoes the following changes:</a:t>
            </a:r>
          </a:p>
          <a:p>
            <a:pPr marL="520700" lvl="1" indent="-342900" algn="just">
              <a:lnSpc>
                <a:spcPct val="110000"/>
              </a:lnSpc>
              <a:defRPr/>
            </a:pPr>
            <a:r>
              <a:rPr lang="en-US" altLang="ar-EG" sz="2600" dirty="0">
                <a:latin typeface="Times New Roman" panose="02020603050405020304" pitchFamily="18" charset="0"/>
                <a:cs typeface="Times New Roman" panose="02020603050405020304" pitchFamily="18" charset="0"/>
              </a:rPr>
              <a:t>The bridge puts its own identity in the (B-Id) field.</a:t>
            </a:r>
          </a:p>
          <a:p>
            <a:pPr marL="520700" lvl="1" indent="-342900" algn="just">
              <a:lnSpc>
                <a:spcPct val="110000"/>
              </a:lnSpc>
              <a:defRPr/>
            </a:pPr>
            <a:r>
              <a:rPr lang="en-US" altLang="ar-EG" sz="2600" dirty="0">
                <a:latin typeface="Times New Roman" panose="02020603050405020304" pitchFamily="18" charset="0"/>
                <a:cs typeface="Times New Roman" panose="02020603050405020304" pitchFamily="18" charset="0"/>
              </a:rPr>
              <a:t>The bridge puts its own port identity in the (P-Id) field.</a:t>
            </a:r>
          </a:p>
          <a:p>
            <a:pPr marL="520700" lvl="1" indent="-342900" algn="just">
              <a:lnSpc>
                <a:spcPct val="110000"/>
              </a:lnSpc>
              <a:defRPr/>
            </a:pPr>
            <a:r>
              <a:rPr lang="en-US" altLang="ar-EG" sz="2600" dirty="0">
                <a:latin typeface="Times New Roman" panose="02020603050405020304" pitchFamily="18" charset="0"/>
                <a:cs typeface="Times New Roman" panose="02020603050405020304" pitchFamily="18" charset="0"/>
              </a:rPr>
              <a:t>The root path cost is incremented by the cost of the port through which the BPDU is received because later it will be transmitting through this port. The root bridge identity (R-Id) is retained as it is.</a:t>
            </a:r>
          </a:p>
          <a:p>
            <a:pPr marL="63500" indent="-342900" algn="just">
              <a:lnSpc>
                <a:spcPct val="110000"/>
              </a:lnSpc>
              <a:defRPr/>
            </a:pPr>
            <a:r>
              <a:rPr lang="en-US" altLang="ar-EG" sz="3000" dirty="0">
                <a:latin typeface="Times New Roman" panose="02020603050405020304" pitchFamily="18" charset="0"/>
                <a:cs typeface="Times New Roman" panose="02020603050405020304" pitchFamily="18" charset="0"/>
              </a:rPr>
              <a:t>If a bridge receives a configuration BPDU with higher root bridge identity (R-Id) than its own identity (B-Id) on a port, it continues sending its configuration BPDUs.</a:t>
            </a:r>
          </a:p>
        </p:txBody>
      </p:sp>
    </p:spTree>
    <p:extLst>
      <p:ext uri="{BB962C8B-B14F-4D97-AF65-F5344CB8AC3E}">
        <p14:creationId xmlns:p14="http://schemas.microsoft.com/office/powerpoint/2010/main" val="41024072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7B7C8-8526-909B-4C9C-6D5278736074}"/>
              </a:ext>
            </a:extLst>
          </p:cNvPr>
          <p:cNvSpPr>
            <a:spLocks noGrp="1"/>
          </p:cNvSpPr>
          <p:nvPr>
            <p:ph type="title"/>
          </p:nvPr>
        </p:nvSpPr>
        <p:spPr/>
        <p:txBody>
          <a:bodyPr/>
          <a:lstStyle/>
          <a:p>
            <a:r>
              <a:rPr lang="en-US" dirty="0"/>
              <a:t>Identification of the root ports</a:t>
            </a:r>
          </a:p>
        </p:txBody>
      </p:sp>
      <p:sp>
        <p:nvSpPr>
          <p:cNvPr id="3" name="Content Placeholder 2">
            <a:extLst>
              <a:ext uri="{FF2B5EF4-FFF2-40B4-BE49-F238E27FC236}">
                <a16:creationId xmlns:a16="http://schemas.microsoft.com/office/drawing/2014/main" id="{0C43A4F8-A9B0-CC5A-5EE5-8DCEF5C876B5}"/>
              </a:ext>
            </a:extLst>
          </p:cNvPr>
          <p:cNvSpPr>
            <a:spLocks noGrp="1"/>
          </p:cNvSpPr>
          <p:nvPr>
            <p:ph idx="1"/>
          </p:nvPr>
        </p:nvSpPr>
        <p:spPr/>
        <p:txBody>
          <a:bodyPr>
            <a:normAutofit lnSpcReduction="10000"/>
          </a:bodyPr>
          <a:lstStyle/>
          <a:p>
            <a:r>
              <a:rPr lang="en-US" dirty="0"/>
              <a:t>Every bridge other than the root bridge determines its root port, which is the port with the lowest root path cost. It involves the following steps:</a:t>
            </a:r>
          </a:p>
          <a:p>
            <a:pPr lvl="1"/>
            <a:r>
              <a:rPr lang="en-US" dirty="0"/>
              <a:t> The configuration BPDUs generated by the root bridge are forwarded by all the other bridges on their ports. After making the necessary changes in the B-Id, P-Id, and RPC fields, Figure 3. The root path cost is incremented by the cost of the port through which the BPDU is received.</a:t>
            </a:r>
          </a:p>
          <a:p>
            <a:pPr lvl="1"/>
            <a:r>
              <a:rPr lang="en-US" dirty="0"/>
              <a:t> Each bridge determines which of its ports has the lowest root path cost and that port is selected as the root port. If there is a tie, the port with the lower port identifier is selected as root port.</a:t>
            </a:r>
          </a:p>
          <a:p>
            <a:pPr lvl="1"/>
            <a:r>
              <a:rPr lang="en-US" dirty="0"/>
              <a:t> The root ports are put in the forwarding mode. Other ports remain in the blocked mode.</a:t>
            </a:r>
          </a:p>
          <a:p>
            <a:endParaRPr lang="en-US" dirty="0"/>
          </a:p>
        </p:txBody>
      </p:sp>
    </p:spTree>
    <p:extLst>
      <p:ext uri="{BB962C8B-B14F-4D97-AF65-F5344CB8AC3E}">
        <p14:creationId xmlns:p14="http://schemas.microsoft.com/office/powerpoint/2010/main" val="15465420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208CB-8036-5C0B-5BEF-C935212CC303}"/>
              </a:ext>
            </a:extLst>
          </p:cNvPr>
          <p:cNvSpPr>
            <a:spLocks noGrp="1"/>
          </p:cNvSpPr>
          <p:nvPr>
            <p:ph type="title"/>
          </p:nvPr>
        </p:nvSpPr>
        <p:spPr/>
        <p:txBody>
          <a:bodyPr>
            <a:normAutofit/>
          </a:bodyPr>
          <a:lstStyle/>
          <a:p>
            <a:r>
              <a:rPr lang="en-US" dirty="0"/>
              <a:t>Selection of the designated bridges and the designated ports</a:t>
            </a:r>
          </a:p>
        </p:txBody>
      </p:sp>
      <p:sp>
        <p:nvSpPr>
          <p:cNvPr id="3" name="Content Placeholder 2">
            <a:extLst>
              <a:ext uri="{FF2B5EF4-FFF2-40B4-BE49-F238E27FC236}">
                <a16:creationId xmlns:a16="http://schemas.microsoft.com/office/drawing/2014/main" id="{EE22E188-DFC3-703F-647C-73C2FA4EFF6C}"/>
              </a:ext>
            </a:extLst>
          </p:cNvPr>
          <p:cNvSpPr>
            <a:spLocks noGrp="1"/>
          </p:cNvSpPr>
          <p:nvPr>
            <p:ph idx="1"/>
          </p:nvPr>
        </p:nvSpPr>
        <p:spPr/>
        <p:txBody>
          <a:bodyPr/>
          <a:lstStyle/>
          <a:p>
            <a:r>
              <a:rPr lang="en-US" altLang="ar-EG" sz="2800" dirty="0">
                <a:latin typeface="Times New Roman" panose="02020603050405020304" pitchFamily="18" charset="0"/>
                <a:cs typeface="Times New Roman" panose="02020603050405020304" pitchFamily="18" charset="0"/>
              </a:rPr>
              <a:t>A bridge is designated for each LAN segment to carry its data frame to the other LAN segments. If there are several bridges connected to a LAN, the bridge that has the lowest RPC is selected as the designated bridge.</a:t>
            </a:r>
          </a:p>
          <a:p>
            <a:r>
              <a:rPr lang="en-US" altLang="ar-EG" sz="2800" dirty="0">
                <a:latin typeface="Times New Roman" panose="02020603050405020304" pitchFamily="18" charset="0"/>
                <a:cs typeface="Times New Roman" panose="02020603050405020304" pitchFamily="18" charset="0"/>
              </a:rPr>
              <a:t>The decision of selecting the designated bridge is made by the bridges themselves.</a:t>
            </a:r>
            <a:endParaRPr lang="en-US" altLang="ar-EG" dirty="0">
              <a:latin typeface="Times New Roman" panose="02020603050405020304" pitchFamily="18" charset="0"/>
              <a:cs typeface="Times New Roman" panose="02020603050405020304" pitchFamily="18" charset="0"/>
            </a:endParaRPr>
          </a:p>
          <a:p>
            <a:r>
              <a:rPr lang="en-US" altLang="ar-EG" sz="2800" dirty="0">
                <a:latin typeface="Times New Roman" panose="02020603050405020304" pitchFamily="18" charset="0"/>
                <a:cs typeface="Times New Roman" panose="02020603050405020304" pitchFamily="18" charset="0"/>
              </a:rPr>
              <a:t>Note that the root bridge is the designated bridge for all the LANs connected to it directly. From this moment onwards, normal network operation is possible. Every station will have only one path to any other station on the network.</a:t>
            </a:r>
            <a:endParaRPr lang="en-US" dirty="0"/>
          </a:p>
        </p:txBody>
      </p:sp>
    </p:spTree>
    <p:extLst>
      <p:ext uri="{BB962C8B-B14F-4D97-AF65-F5344CB8AC3E}">
        <p14:creationId xmlns:p14="http://schemas.microsoft.com/office/powerpoint/2010/main" val="11029303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6EF29-7B03-513F-8BA3-FC986C691156}"/>
              </a:ext>
            </a:extLst>
          </p:cNvPr>
          <p:cNvSpPr>
            <a:spLocks noGrp="1"/>
          </p:cNvSpPr>
          <p:nvPr>
            <p:ph type="title"/>
          </p:nvPr>
        </p:nvSpPr>
        <p:spPr/>
        <p:txBody>
          <a:bodyPr/>
          <a:lstStyle/>
          <a:p>
            <a:r>
              <a:rPr lang="en-US" altLang="ar-EG" sz="4400" b="1" dirty="0">
                <a:latin typeface="Times New Roman" panose="02020603050405020304" pitchFamily="18" charset="0"/>
                <a:cs typeface="Times New Roman" panose="02020603050405020304" pitchFamily="18" charset="0"/>
              </a:rPr>
              <a:t>Layer 2 Ethernet Switches</a:t>
            </a:r>
            <a:endParaRPr lang="en-US" dirty="0"/>
          </a:p>
        </p:txBody>
      </p:sp>
      <p:sp>
        <p:nvSpPr>
          <p:cNvPr id="3" name="Content Placeholder 2">
            <a:extLst>
              <a:ext uri="{FF2B5EF4-FFF2-40B4-BE49-F238E27FC236}">
                <a16:creationId xmlns:a16="http://schemas.microsoft.com/office/drawing/2014/main" id="{6B62AB65-598A-ED42-5C50-9A9183FE7860}"/>
              </a:ext>
            </a:extLst>
          </p:cNvPr>
          <p:cNvSpPr>
            <a:spLocks noGrp="1"/>
          </p:cNvSpPr>
          <p:nvPr>
            <p:ph idx="1"/>
          </p:nvPr>
        </p:nvSpPr>
        <p:spPr>
          <a:xfrm>
            <a:off x="838200" y="1423554"/>
            <a:ext cx="10515600" cy="5226627"/>
          </a:xfrm>
        </p:spPr>
        <p:txBody>
          <a:bodyPr>
            <a:normAutofit fontScale="70000" lnSpcReduction="20000"/>
          </a:bodyPr>
          <a:lstStyle/>
          <a:p>
            <a:r>
              <a:rPr lang="en-US" altLang="ar-EG" sz="2800" dirty="0">
                <a:latin typeface="Times New Roman" panose="02020603050405020304" pitchFamily="18" charset="0"/>
                <a:cs typeface="Times New Roman" panose="02020603050405020304" pitchFamily="18" charset="0"/>
              </a:rPr>
              <a:t>We have seen three types of Ethernet devices so far-repeater, hub, and transparent bridge. These devices are required when there is need to expand a local area network in terms of the number of stations and their geographic distribution. these Ethernet devices replaced by Ethernet switches, also called layer-2 switches.</a:t>
            </a:r>
          </a:p>
          <a:p>
            <a:pPr algn="just">
              <a:defRPr/>
            </a:pPr>
            <a:r>
              <a:rPr lang="en-US" altLang="ar-EG" sz="2800" dirty="0">
                <a:latin typeface="Times New Roman" panose="02020603050405020304" pitchFamily="18" charset="0"/>
                <a:cs typeface="Times New Roman" panose="02020603050405020304" pitchFamily="18" charset="0"/>
              </a:rPr>
              <a:t>in case of repeater or a hub, there is one Ethernet and one </a:t>
            </a:r>
            <a:r>
              <a:rPr lang="en-US" altLang="ar-EG" sz="2800" dirty="0">
                <a:solidFill>
                  <a:srgbClr val="FF0000"/>
                </a:solidFill>
                <a:latin typeface="Times New Roman" panose="02020603050405020304" pitchFamily="18" charset="0"/>
                <a:cs typeface="Times New Roman" panose="02020603050405020304" pitchFamily="18" charset="0"/>
              </a:rPr>
              <a:t>collision domain</a:t>
            </a:r>
            <a:r>
              <a:rPr lang="en-US" altLang="ar-EG" sz="2800" dirty="0">
                <a:latin typeface="Times New Roman" panose="02020603050405020304" pitchFamily="18" charset="0"/>
                <a:cs typeface="Times New Roman" panose="02020603050405020304" pitchFamily="18" charset="0"/>
              </a:rPr>
              <a:t>. As the numbers of stations and transmission rate increases, so does the collisions and eventually a stage comes the throughput performance deteriorates. At this stage it becomes necessary to partition the local area network using a bridge.</a:t>
            </a:r>
          </a:p>
          <a:p>
            <a:pPr algn="just">
              <a:defRPr/>
            </a:pPr>
            <a:r>
              <a:rPr lang="en-US" altLang="ar-EG" sz="2800" dirty="0">
                <a:latin typeface="Times New Roman" panose="02020603050405020304" pitchFamily="18" charset="0"/>
                <a:cs typeface="Times New Roman" panose="02020603050405020304" pitchFamily="18" charset="0"/>
              </a:rPr>
              <a:t>A bridge has buffer, and it uses a store and forward mechanisms to send the frames. Store and forward mechanism does not allow frames on one segment of the network to collide with the frames on the other segment of the network.</a:t>
            </a:r>
            <a:r>
              <a:rPr lang="en-US" altLang="ar-EG" dirty="0">
                <a:latin typeface="Times New Roman" panose="02020603050405020304" pitchFamily="18" charset="0"/>
                <a:cs typeface="Times New Roman" panose="02020603050405020304" pitchFamily="18" charset="0"/>
              </a:rPr>
              <a:t> </a:t>
            </a:r>
            <a:r>
              <a:rPr lang="en-US" altLang="ar-EG" sz="2800" dirty="0">
                <a:latin typeface="Times New Roman" panose="02020603050405020304" pitchFamily="18" charset="0"/>
                <a:cs typeface="Times New Roman" panose="02020603050405020304" pitchFamily="18" charset="0"/>
              </a:rPr>
              <a:t>Therefore, a bridge effectively partitions the network into separate Ethernets, each having its own collision domain. Thus, the constraint of supporting large number of stations on one local area network is overcome. But a bridge has limitations of number of ports. It can partition a LAN in a few segments, say two or four, which does not meet the requirement.</a:t>
            </a:r>
          </a:p>
          <a:p>
            <a:pPr algn="just">
              <a:defRPr/>
            </a:pPr>
            <a:r>
              <a:rPr lang="en-US" altLang="ar-EG" sz="2800" dirty="0">
                <a:latin typeface="Times New Roman" panose="02020603050405020304" pitchFamily="18" charset="0"/>
                <a:cs typeface="Times New Roman" panose="02020603050405020304" pitchFamily="18" charset="0"/>
              </a:rPr>
              <a:t>Layer-2 switch is functionally a multi-port bridge. It can have a number of ports ranging from 12 to a few hundreds. With such large number of ports, it is possible to create big collision free network. Each station is connected to the switch on point-to-point full duplex Ethernet link.</a:t>
            </a:r>
          </a:p>
          <a:p>
            <a:pPr algn="just">
              <a:defRPr/>
            </a:pPr>
            <a:r>
              <a:rPr lang="en-US" altLang="ar-EG" sz="2800" dirty="0">
                <a:latin typeface="Times New Roman" panose="02020603050405020304" pitchFamily="18" charset="0"/>
                <a:cs typeface="Times New Roman" panose="02020603050405020304" pitchFamily="18" charset="0"/>
              </a:rPr>
              <a:t>Repeaters and hub do not support different speeds at their ports, A transparent bridge can do this because it has buffer to store the frames temporarily. But this capability is fully made use of in layer-2 switches.</a:t>
            </a:r>
          </a:p>
        </p:txBody>
      </p:sp>
    </p:spTree>
    <p:extLst>
      <p:ext uri="{BB962C8B-B14F-4D97-AF65-F5344CB8AC3E}">
        <p14:creationId xmlns:p14="http://schemas.microsoft.com/office/powerpoint/2010/main" val="42167782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370C1-5DBF-A1D3-5D60-B26DFF5BB018}"/>
              </a:ext>
            </a:extLst>
          </p:cNvPr>
          <p:cNvSpPr>
            <a:spLocks noGrp="1"/>
          </p:cNvSpPr>
          <p:nvPr>
            <p:ph type="title"/>
          </p:nvPr>
        </p:nvSpPr>
        <p:spPr/>
        <p:txBody>
          <a:bodyPr/>
          <a:lstStyle/>
          <a:p>
            <a:r>
              <a:rPr lang="en-US" altLang="ar-EG" sz="4400" b="1" dirty="0">
                <a:latin typeface="Times New Roman" panose="02020603050405020304" pitchFamily="18" charset="0"/>
                <a:cs typeface="Times New Roman" panose="02020603050405020304" pitchFamily="18" charset="0"/>
              </a:rPr>
              <a:t>Latency in Ethernet Layer-2 Switch</a:t>
            </a:r>
            <a:endParaRPr lang="en-US" dirty="0"/>
          </a:p>
        </p:txBody>
      </p:sp>
      <p:sp>
        <p:nvSpPr>
          <p:cNvPr id="3" name="Content Placeholder 2">
            <a:extLst>
              <a:ext uri="{FF2B5EF4-FFF2-40B4-BE49-F238E27FC236}">
                <a16:creationId xmlns:a16="http://schemas.microsoft.com/office/drawing/2014/main" id="{5EA9D9BA-E9C5-E03B-3E6F-C21C4A23A818}"/>
              </a:ext>
            </a:extLst>
          </p:cNvPr>
          <p:cNvSpPr>
            <a:spLocks noGrp="1"/>
          </p:cNvSpPr>
          <p:nvPr>
            <p:ph idx="1"/>
          </p:nvPr>
        </p:nvSpPr>
        <p:spPr>
          <a:xfrm>
            <a:off x="838200" y="1517073"/>
            <a:ext cx="10515600" cy="4975802"/>
          </a:xfrm>
        </p:spPr>
        <p:txBody>
          <a:bodyPr>
            <a:normAutofit fontScale="62500" lnSpcReduction="20000"/>
          </a:bodyPr>
          <a:lstStyle/>
          <a:p>
            <a:pPr marL="0" indent="0" algn="just" rtl="0" eaLnBrk="1" hangingPunct="1">
              <a:lnSpc>
                <a:spcPct val="120000"/>
              </a:lnSpc>
              <a:buFont typeface="Wingdings" panose="05000000000000000000" pitchFamily="2" charset="2"/>
              <a:buNone/>
              <a:defRPr/>
            </a:pPr>
            <a:r>
              <a:rPr lang="en-US" altLang="ar-EG" sz="2800" dirty="0">
                <a:latin typeface="Times New Roman" panose="02020603050405020304" pitchFamily="18" charset="0"/>
                <a:cs typeface="Times New Roman" panose="02020603050405020304" pitchFamily="18" charset="0"/>
              </a:rPr>
              <a:t>When a frame is received on a port of a switch , the source address is added to the forwarding  table, if it is not already there. The destination address in the frame is searched in the forwarding table for determining the output port of the switch. The frame is put in the queue for subsequent transmission on that port. Such layer2 switch is categorized as store and forward switch. </a:t>
            </a:r>
          </a:p>
          <a:p>
            <a:pPr marL="0" indent="0" algn="just" rtl="0" eaLnBrk="1" hangingPunct="1">
              <a:lnSpc>
                <a:spcPct val="120000"/>
              </a:lnSpc>
              <a:buFont typeface="Wingdings" panose="05000000000000000000" pitchFamily="2" charset="2"/>
              <a:buNone/>
              <a:defRPr/>
            </a:pPr>
            <a:r>
              <a:rPr lang="en-US" altLang="ar-EG" sz="2800" dirty="0">
                <a:latin typeface="Times New Roman" panose="02020603050405020304" pitchFamily="18" charset="0"/>
                <a:cs typeface="Times New Roman" panose="02020603050405020304" pitchFamily="18" charset="0"/>
              </a:rPr>
              <a:t>In a store and forward switch, the latency time is the time taken from ingress of the frame to its egress from switch. Minimum latency will be when there are no frames in the queue. For a 1500 octets frame at 10 Mbps the latency comes to over 1ms. Latency of the switch can be reduced by starting to forward the frame on the output port as soon as the source and the destination address have been received. Such layer-2 switch is called </a:t>
            </a:r>
            <a:r>
              <a:rPr lang="en-US" altLang="ar-EG" sz="2800" b="1" i="1" dirty="0">
                <a:latin typeface="Times New Roman" panose="02020603050405020304" pitchFamily="18" charset="0"/>
                <a:cs typeface="Times New Roman" panose="02020603050405020304" pitchFamily="18" charset="0"/>
              </a:rPr>
              <a:t>cut-through</a:t>
            </a:r>
            <a:r>
              <a:rPr lang="en-US" altLang="ar-EG" sz="2800" dirty="0">
                <a:latin typeface="Times New Roman" panose="02020603050405020304" pitchFamily="18" charset="0"/>
                <a:cs typeface="Times New Roman" panose="02020603050405020304" pitchFamily="18" charset="0"/>
              </a:rPr>
              <a:t> switch and it reduces the switch latency to less than 50µs.</a:t>
            </a:r>
          </a:p>
          <a:p>
            <a:pPr marL="0" indent="0" algn="just" rtl="0" eaLnBrk="1" hangingPunct="1">
              <a:lnSpc>
                <a:spcPct val="120000"/>
              </a:lnSpc>
              <a:buFont typeface="Wingdings" panose="05000000000000000000" pitchFamily="2" charset="2"/>
              <a:buNone/>
              <a:defRPr/>
            </a:pPr>
            <a:r>
              <a:rPr lang="en-US" altLang="ar-EG" sz="2800" dirty="0">
                <a:latin typeface="Times New Roman" panose="02020603050405020304" pitchFamily="18" charset="0"/>
                <a:cs typeface="Times New Roman" panose="02020603050405020304" pitchFamily="18" charset="0"/>
              </a:rPr>
              <a:t>However, there are several situations where cut-through switching will not work or may not be desirable. For example:</a:t>
            </a:r>
          </a:p>
          <a:p>
            <a:pPr lvl="1">
              <a:lnSpc>
                <a:spcPct val="120000"/>
              </a:lnSpc>
            </a:pPr>
            <a:r>
              <a:rPr lang="en-US" dirty="0"/>
              <a:t> If the destination port is busy, the frame must put in the queue, so there is no advantage gained.</a:t>
            </a:r>
          </a:p>
          <a:p>
            <a:pPr lvl="1">
              <a:lnSpc>
                <a:spcPct val="120000"/>
              </a:lnSpc>
            </a:pPr>
            <a:r>
              <a:rPr lang="en-US" dirty="0"/>
              <a:t> The source and the destination ports must be operating at the same data rate for cut-through to work.</a:t>
            </a:r>
          </a:p>
          <a:p>
            <a:pPr lvl="1">
              <a:lnSpc>
                <a:spcPct val="120000"/>
              </a:lnSpc>
            </a:pPr>
            <a:r>
              <a:rPr lang="en-US" dirty="0"/>
              <a:t> If an error is detected in a frame, a store and forward switch will filter the frame, but a cut-through switch will not. Therefore, if error rate is above a defined threshold, the cut-through switches are designed to change over to store and forward mode.</a:t>
            </a:r>
          </a:p>
        </p:txBody>
      </p:sp>
    </p:spTree>
    <p:extLst>
      <p:ext uri="{BB962C8B-B14F-4D97-AF65-F5344CB8AC3E}">
        <p14:creationId xmlns:p14="http://schemas.microsoft.com/office/powerpoint/2010/main" val="17597283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AAEE-0F8B-BA0D-CC6C-EDBA904181D1}"/>
              </a:ext>
            </a:extLst>
          </p:cNvPr>
          <p:cNvSpPr>
            <a:spLocks noGrp="1"/>
          </p:cNvSpPr>
          <p:nvPr>
            <p:ph type="title"/>
          </p:nvPr>
        </p:nvSpPr>
        <p:spPr/>
        <p:txBody>
          <a:bodyPr/>
          <a:lstStyle/>
          <a:p>
            <a:r>
              <a:rPr lang="en-US" altLang="ar-EG" sz="4400" b="1" dirty="0">
                <a:latin typeface="Times New Roman" panose="02020603050405020304" pitchFamily="18" charset="0"/>
                <a:cs typeface="Times New Roman" panose="02020603050405020304" pitchFamily="18" charset="0"/>
              </a:rPr>
              <a:t>Basic Features of Ethernet Layer-2 Switch</a:t>
            </a:r>
            <a:endParaRPr lang="en-US" dirty="0"/>
          </a:p>
        </p:txBody>
      </p:sp>
      <p:sp>
        <p:nvSpPr>
          <p:cNvPr id="3" name="Content Placeholder 2">
            <a:extLst>
              <a:ext uri="{FF2B5EF4-FFF2-40B4-BE49-F238E27FC236}">
                <a16:creationId xmlns:a16="http://schemas.microsoft.com/office/drawing/2014/main" id="{7D8E1A2B-5F8C-01DC-EB19-6DC1D59F065A}"/>
              </a:ext>
            </a:extLst>
          </p:cNvPr>
          <p:cNvSpPr>
            <a:spLocks noGrp="1"/>
          </p:cNvSpPr>
          <p:nvPr>
            <p:ph idx="1"/>
          </p:nvPr>
        </p:nvSpPr>
        <p:spPr/>
        <p:txBody>
          <a:bodyPr>
            <a:normAutofit fontScale="70000" lnSpcReduction="20000"/>
          </a:bodyPr>
          <a:lstStyle/>
          <a:p>
            <a:pPr marL="381000" indent="-381000" algn="just" rtl="0" eaLnBrk="1" hangingPunct="1">
              <a:lnSpc>
                <a:spcPct val="120000"/>
              </a:lnSpc>
              <a:buFont typeface="Wingdings" panose="05000000000000000000" pitchFamily="2" charset="2"/>
              <a:buNone/>
              <a:defRPr/>
            </a:pPr>
            <a:r>
              <a:rPr lang="en-US" altLang="ar-EG" sz="2800" dirty="0">
                <a:latin typeface="Times New Roman" panose="02020603050405020304" pitchFamily="18" charset="0"/>
                <a:cs typeface="Times New Roman" panose="02020603050405020304" pitchFamily="18" charset="0"/>
              </a:rPr>
              <a:t>layer-2 switch is functionally similar to a multiple port bridge, so the basic features of layer-2 switch can be summarized as follows:</a:t>
            </a:r>
          </a:p>
          <a:p>
            <a:pPr lvl="1" algn="just">
              <a:lnSpc>
                <a:spcPct val="120000"/>
              </a:lnSpc>
              <a:defRPr/>
            </a:pPr>
            <a:r>
              <a:rPr lang="en-US" altLang="ar-EG" dirty="0">
                <a:latin typeface="Times New Roman" panose="02020603050405020304" pitchFamily="18" charset="0"/>
                <a:cs typeface="Times New Roman" panose="02020603050405020304" pitchFamily="18" charset="0"/>
              </a:rPr>
              <a:t>Layer -2 switches operate in the same way as transparent bridges for functions like address learning, filtering, and forwarding frames. They also have forwarding tables like bridges.</a:t>
            </a:r>
          </a:p>
          <a:p>
            <a:pPr lvl="1" algn="just">
              <a:lnSpc>
                <a:spcPct val="120000"/>
              </a:lnSpc>
              <a:defRPr/>
            </a:pPr>
            <a:r>
              <a:rPr lang="en-US" altLang="ar-EG" dirty="0">
                <a:latin typeface="Times New Roman" panose="02020603050405020304" pitchFamily="18" charset="0"/>
                <a:cs typeface="Times New Roman" panose="02020603050405020304" pitchFamily="18" charset="0"/>
              </a:rPr>
              <a:t> Spanning tree protocol is used to remove multiple paths between two stations.</a:t>
            </a:r>
          </a:p>
          <a:p>
            <a:pPr lvl="1" algn="just">
              <a:lnSpc>
                <a:spcPct val="120000"/>
              </a:lnSpc>
              <a:defRPr/>
            </a:pPr>
            <a:r>
              <a:rPr lang="en-US" altLang="ar-EG" dirty="0">
                <a:latin typeface="Times New Roman" panose="02020603050405020304" pitchFamily="18" charset="0"/>
                <a:cs typeface="Times New Roman" panose="02020603050405020304" pitchFamily="18" charset="0"/>
              </a:rPr>
              <a:t>Most of the stations are connected to switches on full duplex point to point links.</a:t>
            </a:r>
          </a:p>
          <a:p>
            <a:pPr lvl="1" algn="just">
              <a:lnSpc>
                <a:spcPct val="120000"/>
              </a:lnSpc>
              <a:defRPr/>
            </a:pPr>
            <a:r>
              <a:rPr lang="en-US" altLang="ar-EG" dirty="0">
                <a:latin typeface="Times New Roman" panose="02020603050405020304" pitchFamily="18" charset="0"/>
                <a:cs typeface="Times New Roman" panose="02020603050405020304" pitchFamily="18" charset="0"/>
              </a:rPr>
              <a:t>They support rate adaptation, i.e., a switch can send with the transmission rate at 100 Mbps on a port to another port of rate 10 Mbps.</a:t>
            </a:r>
          </a:p>
          <a:p>
            <a:pPr lvl="1" algn="just">
              <a:lnSpc>
                <a:spcPct val="120000"/>
              </a:lnSpc>
              <a:defRPr/>
            </a:pPr>
            <a:r>
              <a:rPr lang="en-US" altLang="ar-EG" dirty="0">
                <a:latin typeface="Times New Roman" panose="02020603050405020304" pitchFamily="18" charset="0"/>
                <a:cs typeface="Times New Roman" panose="02020603050405020304" pitchFamily="18" charset="0"/>
              </a:rPr>
              <a:t>The network is collision free if only point-to-point full duplex links are used.</a:t>
            </a:r>
          </a:p>
          <a:p>
            <a:pPr lvl="1" algn="just">
              <a:lnSpc>
                <a:spcPct val="120000"/>
              </a:lnSpc>
              <a:defRPr/>
            </a:pPr>
            <a:r>
              <a:rPr lang="en-US" altLang="ar-EG" dirty="0">
                <a:latin typeface="Times New Roman" panose="02020603050405020304" pitchFamily="18" charset="0"/>
                <a:cs typeface="Times New Roman" panose="02020603050405020304" pitchFamily="18" charset="0"/>
              </a:rPr>
              <a:t>a switch can have large number of ports. Several switches can be interconnected to meet the port </a:t>
            </a:r>
            <a:r>
              <a:rPr lang="en-US" altLang="ar-EG">
                <a:latin typeface="Times New Roman" panose="02020603050405020304" pitchFamily="18" charset="0"/>
                <a:cs typeface="Times New Roman" panose="02020603050405020304" pitchFamily="18" charset="0"/>
              </a:rPr>
              <a:t>requirements.</a:t>
            </a:r>
            <a:endParaRPr lang="en-US" altLang="ar-EG" sz="2800" dirty="0">
              <a:latin typeface="Times New Roman" panose="02020603050405020304" pitchFamily="18" charset="0"/>
              <a:cs typeface="Times New Roman" panose="02020603050405020304" pitchFamily="18" charset="0"/>
            </a:endParaRPr>
          </a:p>
          <a:p>
            <a:pPr marL="400050" indent="-400050" algn="just" rtl="0" eaLnBrk="1" hangingPunct="1">
              <a:lnSpc>
                <a:spcPct val="120000"/>
              </a:lnSpc>
              <a:buClr>
                <a:srgbClr val="FF9900"/>
              </a:buClr>
              <a:buFont typeface="Wingdings" panose="05000000000000000000" pitchFamily="2" charset="2"/>
              <a:buNone/>
              <a:defRPr/>
            </a:pPr>
            <a:r>
              <a:rPr lang="en-US" altLang="ar-EG" sz="2800" dirty="0">
                <a:latin typeface="Times New Roman" panose="02020603050405020304" pitchFamily="18" charset="0"/>
                <a:cs typeface="Times New Roman" panose="02020603050405020304" pitchFamily="18" charset="0"/>
              </a:rPr>
              <a:t>As compared to a bridge, a switch is faster because several of its functions are implemented in hardware. The current implementation of layer-2 networks use switches instead of bridges.</a:t>
            </a:r>
          </a:p>
        </p:txBody>
      </p:sp>
    </p:spTree>
    <p:extLst>
      <p:ext uri="{BB962C8B-B14F-4D97-AF65-F5344CB8AC3E}">
        <p14:creationId xmlns:p14="http://schemas.microsoft.com/office/powerpoint/2010/main" val="2578092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2C4FC-77A0-6213-CA02-BD016034CF53}"/>
              </a:ext>
            </a:extLst>
          </p:cNvPr>
          <p:cNvSpPr>
            <a:spLocks noGrp="1"/>
          </p:cNvSpPr>
          <p:nvPr>
            <p:ph type="title"/>
          </p:nvPr>
        </p:nvSpPr>
        <p:spPr/>
        <p:txBody>
          <a:bodyPr/>
          <a:lstStyle/>
          <a:p>
            <a:r>
              <a:rPr lang="en-US" dirty="0"/>
              <a:t>OSI </a:t>
            </a:r>
          </a:p>
        </p:txBody>
      </p:sp>
      <p:pic>
        <p:nvPicPr>
          <p:cNvPr id="69" name="Content Placeholder 68">
            <a:extLst>
              <a:ext uri="{FF2B5EF4-FFF2-40B4-BE49-F238E27FC236}">
                <a16:creationId xmlns:a16="http://schemas.microsoft.com/office/drawing/2014/main" id="{E03F5371-BA3B-9E3E-F914-5F65A02F1EF6}"/>
              </a:ext>
            </a:extLst>
          </p:cNvPr>
          <p:cNvPicPr>
            <a:picLocks noGrp="1" noChangeAspect="1"/>
          </p:cNvPicPr>
          <p:nvPr>
            <p:ph idx="1"/>
          </p:nvPr>
        </p:nvPicPr>
        <p:blipFill rotWithShape="1">
          <a:blip r:embed="rId2"/>
          <a:srcRect l="4657"/>
          <a:stretch/>
        </p:blipFill>
        <p:spPr>
          <a:xfrm>
            <a:off x="6882581" y="1690688"/>
            <a:ext cx="5102942" cy="4351338"/>
          </a:xfrm>
        </p:spPr>
      </p:pic>
      <p:sp>
        <p:nvSpPr>
          <p:cNvPr id="70" name="TextBox 69">
            <a:extLst>
              <a:ext uri="{FF2B5EF4-FFF2-40B4-BE49-F238E27FC236}">
                <a16:creationId xmlns:a16="http://schemas.microsoft.com/office/drawing/2014/main" id="{16A7CCC8-4F71-F7E6-7EDC-F0E00AA823EE}"/>
              </a:ext>
            </a:extLst>
          </p:cNvPr>
          <p:cNvSpPr txBox="1"/>
          <p:nvPr/>
        </p:nvSpPr>
        <p:spPr>
          <a:xfrm>
            <a:off x="698091" y="2104103"/>
            <a:ext cx="618449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Notice that we don’t need in subnetwork the layers from 4 to 7 where the main idea of subnetwork is only to transmitting the data not to understand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layer in transmitting add its header to the data before passing it to the next layer starting from layer 6 to layer 2 and in receiving the designated layer remove its header before passing to the upper layers.</a:t>
            </a:r>
          </a:p>
        </p:txBody>
      </p:sp>
    </p:spTree>
    <p:extLst>
      <p:ext uri="{BB962C8B-B14F-4D97-AF65-F5344CB8AC3E}">
        <p14:creationId xmlns:p14="http://schemas.microsoft.com/office/powerpoint/2010/main" val="3142674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426F-2BB3-4DB8-5221-92F693CB36D3}"/>
              </a:ext>
            </a:extLst>
          </p:cNvPr>
          <p:cNvSpPr>
            <a:spLocks noGrp="1"/>
          </p:cNvSpPr>
          <p:nvPr>
            <p:ph type="title"/>
          </p:nvPr>
        </p:nvSpPr>
        <p:spPr/>
        <p:txBody>
          <a:bodyPr/>
          <a:lstStyle/>
          <a:p>
            <a:r>
              <a:rPr lang="en-US" dirty="0"/>
              <a:t>OSI Layers</a:t>
            </a:r>
          </a:p>
        </p:txBody>
      </p:sp>
      <p:sp>
        <p:nvSpPr>
          <p:cNvPr id="3" name="Content Placeholder 2">
            <a:extLst>
              <a:ext uri="{FF2B5EF4-FFF2-40B4-BE49-F238E27FC236}">
                <a16:creationId xmlns:a16="http://schemas.microsoft.com/office/drawing/2014/main" id="{A64A65E3-348E-4A07-92EB-48DFC51496E1}"/>
              </a:ext>
            </a:extLst>
          </p:cNvPr>
          <p:cNvSpPr>
            <a:spLocks noGrp="1"/>
          </p:cNvSpPr>
          <p:nvPr>
            <p:ph idx="1"/>
          </p:nvPr>
        </p:nvSpPr>
        <p:spPr>
          <a:xfrm>
            <a:off x="838200" y="1825625"/>
            <a:ext cx="10515600" cy="4667250"/>
          </a:xfrm>
        </p:spPr>
        <p:txBody>
          <a:bodyPr>
            <a:normAutofit fontScale="92500" lnSpcReduction="10000"/>
          </a:bodyPr>
          <a:lstStyle/>
          <a:p>
            <a:r>
              <a:rPr lang="en-US" sz="2400" dirty="0">
                <a:latin typeface="Times New Roman" pitchFamily="18" charset="0"/>
                <a:cs typeface="Times New Roman" pitchFamily="18" charset="0"/>
              </a:rPr>
              <a:t>Application Layer</a:t>
            </a:r>
          </a:p>
          <a:p>
            <a:pPr lvl="1"/>
            <a:r>
              <a:rPr lang="en-US" sz="1800" dirty="0">
                <a:latin typeface="Times New Roman" pitchFamily="18" charset="0"/>
                <a:cs typeface="Times New Roman" pitchFamily="18" charset="0"/>
              </a:rPr>
              <a:t>is the interface for the distributed applications</a:t>
            </a:r>
            <a:endParaRPr lang="en-US" sz="1800" b="1" dirty="0">
              <a:latin typeface="Times New Roman" pitchFamily="18" charset="0"/>
              <a:cs typeface="Times New Roman" pitchFamily="18" charset="0"/>
            </a:endParaRPr>
          </a:p>
          <a:p>
            <a:pPr lvl="1" algn="just">
              <a:lnSpc>
                <a:spcPct val="80000"/>
              </a:lnSpc>
              <a:spcBef>
                <a:spcPct val="30000"/>
              </a:spcBef>
              <a:defRPr/>
            </a:pPr>
            <a:r>
              <a:rPr lang="en-US" sz="1800" dirty="0">
                <a:latin typeface="Times New Roman" pitchFamily="18" charset="0"/>
                <a:cs typeface="Times New Roman" pitchFamily="18" charset="0"/>
              </a:rPr>
              <a:t>services as:</a:t>
            </a:r>
          </a:p>
          <a:p>
            <a:pPr marL="914400" lvl="2" indent="0" algn="just">
              <a:lnSpc>
                <a:spcPct val="80000"/>
              </a:lnSpc>
              <a:defRPr/>
            </a:pPr>
            <a:r>
              <a:rPr lang="en-US" sz="1800" dirty="0">
                <a:latin typeface="Times New Roman" pitchFamily="18" charset="0"/>
                <a:cs typeface="Times New Roman" pitchFamily="18" charset="0"/>
              </a:rPr>
              <a:t> Identification of the intended communication partner (s) by name or by address.</a:t>
            </a:r>
          </a:p>
          <a:p>
            <a:pPr marL="914400" lvl="2" indent="0" algn="just">
              <a:lnSpc>
                <a:spcPct val="80000"/>
              </a:lnSpc>
              <a:defRPr/>
            </a:pPr>
            <a:r>
              <a:rPr lang="en-US" sz="1800" dirty="0">
                <a:latin typeface="Times New Roman" pitchFamily="18" charset="0"/>
                <a:cs typeface="Times New Roman" pitchFamily="18" charset="0"/>
              </a:rPr>
              <a:t> Establishment of authority to communicate.</a:t>
            </a:r>
          </a:p>
          <a:p>
            <a:pPr marL="914400" lvl="2" indent="0" algn="just">
              <a:lnSpc>
                <a:spcPct val="80000"/>
              </a:lnSpc>
              <a:defRPr/>
            </a:pPr>
            <a:r>
              <a:rPr lang="en-US" sz="1800" dirty="0">
                <a:latin typeface="Times New Roman" pitchFamily="18" charset="0"/>
                <a:cs typeface="Times New Roman" pitchFamily="18" charset="0"/>
              </a:rPr>
              <a:t> Agreement on privacy (encryption) mechanisms.</a:t>
            </a:r>
          </a:p>
          <a:p>
            <a:pPr marL="914400" lvl="2" indent="0" algn="just">
              <a:lnSpc>
                <a:spcPct val="80000"/>
              </a:lnSpc>
              <a:defRPr/>
            </a:pPr>
            <a:r>
              <a:rPr lang="en-US" sz="1800" dirty="0">
                <a:latin typeface="Times New Roman" pitchFamily="18" charset="0"/>
                <a:cs typeface="Times New Roman" pitchFamily="18" charset="0"/>
              </a:rPr>
              <a:t> Authentication of an intended communication partner.</a:t>
            </a:r>
          </a:p>
          <a:p>
            <a:pPr marL="914400" lvl="2" indent="0" algn="just">
              <a:lnSpc>
                <a:spcPct val="80000"/>
              </a:lnSpc>
              <a:defRPr/>
            </a:pPr>
            <a:r>
              <a:rPr lang="en-US" sz="1800" dirty="0">
                <a:latin typeface="Times New Roman" pitchFamily="18" charset="0"/>
                <a:cs typeface="Times New Roman" pitchFamily="18" charset="0"/>
              </a:rPr>
              <a:t> Agreement on responsibility for error recovery.</a:t>
            </a:r>
          </a:p>
          <a:p>
            <a:pPr marL="0" indent="0" algn="just">
              <a:lnSpc>
                <a:spcPct val="80000"/>
              </a:lnSpc>
              <a:defRPr/>
            </a:pPr>
            <a:r>
              <a:rPr lang="en-US" sz="2600" dirty="0"/>
              <a:t> Presentation Layer</a:t>
            </a:r>
          </a:p>
          <a:p>
            <a:pPr lvl="1" algn="just">
              <a:lnSpc>
                <a:spcPct val="80000"/>
              </a:lnSpc>
              <a:defRPr/>
            </a:pPr>
            <a:r>
              <a:rPr lang="en-US" sz="1900" dirty="0"/>
              <a:t>The purpose of the presentation layer is to present the information to the communicating application entities in a way that preserves the meaning while resolving the syntax (code and data format) differences.</a:t>
            </a:r>
          </a:p>
          <a:p>
            <a:pPr lvl="1" algn="just">
              <a:lnSpc>
                <a:spcPct val="80000"/>
              </a:lnSpc>
              <a:defRPr/>
            </a:pPr>
            <a:r>
              <a:rPr lang="en-US" sz="2200" dirty="0">
                <a:latin typeface="Times New Roman" pitchFamily="18" charset="0"/>
                <a:cs typeface="Times New Roman" pitchFamily="18" charset="0"/>
              </a:rPr>
              <a:t>syntactic versions of data being transferred:</a:t>
            </a:r>
          </a:p>
          <a:p>
            <a:pPr lvl="2" algn="just">
              <a:lnSpc>
                <a:spcPct val="80000"/>
              </a:lnSpc>
              <a:defRPr/>
            </a:pPr>
            <a:r>
              <a:rPr lang="en-US" sz="1700" dirty="0"/>
              <a:t>syntax used by the application entity of the originator of the data</a:t>
            </a:r>
          </a:p>
          <a:p>
            <a:pPr lvl="2" algn="just">
              <a:lnSpc>
                <a:spcPct val="80000"/>
              </a:lnSpc>
              <a:defRPr/>
            </a:pPr>
            <a:r>
              <a:rPr lang="en-US" sz="1700" dirty="0">
                <a:latin typeface="Times New Roman" pitchFamily="18" charset="0"/>
                <a:cs typeface="Times New Roman" pitchFamily="18" charset="0"/>
              </a:rPr>
              <a:t>syntax used the application entity of the recipient of data</a:t>
            </a:r>
          </a:p>
          <a:p>
            <a:pPr lvl="2" algn="just">
              <a:lnSpc>
                <a:spcPct val="80000"/>
              </a:lnSpc>
              <a:defRPr/>
            </a:pPr>
            <a:r>
              <a:rPr lang="en-US" sz="1700" dirty="0">
                <a:latin typeface="Times New Roman" pitchFamily="18" charset="0"/>
                <a:cs typeface="Times New Roman" pitchFamily="18" charset="0"/>
              </a:rPr>
              <a:t>the "transfer" syntax used to transfer the data between the presentation entities.</a:t>
            </a:r>
            <a:endParaRPr lang="en-US" sz="1700" dirty="0"/>
          </a:p>
          <a:p>
            <a:pPr marL="457200" lvl="1" indent="0" algn="just">
              <a:lnSpc>
                <a:spcPct val="80000"/>
              </a:lnSpc>
              <a:defRPr/>
            </a:pPr>
            <a:r>
              <a:rPr lang="en-US" sz="1900" dirty="0">
                <a:latin typeface="Times New Roman" pitchFamily="18" charset="0"/>
                <a:cs typeface="Times New Roman" pitchFamily="18" charset="0"/>
              </a:rPr>
              <a:t> When syntax are not same, the presentation layer contains functions necessary to transform the transfer syntax to the required syntax used by the application entities preserving the meaning.</a:t>
            </a:r>
          </a:p>
          <a:p>
            <a:pPr marL="0" indent="0" algn="just">
              <a:lnSpc>
                <a:spcPct val="80000"/>
              </a:lnSpc>
              <a:defRPr/>
            </a:pPr>
            <a:endParaRPr lang="en-US" sz="2600" dirty="0"/>
          </a:p>
        </p:txBody>
      </p:sp>
    </p:spTree>
    <p:extLst>
      <p:ext uri="{BB962C8B-B14F-4D97-AF65-F5344CB8AC3E}">
        <p14:creationId xmlns:p14="http://schemas.microsoft.com/office/powerpoint/2010/main" val="3601137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4D1D-8A28-1D25-C382-A044B0E2B625}"/>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2C97FCFC-133E-55AA-F3F5-B41F9C502B9D}"/>
              </a:ext>
            </a:extLst>
          </p:cNvPr>
          <p:cNvSpPr>
            <a:spLocks noGrp="1"/>
          </p:cNvSpPr>
          <p:nvPr>
            <p:ph idx="1"/>
          </p:nvPr>
        </p:nvSpPr>
        <p:spPr>
          <a:xfrm>
            <a:off x="838200" y="1347019"/>
            <a:ext cx="10515600" cy="4829944"/>
          </a:xfrm>
        </p:spPr>
        <p:txBody>
          <a:bodyPr>
            <a:normAutofit/>
          </a:bodyPr>
          <a:lstStyle/>
          <a:p>
            <a:r>
              <a:rPr lang="en-US" dirty="0"/>
              <a:t>Session Layer:</a:t>
            </a:r>
          </a:p>
          <a:p>
            <a:pPr lvl="1" algn="just">
              <a:lnSpc>
                <a:spcPct val="85000"/>
              </a:lnSpc>
              <a:spcBef>
                <a:spcPct val="55000"/>
              </a:spcBef>
              <a:defRPr/>
            </a:pPr>
            <a:r>
              <a:rPr lang="en-US" dirty="0">
                <a:latin typeface="Times New Roman" pitchFamily="18" charset="0"/>
                <a:cs typeface="Times New Roman" pitchFamily="18" charset="0"/>
              </a:rPr>
              <a:t>The session layer provides the necessary means for the two cooperating application layer protocol entities to:</a:t>
            </a:r>
          </a:p>
          <a:p>
            <a:pPr lvl="2" algn="just">
              <a:lnSpc>
                <a:spcPct val="85000"/>
              </a:lnSpc>
              <a:spcBef>
                <a:spcPct val="55000"/>
              </a:spcBef>
              <a:defRPr/>
            </a:pPr>
            <a:r>
              <a:rPr lang="en-US" dirty="0">
                <a:latin typeface="Times New Roman" pitchFamily="18" charset="0"/>
                <a:cs typeface="Times New Roman" pitchFamily="18" charset="0"/>
              </a:rPr>
              <a:t>Organize their dialogue (session)</a:t>
            </a:r>
          </a:p>
          <a:p>
            <a:pPr lvl="3" algn="just">
              <a:lnSpc>
                <a:spcPct val="85000"/>
              </a:lnSpc>
              <a:spcBef>
                <a:spcPct val="55000"/>
              </a:spcBef>
              <a:defRPr/>
            </a:pPr>
            <a:r>
              <a:rPr lang="en-US" dirty="0">
                <a:latin typeface="Times New Roman" pitchFamily="18" charset="0"/>
                <a:cs typeface="Times New Roman" pitchFamily="18" charset="0"/>
              </a:rPr>
              <a:t>the session layer provides functions which are necessary for setting up (opening) and clearing (terminating) the session (dialogue).</a:t>
            </a:r>
          </a:p>
          <a:p>
            <a:pPr lvl="2" algn="just">
              <a:lnSpc>
                <a:spcPct val="85000"/>
              </a:lnSpc>
              <a:spcBef>
                <a:spcPct val="55000"/>
              </a:spcBef>
              <a:defRPr/>
            </a:pPr>
            <a:r>
              <a:rPr lang="en-US" dirty="0">
                <a:latin typeface="Times New Roman" pitchFamily="18" charset="0"/>
                <a:cs typeface="Times New Roman" pitchFamily="18" charset="0"/>
              </a:rPr>
              <a:t> Synchronize their dialogue (data exchange)</a:t>
            </a:r>
          </a:p>
          <a:p>
            <a:pPr lvl="3" algn="just">
              <a:lnSpc>
                <a:spcPct val="85000"/>
              </a:lnSpc>
              <a:spcBef>
                <a:spcPct val="55000"/>
              </a:spcBef>
              <a:defRPr/>
            </a:pPr>
            <a:r>
              <a:rPr lang="en-US" sz="1800" dirty="0">
                <a:latin typeface="Times New Roman" pitchFamily="18" charset="0"/>
                <a:cs typeface="Times New Roman" pitchFamily="18" charset="0"/>
              </a:rPr>
              <a:t>The session layer provides a check pointing mechanism, so that if a failure of some sort occurs between checkpoints, the session entity can retransmit all data since the last checkpoint.</a:t>
            </a:r>
            <a:endParaRPr lang="en-US" dirty="0">
              <a:latin typeface="Times New Roman" pitchFamily="18" charset="0"/>
              <a:cs typeface="Times New Roman" pitchFamily="18" charset="0"/>
            </a:endParaRPr>
          </a:p>
          <a:p>
            <a:pPr lvl="2" algn="just">
              <a:lnSpc>
                <a:spcPct val="85000"/>
              </a:lnSpc>
              <a:spcBef>
                <a:spcPct val="55000"/>
              </a:spcBef>
              <a:defRPr/>
            </a:pPr>
            <a:r>
              <a:rPr lang="en-US" dirty="0">
                <a:latin typeface="Times New Roman" pitchFamily="18" charset="0"/>
                <a:cs typeface="Times New Roman" pitchFamily="18" charset="0"/>
              </a:rPr>
              <a:t> Mange their data exchange (interaction management).</a:t>
            </a:r>
          </a:p>
          <a:p>
            <a:pPr lvl="3" algn="just">
              <a:lnSpc>
                <a:spcPct val="85000"/>
              </a:lnSpc>
              <a:spcBef>
                <a:spcPct val="55000"/>
              </a:spcBef>
              <a:defRPr/>
            </a:pPr>
            <a:r>
              <a:rPr lang="en-US" sz="1800" dirty="0">
                <a:latin typeface="Times New Roman" pitchFamily="18" charset="0"/>
                <a:cs typeface="Times New Roman" pitchFamily="18" charset="0"/>
              </a:rPr>
              <a:t>The data exchange associated with a dialogue may be full duplex (two-way simultaneous) or half duplex (two-way alternate).</a:t>
            </a:r>
            <a:endParaRPr lang="en-US" dirty="0">
              <a:latin typeface="Times New Roman" pitchFamily="18" charset="0"/>
              <a:cs typeface="Times New Roman" pitchFamily="18" charset="0"/>
            </a:endParaRPr>
          </a:p>
          <a:p>
            <a:pPr lvl="2" algn="just">
              <a:lnSpc>
                <a:spcPct val="85000"/>
              </a:lnSpc>
              <a:spcBef>
                <a:spcPct val="55000"/>
              </a:spcBef>
              <a:defRPr/>
            </a:pPr>
            <a:endParaRPr lang="en-US" dirty="0">
              <a:latin typeface="Times New Roman" pitchFamily="18" charset="0"/>
              <a:cs typeface="Times New Roman" pitchFamily="18" charset="0"/>
            </a:endParaRPr>
          </a:p>
          <a:p>
            <a:pPr lvl="1" algn="just">
              <a:lnSpc>
                <a:spcPct val="85000"/>
              </a:lnSpc>
              <a:spcBef>
                <a:spcPct val="55000"/>
              </a:spcBef>
              <a:defRP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10987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CAD2-419B-2B22-370B-B3A405B049F5}"/>
              </a:ext>
            </a:extLst>
          </p:cNvPr>
          <p:cNvSpPr>
            <a:spLocks noGrp="1"/>
          </p:cNvSpPr>
          <p:nvPr>
            <p:ph type="title"/>
          </p:nvPr>
        </p:nvSpPr>
        <p:spPr>
          <a:xfrm>
            <a:off x="838200" y="365125"/>
            <a:ext cx="10515600" cy="706591"/>
          </a:xfrm>
        </p:spPr>
        <p:txBody>
          <a:bodyPr/>
          <a:lstStyle/>
          <a:p>
            <a:r>
              <a:rPr lang="en-US" dirty="0"/>
              <a:t>Cont.</a:t>
            </a:r>
          </a:p>
        </p:txBody>
      </p:sp>
      <p:sp>
        <p:nvSpPr>
          <p:cNvPr id="3" name="Content Placeholder 2">
            <a:extLst>
              <a:ext uri="{FF2B5EF4-FFF2-40B4-BE49-F238E27FC236}">
                <a16:creationId xmlns:a16="http://schemas.microsoft.com/office/drawing/2014/main" id="{5D43D325-0DD3-8F60-F6DB-27C6D0AFDCDA}"/>
              </a:ext>
            </a:extLst>
          </p:cNvPr>
          <p:cNvSpPr>
            <a:spLocks noGrp="1"/>
          </p:cNvSpPr>
          <p:nvPr>
            <p:ph idx="1"/>
          </p:nvPr>
        </p:nvSpPr>
        <p:spPr>
          <a:xfrm>
            <a:off x="838200" y="1071716"/>
            <a:ext cx="10515600" cy="5594555"/>
          </a:xfrm>
        </p:spPr>
        <p:txBody>
          <a:bodyPr>
            <a:normAutofit fontScale="92500" lnSpcReduction="10000"/>
          </a:bodyPr>
          <a:lstStyle/>
          <a:p>
            <a:r>
              <a:rPr lang="en-US" sz="2800" dirty="0">
                <a:latin typeface="Times New Roman" pitchFamily="18" charset="0"/>
                <a:cs typeface="Times New Roman" pitchFamily="18" charset="0"/>
              </a:rPr>
              <a:t>Transport Layer:</a:t>
            </a:r>
          </a:p>
          <a:p>
            <a:pPr lvl="1" algn="just">
              <a:defRPr/>
            </a:pPr>
            <a:r>
              <a:rPr lang="en-US" sz="2000" dirty="0">
                <a:latin typeface="Times New Roman" pitchFamily="18" charset="0"/>
                <a:cs typeface="Times New Roman" pitchFamily="18" charset="0"/>
              </a:rPr>
              <a:t>provide transport service of the quality required by the session entities in a cost-effective manner.</a:t>
            </a:r>
          </a:p>
          <a:p>
            <a:pPr lvl="1" algn="just">
              <a:defRPr/>
            </a:pPr>
            <a:r>
              <a:rPr lang="en-US" sz="2000" dirty="0">
                <a:latin typeface="Times New Roman" pitchFamily="18" charset="0"/>
                <a:cs typeface="Times New Roman" pitchFamily="18" charset="0"/>
              </a:rPr>
              <a:t>The basic function of the transport layer is to: </a:t>
            </a:r>
          </a:p>
          <a:p>
            <a:pPr lvl="2" algn="just">
              <a:defRPr/>
            </a:pPr>
            <a:r>
              <a:rPr lang="en-US" sz="1600" dirty="0">
                <a:latin typeface="Times New Roman" pitchFamily="18" charset="0"/>
                <a:cs typeface="Times New Roman" pitchFamily="18" charset="0"/>
              </a:rPr>
              <a:t>Accept data from the session layer</a:t>
            </a:r>
          </a:p>
          <a:p>
            <a:pPr lvl="2" algn="just">
              <a:defRPr/>
            </a:pPr>
            <a:r>
              <a:rPr lang="en-US" sz="1600" dirty="0">
                <a:latin typeface="Times New Roman" pitchFamily="18" charset="0"/>
                <a:cs typeface="Times New Roman" pitchFamily="18" charset="0"/>
              </a:rPr>
              <a:t>Split it up into smaller units if need be</a:t>
            </a:r>
          </a:p>
          <a:p>
            <a:pPr lvl="2" algn="just">
              <a:defRPr/>
            </a:pPr>
            <a:r>
              <a:rPr lang="en-US" sz="1600" dirty="0">
                <a:latin typeface="Times New Roman" pitchFamily="18" charset="0"/>
                <a:cs typeface="Times New Roman" pitchFamily="18" charset="0"/>
              </a:rPr>
              <a:t>Pass these units to the network layer</a:t>
            </a:r>
          </a:p>
          <a:p>
            <a:pPr lvl="2" algn="just">
              <a:defRPr/>
            </a:pPr>
            <a:r>
              <a:rPr lang="en-US" sz="1600" dirty="0">
                <a:latin typeface="Times New Roman" pitchFamily="18" charset="0"/>
                <a:cs typeface="Times New Roman" pitchFamily="18" charset="0"/>
              </a:rPr>
              <a:t>Ensure that the pieces (the small units) all arrive correctly at the session layer of the other end system.</a:t>
            </a:r>
          </a:p>
          <a:p>
            <a:pPr lvl="1" algn="just">
              <a:defRPr/>
            </a:pPr>
            <a:r>
              <a:rPr lang="en-US" sz="2000" dirty="0">
                <a:latin typeface="Times New Roman" pitchFamily="18" charset="0"/>
                <a:cs typeface="Times New Roman" pitchFamily="18" charset="0"/>
              </a:rPr>
              <a:t>creates a distinct network connection for each transport connection required by the session layer. </a:t>
            </a:r>
          </a:p>
          <a:p>
            <a:pPr lvl="1" algn="just">
              <a:defRPr/>
            </a:pPr>
            <a:r>
              <a:rPr lang="en-US" sz="2000" dirty="0">
                <a:latin typeface="Times New Roman" pitchFamily="18" charset="0"/>
                <a:cs typeface="Times New Roman" pitchFamily="18" charset="0"/>
              </a:rPr>
              <a:t>If the transport connection requires a high throughput, however, the transport layer might create multiple network connections, dividing the data among the network connections to improve throughput. </a:t>
            </a:r>
          </a:p>
          <a:p>
            <a:pPr lvl="1" algn="just">
              <a:defRPr/>
            </a:pPr>
            <a:r>
              <a:rPr lang="en-US" sz="2000" dirty="0">
                <a:latin typeface="Times New Roman" pitchFamily="18" charset="0"/>
                <a:cs typeface="Times New Roman" pitchFamily="18" charset="0"/>
              </a:rPr>
              <a:t>the transport layer might multiplex several transport connections onto the same network connection to reduce the cost. </a:t>
            </a:r>
          </a:p>
          <a:p>
            <a:pPr lvl="1" algn="just">
              <a:defRPr/>
            </a:pPr>
            <a:r>
              <a:rPr lang="en-US" sz="2000" dirty="0">
                <a:latin typeface="Times New Roman" pitchFamily="18" charset="0"/>
                <a:cs typeface="Times New Roman" pitchFamily="18" charset="0"/>
              </a:rPr>
              <a:t>types of transport service (determined when Connection established)</a:t>
            </a:r>
          </a:p>
          <a:p>
            <a:pPr lvl="2" algn="just">
              <a:defRPr/>
            </a:pPr>
            <a:r>
              <a:rPr lang="en-US" sz="1600" dirty="0">
                <a:latin typeface="Times New Roman" pitchFamily="18" charset="0"/>
                <a:cs typeface="Times New Roman" pitchFamily="18" charset="0"/>
              </a:rPr>
              <a:t>Connection-oriented transport service: which ensures that data are delivered error free, in sequence, with no loss or duplications.</a:t>
            </a:r>
          </a:p>
          <a:p>
            <a:pPr lvl="2" algn="just">
              <a:defRPr/>
            </a:pPr>
            <a:r>
              <a:rPr lang="en-US" sz="1600" dirty="0">
                <a:latin typeface="Times New Roman" pitchFamily="18" charset="0"/>
                <a:cs typeface="Times New Roman" pitchFamily="18" charset="0"/>
              </a:rPr>
              <a:t>Connectionless transport service: where the transported messages have no guarantee about the order of delivery.</a:t>
            </a:r>
          </a:p>
          <a:p>
            <a:pPr lvl="1" algn="just">
              <a:defRPr/>
            </a:pPr>
            <a:r>
              <a:rPr lang="en-US" sz="2000" dirty="0">
                <a:latin typeface="Times New Roman" pitchFamily="18" charset="0"/>
                <a:cs typeface="Times New Roman" pitchFamily="18" charset="0"/>
              </a:rPr>
              <a:t>The transport layer is a true end-to-end layer, from source to destination.</a:t>
            </a:r>
          </a:p>
          <a:p>
            <a:pPr lvl="1" algn="just">
              <a:defRPr/>
            </a:pPr>
            <a:r>
              <a:rPr lang="en-US" sz="2000" dirty="0">
                <a:latin typeface="Times New Roman" pitchFamily="18" charset="0"/>
                <a:cs typeface="Times New Roman" pitchFamily="18" charset="0"/>
              </a:rPr>
              <a:t>the transport layer provides a mechanism to regulate the flow of information, so that a fast end system can not overrun a slow one. Such a mechanism is called flow control. </a:t>
            </a:r>
          </a:p>
          <a:p>
            <a:pPr lvl="1" algn="just">
              <a:defRPr/>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280603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1581</TotalTime>
  <Words>9839</Words>
  <Application>Microsoft Office PowerPoint</Application>
  <PresentationFormat>Widescreen</PresentationFormat>
  <Paragraphs>965</Paragraphs>
  <Slides>55</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Batang</vt:lpstr>
      <vt:lpstr>Arial</vt:lpstr>
      <vt:lpstr>Avenir Next LT Pro</vt:lpstr>
      <vt:lpstr>Calibri</vt:lpstr>
      <vt:lpstr>Calibri Light</vt:lpstr>
      <vt:lpstr>Cambria Math</vt:lpstr>
      <vt:lpstr>Times New Roman</vt:lpstr>
      <vt:lpstr>Wingdings</vt:lpstr>
      <vt:lpstr>Office Theme</vt:lpstr>
      <vt:lpstr>Networks</vt:lpstr>
      <vt:lpstr>Intro.</vt:lpstr>
      <vt:lpstr>Communication Establish</vt:lpstr>
      <vt:lpstr>Components of a Computer Network</vt:lpstr>
      <vt:lpstr>Architecture of a Computer Network</vt:lpstr>
      <vt:lpstr>OSI </vt:lpstr>
      <vt:lpstr>OSI Layers</vt:lpstr>
      <vt:lpstr>Cont.</vt:lpstr>
      <vt:lpstr>Cont.</vt:lpstr>
      <vt:lpstr>Cont.</vt:lpstr>
      <vt:lpstr>Cont.</vt:lpstr>
      <vt:lpstr>Need for Data Link Layer </vt:lpstr>
      <vt:lpstr>Service Provided by the Data Link Layer</vt:lpstr>
      <vt:lpstr>Data Link Protocols</vt:lpstr>
      <vt:lpstr>Frame Design Considerations</vt:lpstr>
      <vt:lpstr>Types of Frame Format</vt:lpstr>
      <vt:lpstr>Transparency</vt:lpstr>
      <vt:lpstr>Types of Error Control</vt:lpstr>
      <vt:lpstr>implementing stop-and –wait mechanism:</vt:lpstr>
      <vt:lpstr>Cont.</vt:lpstr>
      <vt:lpstr>Link Utilization</vt:lpstr>
      <vt:lpstr>Cont.</vt:lpstr>
      <vt:lpstr>Cont.</vt:lpstr>
      <vt:lpstr>implementing Continuous RQ mechanism:</vt:lpstr>
      <vt:lpstr>Cont.</vt:lpstr>
      <vt:lpstr>Implicit Selective Repeat</vt:lpstr>
      <vt:lpstr>Explicit Selective Repeat</vt:lpstr>
      <vt:lpstr>Go – Back – N</vt:lpstr>
      <vt:lpstr>Sliding Window  Flow Control mechanism</vt:lpstr>
      <vt:lpstr>Link Utilization Continuous RQ (Error Free)</vt:lpstr>
      <vt:lpstr>Link utilization in Presence of Errors Continuous RQ </vt:lpstr>
      <vt:lpstr>Cont.</vt:lpstr>
      <vt:lpstr>Medium Access Control (MAC)</vt:lpstr>
      <vt:lpstr>Carrier Sense Multiple Access (CSMA)</vt:lpstr>
      <vt:lpstr>CSMA approaches</vt:lpstr>
      <vt:lpstr>Carrier Sense Multiple Access Collision Detection ( CSMA/CD ) </vt:lpstr>
      <vt:lpstr>MAC Frame Format</vt:lpstr>
      <vt:lpstr>Motivation for Using LAN Bridges</vt:lpstr>
      <vt:lpstr>Devices</vt:lpstr>
      <vt:lpstr>LAN Bridge</vt:lpstr>
      <vt:lpstr>Bridge Architecture</vt:lpstr>
      <vt:lpstr>Types of Bridges</vt:lpstr>
      <vt:lpstr>Transparent Bridges</vt:lpstr>
      <vt:lpstr>Frame Filtering and Forwarding</vt:lpstr>
      <vt:lpstr>Learning Address</vt:lpstr>
      <vt:lpstr>spanning tree protocol.</vt:lpstr>
      <vt:lpstr>Some Concepts</vt:lpstr>
      <vt:lpstr>Bridge Protocol Data Unit (BPDU)</vt:lpstr>
      <vt:lpstr>Constructing the Spanning Tree</vt:lpstr>
      <vt:lpstr>Selection of the root bridge</vt:lpstr>
      <vt:lpstr>Identification of the root ports</vt:lpstr>
      <vt:lpstr>Selection of the designated bridges and the designated ports</vt:lpstr>
      <vt:lpstr>Layer 2 Ethernet Switches</vt:lpstr>
      <vt:lpstr>Latency in Ethernet Layer-2 Switch</vt:lpstr>
      <vt:lpstr>Basic Features of Ethernet Layer-2 Switch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Networks</dc:title>
  <dc:creator>abdalrhman mostafa</dc:creator>
  <cp:lastModifiedBy>abdalrhman mostafa</cp:lastModifiedBy>
  <cp:revision>206</cp:revision>
  <dcterms:created xsi:type="dcterms:W3CDTF">2023-12-29T17:43:47Z</dcterms:created>
  <dcterms:modified xsi:type="dcterms:W3CDTF">2024-01-11T16:19:09Z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2023-12-29T17:55:23Z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42f76cad-18cf-495e-96ec-bb2904dc68ba</vt:lpwstr>
  </property>
  <property fmtid="{D5CDD505-2E9C-101B-9397-08002B2CF9AE}" pid="7" name="MSIP_Label_defa4170-0d19-0005-0004-bc88714345d2_ActionId">
    <vt:lpwstr>9a52d232-342d-453c-9550-a550dfea116f</vt:lpwstr>
  </property>
  <property fmtid="{D5CDD505-2E9C-101B-9397-08002B2CF9AE}" pid="8" name="MSIP_Label_defa4170-0d19-0005-0004-bc88714345d2_ContentBits">
    <vt:lpwstr>0</vt:lpwstr>
  </property>
</Properties>
</file>