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3-05-22T12:41:49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794 0,'17'0'15,"1"0"1,17 0 0,18 0 15,0 0-16,-18 0 1,18 0 0,0 17-1,-18-17 1,-17 0 0</inkml:trace>
  <inkml:trace contextRef="#ctx0" brushRef="#br0" timeOffset="1136.33">2187 794 0,'0'0'0,"0"17"15,0 1-15,0 17 16,-17-17 0,17 0-1,0-1 17,0 54-17,0 17 1,0-17-1,0-19 1,0-16 0,0-19-1,0 36 1,0-35-16,0 17 16,0-17-1,0-1 32,-18-34 78,18-1-109,-18-35-16,18 0 15,0-17 1,0-1 0,0 36-1,18 35 16,0 0 63,-1 0-31,1 0-48,-1 0-15,36 0 16,-17 0 0</inkml:trace>
  <inkml:trace contextRef="#ctx0" brushRef="#br0" timeOffset="1859.37">2681 1129 0,'0'0'0,"-18"-18"15,1 18 1,-1 0-1,1 0 1,-19 18 0,19 0-1,-1 34 1,0 1 0,18 18-1,0-53-15,0-1 47,0 1-31,0-1-1,18-17 1,0 0 15,-1 0-15,36-52-1,-35-1 1,-18-18 0,17 1-1,-17 17 1,0 35-16,0 0 16,-17 1-1,-1 17 1,1 0 15</inkml:trace>
  <inkml:trace contextRef="#ctx0" brushRef="#br0" timeOffset="2541.4">2910 1076 0,'0'18'47,"0"-1"-32,0 36 1,0 18 0,0-54-16,0 19 15,0 17 1,0-18-1,0-53 110,0 1-125,0-1 16,18 0 0,-18-52-1,18 52-15,-1-35 16,-17 36 0,18 17 46,-18-18-62,18 18 16,-1 0 15,1 0-15</inkml:trace>
  <inkml:trace contextRef="#ctx0" brushRef="#br0" timeOffset="4937.52">3881 1358 0,'17'-35'109,"-17"0"-109,0 17 16,0 0-16,18-52 15,-1-1 1,1 1 15,0 52-15,-18 0-16,0 1 16,17-1-1,1 0 79,0 18 125,-18 18-204,17 0-15,1-1 16,0 1-16,-1 0 16,19 17-16,-19 0 15,71 71 1,-17-35-1,-53-54 1,-18 1 15,17 0 1,-17-1-17,18 1 1,-18-1 15,17 19-15,1-1-16,-18-17 15,18 35 1,-36-53 125,-17 0-141,17 0 15,1 0 1,-19 0-1,-34-36 1,34 36 0,19-17-16,-89 17 15,0-18 1,36 18 0,17 0-1,17-18 1,1 18-1,17 0 1,36 0 250,0-35-219,-1 35-47,1 0 15,-18-18 1,18 18-1,-18-17 48,17-1-63,1 1 31</inkml:trace>
  <inkml:trace contextRef="#ctx0" brushRef="#br0" timeOffset="7023.96">4904 882 0</inkml:trace>
  <inkml:trace contextRef="#ctx0" brushRef="#br0" timeOffset="7561.05">4851 1288 0</inkml:trace>
  <inkml:trace contextRef="#ctx0" brushRef="#br0" timeOffset="22976.21">5715 794 0,'0'35'16,"0"0"-1,0 1-15,0 16 16,0 37-1,0-19 1,0-34 0,0 16-1,0 72 1,0-18 0,0 17-1,0-70 1,-18-35-1,18-1 1</inkml:trace>
  <inkml:trace contextRef="#ctx0" brushRef="#br0" timeOffset="23529.29">6050 882 0,'18'0'47,"17"0"-16,0 0-31,36 0 16,-1 18 15,36-18-15,-35 0-1,-54 0 1</inkml:trace>
  <inkml:trace contextRef="#ctx0" brushRef="#br0" timeOffset="24097.23">6332 917 0,'0'0'16,"-17"18"-16,17 52 16,0-34-16,0 17 15,0 52 1,0 1 0,-18-35 15,18-54-16,0 1 1,0 0 15,0-1-15,0 1 31,-18 0 0</inkml:trace>
  <inkml:trace contextRef="#ctx0" brushRef="#br0" timeOffset="24652.19">6156 1588 0,'18'0'47,"-1"0"-47,19 0 15,-1 0 1,-18 0 0,1 0-1,0 0 17,-1 0 30,1 0-46,17 0-16,36 0 15,-54 0 1</inkml:trace>
  <inkml:trace contextRef="#ctx0" brushRef="#br0" timeOffset="25377.38">6632 1393 0,'0'18'15,"0"17"1,0 18 0,0-17-1,0 17 1,0-18-1,0-18 1,18-17 125,17 0-141,0 0 15,1 0-15,-19 0 16,19 0 0,-19 0-1</inkml:trace>
  <inkml:trace contextRef="#ctx0" brushRef="#br0" timeOffset="26112.65">7108 776 0,'0'88'31,"0"-35"-31,0 18 16,0 70 0,0 18-1,0-1 1,-17-16 0,17-54-1,-18-35 1,18-36-1</inkml:trace>
  <inkml:trace contextRef="#ctx0" brushRef="#br0" timeOffset="26668.13">7532 1376 0,'17'0'31,"1"0"-15,0 0-1,17 0 1,0 0 0,-17 0-1,17 0 1,18 17 0,-53 1-1</inkml:trace>
  <inkml:trace contextRef="#ctx0" brushRef="#br0" timeOffset="27177.15">7638 1535 0,'17'0'78,"36"0"-63,-35 0 48,-1 0-47</inkml:trace>
  <inkml:trace contextRef="#ctx0" brushRef="#br0" timeOffset="42569.05">8237 1164 0,'0'35'0,"0"-17"15,0 53 1,0 34 0,18 37-1,0-37 1,-1-34-1,-17 0 1,18-1 0,-18-52-1,0-71 32,18 0-47,17-159 16,18 18 15,-18 53-15,-17 18-1,-1-1 1,19 54 0,-19 52-1,1 18 110,52 0-109,107 0-16,281 0 15,-140 0 17,-212 0-17,-89 0 1</inkml:trace>
  <inkml:trace contextRef="#ctx0" brushRef="#br0" timeOffset="43632.78">9049 1129 0,'17'0'47,"19"0"-31,-19 18-1,1-18-15,0 0 16,-1 17 0,1 1-1,0-18 1,-1 0-1,-17 17 32,-17 1-15,17 0-32,-18-18 15,0 17-15,1-17 16,-1 0-1,0 0 17,18 18-17,0 0 79,18 35-78,17-36-1,-17 36 1,17 18 0,-17-36-1,-18-17 63,-18-1-62,-17 1-16,0 0 16,-1-1-1,-17 1 1,0-1-1,36 1 1,-1-18 15</inkml:trace>
  <inkml:trace contextRef="#ctx0" brushRef="#br0" timeOffset="44832.92">10672 794 0,'0'35'16,"0"18"-1,0 35 1,0 36-1,0 17 1,0 0 0,0-71-16,17 36 15,-17-18 1,0 36 0,0-36-1,18-35 1,-18-18-1,0 1 17,0-19-17</inkml:trace>
  <inkml:trace contextRef="#ctx0" brushRef="#br0" timeOffset="45496.45">11324 1005 0,'35'0'78,"36"0"-78,52 0 15,1 0-15,-71 0 16,0 0 0,-53 18-16</inkml:trace>
  <inkml:trace contextRef="#ctx0" brushRef="#br0" timeOffset="45964.81">11589 1041 0,'0'88'15,"0"-35"1,0 0 0,0 35-1,0 0 1,0-35-1,0-18-15,0 1 16,0-1 0,0-17-1,0-1 1,-18-17 0,18 35-1,0 1 1,0-19 15</inkml:trace>
  <inkml:trace contextRef="#ctx0" brushRef="#br0" timeOffset="46400.87">11307 1764 0,'17'0'15,"36"0"1,53-53 0,-18 53-1,0 0 1,-35 0-1,-35-18 1</inkml:trace>
  <inkml:trace contextRef="#ctx0" brushRef="#br0" timeOffset="46880.54">11994 1588 0,'0'0'0,"0"17"16,0 36-16,0 18 15,0-36 1,0 53 15,0-35-15,0-18-1,0 1 1,18-36 0</inkml:trace>
  <inkml:trace contextRef="#ctx0" brushRef="#br0" timeOffset="47832.39">11994 1640 0,'0'-17'78,"18"17"-16,17 0-62,-17-18 16,0 18-16,-1 0 62,1 0-46,0 18 0,-18-1-16,17 1 31,-17 0 0,0-1 16,0 1 0,0 0-31,-17-18-1,-1 0 16,0 0-15,1 0-16,-1 0 16,0 0-1</inkml:trace>
  <inkml:trace contextRef="#ctx0" brushRef="#br0" timeOffset="48696.87">12347 1041 0,'18'0'31,"-18"35"1,0 0-17,0 18 1,0 0-16,0 35 15,0 18 1,0 18 0,0-19-1,0-52 1,0-17 0,-18-1-1,18 18 1,0-18-1,0 18 1,0-35 0,0 35-1,0-36 1</inkml:trace>
  <inkml:trace contextRef="#ctx0" brushRef="#br0" timeOffset="51625.58">13335 1799 0,'0'18'47,"-18"-1"-31,18 19-16,0-19 15,0 19 1,-17-1 0,-1-35-1,18 18 1,-18-1-1,18 1 1,-17-1 0,-1-17 15</inkml:trace>
  <inkml:trace contextRef="#ctx0" brushRef="#br0" timeOffset="53376.39">14023 1094 0,'0'17'15,"0"19"1,0-1-1,0 0-15,0 106 16,0-17 0,0-1-1,0-17 1,0-35 0,0-36-1</inkml:trace>
  <inkml:trace contextRef="#ctx0" brushRef="#br0" timeOffset="54313.02">14146 1341 0,'0'0'0,"18"35"31,-18-18-15,18 19-1,-1-1 1,-17-17-16,36-1 15,-36 1-15,17 70 16,1-35 0,-18-18 15,18-35 63,-18-17-79,35-19-15,-18-16 16,1-19 0,0 53-16,-1-70 15,-17 70 1,18 18 62,-18-17-62,0-1-1</inkml:trace>
  <inkml:trace contextRef="#ctx0" brushRef="#br0" timeOffset="55023.91">14570 1411 0,'0'35'15,"0"-17"-15,0 35 16,0 35 0,0-35-1,0-35 1,0-1 0,0 1-16,0 0 15,0-1 16,17-17 94,1 0-93,0 0-17,17 0-15,18 0 16,-36 0 0,1 0-1,0 0 32</inkml:trace>
  <inkml:trace contextRef="#ctx0" brushRef="#br0" timeOffset="55632.48">15117 970 0,'0'18'0,"0"17"15,0 0-15,0 36 16,0 17 0,0 18-1,0 35 1,0 0 0,0 0 15,0-35-16,0-71 1,0-17 0</inkml:trace>
  <inkml:trace contextRef="#ctx0" brushRef="#br0" timeOffset="56038.79">15416 1693 0,'18'0'16,"17"0"31,18 0-32,-35 0 1,0 0 0,17 0-1,0 0 1,0 0 0,-17 0-1</inkml:trace>
  <inkml:trace contextRef="#ctx0" brushRef="#br0" timeOffset="56791.99">15452 1446 0,'35'0'63,"-17"0"-47,-1 0-16,1 0 15,0 0 1,-1 0-1,18 0 1,1 0 0,-19 0-1</inkml:trace>
  <inkml:trace contextRef="#ctx0" brushRef="#br0" timeOffset="57608.8">16016 1076 0,'0'18'32,"0"35"-17,0-18-15,0 35 16,0 54 0,0 17 15,0-18-16,0-34 1,0-36 0,0-1-1,0-34-15,0 0 16</inkml:trace>
  <inkml:trace contextRef="#ctx0" brushRef="#br0" timeOffset="58280.81">16192 1305 0,'18'0'31,"-18"18"-31,18 52 16,35 54 0,-36-71-1,-17-35 1,18 34-1,17 19 1,-17 17 0,0-53-1,17-70 63,-18 0-62,1 0-16,-18-18 16,35 17-16,-35-34 15,36-1 1,-19 18 0,36-17-1,-35 52 16,-18 1-15</inkml:trace>
  <inkml:trace contextRef="#ctx0" brushRef="#br0" timeOffset="58688.79">16775 1552 0,'0'0'0,"0"18"15,0 70 1,0 53-1,17-17 1,-17-36 0,0-18-1,0-52 1</inkml:trace>
  <inkml:trace contextRef="#ctx0" brushRef="#br0" timeOffset="59688.46">16810 1640 0,'18'0'47,"-1"-17"-31,1 17-1,52 0 1,-34 17 0,-19 1-1,1-18 1,-18 18 62,0-1-62,0 1-16,0 0 15,0-1 1,-18-17-1,1 18 17,-1 0-17,0-18 1,18 17 0,-17-17 30,-1 0-14,0 0-32</inkml:trace>
  <inkml:trace contextRef="#ctx0" brushRef="#br0" timeOffset="60288.46">17198 1341 0,'0'35'15,"0"124"1,0 17-1,0-53 1,0-17 0,0-70-1,0-1 1,0 0 0,0-17-1,0-1 1,0 1 31</inkml:trace>
  <inkml:trace contextRef="#ctx0" brushRef="#br0" timeOffset="68985.2">5662 3052 0,'18'0'32,"-1"0"-17,1 0 1,0 17-1,17-17-15,35 18 16,-17-18 15,-17 0-15,34 0 0,-52 0-1</inkml:trace>
  <inkml:trace contextRef="#ctx0" brushRef="#br0" timeOffset="69616.74">5733 3210 0,'17'0'47,"-17"18"-16,18-18-31,17 0 16,0 0-1,1 0 64,-1 0-79,0 0 15,-17 0-15,0 0 16,-1 0-1</inkml:trace>
  <inkml:trace contextRef="#ctx0" brushRef="#br0" timeOffset="71992.75">6562 2981 0,'0'53'47,"0"0"-47,17 53 16,19-53-1,-19 17 17,1 1-17,0-36 1,-18-17-1,0-1-15,0-34 63,0-54-47,17-17-16,-17 53 15,35-71 1,-35 53-1,18-35 1,0 17 0,-18 1-1,0 52 17,0 0-32,0 1 15,0-1-15,0-17 16,17 17-1,-17-17 1,18-1 0,0 36 62,-1 0-63,19 0-15,16 0 16,1 0-16,53 0 16,106 0-1,-89 18-15,107 17 16,-177-35 15</inkml:trace>
  <inkml:trace contextRef="#ctx0" brushRef="#br0" timeOffset="73471.84">7056 2910 0,'17'0'94,"1"0"-63,-18 18-15,17-18 15,-17 18-15,18-1-1,-18 1-15,0 0 16,0-1 47,0 1-48,-18-18 1,18 18-1,-17-1 1,-1-17 0,1 18-1,52-1 95,0-17-95,0 0-15,-17 0 32,-18 18-17,0 0 1,18-18-1,-18 17 1,0 1 15,0 0-15,0 17 0,0 0-1,0-17 1,-18-18-16,0 0 15,-17 17 1,-18-17 0,36 18-1,-1-18 32,0 0-31,1 0-1</inkml:trace>
  <inkml:trace contextRef="#ctx0" brushRef="#br0" timeOffset="78392.48">9807 2981 0,'0'18'31,"-17"17"-15,-1 0-1,-35 89 1,0 17 0,18-35-1,-18-54-15,35-34 16,-17 53-1,17-18 1,18-36 15,-17-17-15,34 0 171,107 0-171,35-17 0,-1 17-1,-34 0 1,-54-18 0,1 18-1,-1 0 1,19 0-1,17 0 1,-71-18-16,0 18 16,18 0 15,0 0-15,0 0-1</inkml:trace>
  <inkml:trace contextRef="#ctx0" brushRef="#br0" timeOffset="81408.53">10019 3034 0,'18'0'157,"-1"0"-95,1 18 1,-18 17 109,0-18-157,-18 1 1,18 0 15,-17-18-31,17 17 16,-18-17 62,0 0-47,36 0 188,-18 18-188,18-18 0,-1 18 1,36-1-32,-53 1 156,0 0-109,0-1-32,0 1 1,-18-18-16,1 17 16,-1-17-16,18 18 31,-17-18 78,17 18-93,-18-18-1,0 0 1,1 0 47</inkml:trace>
  <inkml:trace contextRef="#ctx0" brushRef="#br0" timeOffset="83608.64">10460 3052 0,'-18'17'47,"1"-17"-32,-1 18 1,0-1-16,1-17 16,17 18-1,0 0 32,0-1-31,0 1-16,0 0 15,17-18 79,1 0-63,0 0-15,-1 0 0,1-18-1,0 18 1,-18-18 0,17 1 30,-17-1-46,0 0 16,18 1 0,-18-1-1,0-17 1,0 17 0</inkml:trace>
  <inkml:trace contextRef="#ctx0" brushRef="#br0" timeOffset="87192.2">24253 635 0,'-17'0'94,"-18"0"-78,-1 0-1,19 18 1,17-1 0,-18-17-1,18 18 17,0 0-32,0-1 31,18 1-16,-1-1 1,1 1 0,0-18 15,-18 18-31,17-18 109,-17-18-93,18 0-16,-1-17 16,1 18-1,-18-1 1,0-17-1,0 17 1,18 18 172,-18 35-173,0-17-15,0 35 16,0 0-1,35-18 1,-35-17 0,0-1 15</inkml:trace>
  <inkml:trace contextRef="#ctx0" brushRef="#br0" timeOffset="89320.24">27552 5909 0,'0'35'31,"0"-17"-15,0 17-16,0 36 15,0-36 1,0-17-1,0-1 1,0 1 31,0-36 47,0 1-79,18-19-15,-1 19 16,1-1 0,-1 0-1,1 18 32,0 0-31,-1 0-16,19 0 15,34 18 1,-52 0 0,0-18 30,-18 17-30,0 1 0,0 0-1,0 17 1,0-17 0,0-1 15,-18-17 16,0 0-32,18 18-15,-35-18 16,17 0 15,1 0-15,-1 0-1,0 0 1,1 0 31,-1 0-31,0 0 62,1 0-47,17-18-31,-18 18 31</inkml:trace>
  <inkml:trace contextRef="#ctx0" brushRef="#br0" timeOffset="91056.48">22207 5909 0,'0'18'47,"-17"-18"-32,-19 17 1,19-17-1,-1 0 1,1 0 0,-1 18-1,18 0 48,0-1-63,0 1 15,0-1 1,0 1 0,0 0 15,0-1 31,0 1-46,18 0-16,-1-18 31,-17 17-15,18-17 0,-1 0 30,36 0-14,-17 0-32,-19 0 15,54 0 1,-18-17 0</inkml:trace>
  <inkml:trace contextRef="#ctx0" brushRef="#br0" timeOffset="143439.56">3951 2716 0,'18'0'16,"-1"0"-1,1 0 1,0 0 0,-1 0-16,36 0 31,-17 0-15,16 0-1,19 0 1,17 0-1,-53 0 1,-17 0 0,0 0 31</inkml:trace>
  <inkml:trace contextRef="#ctx0" brushRef="#br0" timeOffset="143952.4">4251 2840 0,'0'0'0,"0"18"16,0-1 0,0 36-1,0-18 1,0 36 0,0-1-1,0-34 1,0-1-16,0-17 15,0 87 1,0-16 0,0-1-1</inkml:trace>
  <inkml:trace contextRef="#ctx0" brushRef="#br0" timeOffset="144512.14">4110 3475 0,'18'0'63,"-1"0"-32,1 0-31,-1-18 15,1 18 1,0 0 0,-1 0-1,19 0 1,-19 0 0,1-17-1,0 17 1,-1 0-16,1-18 15,-1 18 48</inkml:trace>
  <inkml:trace contextRef="#ctx0" brushRef="#br0" timeOffset="145580.26">4727 3316 0,'-17'0'31,"-1"0"-15,0 0 0,1 0-1,-1 0-15,0 18 32,1-1-17,17 1-15,0 0 16,-18 17-1,18 18 1,0-18 0,0-17-1,18-18 32,-1 0-16,1-18-31,-18 0 16,53-34 0,-35 16-1,-18 1-15,0 0 32,0 17-17,0 53 141,0 18-156,17-17 16,-17-19-16,18 18 16,-18-17-1,17 0 1,1-18 15,0 0-15,-1 0-1,19 17-15</inkml:trace>
  <inkml:trace contextRef="#ctx0" brushRef="#br0" timeOffset="148407.84">27146 670 0,'18'18'79,"0"-18"-48,-18 18 0,17-18-31,1 0 31,-1 17 16,1 1 0,0-1 0,-18 1-16,17-18 0,-17 18 126,0-1-126,0 1-31,0 0 16,0-1-1,-17 1 1,17 0-1,-36 34 1,1-16 0,-18 17-1,53-36 1</inkml:trace>
  <inkml:trace contextRef="#ctx0" brushRef="#br0" timeOffset="148936.07">27393 1111 0,'18'0'31,"-1"0"0,1 0-15,0 0-16,35 0 16,0 0-1,-36 0 1,36 0 15,-18 0-15,-17 0-1,0 0 32</inkml:trace>
  <inkml:trace contextRef="#ctx0" brushRef="#br0" timeOffset="149520.37">27587 1147 0,'0'35'15,"0"-18"-15,-17 36 16,17 18 15,0-18-31,0-36 16,0 54-1,0-53 1,0-1 0,0 1-1,0 0 1,0-1-1</inkml:trace>
  <inkml:trace contextRef="#ctx0" brushRef="#br0" timeOffset="150056.66">27428 1552 0,'18'0'78,"17"0"-62,-17 0-1,0 0-15,17 0 16,-17 0 0,34 0-1,-34 0 1,0 0-1,-18-17 1,17 17-16,1 0 63,0 0-32</inkml:trace>
  <inkml:trace contextRef="#ctx0" brushRef="#br0" timeOffset="151124.18">28011 1499 0,'0'-17'32,"-18"17"-17,0 0 1,1 0 0,17 17 15,-18-17-16,0 18 1,1 0 0,-1-1-1,18 1 1,0 0 0,0-1-1,0 1 16,0-1-15,18-17 47,17 0-17,-17 0-46,-1 0 16,1-17 0,-18-1-16,18 1 15,-1-19 1,18-17 0,-35 18-16,18 0 15,-18 52 126,0 1-141,0 0 15,0 17 1,0-17 0,0-1-16,0 1 15,0 0-15,0-1 16,18 36 0,-1-18-1,36 18 1,53 18-1,-35-54 1,-36-17 15,-17 18-31</inkml:trace>
  <inkml:trace contextRef="#ctx0" brushRef="#br0" timeOffset="152624.04">28310 5468 0,'0'18'78,"18"-1"-47,0 19-15,-1-36-1,89 88 1,-53-35 0,-35-53 15,-18 35 125,0 0-156,0-17 16,-18 17-1,18 18 1,-18-35 0,1-1-1,17 1 1</inkml:trace>
  <inkml:trace contextRef="#ctx0" brushRef="#br0" timeOffset="153168.35">28310 4657 0,'18'0'79,"0"0"-64,17 0-15,53-18 16,-17 0-1,-36 18 1,-17 0 0,-1 0-1</inkml:trace>
  <inkml:trace contextRef="#ctx0" brushRef="#br0" timeOffset="154544.42">28469 4657 0,'0'53'16,"0"-18"-1,0 53 1,0-35-1,0-18 1,0-17 0,0 17-1,0-17 17,0-1-17,0 1 1,0 0-1,0 35 1,0-18 0,-17-35 109,-1 0-94,36 0 203,-1 0-218,1 0 0,-1-18-1,19 18 1,-19 0-1,1 0 126,0 0-110,-1 0 1,1 0-32,0 0 31,-1 0-16,1 0-15</inkml:trace>
  <inkml:trace contextRef="#ctx0" brushRef="#br0" timeOffset="155544.03">28804 4833 0,'0'53'31,"0"-18"-15,0 36-16,0-18 15,0-18-15,0 36 16,0-36 0,-17-35 77,17-18-61,0 1-32,0-1 15,0 0 1,17 1-1,1 17 1,0 0-16,-1-18 16,1 18 15,-1 0 0,19 0-15,-19 0-1,1 18 1,-18-1 15,18-17-15,-18 18 15,0 0 0,-18-1-15,0 1 0,-17-18-1,0 0 1,17 0 15,1 0-15,-1 0-1,0 0 1,1 0 0,-1 0-1,0 0 17</inkml:trace>
  <inkml:trace contextRef="#ctx0" brushRef="#br0" timeOffset="156896.68">26917 7161 0,'0'-17'16,"18"17"30,-1 35-30,89 36 0,-53-36-1,-18-18 1,-17-17 0,-18 18-16,0 17 140,0-17-140,0 0 16,-18-1-1,18 1 1,0 0 0,-17-18-1,17 17 1,-18 19 0,0-1-1,1 0 1,17-17-1,-18-18 64</inkml:trace>
  <inkml:trace contextRef="#ctx0" brushRef="#br0" timeOffset="158520.32">27358 6597 0,'35'0'141,"18"0"-141,18 0 16,-54 0-16,19 0 15,-19-18-15,1 18 16,-1 0 15</inkml:trace>
  <inkml:trace contextRef="#ctx0" brushRef="#br0" timeOffset="159007.79">27587 6579 0,'0'36'16,"0"17"0,0-1-16,-17 19 15,17 0 1,0-36-1,-18 35 1,18-34 0,0 17-1,0-36 1,-18 1 0</inkml:trace>
  <inkml:trace contextRef="#ctx0" brushRef="#br0" timeOffset="159784.26">27411 7108 0,'17'0'109,"1"0"-93,0 0-1,-1 0 1,1 0 15,0-17-15,17 17 0,35 0-1,-17 0 1,-35 0-1,0 0 189</inkml:trace>
  <inkml:trace contextRef="#ctx0" brushRef="#br0" timeOffset="160672.62">28046 6950 0,'-18'0'16,"1"0"15,-1 0-31,-17 0 16,-1 0-1,19 17 1,-1-17-16,0 18 31,1-18-15,17 18 0,-18-18-1,1 17 1,-1 1-1,18 0 1,0-1 47,18-17-17,-1 18-30,1-18 0,17 17-16,18 1 31,-35-18-15,-1 0-1</inkml:trace>
  <inkml:trace contextRef="#ctx0" brushRef="#br0" timeOffset="163288.03">8202 2840 0,'18'0'15,"-1"0"17,1 0-17,0 0 17,-1 0-1,1 0-16,0 0 1,17 0 0,-18 0-1,1 0 32</inkml:trace>
  <inkml:trace contextRef="#ctx0" brushRef="#br0" timeOffset="164160.31">8326 2928 0,'0'18'63,"0"17"-63,0 0 15,0 53 1,0-17-1,0 0 1,0-36 0,0-18-1,0 1 17,0 0-32,-18 35 15,18 0 16,0 17-15,0-52 0</inkml:trace>
  <inkml:trace contextRef="#ctx0" brushRef="#br0" timeOffset="164784.29">8061 3651 0,'18'0'32,"-1"0"-1,1 0-15,0 0-16,-1 0 15,54 0 1,17 0 15,-35 0-15,0 0-1</inkml:trace>
  <inkml:trace contextRef="#ctx0" brushRef="#br0" timeOffset="167575.25">8661 3528 0,'0'0'0,"17"17"15,-17 1 1,0 17 0,18 36-1,-18-1 1,0 1-1,0-53 1</inkml:trace>
  <inkml:trace contextRef="#ctx0" brushRef="#br0" timeOffset="169207.24">8661 3422 0,'17'0'266,"-17"18"-250,18-18-16,17 17 15,1 1 1,-19-1 0,1-17 30,-18 18-30,0 0 109,0-1-94,-18 1 16,1-18-16,-1 0-15,0 0 31,1 0 31,17-18-47,0 1 157,-18 17-157,18-18-31,0 0 94,0 1-79,0-1-15,0 1 16,-18 17 0,18-18-1,0 0 1</inkml:trace>
  <inkml:trace contextRef="#ctx0" brushRef="#br0" timeOffset="170912.84">8096 3651 0,'18'0'78,"0"0"-46,-1 0-1,1 0-15,-1 0-1,19 0 1,-19 0-1,1 0 1,0 0 0,-1 0-1,1 0 1,0 0 0,-1 0-1,1 0 1,-1 0-1,1 0 1,0 0 172,-1 0-157</inkml:trace>
  <inkml:trace contextRef="#ctx0" brushRef="#br0" timeOffset="172080.27">8290 3457 0,'0'18'47,"0"-1"-31,0 1 31,0 0-32,0-1-15,0 1 16,0 17 0,0-17 15,0 0-15,0-1 155,0 1-155</inkml:trace>
  <inkml:trace contextRef="#ctx0" brushRef="#br0" timeOffset="181744.34">4198 4128 0,'0'17'281,"0"1"-281,0 17 16,0-17 0,0-1-1,0 1 1,0 0 62,0-1-62,0 1-1,0 0-15,0-1 16,0 1 0,0-1-1,0 1 16,0 0 1,0 17-17,0 0 1,0-17 0,0 17-1,0-17 1,0-1-1,0 1 1,0 17 0,0 1-1,0-19 1,0 1 15,0 0 0,0-1 1,0 1-17,-18-18 95</inkml:trace>
  <inkml:trace contextRef="#ctx0" brushRef="#br0" timeOffset="183081.08">4022 4110 0,'17'0'141,"19"0"-79,-1 0-62,0 0 16,0-18-16,54 18 15,-54 0 1,-17-17 15</inkml:trace>
  <inkml:trace contextRef="#ctx0" brushRef="#br0" timeOffset="184688.33">4039 4851 0,'18'0'78,"0"0"-31,-1 0-16,1 0-15,0-18 15,-1 18-31,18 0 16,1-18 15,-19 18-15,1 0 62,0 0-78,-18-17 15,17 17-15,1 0 157,0 0-142</inkml:trace>
  <inkml:trace contextRef="#ctx0" brushRef="#br0" timeOffset="187383.27">4498 4621 0,'0'18'31,"0"0"0,0-1-31,0 1 16,0 0-1,0 17 1,0 0 0,0 18-1,0-18 1,0 18 15,0-70 125,18-1-140,-1 0 0,-17 1-1,0-1-15,18 0 16,-1 18 15,1 0 32,0 0-16,-18 18 15,0 0-46,0-1 62,0 1-31,0 0-16,-18-1 63,0-17-63,1 0 16,-1 0-32</inkml:trace>
  <inkml:trace contextRef="#ctx0" brushRef="#br0" timeOffset="188487.88">4939 4657 0,'18'0'47,"-1"0"-32,1 0 16,-1 0-15,1 0 0,0 0-1,-1 0 48,1 0 15,0 0-47,-1 0 0,1 0 1,0 0-1,-1 0 16</inkml:trace>
  <inkml:trace contextRef="#ctx0" brushRef="#br0" timeOffset="189120.2">4992 4815 0,'35'0'110,"0"0"-95,-17 0-15,17 0 16,36 0 0,-18 0-1,-36 0 1</inkml:trace>
  <inkml:trace contextRef="#ctx0" brushRef="#br0" timeOffset="190201.28">5821 4516 0,'0'105'32,"0"-69"-32,0 17 15,0 17 1,0-17 0,17-88 109,1-1-125,-18 1 15,35-53-15,1-35 31,-1 34-15,0 36 0,-35 36-16,0-1 15,18 1 1,-18-1 0,0 0-1,17 1 1,-17-1 124,36 18-124,34 0 0,19 0-1,-19 0 1,-17 0 0,-18 0-1,-35-18 1,18 18 31</inkml:trace>
  <inkml:trace contextRef="#ctx0" brushRef="#br0" timeOffset="191649.43">6174 4516 0,'17'0'31,"19"0"-15,-19 0 46,1 0-30,-18 17-17,17-17 1,-17 18-1,0-1 1,0 1 0,0 0 31,0-1-32,-17-17 1,-18 18-1,-1 0 17,19-18-1,34 17 156,1-17-140,-18 18-47,18 0 32,-18-1 46,0 1-63,0-1 1,-18-17 31,0 0-47,1 0 15,17 18 1,-18-18-16,0 0 31,1 0-15,17 18 0,-18-18-1,0 0 32</inkml:trace>
  <inkml:trace contextRef="#ctx0" brushRef="#br0" timeOffset="192528.26">7108 4463 0,'18'0'31,"0"0"0,-1 0-31,-17 17 16,36-17-1,-19 0 1,19 18 0,-19-18-1,18 0 1,-17 0-16,0 0 16,-1 0 46</inkml:trace>
  <inkml:trace contextRef="#ctx0" brushRef="#br0" timeOffset="193048.92">7250 4516 0,'0'0'0,"0"35"16,0 0-1,0 53 1,0 18 0,0-35-1,0-36 1,0-17 0,0-1 140</inkml:trace>
  <inkml:trace contextRef="#ctx0" brushRef="#br0" timeOffset="193624.18">7144 4974 0,'17'0'15,"1"0"-15,0 0 16,-1 0 0,1 0-1,0 0 1,-1 0-1,1 0 1,-1 0 15,1 0-15,0 0 0,-1 0-1,1 0 1,0 0 15,-1 0-15,1 0 15</inkml:trace>
  <inkml:trace contextRef="#ctx0" brushRef="#br0" timeOffset="194265.01">7602 4833 0,'0'71'16,"0"-54"-1,0 19 1,0-19 0,0 18-1,0-17 1,0 0 0,0-1-1,0 19 1,0 17-1,0-36 1,0 18 0,0-17-1</inkml:trace>
  <inkml:trace contextRef="#ctx0" brushRef="#br0" timeOffset="195312.33">7585 4833 0,'17'0'94,"1"0"-47,0 0-16,-1 0 0,-17 18-31,18-18 16,0 0-1,-1 17 17,-17 1 93,-17 17-110,-1-35 1,0 18-1,1-18 1,17 18 0,-18-18-1,0 0 1,1 0 31,-1 0 0</inkml:trace>
  <inkml:trace contextRef="#ctx0" brushRef="#br0" timeOffset="196703.46">8273 4621 0,'0'36'78,"0"-1"-62,-36 0-16,19 0 15,-36 71 1,0-53 0,18 35-1,17-35 1,0-53 0,18 18 15,-17-18 63,34 0-1,19 0-61,17 0-32,-1 0 15,-16 0 1,-19 0-16,19 0 15,34 0 1,71-35 0,0 17-1,-88 0 1,-35 18 0,0 0 30,-1 0-30,1 0 0,0 0-1,-1 0-15,54 0 16,-36 0 0,0 0-1</inkml:trace>
  <inkml:trace contextRef="#ctx0" brushRef="#br0" timeOffset="202192.28">8572 4586 0,'18'0'125,"0"0"-109,-18 18-1,17-18 48,-17 17 62,0 1-47,0 0-47,0-1 0,0 1-15,0 0 0,0-1 15,-17-17-31,-1 0 78,36 18 156,-1-18-234,1 17 79,-18 1 77,0 0-141,0-1-15,0 1 16,0 17 0,-18-35 93,1 18-78,-1-18-15,0 0 0,1 0 15,-1 0 16</inkml:trace>
  <inkml:trace contextRef="#ctx0" brushRef="#br0" timeOffset="203904.12">8872 4674 0,'-17'-17'31,"17"34"78,0 1-77,0 0-17,0-1 32,0 1-16,0-1 48,17-17-17,1 0-31,0 0 32,-1 0-48,54 0 1,-54 0 0,19-17-1,-36-1 48,0 1 31,-18 17-48,18-18-30,-18 18 0,1 0 46,-1-18 48,1 18-79,-1 0 31,0-17-46,1 17 0,-1 0-1</inkml:trace>
  <inkml:trace contextRef="#ctx0" brushRef="#br0" timeOffset="205376.21">9084 4233 0,'-18'0'62,"18"18"79,18 0-110,0-18-31,-1 17 16,1 1-1,0-18 1,-18 18 0,17-18 30,1 0 1,-18-18 94,0 0-94,0 1 15,-18 17-46,1-18 15,17 0 16,-18 18-31,18-17 15,-18 17-15,18-18 62,-17 18-47,-1 0 0,18-18 0</inkml:trace>
  <inkml:trace contextRef="#ctx0" brushRef="#br0" timeOffset="208184.45">10037 3016 0,'0'18'0,"0"0"78,0-1-46,0 1-17,0-1-15,17 36 16,-17 0-1,0-17 17,18 16-17,-18-16 1,0-19 0,17 1 15,1 0 0,-36-36 188,1 0-204,17 1-15,-18-1 16,18 0 0,0 1-1,0-1 1,-17 18 0,17-17-1,0-1 1,0 0-1,0 1 1,0-19 0,0 1-1,0 0 1,0 17 15,0 1 0</inkml:trace>
  <inkml:trace contextRef="#ctx0" brushRef="#br0" timeOffset="210512.21">10319 2910 0,'-18'0'62,"0"0"-15,1 0-16,-1 0 47,18 18 1,0 17-79,0-17 15,-17 0-15,17-1 16,0 19-1,0-19 1,0 1 0,0-1 15,0 1 0,0 0-15,0-1-1,-18-34 189,36 17-95,-1 0-78,1 0 32,-1 0-16,-17 17-16,0 1 0,0 0 0,0 17-31,0-17 16,0 17 0,0-18-1,0 1 1,0 0 31,0-1-16,-17-17-15,-1 0 30,1 0 1</inkml:trace>
  <inkml:trace contextRef="#ctx0" brushRef="#br0" timeOffset="213071.32">4251 5521 0,'18'0'47,"-1"0"-32,1 0 1,0 0-1,-1 0 1,1 0 0,-1 0-1,1 0 1,35 0 0,0 0-1,-35 0 1</inkml:trace>
  <inkml:trace contextRef="#ctx0" brushRef="#br0" timeOffset="214352.07">4410 5539 0,'0'35'32,"0"-17"-32,0-1 15,0 18 1,0 18-1,0-17 1,0-1 0,0-17-1,0-1 1,0 1-16,0-1 16,-18-17 62,0 0-31,1 0-47,17-17 15,-18 17 1,1 0-1,17-18 1,-18 18 0,36 0 249,-18-17-249,17 17 0,1 0 15,-1 0 0,1 0 47,0 0-47,-1 0-15</inkml:trace>
  <inkml:trace contextRef="#ctx0" brushRef="#br0" timeOffset="-213840.08">4957 5680 0,'-18'0'63,"0"0"-48,1 0-15,-1 0 16,-17 17-1,17 1 1,0-18 0,1 18 15,-1-18 0,18 17-15,-18-17-1,18 18-15,0 0 32,0-1-17,0 1 32,18-18 63,53 0-95,-54 0-15,1 0 16,0 0 46,-1 0-46,1 0 15</inkml:trace>
  <inkml:trace contextRef="#ctx0" brushRef="#br0" timeOffset="-213384.84">5292 5697 0,'17'0'15,"36"0"1,0 0 0,-18 0-1,1 0 1</inkml:trace>
  <inkml:trace contextRef="#ctx0" brushRef="#br0" timeOffset="-212905.12">5221 5856 0,'35'0'94,"18"0"-78,0 0-1,0 18 1,-35-18 0</inkml:trace>
  <inkml:trace contextRef="#ctx0" brushRef="#br0" timeOffset="-211672.87">5786 5750 0,'0'0'0,"0"36"15,17-36 1,-17 17-1,0 1 1,0-1 0,18-17 15,-18 18-15,0 0-1,0-1 1,0 1-1,0-36 110,0 1-109,0-1-16,0 0 16,17 1-16,1-18 31,0-18-15,-18 17-16,17-17 15,-17 18 1,18 0-1,-18 17 1,0 1 15,18 17-15,-18-18 0,0 0 62,35 18-47,18 0-15,17 0-1,-17-17 1,0 17-1,35 0 1,-35 0 0</inkml:trace>
  <inkml:trace contextRef="#ctx0" brushRef="#br0" timeOffset="-210281.33">6138 5680 0,'18'0'47,"0"0"-16,-1 0-15,19 0-1,-19 0 1,1 0-1,-1 0 1,-17 17 15,0 1 1,-17 0-17,-1-1 1,-17-17-1,17 18-15,1 0 16,-1-18 31,18 17 156,0 1-140,18-18-1,-18 17-62,0 1 78,0 0-47,0-1 1,-18-17-17,0 18 1,1 0-16,-1-18 16,0 0-1,18 17 16,-17-17-15,-1 18 0,0-18-1</inkml:trace>
  <inkml:trace contextRef="#ctx0" brushRef="#br0" timeOffset="-209471.88">7020 5592 0,'0'-18'47,"18"0"-32,0 18-15,17 0 16,35 0-1,-17 0 1,-17 0 0,-19 0-16,1 0 15,-1 0 1,1 0 31,0 0-32,-1 0 1</inkml:trace>
  <inkml:trace contextRef="#ctx0" brushRef="#br0" timeOffset="-208224.52">7267 5539 0,'0'53'16,"0"-18"-1,0-18-15,0 54 16,0-36 0,0-17-1,0 0 17,0-1-17,0 1 1,0-1-1,0 1 17,0 0-1,0-1-15,-17 1 140,-1-18-141,0 0 1,1 0 15,-1 0 1,0 0-1,1 0 0,-1 0 63,36 0-16,-1 0-62,1 0-1,0 0 1,-1 0-1,19 0 1,-19 0-16,54-18 16,-18 1-1,-36 17 1,1 0 15</inkml:trace>
  <inkml:trace contextRef="#ctx0" brushRef="#br0" timeOffset="-206840.6">7602 5803 0,'0'0'0,"0"18"31,0 17-15,0 36-1,-17-18 1,17-18 0,0-18 15,0 1-15,0 0 15,0-36 78,-18-17-93,18 17-16,-18-17 15,18-18 1,0 35 0,0 1-1,0-1 1,0 0 15,0 1 0,0-1-15,0 1 0,18-1-1,-18 0 1,18 18 93,-1 0-93,1 0 0,0 0-1,-1 0 48,1 0-48,0 0 1,-1 0 0,1 0 46,-18 18-46,0 0-1,0-1 1,0 1 0,0-1-1,0 1 1,0 17 15,-18-35-15,18 18-1,-17 0 1,-1-18-16,18 17 16,-18-17-1,18 18 1,-17-18 15,-1 0 16,0 0-31</inkml:trace>
  <inkml:trace contextRef="#ctx0" brushRef="#br0" timeOffset="-205343.48">8467 5697 0,'0'18'31,"0"0"-31,-36 35 16,-17 35-1,18-35 17,18 0-17,-1-53 1,0 35 0,18-18-1,-17 1 1,17 0 15,17-18 203,19 0-187,16 0-47,-16 0 16,17 0-16,17 0 16,18-18-1,-17 18 1,-36 0-1,-17 0 1,52 0 0,-34 0-1,-19 0 1</inkml:trace>
  <inkml:trace contextRef="#ctx0" brushRef="#br0" timeOffset="-203536.64">8714 5715 0,'17'0'110,"1"0"-95,0 0 17,-1 0-17,1 0 32,-1 0 31</inkml:trace>
  <inkml:trace contextRef="#ctx0" brushRef="#br0" timeOffset="-201344.72">9137 5592 0,'-18'0'0,"1"0"47,17 17 62,0 1-93,0-1 0,0 1-1,-18-18 1,18 18 15,0-1 47,18-17-78,-1 0 47,-17-17 203,0-1-234,0 0 15,0 1 16,18-1-31,0 18-1,-18-17 1,0-1 15,17 18 125,-17 18-124,0-1 30,0 18-46,0-17-1,0 0-15,0-1 16,0 1 15,0 0-15,0-1 15,0 1-15,0 0-1,0-1 1,0 1 0,-17-1 62,-1 1-63,0-18 1,1 0 0,-1 0 15,0 0-16,1 0 17,-1 0-17</inkml:trace>
  <inkml:trace contextRef="#ctx0" brushRef="#br0" timeOffset="-200304.55">9454 5609 0,'-17'0'31,"-1"0"0,1 18-15,-1-1-1,0 1 1,18 0 0,0-1-1,0 1 1,-17-18-1,17 18 1,0-1 31,17-17 0,1 0 15,0 0 16,-1 0-62,1 0-16,-1-17 16,1-1 62,-18 0-63,0 1-15,0-1 16,0 0 0</inkml:trace>
  <inkml:trace contextRef="#ctx0" brushRef="#br0" timeOffset="-199161.57">9578 5292 0,'-18'0'62,"1"0"-30,17 17-17,0 1 1,-18 0-1,18-1 1,0 1 31,18-18 0,-1 0 78,-17-18-125,18 18 47,-18-17-32,18-1 1,-1 18 0,-17-18-1,0 1 32,0-1 16</inkml:trace>
  <inkml:trace contextRef="#ctx0" brushRef="#br0" timeOffset="-189537.11">12365 2963 0,'0'18'63,"0"17"-47,0 1 15,0 16-31,17 19 15,-17 17 1,0-17 0,0-36-1,0 0-15,0 1 16,18 34 0,-18 18-1,0 36 1,0-1 15,0-35-15,0 18-1,0-35 1,0 35 0,0-53-1,0 17 1,0 1-1,0 17 1,0 71 0,0-124-1,0 0 1,0 18 0,0 18-1,0-1 1,0 36 15,0-35-15,0-18-1,0 17 1,0 18 0,0-17-1,0-1 1,0-34-1,0-1 1,0 0 0,18 53-1,-18-17 1,0-18 0,0-18-1,0-17 1,0-1-1,0 19 17,0 17-17,0-36 1,0 1 62</inkml:trace>
  <inkml:trace contextRef="#ctx0" brushRef="#br0" timeOffset="-187729.45">12929 3263 0,'18'0'31,"0"0"0,-18 18-31,17-18 31,1 0-15,0 0 15,-1 0-31,1 0 16,-1 0-1,1 0 17,0 0-17,-1 0 1,1 0 0,0 0-1,-1 0 16,1 0-15,0 0 15,-1 0-15,1 0 0</inkml:trace>
  <inkml:trace contextRef="#ctx0" brushRef="#br0" timeOffset="-186400.73">13106 3281 0,'0'35'47,"0"0"-47,0 1 15,0 17 1,0 35 0,0-35-1,0 0 1,0-36 0,0 19-1,0-19 1,0 1-1,0-1 1,0 1-16,0 17 16,0-17 46,0 0-46,-18-18 93,0 0-93,18-18-1,-17 18 1,-1 0 62,1 0-47,-1 0-15,0 0 15,1 0 32,34 0 31,1 0-79,0 0 1,-1 0-1,1 0 1,-1 0-16,1 0 16,53 0-1,-18 0 1,-1 0 0,-34 0-1</inkml:trace>
  <inkml:trace contextRef="#ctx0" brushRef="#br0" timeOffset="-183576.98">24024 1658 0,'18'0'125,"-1"0"-109,1 0 30,17 0-14,-17-18-17,0 18-15,-1 0 16,1 0 0,-18-17 15,18 17-31,-1 0 15,-17 17 173,0 1-126,0 0-30,0-1-32,18 1 15,-18 0 1,0 17 0,0 18-1,0-36 1,0 1-1,0 0-15,17-18 16,-17 17 47,0 1-63</inkml:trace>
  <inkml:trace contextRef="#ctx0" brushRef="#br0" timeOffset="-182120.65">25277 1341 0,'0'17'0,"0"1"31,0-1-15,0 36-1,0-17 1,0-1 0,0-17-1,0-1 1,0 1-1,0 0-15,0-1 125,0 1-93,-18-18 171,0 0-203,1 0 15,17-18 1,-18 18 0,0 0-1,18-17-15,-17 17 32,-1 0-32,0-18 15,1 18 1,17-18 15</inkml:trace>
  <inkml:trace contextRef="#ctx0" brushRef="#br0" timeOffset="-179633.1">23354 5433 0,'0'17'16,"0"1"15,0 0 0,-35-18-15,35 17-16,-36 36 16,-17-17-1,1-1 1,16 0-1,-17-17 1,36-1 0,34-17 93,1 0-93,-18 18 15,18-18-15,-18 18-16,17-18 15,19 35 1,-19-17-1,1-1 1,-1-17 15,1 0 1,-18 18-17,0-1 1</inkml:trace>
  <inkml:trace contextRef="#ctx0" brushRef="#br0" timeOffset="-178864.7">23319 4710 0,'35'0'16,"-17"0"0,-1 0-1,1 17 16,-1-17-15,1 0 0,0 0 31</inkml:trace>
  <inkml:trace contextRef="#ctx0" brushRef="#br0" timeOffset="-178273.32">23372 4727 0,'0'18'15,"0"-1"16,17 1-15,-17 17-16,0-17 16,0 17-1,0-17 1,0 35 0,0-35-1,0-1-15,0 1 63,18 17-48,-18-17 1,0-1 0,0 1-1,0 0 1</inkml:trace>
  <inkml:trace contextRef="#ctx0" brushRef="#br0" timeOffset="-177592.82">23336 5045 0,'18'17'16,"0"-17"-16,-1 0 31,1 0-15,-1 0-1,1 0 32,0 0-15,-1 0 46,-17 18-31</inkml:trace>
  <inkml:trace contextRef="#ctx0" brushRef="#br0" timeOffset="-172424.76">23301 1023 0,'18'0'47,"-1"0"-32,1 0 17,17 0-17,0 0 1,54 0 0,-54 0-1</inkml:trace>
  <inkml:trace contextRef="#ctx0" brushRef="#br0" timeOffset="-171998.73">23460 1023 0,'0'0'0,"0"18"16,0-1-1,0 36 1,0 18-1,0-36 1,0 0 0,0 1-1,0-19-15,0 1 16,0 0 0,0-1-1,0 1 1,0-1-1,-18 19 1</inkml:trace>
  <inkml:trace contextRef="#ctx0" brushRef="#br0" timeOffset="-171488.81">23319 1429 0,'17'0'16,"1"0"0,0 0-1,-1 0 1,36 0-16,0-18 15,-35 18 1,-1 0 156</inkml:trace>
  <inkml:trace contextRef="#ctx0" brushRef="#br0" timeOffset="-170649.4">23742 1376 0,'-18'0'94,"-17"17"-94,35 1 31,-18-18-31,18 18 16,-17-1 0,17 1-1,0 0 32,0-1-16,0 1 16,17-18 16,1 0-63,0 0 15,-1 0 1,1 0 31</inkml:trace>
  <inkml:trace contextRef="#ctx0" brushRef="#br0" timeOffset="-169200.42">23901 1376 0,'0'0'0,"-18"17"109,0 1-93,1-18 15,17 18-31,0-1 31,0 1 47,0 0-46,0-1-17,17-17 95,1 0-95,17 0 1,-17-17-1,-18-1 32,0 0-15,0 1-17,0-1 1,0 0-1,0 1 1,0-1 0,18 18 77,-18 18-46,0-1-15,0 1-17,17 0 1,-17-1-16,18-17 47,0 0 15,17 18-46,-18-18-1,1 0 1,35 0 0,-18 0-1,-17 0 1</inkml:trace>
  <inkml:trace contextRef="#ctx0" brushRef="#br0" timeOffset="-167993.61">25629 1182 0,'18'0'31,"0"0"-15,-1 0-1,1 0 17,0 0-17,-18 17 1,17-17-1,1 0 1,-1 0 15</inkml:trace>
  <inkml:trace contextRef="#ctx0" brushRef="#br0" timeOffset="-166487.95">25770 1199 0,'-17'36'31,"17"-1"-15,0-17 0,0-1-1,0 1 1,0 0-16,0-1 31,0 1-15,0-1-1,0 1 1,0 0 78,0-1-79,-18 1 1,18 0 0,0-1 93,-17-17 94,-1 0-172,0 0 1,1 0 15,34 0 171,1 0-171,0 0-31,-1 0-1,1 0 17,-18 18 124</inkml:trace>
  <inkml:trace contextRef="#ctx0" brushRef="#br0" timeOffset="-165096.56">25982 1482 0,'-18'0'93,"1"0"-93,-1 0 16,1 17 0,-36 19-1,35-1 1,18-17 0,-18-18-1,36 0 95,-18 17-79,18-17 0,-1 0 0,1 0-15,0 0 0,-1 0-1,-17-17 16,0-1 1,18 0-17,-18-17 1,0 17 0,0 36 171,0 0-187,0-1 16,0 19-1,0-19 1,17-17 93,1 18-77</inkml:trace>
  <inkml:trace contextRef="#ctx0" brushRef="#br0" timeOffset="-163649.4">26176 1446 0,'0'18'47,"0"0"-31,0-1-1,0 1 1,0 0 0,0 17-1,0-17 1,0-1-1,0 1-15,0-1 16,0 1 0,0 0 15,18-36 78,-18 0-109,17 18 16,1-17 15,0 17 32,-1 0-32,1 0 0,-18 17 32,0 1-32,0 0-15,0 17-1,0-17 1,-18-18 93,1 0-78,-1 0 16,0 0 0</inkml:trace>
  <inkml:trace contextRef="#ctx0" brushRef="#br0" timeOffset="-160488.71">23689 4939 0,'0'18'47,"0"-1"-31,0 1-1,0 17 1,0 0 15,0 1-15,0-19 31,0 1-16,0-36 141,35 1-172,1-1 15,-19 0 1,1 18 0,-1 0-1,1 0 1,0 0-16,-1 0 78,1 0-15,-18 18-48,0 0 1,0-1 31,0 1-16,0 0 31,-18-18-46,1 0 47,-1 0-17,0 0-30,1 0 15,-1 0-15,1 0 140,17-18-93</inkml:trace>
  <inkml:trace contextRef="#ctx0" brushRef="#br0" timeOffset="-159384.8">24148 4992 0,'-18'0'31,"0"0"47,-17 0-62,17 17 0,1-17-1,17 18 1,-18-18-16,1 18 16,-1-1 15,18 1 31,0 0-46,0-1 0,0 1-1,18-18 1,-1 0 15,1 0 32,-1 0-48,1 0 1,17 0-1,1 0 1,17 0 0,-36 0-1,1 0 1</inkml:trace>
  <inkml:trace contextRef="#ctx0" brushRef="#br0" timeOffset="-155315.04">13705 3722 0,'-17'0'62,"-1"17"-46,0 1-16,1-18 15,17 18 1,-18-18 0,18 17-1,0 1 17,-17-18-17,17 18-15,0-1 31,17-17 48,1 0-33,-1 0-30,1 0 15,0 0 32,-18-17-48,17 17 1,-17-18-16,18 0 16,0 1 15,-1-1-15,-17 0 15,18 18-16,-18-17 1,0-1 0,0 36 93,0-1-93,0 1-16,0 0 15,0-1 1,0 1 0,0 0 30,18-1-30,17 1 0,-17-18-1,-1 18-15,1-18 16,-1 0 0,19 0-1</inkml:trace>
  <inkml:trace contextRef="#ctx0" brushRef="#br0" timeOffset="-153441.14">14093 3616 0,'0'18'31,"0"-1"-15,0 1-16,0 0 31,0 17-15,0-18-1,0 19 1,0-19 15,0 1 78,0 0-30,0-1-64,18-17 1,-18 18 15,35-36 188,-35 1-204,18-19 1,0 36 0,-18-17-1,17 17 1,1-18 0,0 18-1,-1 0 32,-17 18 0,18-18-16,-18 17-15,0 1-16,0 0 15,0-1 1,0 19 0,0-1-1,0-18 17,-18 1-1,1-18 47,-1 0-62,0 0 30,1 0-30,-1 0 0,0 0 62,18-18-63,0 1 142,0-1-142,0 1 1,0-1 0</inkml:trace>
  <inkml:trace contextRef="#ctx0" brushRef="#br0" timeOffset="-152656.95">14552 3828 0,'18'0'63,"-1"0"-48,36 0 1,18 0-16,-18 0 16,-36 0-1</inkml:trace>
  <inkml:trace contextRef="#ctx0" brushRef="#br0" timeOffset="-152048.8">14658 3898 0,'-18'0'31,"36"0"47,0 0-62,17 0-1,0 0-15,-17 0 31,-1 0-15,1 0 0</inkml:trace>
  <inkml:trace contextRef="#ctx0" brushRef="#br0" timeOffset="-151632.95">15222 3334 0,'18'0'16,"0"0"15,-1 0-15,1-18-16,52 18 16,1 0 15,-53 0-16</inkml:trace>
  <inkml:trace contextRef="#ctx0" brushRef="#br0" timeOffset="-151168.72">15434 3334 0,'0'70'31,"0"-34"-15,0 16 0,0 37-1,0-19 1,0 1-1,0-36 1,0 0 0</inkml:trace>
  <inkml:trace contextRef="#ctx0" brushRef="#br0" timeOffset="-150649.99">15258 3828 0,'17'0'47,"1"0"-31,0-18-1,52 18 1,-35-35 0,-17 35 15,0 0 0,-1 0-15</inkml:trace>
  <inkml:trace contextRef="#ctx0" brushRef="#br0" timeOffset="-149418">15928 3757 0,'-18'0'47,"1"18"-31,-1-18-1,-17 17 1,17 1 0,18 0-16,-18-18 15,18 17 1,0 1 15,-17 0-15,17-1 15,0 1-15,0-1-1,0 1 1,17-18 62,1 0-62,0 0-16,17 0 15,0 0 1,-17 0 0,0-18-1</inkml:trace>
  <inkml:trace contextRef="#ctx0" brushRef="#br0" timeOffset="-147817.11">16192 3810 0,'-17'0'78,"17"18"-62,-18-18-16,18 17 15,-17 1-15,-1 17 32,0 0-17,18-17 1,0 0 46,18-1-46,0-17 0,-1 0 31,1 0-32,-1 0 1,1 0-16,0 0 15,-1-35 1,-17 17 0,18 1-1,0-71 1,-18 70 0,0 36 124,0-1-140,0 1 16,0 17-16,0-17 15,0-1-15,0 19 16,17-19 15</inkml:trace>
  <inkml:trace contextRef="#ctx0" brushRef="#br0" timeOffset="-147432.71">16633 3739 0,'18'0'31,"0"0"-16,-1 0 1,1 0-16,0 0 16,-1 0-16,19 0 15,-19 0 32</inkml:trace>
  <inkml:trace contextRef="#ctx0" brushRef="#br0" timeOffset="-146896.4">16651 3898 0,'18'0'94,"17"0"-79,0 0-15,-17 0 78,0 0-78,-1 0 16,1 0 0,0 0 30</inkml:trace>
  <inkml:trace contextRef="#ctx0" brushRef="#br0" timeOffset="-146233.67">17180 3457 0,'18'0'94,"35"0"-63,-18 0-31,18 0 16,-18 0-1,-35-17 1,18 17 0,-18-18-1,18 18 17,-1 0-17</inkml:trace>
  <inkml:trace contextRef="#ctx0" brushRef="#br0" timeOffset="-145664.96">17286 3528 0,'0'0'0,"0"35"16,0-17-1,0-1 1,0 1 15,0 0-31,0 17 0,-18 18 32,18 0-17,0 0 1,0 0-1,-17 17 1</inkml:trace>
  <inkml:trace contextRef="#ctx0" brushRef="#br0" timeOffset="-145049.33">17180 3969 0,'0'0'0,"0"-18"78,18 18-63,0 0 1,-1 0 0,1 0-16,-1 0 15,1 0 1,0 0 0,-1 0 15,-17-18 94</inkml:trace>
  <inkml:trace contextRef="#ctx0" brushRef="#br0" timeOffset="-141168.91">17568 3881 0,'0'35'47,"0"-18"-31,0 19-16,0-19 15,0 1 16,0 0-15,0-1 0,18-34 156,0 17-157,-18-18 1,17 18-1,1 0 1,0 0 78,-18 18-16,0-1-62,0 1-1,0 0 16,0-1-15,0 1 125,0 0-126,-18-18 1,0 0 0,18 17-1,-17-17-15,-1 18 16,0-18 46,1 0-46,17-18 46,0 1-30,0-19-17,0 19 17,0-1-1,0 0-16,0 1 1,17-1 0</inkml:trace>
  <inkml:trace contextRef="#ctx0" brushRef="#br0" timeOffset="-140281.14">17903 3898 0,'-17'18'78,"17"-1"-78,0 1 16,-35 0-1,35 35 1,-18-36 0,18 1-1,0 0 16,0-1 1,0 1-17,18-18 79,-1 0-94,1 0 16,-1 0-16,19 0 15,-19 0 1,1 0 62</inkml:trace>
  <inkml:trace contextRef="#ctx0" brushRef="#br0" timeOffset="-137857.03">18468 3845 0,'18'0'47,"-1"0"-31,1 0 0,-1 0-1,1 0 1,53 0-1,-1 0 1,-52 0-16,-1 0 16</inkml:trace>
  <inkml:trace contextRef="#ctx0" brushRef="#br0" timeOffset="-137516.87">18521 4128 0,'35'0'94,"36"0"-94,-36 0 16,106 0-1,-53 0 1</inkml:trace>
  <inkml:trace contextRef="#ctx0" brushRef="#br0" timeOffset="-137133.73">19068 3581 0,'17'0'63,"36"0"-48,18-18 1,17 18 0,-70 0-1</inkml:trace>
  <inkml:trace contextRef="#ctx0" brushRef="#br0" timeOffset="-136449.02">19315 3651 0,'0'18'15,"0"0"1,0-1-16,0 18 16,0 1-1,0 17 1,0-18 0,0 0-1,0 18 1,0 18-1,0-36 1,0-17 0,0-1-1</inkml:trace>
  <inkml:trace contextRef="#ctx0" brushRef="#br0" timeOffset="-136000.9">19244 4180 0,'35'0'78,"-17"0"-78,0 0 15,-1 0-15,1-17 16,0 17 0,-1-18-1</inkml:trace>
  <inkml:trace contextRef="#ctx0" brushRef="#br0" timeOffset="-135601.71">19632 4110 0,'0'35'31,"0"0"-31,0 54 16,0-54 15,0 53-16,0-17 1,0-36 0,0 0-1,0-17 1</inkml:trace>
  <inkml:trace contextRef="#ctx0" brushRef="#br0" timeOffset="-134633.27">19667 4128 0,'0'-18'0,"0"0"15,18 18 64,17 0-64,-17-17 1,0 17-1,-1 0 17,-17 17-32,18-17 15,-18 18 1,17-18 0,-17 18-1,0-1 32,0 1-31,0-1-1,0 1 1,0 0 0,0-1-1,-17-17 1,-1 0-16,-17 18 15,0-18 1,-1 0 0,19 0 93</inkml:trace>
  <inkml:trace contextRef="#ctx0" brushRef="#br0" timeOffset="-133160.91">19262 3581 0,'35'0'78,"-17"0"-63,-1 0 1,1 0-16,0-18 16,-1 18-1,1 0 1,-1 0 31,1 0 15,0 0-46,-1 0 46,1 0 48,0 0-79</inkml:trace>
  <inkml:trace contextRef="#ctx0" brushRef="#br0" timeOffset="-131737.02">19438 4163 0,'-18'0'94,"1"0"-94,-1 0 16,1 0-1,-1 0 1,0 0 0,1 0-1,-1 0 1,0 0-1,-17 17 1,17-17 78,1 0 78,-19 0-157,19 0 1</inkml:trace>
  <inkml:trace contextRef="#ctx0" brushRef="#br0" timeOffset="-129273.05">1834 7144 0,'0'0'0,"18"0"16,0 0 30,17 0-46,18 0 16,-18 0-16,89 0 16,34 0-1,-122 0 17</inkml:trace>
  <inkml:trace contextRef="#ctx0" brushRef="#br0" timeOffset="-127817.16">1852 7214 0,'0'18'63,"0"52"-32,-18-17-31,18 0 15,0 53 1,0-71-16,0 36 16,0 0-1,0-36 17,0 0-17,0-17 1,-17 17-1,17 18 1,0 0 0,-18-35-1,18-36 110,0-17-125,0 17 16,0-17-16,0 17 31,0 0-15,0 1 15,0-19-15,0 19-1,0-1 1,0 1 0,18 17 155,-1 0-171,36 0 16,-17-18 0,-19 0-1,1 18 1,0 0 0,-1 0-1,1 0 110</inkml:trace>
  <inkml:trace contextRef="#ctx0" brushRef="#br0" timeOffset="-127043.9">2311 7638 0,'-18'0'78,"0"0"-62,1 17-16,-19 19 16,19-1-1,-1 0 1,18-17 109,18-1-110,17-17 1,0 36 0,-17-36-1,0 0 1,-1 0 0,1-18-16,0 0 15,-18 1 1,17-19-1,-17 19 1,0-18 0,18 35-1,-18-18 17,0 0-1,-18 1-16,1 17-15</inkml:trace>
  <inkml:trace contextRef="#ctx0" brushRef="#br0" timeOffset="-126433.31">2646 7567 0,'0'18'16,"35"52"0,-17-17-1,-1 0 1,1 0 0,0-18-1,-18-17 1,17-53 93,1-1-109,0 19 16,-1-19-1,54-34 1,-18 17 0,35 18-1,0-1 1,-70 36 31</inkml:trace>
  <inkml:trace contextRef="#ctx0" brushRef="#br0" timeOffset="-125784.89">3528 7056 0,'17'17'16,"19"1"0,17 52-1,-18-17 1,0 18-1,18-18 1,0 53 0,0-36-1,-35-35 1</inkml:trace>
  <inkml:trace contextRef="#ctx0" brushRef="#br0" timeOffset="-124928.72">4269 7020 0,'0'53'16,"0"-18"0,-53 54-1,17-54 1,1 53-1,-18-35 1,36-35-16,-19 17 16,19-17-1,17-1-15,-18 1 16,0-18 15,18 18-15,-17-1 15,17 18 110,0 1-126,0 17-15,0 70 16,0 18 0,0-70-1,0-18 1,0-36 15</inkml:trace>
  <inkml:trace contextRef="#ctx0" brushRef="#br0" timeOffset="-124527.7">4745 7408 0</inkml:trace>
  <inkml:trace contextRef="#ctx0" brushRef="#br0" timeOffset="-124233.83">4674 7814 0</inkml:trace>
  <inkml:trace contextRef="#ctx0" brushRef="#br0" timeOffset="-121305.33">6032 7161 0,'18'36'16,"-18"17"0,0-1-16,0 37 15,-18 34 1,18 36-1,0-53 1,0-18 0,0-17-1</inkml:trace>
  <inkml:trace contextRef="#ctx0" brushRef="#br0" timeOffset="-119767.66">6421 7408 0,'0'18'16,"17"-18"312,-17 35-172,0-17-140,0 0-16,0-1 16,18 36-1,-18-18 1,0 1 0,17-19-1,-17 19 1,18-1-1,-18 35 1,0 1 0,0-36-1,18-35 95,-1 0-63,1-17-47,-18-19 15,35 19-15,-17-1 16,0-17-1,-1-1-15,1-16 16,17 16 0,-17 1-1,-18-18 1,17 18 15,36-36-15,-35 18-1,0 18 1,-1 0 0,1 17-1,-18 0 1,0 1 0,18 17 46,-1 35-46,36 18-16</inkml:trace>
  <inkml:trace contextRef="#ctx0" brushRef="#br0" timeOffset="-118985.04">7108 7514 0,'0'18'0,"0"-1"16,0 19-1,0 34 1,0 18-1,0-17 1,0 0 0,0-36-1,0 0 1,18-35 93,0 0-109,17 0 16,-17 0-16,-1 0 16,1 0-1,0 0 32,-1 0-16,18 0-31,-17 0 16</inkml:trace>
  <inkml:trace contextRef="#ctx0" brushRef="#br0" timeOffset="-118272.97">7726 7267 0,'0'35'31,"0"-17"-31,0 35 16,0 18 0,0 52-1,0-17 1,0 0 0,0 0-1,0-36 16,0-35-15,0-17 0,0 0-1</inkml:trace>
  <inkml:trace contextRef="#ctx0" brushRef="#br0" timeOffset="-117289.83">8308 7602 0,'18'0'47,"-1"0"-47,1 0 16,-1 0-1,1 0-15,17 0 16,-17 0 15,0 0-15,-1 0-16,1 0 62,0 0-46,-1 0-1</inkml:trace>
  <inkml:trace contextRef="#ctx0" brushRef="#br0" timeOffset="-116721.25">8273 7920 0,'17'0'15,"1"0"1,17 0 0,18 0-1,0 0 1,-35 0 0,-1 0-1,19 0 1,-1 0-1,18 0 1</inkml:trace>
  <inkml:trace contextRef="#ctx0" brushRef="#br0" timeOffset="-114409.12">9013 7567 0,'18'0'47,"0"0"-16,-18 18 16,17-18-47,-17 17 31,0 1-15,18 17-1,-18-17 1,18 52-1,-18 1 1,17-36-16,1 36 16,-18-18-1,0-36 1,18 19 0,-18-54 171,0 0-171,0 1-1,0-1 1,0 1 0,0-1-16,0 0 15,17-17 1,-17 17-1,18-17 1,-18 0 15,18 17-31,-18-52 16,17-1 0,1 18-1,-1 0 1,-17-17-1,0 17 1,18 0 0,0 17-1,-18 19 1,17 17 203,1 0-204,17 0 1,-17-18-16,0 18 16,17 0-1,-18 0 1,36-17-1,71-1 1,-1 18 0,-17 0 15,-71 0-15,-17 0-1,0 0 1,17 0-1,0 0 1</inkml:trace>
  <inkml:trace contextRef="#ctx0" brushRef="#br0" timeOffset="-112737.58">9719 7549 0,'18'0'47,"-1"0"-32,1 0-15,0 0 32,-1 18-17,18 0 1,-35-1 15,0 36 32,0-17-48,0-19-15,-17 36 16,-1-18-1,1-17 1,-1 0 0,0-18-1,1 17 17,-1-17-17,18 18 157,0 0-141,18-18-15,-1 17 0,1-17-1,-18 18 16,0 0-15,0-1 15,0 1-15,0-1 0,0 1-1,0 0 16,-18-18-31,1 0 16,-1 0 0,-17 0-1,35 17 17,-18-17-17</inkml:trace>
  <inkml:trace contextRef="#ctx0" brushRef="#br0" timeOffset="-102937.15">10672 7214 0,'0'18'16,"0"0"0,17-1-1,-17 36 1,18 18-1,-1-18 1,-17 17 0,0-35-16,18 36 15,0-18 1,-1-35 0,1 17 15,0 18-16,-1 0 1,1-36 0,0 1 15,-18 0-31,0-1 31,17 19-15,-17-19 31,0 1-32,18-18 1,-18-18 93,0 1-93,17-19-16,1 1 16,17-36 15,18 1-16,-17-18 1,-1 17 0,-18 1-1,-17 34 1,0 19 0,18-36-1,17-18 1,-17 1-1,0 52 1,-18 0-16</inkml:trace>
  <inkml:trace contextRef="#ctx0" brushRef="#br0" timeOffset="-102337.18">11465 7673 0,'-17'35'31,"17"-17"-31,0 17 15,0 0 1,-18 54 0,0-19-1,18-35 1,-17 1 0,17-1 15,0-17-16,0-1 1</inkml:trace>
  <inkml:trace contextRef="#ctx0" brushRef="#br0" timeOffset="-101313.02">11465 7620 0,'18'0'78,"0"0"-31,17 0-32,-18 0 1,1 0 0,0 0 62,-18 18-16,0-1-15,0 1-31,0 0 15,0-1 16,-18 1-32,0-18 1,18 17 15,-17-17-31,-1 0 32,1 0 14,-1 0-30,18 18 0</inkml:trace>
  <inkml:trace contextRef="#ctx0" brushRef="#br0" timeOffset="-100403.97">10389 7144 0,'0'17'31,"0"1"-15,0 0-1,0 52 1,18 89 0,0 0-1,-18-124-15,0 53 16,0-70-1,0-1 1,0 1 0,0 0-1,0-1 1,0 1 0,0 0-1,0-1 1,0 1-1</inkml:trace>
  <inkml:trace contextRef="#ctx0" brushRef="#br0" timeOffset="-99673.53">11924 7285 0,'0'17'31,"0"1"-15,0 70-1,0 71 1,0 17 0,0-34-1,0-54 1,0-35-1,0 0 1,0-36 0</inkml:trace>
  <inkml:trace contextRef="#ctx0" brushRef="#br0" timeOffset="-90197.77">13388 7796 0,'0'18'47,"0"17"-47,0-17 15,0 53 1,-18-36-16,1 35 15,-19-34 1,19-1 15,-19-17-15,19-18 0,-1 0-1</inkml:trace>
  <inkml:trace contextRef="#ctx0" brushRef="#br0" timeOffset="-89664.91">13952 7267 0,'0'88'15,"0"1"-15,0 69 16,0 36-1,0-52 1,0-54 0,-17-35 15,-1 0-15,18-36-16</inkml:trace>
  <inkml:trace contextRef="#ctx0" brushRef="#br0" timeOffset="-89262.99">14305 7497 0,'18'0'31,"-1"0"-31,1 0 16,0 0 0,17-18-1,53 0 1,-35 18-16,88 0 15,36 0 1,-142 0 0</inkml:trace>
  <inkml:trace contextRef="#ctx0" brushRef="#br0" timeOffset="-88656.88">14676 7497 0,'0'70'16,"0"-52"-16,0 17 31,0 0-31,0 36 16,0 17 0,-18-35-1,18 35 1,0-17-1,0 17 1,0-53 0,0-17-1,-18-18 79</inkml:trace>
  <inkml:trace contextRef="#ctx0" brushRef="#br0" timeOffset="-88199.46">14534 8167 0,'18'0'78,"0"0"-62,-1 0 0,1 0-16,0 0 15,17 0 1,-17 0-1,-1 0 64,1 0-64,-1 0 1</inkml:trace>
  <inkml:trace contextRef="#ctx0" brushRef="#br0" timeOffset="-87633.65">15081 7920 0,'0'18'31,"0"-1"-16,0 36 1,0 18 0,-17-36-1,17-17 1,0-1-16,0 18 31,0-17 0,17-18 16,19 0-31,-19 0 0,18 0-1,1 0 1,-19 0-1,1 0 1,0 0-16,17 0 16,0 0-16</inkml:trace>
  <inkml:trace contextRef="#ctx0" brushRef="#br0" timeOffset="-86866.29">15628 7285 0,'0'53'15,"18"-18"-15,-18 18 16,0 70 0,0-17-1,0 0 1,-18 53 0,18-71-1,0-17 1,0-36-1,0 0 1,0-17 15,0-1-15,0 19 0,0-19 15,0 36-16,0-17 1,0-19 0</inkml:trace>
  <inkml:trace contextRef="#ctx0" brushRef="#br0" timeOffset="-86385.25">16228 7779 0,'17'0'31,"1"0"-15,0 0 15,-1 0-15,1 0-16,70 0 15,-17 0 1,-18 0 0,-36 0 15</inkml:trace>
  <inkml:trace contextRef="#ctx0" brushRef="#br0" timeOffset="-85937.23">16316 7920 0,'0'18'47,"18"-18"-16,-1 0-31,1 0 16,0 0-1,34 0 1,-34 0-16,0 0 16,-1 0-1</inkml:trace>
  <inkml:trace contextRef="#ctx0" brushRef="#br0" timeOffset="-85257.25">16951 7179 0,'0'141'31,"0"-35"-31,0 106 16,0-71-1,0-18 16,0-35-15,0-70-16,0 0 16,0-1-1,0 19 1,0-1 0,0 18-1,0-18 1</inkml:trace>
  <inkml:trace contextRef="#ctx0" brushRef="#br0" timeOffset="-84769.97">17462 7197 0,'18'0'16,"0"0"15,-1 0-15,1 0 15,0 0 0,17 0-15,0 0-1,1 0 1,-1 0 0,-18 0 15,1 0-16,0 0 1</inkml:trace>
  <inkml:trace contextRef="#ctx0" brushRef="#br0" timeOffset="-84145.12">17674 7197 0,'0'35'32,"0"-17"-32,0-1 15,0 36 1,0-18-16,0 36 16,0 17-1,-17-17 1,17-36-1,0 36 1,0-36 0,0-18 93,0 1-93</inkml:trace>
  <inkml:trace contextRef="#ctx0" brushRef="#br0" timeOffset="-83465.69">17427 7885 0,'18'0'78,"-1"0"-62,1 0-1,35 0-15,0-18 16,18 18 0,-1-35-1,-35 35 1,-17 0 62</inkml:trace>
  <inkml:trace contextRef="#ctx0" brushRef="#br0" timeOffset="-82953.13">18098 7814 0,'0'53'16,"0"0"0,0 35-1,0-17 1,0 17-1,17 0 1,1-17 0,-1-36-1</inkml:trace>
  <inkml:trace contextRef="#ctx0" brushRef="#br0" timeOffset="-82073.6">18080 7832 0,'0'-18'47,"35"18"-16,18 0-15,-35 0-16,-1 0 15,1 0 32,-18 18 31,18 17-62,-18-17 0,0-1-1,0 1 48,-18-18-16,0 0-47,1 0 15</inkml:trace>
  <inkml:trace contextRef="#ctx0" brushRef="#br0" timeOffset="-81401.17">18556 7285 0,'18'70'16,"-18"-17"-16,0 88 16,0-17 15,0 35-15,0-36-1,-18 36 1,0-18-1,1-53 1,17-70 0</inkml:trace>
  <inkml:trace contextRef="#ctx0" brushRef="#br0" timeOffset="-65522.62">3951 8943 0,'0'18'79,"18"34"-64,-18 1 1,17-17-16,1 34 15,0-17 1,-1-35 0,-17-1-1,0 19 1,0-1 0,0 0-1,18 36 1,0-18-1,-18-36 1,17 19 0,-17-1-1,0-17 1,18-18 156,-18-18-157,0 0-15,18-17 16,17-53 0,18-18-1,-18 53 1,-35 35-16,35-17 16,-35 18-16,18-54 15,0 36 1,-1 17-1,-17 0 32,18 1-31,-18-19 0,17 1-1</inkml:trace>
  <inkml:trace contextRef="#ctx0" brushRef="#br0" timeOffset="-64472.9">4745 9366 0,'-18'0'31,"-17"0"0,17 0-15,1 0-16,-1 0 16,-35 53-1,35-35 1,1 17-1,17-17 1,-18-1 0,18 1-1,0 0 17,18-1-1,-1-17-16,1 0 1,0 0 15,17 0-15,0-17 0,-17-1-1,0-17 1,-18-1-1,0 1 1,0 18 0,0 34 109,0 1-110,0-1-15,0 19 32,0-1-17,17 0 1,-17 1-1,18-36 32,-1 0-31,1-18-16,0 18 16</inkml:trace>
  <inkml:trace contextRef="#ctx0" brushRef="#br0" timeOffset="-63457.34">5115 9243 0,'0'17'16,"0"19"-1,0 34 1,0-17-1,0 0 1,0-18 0,0 1-1,0-1 17,18-35 61,0-35-77,-1 17-16,-17 0 16,18 1-1,17-19 1,0 1-1,1 18 1,-19 17 0,1 0 31,0 0-32,-1 0 1,-17 17-1,0 1 1,0-1 0,0 1-1,0 0 1,-17-1 15,-1 1-15,0-18-1,1 0-15,-1 18 16,-17-18 0,-1 0-1,-16 17 17,16-17-1,19 0-16</inkml:trace>
  <inkml:trace contextRef="#ctx0" brushRef="#br0" timeOffset="-62569.51">5768 9490 0,'18'0'156,"-1"0"-156,1 0 16,70 0 0,-17 0-1,17 17 1,-53-17-1,0 0 1</inkml:trace>
  <inkml:trace contextRef="#ctx0" brushRef="#br0" timeOffset="-61865.16">5891 9631 0,'18'0'141,"0"0"-126,-1 0-15,19 0 16,-19 0-1,1 0 1,-1 0 0,1 0 46</inkml:trace>
  <inkml:trace contextRef="#ctx0" brushRef="#br0" timeOffset="-60449.28">6668 9366 0,'0'18'31,"17"17"-31,1 71 31,-1-18-15,19 18 0,-36-88-16,53 70 15,-18-35 1,-35-36 0,0-34 46,0-36-62,0 18 16,18-71-1,-18 35 1,17-35 0,-17 18-1,0 18 16,18 17-31,-18 0 16,0-18 0,0 36-1,0 17 32,17 18 0,1 0-47,17 0 16,124 0-1,35 0 1,-106 0-16,36 0 16,-89-17-1,-17 17 1</inkml:trace>
  <inkml:trace contextRef="#ctx0" brushRef="#br0" timeOffset="-59416.1">7355 9402 0,'0'-18'16,"36"18"46,-1 0-46,18 18-16,-35-18 15,-1 0 1,1 0-16,-18 17 31,0 1 0,0-1-15,0 1 0,-18 0-1,1-1 1,-1 1 0,0 0-1,18-1 95,0 1-95,18-18-15,-18 18 16,18-18-1,-1 0 1,-17 17 0,0 1 46,0-1-46,0 19-16,-17-19 31,-1 1-15,-17 0-1,-1 17 1,1-35 0,35 18-1</inkml:trace>
  <inkml:trace contextRef="#ctx0" brushRef="#br0" timeOffset="-57089.33">8202 9278 0,'0'18'47,"0"-1"-47,18 1 16,-18 53-1,17-19 1,1 37 0,0-1-1,-1 0 1,1 0-1,0-35 1,-18-35 0,0-1 15,0 54-15,17-18-1,1-71 79,-1-35-94,19 0 16,-19 0-16,1 18 15,0-18-15,-18-17 16,17 17-1,-17-18 1,18 18 15,0 0-15,-1-17 0,1-1-1,-18 54 1,0-1-1,17 36 79</inkml:trace>
  <inkml:trace contextRef="#ctx0" brushRef="#br0" timeOffset="-56594.27">8678 9737 0,'0'53'31,"0"-18"-31,0 18 16,0 0-1,0-18-15,0 36 16,0-54-1</inkml:trace>
  <inkml:trace contextRef="#ctx0" brushRef="#br0" timeOffset="-55833.38">8678 9701 0,'18'-17'78,"0"17"-62,-1 0 0,1 0-1,0 0 1,-1 0-1,1-18 1,-1 18 31,-17 18-47,18 17 16,-18-17-16,18-1 15,-18 1 1,0 0 46,-18-18-46,0 17 0,1-17-1,-54 0 1,54 18-1,-19-18 1,19 0 0</inkml:trace>
  <inkml:trace contextRef="#ctx0" brushRef="#br0" timeOffset="-54641.31">9560 9419 0,'0'35'63,"0"-17"-48,-17 17-15,-1-17 16,-17 88 0,-18 17-1,0 1 1,18-54-16,17-34 15,18-19 1,-18 19 0,1-19-1,17 18 1,17-35 62,1 0-62,17 0-16,18 0 15,0 0 1,18 0 0,-54 0-16,1 0 15,35-17 1,-18 17-1,18-18 1,18 18 0,-1 0-1,1 0 1</inkml:trace>
  <inkml:trace contextRef="#ctx0" brushRef="#br0" timeOffset="-53585.18">9772 9454 0,'18'0'94,"17"0"-94,-18 18 15,1-18 1,-18 18-16,18-18 16,17 17 15,-17 1-16,-18 0 64,-18-1-79,0 1 31,1-18-31,-1 18 15,0-18 1,1 0 0,17 17 46,0 1-31,35-1-15,0 1 0,1 0-1,-19-18 1,-17 17 31,0 1-16,0 0-15,-17-18-1,-1 17-15,0-17 16,1 0 0,-1 18-1,0-18 63</inkml:trace>
  <inkml:trace contextRef="#ctx0" brushRef="#br0" timeOffset="-52713.94">10125 9613 0,'0'-17'31,"-18"17"16,18 17-16,-35 18-15,17 1 0,1-1-1,17-17 1,0 17 0,0-17-1,0-1 1,17-17 46,18 0-46,-17 0-16,0-17 31,-1 17-31,-17-18 31,18 18-15,-18-18 0,0-17-1,0-18 1,0 35 0,0 1 30</inkml:trace>
  <inkml:trace contextRef="#ctx0" brushRef="#br0" timeOffset="-51837.29">10336 9137 0,'-17'18'110,"17"-1"-110,0 1 15,-18 17 1,0-17-1,18 17 1,0-17 0,0-1 31,18-17-16,0 0 0,-1 0-15,1 0 31,0 0-32,-1 0 1,-17-17-1,18-1-15,-18 0 16,0 1 0,0-18-1,0 17 1,0 0-16,-18 1 16,1-1-1,-1 0 1,0 18 15,1 0 0,-1 0-15,-17 0 0,0 0-16</inkml:trace>
  <inkml:trace contextRef="#ctx0" brushRef="#br0" timeOffset="-46689.66">4145 10319 0,'0'17'15,"0"1"17,18 17-32,-1 1 15,1 52 1,0-35-1,-1 17 1,1-34 0,-18-1-1,18-18 1,-18 1 15,0 0-31,0-1 16,0 19-1,17-1 1,-17-17 15,0-36 63,36-35-94,-1 0 16,-18 0-16,1 0 15,17 0-15,1-17 32,-19 17-17,-17 18 1,18-1-1,-18 19 17</inkml:trace>
  <inkml:trace contextRef="#ctx0" brushRef="#br0" timeOffset="-45873.73">4886 10513 0,'0'17'32,"-18"-17"-17,-70 36 1,53-1-1,-18 18 1,35-35 0,18-1-1,0 1-15,-17-1 32,17 1-17,0 17 1,-18-17-1,18 0 1,18-18 47,-18 17-63,17-17 15,1 0 1,0 0-1,-1 0 1,1 0 0,-1 0 31,1 0-16,0 0 0</inkml:trace>
  <inkml:trace contextRef="#ctx0" brushRef="#br0" timeOffset="-44694.19">5274 10672 0,'-18'0'78,"1"0"-63,-1 0 17,0 0-17,1 0 1,-1 0-1,18 17-15,-17 1 16,17-1 0,-18 19-1,18-19 1,-18 1 15,18 0 0,0-1-15,0 1 0,0 0-1,18-18 1,0 0 0,-18 17-1,17-17 1,18 0-1,1-17 1,-1-36 0,-17 17-1,-18 19 1,17 17 0,-17-18-1,0 0 16,0 36 126,0 17-142,0-17-15,0 0 16,0-1 0,0 19-1,18-19 32,0-17 16,-1 0-48,19 0-15,16 0 16</inkml:trace>
  <inkml:trace contextRef="#ctx0" brushRef="#br0" timeOffset="-44154.21">5733 10830 0,'17'0'47,"1"0"-31,17 0-1,18 0-15,-35 0 31,-18-17-15,17 17 0,1 0-1,53 0 1,-36 0 0</inkml:trace>
  <inkml:trace contextRef="#ctx0" brushRef="#br0" timeOffset="-43345.48">5838 10583 0,'53'0'110,"0"18"-95,0-18 1,18 18 0,-54-18-1</inkml:trace>
  <inkml:trace contextRef="#ctx0" brushRef="#br0" timeOffset="-41833.74">6526 10619 0,'18'35'32,"0"18"-32,-1 0 15,-17-18 1,18 0 0,0 1-1,-18-1 1,17 0-1,1 0 17,-18-17-17,0 0 1,0-36 281,0-53-282,0 36-15,0-18 16,18-17 0,-18-1-1,17 1 1,1 34 0,-18 19-1,0-1 1,0-17-1,0 17 17,0-17-17,17 35 1,1 0 109,0 0-125,52 0 16,54 0-16,52 0 15,-88 0 1,-70 0-1,0 0 64,-1 0-79,1 0 15,-1 0 1,1 0-1</inkml:trace>
  <inkml:trace contextRef="#ctx0" brushRef="#br0" timeOffset="-40777.46">7091 10619 0,'17'0'78,"19"0"-63,-19 0-15,19 17 16,-19 1-16,1-18 16,0 18-16,-1-1 15,1 1 1,-18-1 46,-18-17-46,1 0 0,-19 18-1,1-18 1,-18 35-1,18-35 1,35 18 0,17 0 77,1-1-77,0-17-16,-1 18 16,-17 0 46,0 17-31,0-18-31,-17 19 16,-19 34 0,-34-17-1,35-18 1,17-17 0,0-18 15</inkml:trace>
  <inkml:trace contextRef="#ctx0" brushRef="#br0" timeOffset="-39841.21">7902 10672 0,'18'17'31,"17"1"-15,0 35-16,36 53 16,-18-18-1,-35-71 17,-18 19-17,17-1 1,1-17-1,-18-1 1,17-70 93,19-17-93,-1-1-16,18-52 16,-35 70-1,-1 53 63</inkml:trace>
  <inkml:trace contextRef="#ctx0" brushRef="#br0" timeOffset="-38385.78">8431 10918 0,'0'18'16,"0"17"-1,18 1 1,-18-19 0,0 19-16,0 16 15,0-34 1,0 17 15,0 1-15,0-1-1,0-17 1,0-36 140,0 0-140,-18-17 0,18 0-1,0-36 1,0 18-1,0-17 1,-17-1 0,17 18-1,17 53 173,1 0-173,0 0-15,-1 0 16,1 0 0,0 0-1,-1 0 1,1 0 15,-18 18 47,0 0-78,0-1 16,0 1 15,0-1-15,0 1 31,-18-18-16,1 0-15,-1 0-1,0 0 16</inkml:trace>
  <inkml:trace contextRef="#ctx0" brushRef="#br0" timeOffset="-36130.21">9807 10530 0,'-17'18'16,"-1"0"-16,0 17 15,1-17 1,-1 17 0,-35 35-1,35-34 1,1 17 0,-36 17-1,0 1 16,0-1-15,18 1 0,-18-18-1,53-36-15,-18 1 16,1 0 0,17-1-1,-18 1 1,18 0-1,-18-1 1,36-17 62,0 0-78,-1 0 16,-17 18-1,18-18 1,0 0 0,34 0-16,54 0 15,18 0 1,-1 0 0,-70 0-1,-35 0 1,-1 0-1,36 0 1,88 0 0,-35 0-1,-88 18 1</inkml:trace>
  <inkml:trace contextRef="#ctx0" brushRef="#br0" timeOffset="-35649.33">10019 10689 0,'0'35'46,"0"1"-46,0-1 16,0 0-16,0 36 16,0-18-1,-18-53 1,18 17 0</inkml:trace>
  <inkml:trace contextRef="#ctx0" brushRef="#br0" timeOffset="-34321.39">10478 10689 0,'-18'0'125,"0"0"-109,1 0-1,-54 0 1,53 0 0,1 0-1,-1 18 63,18 17-62,0 0-16,-18-17 16,18 17-1,36-35 235,-1 18-250,-17-18 16,-1 18 0,1-1 46,-18 1-31,0-1-31,0 1 47,0 0-31,-35-18-1,-1 17 1,1 1 0,0-18-1,0 18 1,-1-18 0,19 0 15</inkml:trace>
  <inkml:trace contextRef="#ctx0" brushRef="#br0" timeOffset="-33497.5">10707 10777 0,'0'0'0,"-18"0"16,1 0 15,-1 18 16,0-18-32,18 53 1,0-18 15,0-17-15,0-1 0,0 19-1,0-1 1,36-35-1,-19 18 1,1-18 31,-1-18-31,-17 0-16,18-17 15,-18-35 1,0 17-1,0 17 1,0 19 15,0-19-15,0 19 0,-18-1-1</inkml:trace>
  <inkml:trace contextRef="#ctx0" brushRef="#br0" timeOffset="-32590.22">10918 10478 0,'0'0'0,"0"17"62,-17 1-46,17-1-16,0 1 16,-18 0-1,18-1 1,0 1-1,18-18 32,-1 0-31,1-18 31,-18 1-32,0-1 1,18 18 78,-18-18-79,17 18 1,-17-17 15,0-1-15,0 1 0,-17 17 46,-19 0-46,19 0-1,-1 0 1,1 0 0,-1 0-16</inkml:trace>
  <inkml:trace contextRef="#ctx0" brushRef="#br0" timeOffset="-30993.05">4180 11501 0,'0'0'0,"18"0"47,-18 35-32,0-18-15,18 54 16,-1 17 0,1-52-1,-18-1 17,18 18-17,-1 0 1,1-53-1,0 0 48,-1-36-47,36-34-1,0-18 1,-35 17-1,17 0 1,-17 1 0,17-1-1,-18 18 17,-17 36-17,0 34 79</inkml:trace>
  <inkml:trace contextRef="#ctx0" brushRef="#br0" timeOffset="-28561.8">4904 11659 0,'0'18'16,"-18"0"-1,0-1 1,18 19 0,0-19-1,0 18 1,-17-17 0,17 0-16,0 35 15,-18-36 1,18 19-1,0-54 110,0 0-109,0 1 31,18 17-47,-1-18 16,1 18 15,0 0 0,-1 0 16,1 18-16,0 52-15,-1-52-1,-17-1 1,0 1 62,-17 0-31,-1-18-47,0 0 16,1 17-16,-1-17 15,0 0 1,1 0 0,-1 0-1,0 0 1,18-17 46,-17 17-46,17-18 0,0 0-16,0 1 78,0-1-63</inkml:trace>
  <inkml:trace contextRef="#ctx0" brushRef="#br0" timeOffset="-27761.89">5433 11889 0,'-18'0'16,"1"0"0,-1 0-1,0 0 1,1 0 15,-1 17-31,0 1 31,18 0-15,-17-1 0,-1 1-1,18-1-15,-18 19 16,18-19 0,0 1-1,0 0 16,18-1-15,0-17 0,-1 0-1,1 18 1,0-18 0,-1 0-1,1 0 1,0 0 15,-1 0-15,1 0-16</inkml:trace>
  <inkml:trace contextRef="#ctx0" brushRef="#br0" timeOffset="-27306.1">5962 11942 0,'18'0'31,"-18"-18"-15,17 18-1,18 0-15,-17 0 16,53 0 0,-54 0-16,72 0 15,-37 0 1</inkml:trace>
  <inkml:trace contextRef="#ctx0" brushRef="#br0" timeOffset="-26753.86">5944 12047 0,'36'0'31,"-1"0"-16,18 0 17,-18 0-32,0 0 15,18 0 1,18 0 0,-36-17-1</inkml:trace>
  <inkml:trace contextRef="#ctx0" brushRef="#br0" timeOffset="-25816.49">6809 11836 0,'0'0'0,"0"17"16,17 19-1,1 17-15,17 35 16,-17-18 0,-1-17-1,-17-35 16,0-36 63,0-17-94,18 0 0,0-18 16,-1 0-1,-17-18-15,18 18 16,-18 18-16,0-18 16,0 18-1,18 17 1,-18-17 0,17 17-1,1 1 1,0 17 62,-1 0-62,54 0-16,35 0 15,-18 0 1,18 17-16,105-17 15,-140 0 1</inkml:trace>
  <inkml:trace contextRef="#ctx0" brushRef="#br0" timeOffset="-24825.98">7373 11853 0,'18'0'16,"-1"0"0,1 18-1,0 17 1,-1 1 0,-17-19-1,-17 1 32,-1-1-31,0 1-1,-17 0 1,0-18 0,35 17 15,0 1 47,0 0-78,17-18 16,1 17-1,-18 1 1,0 0-16,0 17 15,0 0 1,18-17 15,-36-18 1,0 0-17,1 17 1,-1-17-1,0 0 1</inkml:trace>
  <inkml:trace contextRef="#ctx0" brushRef="#br0" timeOffset="-23433.54">8273 11730 0,'0'18'46,"17"34"-46,-17-16 16,0-19 0,0 1-16,0 53 15,0-36 1,0 0 0,18 18-1,-18-18 1,0-17-1,0 0 1,18-18 62,-18-18-47,17-53 1,-17 36-32,35-53 15,1 17 1,-1 1 0,0 35-1,-17-18 1,17 0-1,-35 35 1,18 18 62</inkml:trace>
  <inkml:trace contextRef="#ctx0" brushRef="#br0" timeOffset="-23058.61">8555 11977 0,'0'0'0,"0"17"15,0 107 1,17-36-1,1 53 1,-18-70 0,18-54-1</inkml:trace>
  <inkml:trace contextRef="#ctx0" brushRef="#br0" timeOffset="-22274.4">8555 12012 0,'35'0'78,"-17"0"-78,-1 0 15,1 0 1,0 0 0,-1 0-1,1 0 1,-18 18 15,18-18-15,-18 35-16,17-17 15,-17-1 1,0 1 15,-17-18 0,-1 0-15,0 0 0,-35 0-1,18 0 1,-18 0 0</inkml:trace>
  <inkml:trace contextRef="#ctx0" brushRef="#br0" timeOffset="-21394.27">9560 11889 0,'0'17'15,"0"19"1,-17-19-16,-19 124 16,-17-35-1,18-35 1,18-18 15,-1-1-15,18-34-1,0 0 1,35-18 93,0 0-93,1 0 0,-19 0-16,89 0 15,18 0 1,-19 0 0,-52 0 15,-35 0 0</inkml:trace>
  <inkml:trace contextRef="#ctx0" brushRef="#br0" timeOffset="-21002.35">9860 12206 0,'18'0'78,"-1"0"-47,36 0-31,-35 0 16</inkml:trace>
  <inkml:trace contextRef="#ctx0" brushRef="#br0" timeOffset="-19793.56">10319 11959 0,'-18'0'47,"0"0"-32,1 0 17,17 18-17,-18-1 1,18 19-1,0-19 1,0 19 0,0-19-1,18-17 63,-1 0-46,-17-17-17,0-1 1,0 0 31,18 18-47,-18-17 15,0-1 17,0 0-17,18 18 126,-18 18-110,0 0-31,17-1 16,-17 19-1,0 17 1,0-1 0,0-34-16,0 0 15,0-1 17,-35 1-17,17 0 16,-17 17-15,18-17 0,-19-1-1</inkml:trace>
  <inkml:trace contextRef="#ctx0" brushRef="#br0" timeOffset="-18887.47">10513 12100 0,'0'18'31,"0"0"-16,0-1 1,0 1 0,0-1-1,0 1-15,0 17 16,0 1 0,0-19-1,0 1 16,17-18 63,1-18-94,0 1 16,-18-1-1,17 0 1,-17 1 15,18 17-15,-18-18 15,0 0-15,0 1-1,-18-1 1,1 1 0,-1 17-1,0 0 1,1 0 31,17-18-47,-18 18 31,1 0-15,-1-18-16</inkml:trace>
  <inkml:trace contextRef="#ctx0" brushRef="#br0" timeOffset="-18025.57">10654 11695 0,'-18'0'63,"18"17"-48,-17 1 1,17 0 0,0-1-1,0 1-15,0-1 16,0 1 0,0 0-1,17-18 16,1 0 32,-18-18-47,0 0-16,0 1 15,18 17 1,-18-18-1,0 1 48,0-1-32,0 0 0,-18 18-31</inkml:trace>
  <inkml:trace contextRef="#ctx0" brushRef="#br0" timeOffset="-14969.59">12382 9366 0,'0'18'16,"0"0"-16,0 34 15,0 37 1,0 105 0,0 70-1,0-52 17,0-18-17,0-159-15,0 18 16,0 106-1,0 123 1,0-35 0,0 18-1,0-36 1,0-17 0,0-1-1,0-34 1,0-107-1,0-35 1,0-17 0,0 17-1,0-17 17,0 17-17</inkml:trace>
  <inkml:trace contextRef="#ctx0" brushRef="#br0" timeOffset="-13326.12">13035 9525 0,'0'18'16,"0"17"0,0 18-1,35 35 1,-35 18 0,0-18-1,18-35 1,-18-18-1,0-17 1,0 0-16,18 17 16,-18 18-1,17-18 1,-17-17 15,0-36 32,36-53-63,-19 19 15,19-19 1,-19 0 0,18 18-16,-17-35 15,17 0 1,-17 35-1,0-17 1,-18 52 0,0 0-1,17-17 1,1-18 0,0 36-1</inkml:trace>
  <inkml:trace contextRef="#ctx0" brushRef="#br0" timeOffset="-11680.49">13688 9913 0,'-18'0'16,"0"0"-1,1 0-15,-18 0 31,-1 18-15,-17 35 0,18 0-1,17-1 1,1-16 0,17-19-16,0 1 31,17-18 31,1 0-46,0 0 0,17 0-1,-17-18-15,35-17 31,-18-18-15,-18-17 0,1 52-16,-18-35 15,0 35 1,0 36 156,0 0-172,0-1 15,0 19 1,0 34 0,18-17-1,-1-35 63</inkml:trace>
  <inkml:trace contextRef="#ctx0" brushRef="#br0" timeOffset="-11049.6">14146 9772 0,'53'18'62,"-35"-1"-62,53-17 16,-54 0 0</inkml:trace>
  <inkml:trace contextRef="#ctx0" brushRef="#br0" timeOffset="-10585.18">14199 10019 0,'18'0'47,"0"0"-31,-1 0-1,1 0 1,0 0-1,-1 0 1,1 0 15,-1 0 16</inkml:trace>
  <inkml:trace contextRef="#ctx0" brushRef="#br0" timeOffset="-9706.32">14623 9613 0,'17'0'16,"19"35"0,16 89-1,-16-36 1,-19-53 0,-17 1-1,18-19 1,-18 1 46,18-36 32,-1-35-94,19 0 16,-1-52-1,-18 16 1,19 1 0,-19 53-1</inkml:trace>
  <inkml:trace contextRef="#ctx0" brushRef="#br0" timeOffset="-8745.37">15117 9807 0,'0'18'16,"0"-1"-16,0 1 15,0 53 1,0-36-16,0 36 16,0 17-1,0-18 1,0 18-1,0-52 1,0-54 47,35 0-48,-18-34 1,1 16-1,-18 19 1,18 17-16,-18-18 31,17 18 16,1 0-31,0 0-1,-18 18 1,0-1 0,0 1-1,0 0 1,0-1 0,0 1 15,0-1-16,0 1 1,0 0 0,0-1-1,-18-17 1,0 0 0,-17 18-1,17-18 1</inkml:trace>
  <inkml:trace contextRef="#ctx0" brushRef="#br0" timeOffset="-8194.11">15663 10037 0,'18'0'62,"0"17"-46,-1-17 0,1 0 30,0 18-30,-1-18 15</inkml:trace>
  <inkml:trace contextRef="#ctx0" brushRef="#br0" timeOffset="-7601.35">15646 10301 0,'17'0'62,"1"0"1,0 0-63,-1 0 15,19 0 1,-19 0-16,1 0 15</inkml:trace>
  <inkml:trace contextRef="#ctx0" brushRef="#br0" timeOffset="-6769.29">16034 9842 0,'35'89'31,"-35"-72"-15,18 54-1,-1-18 1,-17-18 0,18 0-1,17 54 1,0-37-16,1 1 16,17 36-16,17 16 15,-52-69 1,-18-19-1,18-17 17,34-88-17,-34 0 17,0 35-17,-18-35 1,17 35-1,-17 0 1,18 0 0,-18 18-16,0-53 15,0-1 1,0 72 0,18 17 46,-1 35-46</inkml:trace>
  <inkml:trace contextRef="#ctx0" brushRef="#br0" timeOffset="-6083.57">16916 10178 0,'0'17'32,"-18"1"-17,-17-18 1,-36 70 0,18-17-1,18-17 1,35-1-1,0 0 1,0-17 0,0 0-16,0 17 15,0-18 1,18-17 46,-1 0-46,19 0-16,-19 0 16,19 0-1,-19 0 1,1 0 0,52 0-1</inkml:trace>
  <inkml:trace contextRef="#ctx0" brushRef="#br0" timeOffset="-5673.16">17198 10266 0,'0'0'0,"18"0"31,34 0-15,-34 0-16,53 0 16,-18 0-1,-36 0 48,1 0-48</inkml:trace>
  <inkml:trace contextRef="#ctx0" brushRef="#br0" timeOffset="-5177.62">17374 10460 0,'-17'0'31,"34"0"16,1 0-31,0 0-16,-1 0 15,1 0 1,-1 0 0,1 0 77,-18 18-93</inkml:trace>
  <inkml:trace contextRef="#ctx0" brushRef="#br0" timeOffset="-4361.62">17939 9913 0,'17'35'31,"1"18"-31,-18-17 16,0-19-16,0 18 15,0 36 1,18 0-1,-18-54 1,0 1 0,0-1 46,17-17-46,-17 18-1,18-36 110,17-17-109,-35 0-16,36-18 16,-36 0-1,17 0 1,-17 18 0</inkml:trace>
  <inkml:trace contextRef="#ctx0" brushRef="#br0" timeOffset="-3713.02">18274 10231 0,'0'17'31,"0"18"-15,0-17-1,0 53 1,0-18-16,0 35 15,0-53 1,0-17 0</inkml:trace>
  <inkml:trace contextRef="#ctx0" brushRef="#br0" timeOffset="-2713.5">18274 10213 0,'0'-18'110,"35"18"-110,-17-17 15,17-1-15,-17 18 16,-1 0 46,1 0-62,0 0 47,-18 18-47,0-1 16,17-17 0,-17 18 15,0 0-16,0-1 1,0 1 15,-17-18 1,17 17-32,-18 1 15,18 0 16,-18-18-15,1 0 0,-1 0-1,0 0 1,1 0 0,-1 0 15,1 0-31,-1 0 31</inkml:trace>
  <inkml:trace contextRef="#ctx0" brushRef="#br0" timeOffset="1254.14">1923 13688 0,'0'0'0,"0"17"0,0 19 16,0 34-1,-18 36 1,18 0-1,0-36 1,0-52 0,0 0 31,0 35-32,0 0 1,0-18-1,0-17 32</inkml:trace>
  <inkml:trace contextRef="#ctx0" brushRef="#br0" timeOffset="2566.36">1976 13688 0,'17'-18'125,"18"18"-110,1 0-15,-19 0 47,1 0-31,0 0 15,-18 18 0,17-18-31,-17 17 16,18 1 15,-18 0-15,0 17 31,0-17-47,0-1 15,0 1 1,0 0 15,-18-18-15,1 0-1,-19 0 1,19 0 15,-19 0-15,19 0-1,-1 0 1</inkml:trace>
  <inkml:trace contextRef="#ctx0" brushRef="#br0" timeOffset="3686.34">2469 14005 0,'0'0'0,"-17"0"31,-1 0-15,1 0 31,-1 0-32,0 0 1,18 18 0,0 0 30,0-1-30,0 1 0,0-1 31,18 19-16,17-19-16,0 19 1,-17-36 0,-18 17-1,18-17 1,-1 0 0,1 0-1,35-17 1,0-1-1,-18 0 1,0-17 0,-35 17-16,0 1 15,0-1 48,-17 18-48,-1-17 1,-17-1 0,17 18-1,1 0 1,-1 0 15,0-18-15,-17 18-1,0-17 1,17 17 0,0 0 46</inkml:trace>
  <inkml:trace contextRef="#ctx0" brushRef="#br0" timeOffset="4566.48">2875 13988 0,'0'17'31,"18"19"-15,-18-19-16,0 18 15,0 18 1,0-35-1,17-18 79,1-71-78,0 36-1,-1 18-15,36-19 16,-35 19 0,0 34 62,-1 19-78,-17-19 15,0 18-15,18-35 16,-18 18 0,17-18-1,1-18 48,17-17-48,18 0 1,-17-18 0,-1 18-1,-18 17 1,19 0 0,-19-17-1</inkml:trace>
  <inkml:trace contextRef="#ctx0" brushRef="#br0" timeOffset="5920.88">3863 14093 0,'0'-17'94,"0"-1"78,18 1-157,17-1-15,-18 0 16,-17 1-16,18-1 16,-18-17-1,0-1 32,0 19-31,-18 17-1,1 0 17,-1 0-32,1 0 15,-36 17 1,0-17-1,35 18 1,0-18 15,18 18-31,-17 17 16,-1-17 0,18-1-1,0 19 1,0-1 15,18 18-15,-18-18-1,35 0 1,-17-35 0,-1 0-1,1 0-15,0 0 16,-1 0-1,-17 18 1,36-18 0,16 0-1,-16-18 1,-1-17 0,0-18-1</inkml:trace>
  <inkml:trace contextRef="#ctx0" brushRef="#br0" timeOffset="6517.64">4251 13935 0,'0'17'32,"0"1"-17,0 17-15,0 1 16,0 52 0,0 0-1,0-53 1,0-17-1,0-71 79,0 0-94,35 0 16,-17 0-1,17 36 1,0-1 0,1 0-1,-19 18 1,19-17 0,-19 17-1,1 0-15,0 0 16,-1 0-1</inkml:trace>
  <inkml:trace contextRef="#ctx0" brushRef="#br0" timeOffset="7369.78">5115 13864 0,'0'18'78,"0"35"-62,0 0-16,-17 0 16,17-18-16</inkml:trace>
  <inkml:trace contextRef="#ctx0" brushRef="#br0" timeOffset="7645.26">5080 14252 0</inkml:trace>
  <inkml:trace contextRef="#ctx0" brushRef="#br0" timeOffset="15638.07">2152 15099 0,'0'35'31,"0"-17"-31,0 17 16,0 36 0,0-1 15,0 1-15,0-18-1,0 17 1,0-34-1,-18-19-15,18 36 16,0-18 0,0 18-1,0-17 1,0-19 15,-17-17 63</inkml:trace>
  <inkml:trace contextRef="#ctx0" brushRef="#br0" timeOffset="17326.47">2134 15134 0,'0'-17'63,"18"-1"-1,0 0-62,-18 1 16,17 17 0,1-18-1,-1 18 1,1 0 31,17 0 0,1 18-32,-19-18-15,1 17 16,0-17-1,-18 18 1,0 17 62,0-17-62,0-1-16,0 1 15,0 0 1,0-1 0,0 1 77,-18-18-77,0 0 0,1 18-16,-19-1 15,19-17 17,-1 0-1,0 0-16,1 0 1,-1 0 0</inkml:trace>
  <inkml:trace contextRef="#ctx0" brushRef="#br0" timeOffset="18917.9">2928 15434 0,'18'0'93,"-1"0"-77,1 0-16,0 0 16,-1-18-1,1 18 110</inkml:trace>
  <inkml:trace contextRef="#ctx0" brushRef="#br0" timeOffset="19702.6">2840 15575 0,'35'0'235,"-17"0"-235,-1 0 15,1 0 1,0 0 0,-1 0-16</inkml:trace>
  <inkml:trace contextRef="#ctx0" brushRef="#br0" timeOffset="20664.16">3510 15187 0,'0'71'16,"0"-54"-16,0 19 15,0 34 1,18-17 0,-18-35-1,0-1 1,0 36-1,17-17 1,1 16 0,-18-34-1,18-18 32,-18 18-31,17-18 46,1-18-15,-18-17-47,18 17 16,-18-17-1,17-36 1,1 18 0,-18-17-1,18 17 1,34-35 0,-34 52-16,0 19 15,-18-1 1,17 1-1,1 17 79</inkml:trace>
  <inkml:trace contextRef="#ctx0" brushRef="#br0" timeOffset="21133.82">3986 15487 0,'0'0'0,"0"18"16,-17 17-1,17 18 1,0 17 0,-18 19-1,18-37 1,0-34-1</inkml:trace>
  <inkml:trace contextRef="#ctx0" brushRef="#br0" timeOffset="21971.18">3951 15469 0,'18'0'93,"-1"0"-93,1 0 16,0 0-16,-1 0 16,1 0-16,0 0 78,-18 18-63,0 0 1,0-1 0,0 1-1,-18-18 48,0 0-32,1 18-31,17-1 16,-18-17 15,0 0 0,1 0 16</inkml:trace>
  <inkml:trace contextRef="#ctx0" brushRef="#br0" timeOffset="22758.25">4727 15169 0,'18'0'62,"-1"0"-62,19 0 16,17-17-1,0 17 1,0 0 0,17 0-1,-52 0-15</inkml:trace>
  <inkml:trace contextRef="#ctx0" brushRef="#br0" timeOffset="23246.5">4957 15169 0,'-18'53'16,"18"-35"-1,0 35 1,0-18 0,0-17-16,0 17 15,0-17-15,0 105 16,0 18-1,0-70 1,0-18 0,0-18-1,0 0 1,0-17 15</inkml:trace>
  <inkml:trace contextRef="#ctx0" brushRef="#br0" timeOffset="23749.63">4851 15875 0,'0'-18'62,"17"18"-62,1 0 31,0 0-15,-1 0-16,1-17 16,35 17-1,-36 0 16</inkml:trace>
  <inkml:trace contextRef="#ctx0" brushRef="#br0" timeOffset="24158.24">5186 15699 0,'0'17'16,"17"36"0,-17-35-1,0 17-15,0-17 16,18 88-1,-18-71 1,18 0 0</inkml:trace>
  <inkml:trace contextRef="#ctx0" brushRef="#br0" timeOffset="25094.31">5168 15716 0,'0'-35'16,"0"17"62,18 18-62,-1 0 15,1 0-15,17 0-16,-17 0 15,17 0-15,1 0 16,-36 18 46,17-18-30,-17 18-1,0-1 0,0 1-15,0 0-1,-17-1 17,17 1-17,-18-18 1,0 0 15,1 0-31,-19 0 16</inkml:trace>
  <inkml:trace contextRef="#ctx0" brushRef="#br0" timeOffset="28514.94">7038 15187 0,'-35'0'16,"17"0"-16,0 0 16,-17 0-1,17 0 1,1 0 62,17 18-62,-18-18-1,-17 0 1,17 17-16,-17-17 16,0 0 15,-1 18-16,19 0 1,-36 17 0,0 0-1,-18 18 1,36 0 0,17-35-16,18 17 15,0 0 1,-17-17-1,17 0 1,0 34 0,0-16-1,0 17 1,17-36 0,1 1-1,0-18 16,-1 0-15,1 0 15,0 0-31,52 18 16,-34-18 0,-1 0-1,-18 0 1,1 0 31,0 0-32,-1-18-15,36-17 16</inkml:trace>
  <inkml:trace contextRef="#ctx0" brushRef="#br0" timeOffset="29253.19">7056 15275 0,'-18'0'62,"-17"36"-46,-1 16 0,19 19-1,17-18 1,0 0 0,0-18-1,0-17 1,17-18-1,1 17 1,0-17 0,-1 0-16,1 0 15,0 0 1,17 0 15,-18-35 0,-17 18-15,18 17 0,-18-53-1,0 0 1,-18 0 0,1 0-1,17 35-15,-18 18 16,1 0-1</inkml:trace>
  <inkml:trace contextRef="#ctx0" brushRef="#br0" timeOffset="30086.34">7567 15311 0,'-18'0'15,"1"0"-15,-1 0 32,1 35-17,-1 18 1,0-18-1,18-17 1,0-1 0,0 19-1,18-1 1,-18-17 0,18-18-1,-1 0 1,1 0 15,-18 17-15,0 1-1,0-1 17,0 1-17,17 0 1,-17-1-1,0 1 1,-17-18 0,-1 18-1,1-18 1,-1 17-16,0-17 31,1 0-15</inkml:trace>
  <inkml:trace contextRef="#ctx0" brushRef="#br0" timeOffset="31406.05">8273 15293 0,'-18'0'31,"0"0"-16,1 0 1,-71 35 0,17 18-1,0 35 1,36 1 0,35-37-1,18-16 1,-1-19-1,-17 1 17,18-18-17,17 18 1,18-18-16,35 17 16,-35-17-1,-35 0 16,70-53-15,-17-35 0,-18-18-1,-36 53 1,-17-17 0,-17 17-1,-1 18 1,18 17-16,0 0 31,0 1-15,-18 17-1,1 0 157,-19 35-125,36 0-31,-35 1-1,-18 34 1,-35 36 0,-18 17-1,0 1 1,36-36-1,17 0 1,18-52 0,35-19-1</inkml:trace>
  <inkml:trace contextRef="#ctx0" brushRef="#br0" timeOffset="33622.22">9102 15628 0,'17'0'78,"1"0"-78,0 0 15,35 0-15,88 0 16,106 0 15,-89 0-15,-52 18 0,-71-18-1,-17 0 1,17 0 31,-17 0-32,53 17-15,-36-17 16,-18 0 0,-34 0 93,-1 0-93,1-17-16,-1 17 15,0-18 16,1 18-15,17-18 0,-18 18-16,18-17 109,-18-1-93,1 18-1,17-17 32,-18 17-31,36 0 109,-1 0-110,1 17 1,0-17-16,35 18 16,-36-18 15,1 17-15,-1-17-1,1 18 1,0-18-1,-1 18 17,1-18-1,-18 17-31,18-17 16,-1 0-1,-17 18 95,-17-18-110,-1 18 15,-17-18 1,-1 17-1,19 1 1,-1-18 0,18 18-1,-17-18 1,-1 0 15</inkml:trace>
  <inkml:trace contextRef="#ctx0" brushRef="#br0" timeOffset="36046.35">11501 15258 0,'-36'0'47,"1"0"-47,0 0 15,-1 17-15,1 1 16,35 17-1,-17-17 1,17-1 0,0 1 15,0 0 0,17-18-15,1 17-1,17 1 1,36-18 0,-36 18-16,18-18 15,-18 17 1,-35 1 62,18 0-62,-18 17-16,0-17 15,0-1-15,0 1 16,-18-1 0,-17 1 15,0 35-16,-1-35 1,19-18-16,-19 0 16,-17-18-1,36 18 1</inkml:trace>
  <inkml:trace contextRef="#ctx0" brushRef="#br0" timeOffset="36454.34">12012 15399 0,'0'35'31,"0"0"-15,0-17-16,0 35 16,0-18-16,0 36 15,0-54 1,0 1 15</inkml:trace>
  <inkml:trace contextRef="#ctx0" brushRef="#br0" timeOffset="36742.2">11977 15117 0</inkml:trace>
  <inkml:trace contextRef="#ctx0" brushRef="#br0" timeOffset="37734.18">12224 15558 0,'0'17'47,"0"1"-31,0-1-1,0 1 1,0 0 0,0-1 15,-18-17 31,18-17-62,0-19 16,0 1 0,-18 0-1,1 35 1,17-18-1,0-17 1,17 35 47,1 0-48,0 0 1,-1 18 15,-17-1-15,18 1-1,-18 17 1,0-17-16,18 17 16,-1 0-1,-17-17 1,0 0-1,18-18 1,-18 17 0,18-17 109</inkml:trace>
  <inkml:trace contextRef="#ctx0" brushRef="#br0" timeOffset="38703.03">12682 15381 0,'0'0'0,"-35"0"15,17 0 1,1 0 0,-1 18 15,1-18-15,-19 35-1,19 18 1,-1-35-1,18 17 17,18-17-17,-1-18 1,1 0 0,0 0-1,-18-18 1,0 0-1,0-17 1,0-18 0,17 18-1,1-1 1,-18 54 78,17 35-79,-17-18-15,0 1 16,18 52 0,-18 18-1,0 35 1,35 17-1,-35-140 1,-17-18 78,-1 0-79</inkml:trace>
  <inkml:trace contextRef="#ctx0" brushRef="#br0" timeOffset="39342.05">12965 15240 0,'0'18'16,"0"17"-1,0 0-15,0 36 16,0 17-1,0 0 1,0 18 0,0-18-1,0-35 1,0-35 0</inkml:trace>
  <inkml:trace contextRef="#ctx0" brushRef="#br0" timeOffset="40238.7">13106 15628 0,'17'-18'16,"1"18"-1,0 0 1,17 0 15,-17 0-31,-1 0 31,1 0-15,-1 0 0,1-17-1,-18-1 32,0 1-31,-18 17-1,18-18 1,-17 18 0,-1 0-1,1-18 1,-1 18 31,18 18-32,-35 0 1,17-1 0,18 1-1,0 17 1,0 0 0,0-17-1,0 0 1,0-1-16,18 19 15,-1-19 1,1-17 0,0 0 15,52 0-15,1 0-1,-54 0 16,-17-17 16</inkml:trace>
  <inkml:trace contextRef="#ctx0" brushRef="#br0" timeOffset="41110.32">14288 15363 0,'0'18'16,"0"0"-16,-18 35 15,18 35 1,0 0 0,0 18 15,0-36-15,0 1-1,0-53 1</inkml:trace>
  <inkml:trace contextRef="#ctx0" brushRef="#br0" timeOffset="41982.16">14288 15434 0,'0'-18'78,"0"1"-62,0-1-1,0 0-15,0 1 16,17-18 0,1 17-1,-1 18 1,1 0 0,17-18-1,1 18 1,-19 18-1,1-18-15,0 18 16,-1-1 0,-17 1-1,0-1 17,0 1-17,0 0 1,0-1-1,0 1 1,-17-18 0,-36 18-1,17-18 1,1 0 0</inkml:trace>
  <inkml:trace contextRef="#ctx0" brushRef="#br0" timeOffset="42816.61">14746 15064 0,'0'35'32,"0"0"-17,0 18-15,35 71 32,-35-1-17,0-35-15,0 0 16,0-17-16,0 17 15,0-53 1,-17-35 15,17-17 1,0-18-32,0-1 15,35 1 1,-17-18-1,-1 53 1,1-18 0,0 18-1,-1 0-15,-17-17 32,35 17-17,-17 0 32,0 17-31,-1 1-1,-17 0 1,18 17 0,-18 18-1,0-35 1,18-1-1,-1-17 95,1 18-110,0-18 0</inkml:trace>
  <inkml:trace contextRef="#ctx0" brushRef="#br0" timeOffset="43649.08">15363 15469 0,'-17'0'46,"17"18"-46,-18 0 16,-17-18 0,0 35-1,35-17 1,-18-1-16,18 18 16,0 18-1,0-35 1,0 0 15,18-18-15,-1 0-1,1 0 17,0 0-17,-18-18 1,35-17-1,0-1-15,0-16 16,-35-1 0,0 17-1,0 72 95,0-19-95,0 1 1,0 17-16,0-17 16,0-1-1,18-17 1,0 0 31,17 0-47,-17 0 15,17 0 1</inkml:trace>
  <inkml:trace contextRef="#ctx0" brushRef="#br0" timeOffset="44406.4">16122 15293 0,'0'0'0,"-18"0"31,1 18 0,-36-1-31,17 18 16,19 1 0,-1-1-1,18-17 1,0 17 0,0-17 15,0-1-16,18-17 1,-1 18 0,-17 0-1,18-18 1,-18 17 0,0 1-1,0 17 1,0 36-1,0-54 1,0 19 0,-18-36 15,1 17-15,-1-17-1,1 0 1,-1 0-1,0 0 1,36 0 47</inkml:trace>
  <inkml:trace contextRef="#ctx0" brushRef="#br0" timeOffset="45247.49">16263 15522 0,'18'0'16,"-1"0"62,1 0-62,0 0-16,-1 0 15,19 0 1,-1 0-16,18 0 16,35 0-1,-18 0 1,-70-17 62,0-1-78,0 0 16,0 1-1,-17-19 1,-1 1 0,1 35-1,-1-18 1,0 18-1,1 0 1,-1 0 0,0 18 15,1 0-15,17-1-16,-18 54 15,0-18 16,18 17-15,0-34 0,0-1-1,0-17 1,36 17 0,17 0-1,-36-35-15,1 0 16,35 0-1,17 0 1,54 0 0,-36 0-1</inkml:trace>
  <inkml:trace contextRef="#ctx0" brushRef="#br0" timeOffset="54701.27">8378 15064 0,'0'-18'78,"0"-17"-62,0-18 0,0-18-1,18 36 1,-18 0-1,0 17 1,0 0 0,0 1-1,0-1 1,0 0 0,0-17-1,0 18 95,18 17-79,-1 0-31,1 0 15,35 0-15,0 0 16,0 0 0,0-18-1,0 18 1,-36-18-16,1 18 16,0 0 77,-1 0-93,1 0 16,-1-17 15,1 17 0,-36-18 79,1-17-95,-1 17-15,18 0 16,-17-17 0,-1 0-1,0 35 1,1-18 0,17 1-1,17 17 95,19 17-95,-19 1 1,1-18 15,-18 18-31,17-18 16,-17 17-1,18-17 32,-18 18-31,18-18-16,-1 17 15,1 1 1,17 0 0,-17-1-1,0-17 1,-1 18 0,1-18-1,-1 0 16,1 0 32,-18 18 46,0-1-93,-18 1 0,1 0-1,17-1 16,-18 1-15,-17-18 0,17 17-1,-17 1 1,0 0 0,17-18-1,0 0 1,1 17-1,-1-17 1</inkml:trace>
  <inkml:trace contextRef="#ctx0" brushRef="#br0" timeOffset="55685.34">9525 14340 0,'0'36'16,"0"17"-1,0 35 1,0-18 0,0 1-1,0-36 1</inkml:trace>
  <inkml:trace contextRef="#ctx0" brushRef="#br0" timeOffset="56510.9">9525 14323 0,'0'-18'32,"0"1"-17,0-19 1,0 19-16,0-1 15,0 0 1,0 1 0,0-19-1,18 36 1,35 0 15,17 0-15,-35 18-1,-17-18 1,0 0 0,-18 18 15,0-1-15,0 1-1,17 17 1,-17-17-1,0 17 1,0-17 0,-17-18-1,-1 0 1,-17 0 0,-18 17-1,18-17 1,17 0-1</inkml:trace>
  <inkml:trace contextRef="#ctx0" brushRef="#br0" timeOffset="57184.96">10054 14288 0,'-17'0'16,"-1"0"0,0 0-1,-35 0 1,36 17-1,-1 18 1,18-17 0,-18 0-16,18 35 15,0-18 1,0 0 0,18-35 15,0 18-16,17-1 1,-17-17 0,-1 0 15,-17-17-15,18-1-1,0-35 1,-1 53-1,-17-17-15,0-1 32,0 0-17,-17 1 1,17-1 0,-18 18-1</inkml:trace>
  <inkml:trace contextRef="#ctx0" brushRef="#br0" timeOffset="58005.31">10178 14323 0,'0'53'31,"0"-18"-31,0 0 32,0 1-17,17-19 1,-17 1-1,18-18 1,-18-18 0,35-17-1,18-53 1,-18 35 0,-17 53-1,-18 17 48,18-17-48,-18 36-15,0-1 32,17 0-17,1-35 48,0 0-48,-1 0 1,-17-17-16,18-1 16,0 0-16,17-70 15,18 0 1,0 17-1</inkml:trace>
  <inkml:trace contextRef="#ctx0" brushRef="#br0" timeOffset="58749.91">10707 14323 0,'17'0'94,"19"0"-79,-19-18 1,1 18-16,0-17 15,-1-1 1,-17 0 0,0-17-1,0 17 1,-17 36 78,17 0-79,-36-1-15,36 19 32,-17-1-17,17 0 1,0-17-1,0 17 1,0-17 0,0-1-1,0 1 1,0 0 15,17-18-15,1 0-1,17 0 1,-17 0-16,70 0 16,-70 0-1</inkml:trace>
  <inkml:trace contextRef="#ctx0" brushRef="#br0" timeOffset="59365.88">11095 14235 0,'0'17'32,"0"1"-17,0 0 1,0-1-1,0 18 1,0 1 0,0-19-16,0 1 15,0 0 1,0-36 62,0-35-78,0-17 16,0 17-16,35-71 15,-17 54 1,35 17 15,-36 35-31,19 18 16,-1 0-1,-17 0-15,-1 0 16</inkml:trace>
  <inkml:trace contextRef="#ctx0" brushRef="#br0" timeOffset="60180.82">12277 13723 0,'0'0'0,"-36"0"0,1 0 16,-71 0-1,18 18 1,35-1 0,36 1 15,17 0-16,0-1-15,-36 54 16,19 35 0,-1 35-1,0-18 1,1-35 15,17-17-15,0-18-1,0-18 1,-18-35 0</inkml:trace>
  <inkml:trace contextRef="#ctx0" brushRef="#br0" timeOffset="60533.95">11994 14288 0,'0'-18'109</inkml:trace>
  <inkml:trace contextRef="#ctx0" brushRef="#br0" timeOffset="61717.39">11783 14288 0,'17'0'62,"1"0"-31,0 0 16,-1 0-31,1 0 0,0 0 15,-1 0 0,1 0 47,17 0-78,18 0 16,-18 0-1</inkml:trace>
  <inkml:trace contextRef="#ctx0" brushRef="#br0" timeOffset="63013.81">12788 14093 0,'0'0'0,"-17"0"31,-1 0-15,0 0-16,1 0 16,-19 0-1,19 0 1,-1 18 15,18 0-15,-35-1-1,17 19 1,18-19 0,0 1-16,-17-18 15,17 35 1,0 36-1,0-54 1,0 1 0,17-18 46,1 0-46,35 0-1,-53-18 1,53 1 0,-36-1-16,36-17 15,-35 0 1,-1-18 0,-17 17-1,18 1 1,-18 17-1,0 36 95,0 0-95,0-1 1,-18 54 0,18-36-1,0 18 1,0-18 0,36-35 62,-1 0-63,18 0-15,-18 0 16,-17 0-16</inkml:trace>
  <inkml:trace contextRef="#ctx0" brushRef="#br0" timeOffset="63611.15">13300 14005 0,'-18'18'109,"0"0"-93,18-1-16,-17 1 15,-1 17 1,18 0 0,-17 1-1,17 17 1,0-18 0,0-17-1,0-1 1,17-17-1,1 0 1,-1 0 0,36 18-1,-17-18 1,-19 0 0,1-18 15,17 1-16,-17-1 1,17 0-16,53-52 16</inkml:trace>
  <inkml:trace contextRef="#ctx0" brushRef="#br0" timeOffset="63933.98">13652 13882 0,'0'17'31,"0"1"-31,0 17 16,0 18-1,0 53 1,0 18-1,0-107-15,-17 54 32,17-18-17,0-18 1,0-53 31</inkml:trace>
  <inkml:trace contextRef="#ctx0" brushRef="#br0" timeOffset="64360.63">13529 13970 0,'0'-18'31,"18"18"0,-18-17-31,35 17 16,18-18 0,0 18-1,53 0 1,-18-18-1,-53 1 1</inkml:trace>
  <inkml:trace contextRef="#ctx0" brushRef="#br0" timeOffset="65069.02">14129 13970 0,'-18'0'47,"-17"35"-47,17-35 15,-52 36 1,17-1-1,17 18 1,36 0 0,-17 0-1,17-36 1,0 19 0,17-36-1,1 0 1,0 0-1,35 0 1,0 0 15,-36-36-31,1 1 16,-18-36 0,0 18-1,0 1 1,-18 34-1</inkml:trace>
  <inkml:trace contextRef="#ctx0" brushRef="#br0" timeOffset="65789.68">14288 13952 0,'0'0'0,"17"36"16,-17-1-16,0 18 15,0-36 1,0 1 0,0 17 15,0 18-15,18 36-1,-1-54 1,-17-18-1,0 1 1,18 0 0,-18-36 46,0-52-62,0 17 16,0 0-16,0-18 15,0 53 1,0 1 15,18 17-15,35 0 0,0-18-1,-18 18-15,35 0 16,-34 0-1</inkml:trace>
  <inkml:trace contextRef="#ctx0" brushRef="#br0" timeOffset="72333.3">2099 16898 0,'0'35'16,"0"-17"-1,0 17-15,0 1 16,-18 52-1,18-53 1,0 0 0,0 18-1,-17-18 1,17 1 0,0-19-1,0 1 1,0 17-1,0 18 1,-18 0 15,18-18-15</inkml:trace>
  <inkml:trace contextRef="#ctx0" brushRef="#br0" timeOffset="73542.03">2064 17004 0,'0'-18'78,"0"1"-47,17-19-15,-17 19-16,0-1 15,18 0-15,-18 1 16,18-1 0,-1 18 62,1 0-16,-18 18-46,18-1-16,-1-17 16,1 18-1,-18 0-15,17-1 16,1 1-16,53 88 15,-18-36 1,-18-52 0,-35 0 93,-18-1-62,1-17-47,-1 0 16,-53 18-1,18 0 1,1-18-1,-1 0 1,35 0 0,0 0-1,1 0 1,-19 0 0,19 0-1,-1 0 63,36 0-31,-1 0-47</inkml:trace>
  <inkml:trace contextRef="#ctx0" brushRef="#br0" timeOffset="74158.17">2558 17216 0,'17'0'62,"1"0"-46,0 0 93,-1 0-93,1 0-16,-1 0 15,1 0 1,0 0 0,-1 0-1</inkml:trace>
  <inkml:trace contextRef="#ctx0" brushRef="#br0" timeOffset="74790.02">2540 17357 0,'18'0'63,"-1"0"-32,1 0-15,0 0-16,-1 0 15,1 17 1,-1-17-16</inkml:trace>
  <inkml:trace contextRef="#ctx0" brushRef="#br0" timeOffset="77934.16">3228 17110 0,'0'35'31,"18"0"-15,-18-17-16,0 35 16,17-53 15,-34 0 984,-19 0-983,19 0-1,17 17-31,-18-17 125,36 0 31,-1 0-109,-17 18-31,18-18-1,-18 18-15,18-18 16,-1 17 15,1 1-15,-18 0 62,0-1-62,0 1-1,0 0 1,-18-18-16,18 17 15,-17-17 17,17 18-17,-18-18-15,0 0 16,1 0 0,-19 17-1,1-17 16,17 0-15,1 0 0</inkml:trace>
  <inkml:trace contextRef="#ctx0" brushRef="#br0" timeOffset="78877.64">3704 17022 0,'18'0'31,"-18"17"-15,0 18-16,0 36 15,17 0 1,1-1-1,0-17 1,-18 0 0,0-35-1,0-1 1,0 1 31,17-18-32,1 0 64,-18-18-64,18-17-15,-1 17 16,1-35-1,0-17 1,17-18 0,0-1-1,-17 72 1,-18-18 0</inkml:trace>
  <inkml:trace contextRef="#ctx0" brushRef="#br0" timeOffset="79349.65">4022 17357 0,'0'0'0,"0"35"16,0 0-1,0-17 1,0 17-16,0 18 16,0-18-1,0-17 1,0 0 0</inkml:trace>
  <inkml:trace contextRef="#ctx0" brushRef="#br0" timeOffset="80173.7">4022 17374 0,'17'0'78,"-17"-17"-78,18 17 15,0-18 1,-1 0 0,1 18-1,0 0 17,-1 0-1,1 18-16,-1 0 17,1-1 46,-18 1-47,-18 0 0,1-18-31,-1 17 16,-17-17-16,17 35 16,-17-35-16,17 18 15</inkml:trace>
  <inkml:trace contextRef="#ctx0" brushRef="#br0" timeOffset="80957.43">4657 17039 0,'17'0'47,"19"0"-32,-1 0 1,18 0-16,0 0 15,35 0 1,-70 0 0</inkml:trace>
  <inkml:trace contextRef="#ctx0" brushRef="#br0" timeOffset="81406.45">4921 17092 0,'0'53'15,"-17"-35"1,17 52 0,0 1-1,0-54-15,0 36 16,0 18 0,0 17-1,0-17 1,0-54-1,0 1 1</inkml:trace>
  <inkml:trace contextRef="#ctx0" brushRef="#br0" timeOffset="81845.69">4745 17639 0,'17'0'63,"1"0"-48,0 0-15,-1 0 16,72 0 0,-36 0-1,-36 0 1,1 0 0</inkml:trace>
  <inkml:trace contextRef="#ctx0" brushRef="#br0" timeOffset="83485.9">5327 17445 0,'-18'17'47,"18"19"-47,0-19 15,0 19 1,0-1-1,0 36 1,0-54-16,-17-17 31,17 18-31,0-53 235,0 17-220,0-53 1,0 1 0,0 52-1,0 0 1,0 1-1,0-1 32,0 1-31,0-1 0,17 18 77,1 0-61,0 0-17,-1 0 1,1 0-1,0 0 32,-18 18 0,17-1 16,-17 1-48,0-1-15,0 1 16,-17-18 46,-1 0-46,0 0 15,1 0-15,-1 0 15</inkml:trace>
  <inkml:trace contextRef="#ctx0" brushRef="#br0" timeOffset="84526.63">6403 17198 0,'-18'0'31,"1"0"-15,-1 0-16,0 0 15,1 0-15,-1 0 16,-35 0 15,18 35-15,17-17-1,-17 17 1,17 18 0,-35 18-1,36-1 1,17-52 0,0-1 15,17-17 0,1 18 0,0-18-31,17 0 16,0 0 15,-17 0-15,0 0-1,-1 0 1,1 0 0,-1 0-1,1-18 1,0 18 0,-1 0-16</inkml:trace>
  <inkml:trace contextRef="#ctx0" brushRef="#br0" timeOffset="85253.72">6685 17339 0,'-17'-18'32,"-1"18"-32,0 0 15,18 18 16,-17 0 1,17-1-32,0 1 15,0 0 1,0-1 0,0 1 15,17-18-16,1 0 1,17 0 0,-17 0-1,-1 0 1,1 0 31,0-18-32,17 1-15,0-19 16,-35 19 0,0-1-1,0 0 1,0 1 15,-17 17 16,-1 0-16</inkml:trace>
  <inkml:trace contextRef="#ctx0" brushRef="#br0" timeOffset="86278.25">7391 17110 0,'-18'0'47,"0"17"-16,1 1-15,17 0 0,-18-1-1,0 36 1,1 0-1,-1 0 1,18-18 0,0-17-1,18 0 32,17-18-47,18 0 31,-35 0-15,-1 0 0,1 17-1,0-17 1,-18 18 0,0-1-1,0 1 32,0 0-31,0-1-16,-18 1 15,-17 17 1,-1-17 0,19 0-1,-1-18 32</inkml:trace>
  <inkml:trace contextRef="#ctx0" brushRef="#br0" timeOffset="90437.68">8431 17180 0,'-17'0'62,"-54"0"-62,36 0 16,-18 18-16,18 0 16,-1-18 15,19 35-15,-1-18-1,18 19 1,0-19-1,0 1 1,0 17 0,0 1-1,0-19-15,0 1 16,18-18 0,17 0-1,0 17 1,1-17-1,-19 0 1,1 0 0,17 0 15,18-17-15,-18-1-1,18 1 1,18-72-1,-18 72 1,-36-1 0,-17 0-1,0 1 1,0-18 0,-17-18-1,-1 17 1,0 36-1,1-17 1,-1-1 0,1 18 15,-19 0-15,-17 0-1,0 0 1,36 0-1</inkml:trace>
  <inkml:trace contextRef="#ctx0" brushRef="#br0" timeOffset="90926.35">8555 16969 0,'17'0'31,"-17"70"-31,-70 18 16,-1 36 15,-34 35-15,16 35-1,1 0 1,18-53-1,70-106 1</inkml:trace>
  <inkml:trace contextRef="#ctx0" brushRef="#br0" timeOffset="94757.23">9613 17304 0,'18'0'47,"-1"17"-31,54-17-1,-53 0 1,52 0 0,-35 0-1,-17 0 1</inkml:trace>
  <inkml:trace contextRef="#ctx0" brushRef="#br0" timeOffset="95129.95">9666 17462 0,'18'0'63,"17"0"-48,-17 0-15,17 0 16,18 0 15,0 18-15,35 0-1,-70-18-15</inkml:trace>
  <inkml:trace contextRef="#ctx0" brushRef="#br0" timeOffset="96094.63">10495 17110 0,'0'53'16,"53"88"-1,-35-71 1,-18-34 0,35 34-1,-17-35 1,-18-17-1,0-53 95,0-36-110,0-17 15,0-141 1,0 35 0,0 70-1,0 71 1,0 18 0,35-18-1,-35 18 1,18 35-1,-1 0 32,89 0-31,17 0 0,1 0-1,-71 0 1,0 0-1,-36 0 1,1 0 0,0 0 31,-1 0-32,36 17-15,0-17 16,-35 18-1</inkml:trace>
  <inkml:trace contextRef="#ctx0" brushRef="#br0" timeOffset="97117.21">10936 16951 0,'35'0'62,"1"0"-62,-19 18 16,1-18-1,0 0 1,-1 17 0,1 19-1,-18-19 48,0 1-48,0-1-15,0 1 16,-35 35 0,-1-35-1,1-1 1,17 1-1,1-18 1,17 18 78,53-18-79,-18 35-15,0-35 16,-17 0-16,-1 17 16,-17 1 15,18 0-15,-18-1-1,0 1 16,0 0-15,-18-18 0,18 17-16,-35 1 15,18 17 1,-1-17 0,18-1-1</inkml:trace>
  <inkml:trace contextRef="#ctx0" brushRef="#br0" timeOffset="99094">11906 16951 0,'0'18'31,"0"17"-15,18 18-1,0-18-15,-18 36 16,17 17 0,1-18-1,-1 19 1,-17-72 0,18-17-1,0 0 95,-1-17-110,1-36 15,0-36 1,17 19-1,-35-1 1,0 18 0,0 18-1,0 18 1</inkml:trace>
  <inkml:trace contextRef="#ctx0" brushRef="#br0" timeOffset="100150.15">12241 17163 0,'0'0'0,"0"35"47,0-17-47,0 34 15,0-16 1,0-19 0,0 1-1,0 0 17,0-1-17,0 1 1,0 0-1,0-1-15,0 1 47,0-1-15,0 1-17,18-18 1,-18 18-1,18-18 95,-1 0-95,36 0 1,-18 0 0,18 0-1,-17 0 1,-19 0 0</inkml:trace>
  <inkml:trace contextRef="#ctx0" brushRef="#br0" timeOffset="100733.98">12771 16845 0,'17'0'63,"18"0"-48,1 0-15,70 0 16,-18 0 0,53 0-1,-88 0 1</inkml:trace>
  <inkml:trace contextRef="#ctx0" brushRef="#br0" timeOffset="101813.62">13106 16898 0,'0'0'0,"0"18"16,-18 35 0,18 0-1,0-18 1,0 18-1,-18 17 1,18 18 0,0-52-1,0 17 1,0-18-16,0 0 31,0 0-15,0-17-1,0 0 1,0-1 78,-17-17-79,-1 0 48,1 0-63,17 18 16,-18-18-16,-17 0 15,17 0 16,0 0-15,36 0 109,17 0-109,18 0-1,-18 0-15,-17 0 16,0 0 31,17 0-32,-17 0 1,17 0 0,0 0-1,-17 0 1</inkml:trace>
  <inkml:trace contextRef="#ctx0" brushRef="#br0" timeOffset="102453.07">13547 17374 0,'0'36'47,"0"-1"-31,0 0-1,0 0 1,0-17-16,0 53 15,0-18 1,-18 35 0,18-53-1,18-35 63,-1 0-78,1 0 16,0 0-16,-1 0 16,1 0-16,-1 0 31</inkml:trace>
  <inkml:trace contextRef="#ctx0" brushRef="#br0" timeOffset="104586.45">14270 17092 0,'-18'0'31,"-17"0"-15,17 0-1,1 0-15,-19 18 16,1-1-1,0 19 1,-18 17 0,0-1-1,35 1 1,1 36 0,17-37-1,0 37 1,0-19-1,0-34 1,0-19 0,17-17-1,1 18 1,17-18 0,36 0-1,-36 0-15,53 0 16,-35-18 15,-17-17-15,-36 17-1,0 1 1,17 17 0,1 0 30,-1 0-46,1-18 16</inkml:trace>
  <inkml:trace contextRef="#ctx0" brushRef="#br0" timeOffset="105270.44">14834 17198 0,'-35'0'47,"17"0"-32,1 0-15,-1 18 16,0 17 0,1 0-1,-1 0 1,18 1 0,0-1-1,0-17 1,0 34-1,35-16 17,-17-36-17,0 17 1,-1-17-16,19 0 16,-19 0-1,1-17-15,52-19 16,-34-16-1,-19 34 1,-17 0 0,0-17-1,0 0 1,0-1 0,0 19-1,-35-1 1,0-17-1,17 17 1,1 18 15</inkml:trace>
  <inkml:trace contextRef="#ctx0" brushRef="#br0" timeOffset="106046.05">15681 17057 0,'-18'0'16,"1"0"-1,-1 0-15,0 17 16,1 1 0,-1-18-16,1 53 15,-36 0 1,35-18-1,18 0 1,0-17 15,0 0-15,18-1 0,17 1-1,-17 0 1,-1-1-1,18 36 1,-35-35 62,0-1-78,-17 1 16,-18 35-1,-1-35 1,19-18 0,-1 0 15,0 17-15</inkml:trace>
  <inkml:trace contextRef="#ctx0" brushRef="#br0" timeOffset="107021.86">16439 17110 0,'-35'0'32,"18"0"-17,-1 0 1,-17 0 0,-18 0-1,35 17 1,-35 36-1,18 18 1,0-1 0,35 1-1,-18-36 1,36 36 0,17-54-16,0 19 15,53 17 1,-70-36-1,17-17 1,18 0 0,18 0 15,-18-17-15,-18-54-1,0-35 1,-35 18-1,0 17 1,0 1 0,0 17-1,0-18 1,0 54 0</inkml:trace>
  <inkml:trace contextRef="#ctx0" brushRef="#br0" timeOffset="107404.52">16581 16916 0,'0'53'16,"-36"88"0,-52 70-1,-18 36 17,0 0-17,71-176-15,0 17 16</inkml:trace>
  <inkml:trace contextRef="#ctx0" brushRef="#br0" timeOffset="109286.38">15134 13847 0,'0'17'32,"0"18"-17,-17-17 1,-1 70-1,0-17 1,1-36-16,17 18 16,0 0-1,0 18 1,17-19 0,-17-34-1,18-18 63,0 0-46,-18 18-32,17-18 15</inkml:trace>
  <inkml:trace contextRef="#ctx0" brushRef="#br0" timeOffset="110646.02">15452 14041 0,'-18'0'15,"0"0"79,18 17-47,0 1-31,-17-1-16,17 1 15,0 0 16,0-1-15,0 1 15,0 0-15,0-1 0,0 1 15,0 0-16,17-18 95,1-18-95,0-17 1,-1 17-16,1-17 31,0 17-15,-1 0 0,-17 1-16,0-18 31,18 17-16,0 0 1,-18 1 62,-18 17 16,18 17-94,0 1 16,-18 0-1,1 17 1,17-18-1,0 1 1,0 0 0,0-1-1,0 1 1,17-18 62,1 0-62,35 18-1</inkml:trace>
  <inkml:trace contextRef="#ctx0" brushRef="#br0" timeOffset="111430.99">15681 14164 0,'0'18'63,"0"-1"-47,0 1-16,0 0 15,18-1 1,-18 1-1,0 0 1,0-36 78,17-17-94,-17-1 15,18 36 1,-18-17 0,18 17 15,-1 0-15,1 0 77,-1 0-77,-17 17-16,0 1 16,18-18-16,-18 18 15,0-1 1,0 1 15,35-18 47,1 0-78,-1-18 16</inkml:trace>
  <inkml:trace contextRef="#ctx0" brushRef="#br0" timeOffset="112261.83">16087 14076 0,'-18'0'31,"0"0"-15,1 0-1,17 17 1,0 1-1,0 0 17,0-1-32,0 19 15,0-1 1,35-35 0,-17 0-1,-18-18 32,17-17-31,-17-18-1,0 18 1,0 17 0,0 36 46,0-1-31,0 19-31,0-1 16,0-17-16,0 70 16,18 35-1,52 1 1,-34-71 15,-36-36-15,-18 1 15,-17-18-15,-18 0-1,35 18 1,1-18-16</inkml:trace>
  <inkml:trace contextRef="#ctx0" brushRef="#br0" timeOffset="112662.43">16545 14517 0</inkml:trace>
  <inkml:trace contextRef="#ctx0" brushRef="#br0" timeOffset="115405.52">16898 13899 0,'18'18'32,"-18"0"-17,0-1-15,0 54 16,0-18-1,0 17 1,17 19 0,-17-54 15,0 0-15,0-17-1,0-1 63,0 1-62,0 0 31,0-1-32,0 1 1,18-36 172,-18-17-188,0 17 15,0 1-15,0-1 16,18 18 31,-18-17-47,0-1 31,17 18-15,1 0 46,0 0-31,-1 0 1,1 18-32,-1-18 15,1 17-15,0 1 16,-18-1-1,17-17 1,-17 18 47,0 0-17,0-1-30,-17-17 15,-1 0 1,0 0-32,1 0 15,-1 18 1,1-18-1,-1 0 48</inkml:trace>
  <inkml:trace contextRef="#ctx0" brushRef="#br0" timeOffset="116209.67">17198 14393 0,'18'0'31,"-1"0"16,1 0-31,-1-17 0,1 17-16,0 0 15,-1-18 1,-17 0-1,18 1 17,-18-1-17,0 1 1,-18 17 0,1 0-1,-1 0 16,0 0-15,1 0 0,-1 52-1,1-34 1,-1 17 0,18 1-1,0-1 1,0 0-1,18-17 1,-18-1-16,17-17 16,1 0-16,-1 0 47,19-17-16,-1-18-16,-17 35 1</inkml:trace>
  <inkml:trace contextRef="#ctx0" brushRef="#br0" timeOffset="116597.23">17392 14076 0,'0'35'15,"0"-17"1,0-1-1,0 54 1,0-36 0,0 18-1,0-35-15,0-1 16,0 36 0,18-53-1</inkml:trace>
  <inkml:trace contextRef="#ctx0" brushRef="#br0" timeOffset="117086.08">17304 14111 0,'17'0'109,"1"0"-109,0 0 16,52 0 0,-52 0-1,-18-18 1</inkml:trace>
  <inkml:trace contextRef="#ctx0" brushRef="#br0" timeOffset="117894.17">17604 14146 0,'0'18'31,"0"0"-15,0 17-16,0 0 31,0 1-16,0-19 1,0 1 0,0-36 31,0 1-32,17-1-15,1 0 16,0 18 78,-18 18-79,0 17-15,17-17 16,-17-1-1,18-17 48,-1 0-47,1 0-16,-18-17 15,35-54 1,-17 36-1,0-18 1,-1 53 0,1 0 31</inkml:trace>
  <inkml:trace contextRef="#ctx0" brushRef="#br0" timeOffset="118590.38">17921 14182 0,'18'0'94,"-1"0"-94,1 0 31,0 0-31,17 0 16,-35-18 0,0 0-1,0 1 17,0-1-17,-18 18 63,18 18-62,-17-1-16,-1 36 16,18-17-1,0-19 16,0 1-15,0 0 0,18 34-1,-1-34 1,36 17 0,-35-35-1,17 0 1,-17 0-1,-1 0 1</inkml:trace>
  <inkml:trace contextRef="#ctx0" brushRef="#br0" timeOffset="119925.98">18203 14323 0,'0'0'0,"18"-18"16,-18 1-1,18 17 32,-1 0-31,-17-18-1,18 18-15,0-18 16,-18 1 0,0-1 30,0 0-30,0 1 0,0-1 15,-18 18 0,0 0-15,18 18-1,-17-1 1,-1 1 0,18 17-1,0 1 1,0-19 0,0 18-1,0-17 1,18-18 31,-1 0-32,1 0 1,17 0 0,-17 0-1,-1-18 32,-17 1-47,18 17 16,-18-18-1,18 1 1,-18 34 46,0 1-46,0-1 0,17 36-1,-17-35 1,0 0 0,0-36 62,0 0-63,18 1-15,35-54 16,-18 36 0,-17 17-1,-1 36 63,-17 0-62,18-1 0,-18 1-16,0-1 15,0 1 1,0 0 15,18-18-15,-18 17-1,17 19 1</inkml:trace>
  <inkml:trace contextRef="#ctx0" brushRef="#br0" timeOffset="120965.09">18856 13970 0,'18'0'31,"-1"0"0,1-18-15,17 18-1,-17 0 1,-1 0 0,19 0-1</inkml:trace>
  <inkml:trace contextRef="#ctx0" brushRef="#br0" timeOffset="121453.53">18979 13970 0,'0'35'16,"0"53"-1,0 1 1,0-1-1,0-35 1,0-36 0,0 19-1,0-19 1,0 1 0</inkml:trace>
  <inkml:trace contextRef="#ctx0" brushRef="#br0" timeOffset="121853.8">18856 14429 0,'18'0'31,"-1"0"-15,1 0-16,35 0 16,-36 0 15,1 0-15,0 0 46,-1 0-62,1 0 16</inkml:trace>
  <inkml:trace contextRef="#ctx0" brushRef="#br0" timeOffset="123018.17">19297 14411 0,'0'18'31,"0"-1"-15,0 1-1,0 0-15,0 52 16,-18-52-1,18 17 1,-17-35 0,17 18-1,-18-18 1</inkml:trace>
  <inkml:trace contextRef="#ctx0" brushRef="#br0" timeOffset="124300.16">19491 14076 0,'0'53'31,"18"-36"-16,-1 36 1,1 18 0,0-18-1,-18-36 1,0 1-16,17 0 16,-17 17-1,0 18 1,0-18-1,18-35 110,-18-17-109,17-1 0,1-17-1,-18 17 1,35-17 0,-35-18-1,18 18 1,0-1-1,-18 19 1,0-19 0,17 19-1,1-1 17,-18 0-17</inkml:trace>
  <inkml:trace contextRef="#ctx0" brushRef="#br0" timeOffset="124877.36">19861 13899 0,'18'0'16,"-18"36"-16,0-1 15,18 88 1,-18-17-1,0-17 1,0-37-16,0 1 16,0 18-1,0-18 1,0-36 15,-18 1-15,18 0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3-05-22T12:52:26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17057 17533 0,'17'0'62,"1"0"-62,0 0 16,17 18-16,-17-18 15,-1 0-15,36 0 16,-18 0 0,-17 0-16,35 0 15,-35 0-15,-1 0 16,1 0 46,-18-18-62,35 18 16,-17-18-16,-1 18 16,1-17-1,0 17 32,-18-18 0,-18 0-31,-17 18-16,17-17 15,-17-18-15,0 17 16,17 0-1,0 18-15,1 0 94,52 18-31,-17-18-48,-1 18-15,1-18 16,0 17-16,-1-17 16,1 18-1,-1-18 1,-17 17-16,18 1 15,17 0-15,-35-1 16,18 1 15,-18 0-15,0-1 0,0 1 30,0 0-46,0-1 16,-18-17 0,1 18-16,17 0 15,-18-18-15</inkml:trace>
  <inkml:trace contextRef="#ctx0" brushRef="#br0" timeOffset="871.11">17815 17198 0,'18'0'63,"17"0"-48,-17 0-15,-1 0 47,1 18-47,-18 17 16,18-18-16,-18 1 15,17-18-15,-17 18 32,0-1-17,-17-17 1,17 18-16,-18 0 15,0-18-15,1 0 16,17 17 0,-18-17-16,36 36 62,17-19-46,0 1-16,1-1 15,-1 1-15,0 17 16,1-17-16,-19-18 16,-17 18 15,0-1-15,-17 1-1,-1-18 1,0 18-1,1-18 1,-1 0-16,0 17 16,1-17-16,-1 0 15</inkml:trace>
  <inkml:trace contextRef="#ctx0" brushRef="#br0" timeOffset="1256.1">18574 17216 0,'0'123'31,"0"-70"-16,0 17-15,0-34 0,0-1 16,0 36-16,0-18 16,0-1-16,0-16 15,0-1 1,0-17-16,0-1 31</inkml:trace>
  <inkml:trace contextRef="#ctx0" brushRef="#br0" timeOffset="1961.76">18521 17286 0,'17'-18'16,"1"1"-1,0-18 1,17 17-16,-17-17 15,17 17-15,0 0 16,-17 18 0,-1 0-1,1 0 1,-18 18 15,0 0-15,0-1-1,0 1-15,0 0 16,0-1-16,0 1 16,-18 17-1,18-17 1,-17-18-16,-1 0 31,1 0-15,-19 0-1,1 0 1,17 0 0,18 17-1,0 1 1</inkml:trace>
  <inkml:trace contextRef="#ctx0" brushRef="#br0" timeOffset="3103.83">18962 17110 0,'0'35'0,"0"0"16,-18 1-16,18-1 15,-17 0-15,17 18 16,0 0-16,0-18 15,-18 36-15,18-36 16,0 36-16,0-36 16,0 0-16,0-17 15,-18-1-15,18 1 16,0 0-16,0-1 16,0-34 46,53-195-46,-35 141-1,17 36-15,-17 35 16,-1-17 0,1 17-16,0 0 62,-18 17-31,0 1-15,0 17-16,0 0 16,0-17-16,0 35 15,0-18-15,0 1 16,0-19-16,0 1 15</inkml:trace>
  <inkml:trace contextRef="#ctx0" brushRef="#br0" timeOffset="3615.83">19279 17568 0</inkml:trace>
  <inkml:trace contextRef="#ctx0" brushRef="#br0" timeOffset="8512.65">3228 17092 0,'-18'-18'47,"1"18"-31,-1 0-1,0 0 1,1 0 15,17-17-15,-18 17-1,0 0 17,1 0-1,-1 0 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3-05-22T12:06:24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3863 12894 0,'0'35'0,"0"1"16,0-1-16,-18 18 15,18-18-15,0 18 16,-17 18-1,-1-71 17,18-36 30,0 1-46,0-53-16,0 70 15,18-52-15,-1 34 16,1-17-16,-18 36 16,18-1-16,-1-17 15,1 35-15,-1-18 16,-17 1-16,18 17 16,0-18-1,17 18 48,-17 0-48,-1 0 1,1 18 15,0-1-15,-18 36-16,17-18 15,-17 1-15,0-1 16,0 18-16,0-18 16,0 71-1,0-71 1,0-17 0,0 0-16,-17-18 93</inkml:trace>
  <inkml:trace contextRef="#ctx0" brushRef="#br0" timeOffset="777.49">4374 12965 0,'-17'0'47,"-18"17"-31,-18 1-16,17 17 0,1-17 15,17 17-15,1 0 16,17-17 0,0 0 15,0-1-31,0 1 16,0 0-16,0-1 15,0 1 1,17-18-1,19 0-15,-1 0 16,-17 0-16,-1 0 16,1 0 15,-18 17-31,18-17 16,-18 18-1,17 0 1,-17-1-16,0 1 15,0 0-15,0-1 16,0 1-16,0 0 16,0-1-1,0 1 1,0-1-16,0 1 16,-17 0-1,-1-18 32,0 0-31,1 0-1,-1 0 17</inkml:trace>
  <inkml:trace contextRef="#ctx0" brushRef="#br0" timeOffset="3537.19">4868 13159 0,'18'0'47,"0"0"-47,-1 0 16,19 0-1,34 0-15,-17 0 16,-35 0-16,-1 0 31,19 0-31,-1 0 16,18 0-16,-18 0 16,18 0-16</inkml:trace>
  <inkml:trace contextRef="#ctx0" brushRef="#br0" timeOffset="4337.85">4921 13335 0,'18'0'62,"17"0"-46,18 0 0,-18 0-16,1 0 15,-1 18-15,0-18 16,-17 0-16,35 0 15,0 0-15,0 0 16,-36 0-16,1 0 16</inkml:trace>
  <inkml:trace contextRef="#ctx0" brushRef="#br0" timeOffset="5472.77">5891 13229 0,'71'0'15,"35"0"1,0 0-16,-36 0 16,54 0-16,52 0 15,36 0-15,-1 0 16,-52 0-16,35-17 15,-88 17-15,-18 0 16,-53 0 0,1 0-16,-1 0 15,18 0-15,-18 0 16,36 0 0,-54 0-16</inkml:trace>
  <inkml:trace contextRef="#ctx0" brushRef="#br0" timeOffset="6009.39">6650 12506 0,'0'35'32,"-18"1"-32,18-19 15,0 36-15,-17 0 16,17 0-16,0 0 15,0-18-15,0-17 16,-18-1 31</inkml:trace>
  <inkml:trace contextRef="#ctx0" brushRef="#br0" timeOffset="7209.32">6773 12559 0,'0'-18'63,"0"1"-63,18-1 15,0 18-15,-18-18 16,17 18-1,1 0 1,-18-17-16,18 17 16,-1 0-1,1 17 32,-18 19-47,17-1 16,-17-17-16,0 17 15,0 0-15,0-17 16,0-1-16,0 1 16,0 0-1,0-1-15,0 1 16,-17 17-16,-18-35 16,17 35-1,-17-17-15,17-18 16,0 18-16,1-18 15,17 17 1,-18-17 0,18 18-1,18-18 48,35 0-48,17 0-15,-17 0 16,0 0-16,-18 0 16,1 0-16,-19 0 15</inkml:trace>
  <inkml:trace contextRef="#ctx0" brushRef="#br0" timeOffset="7809.03">7426 12594 0,'-35'0'16,"17"0"0,0 0-16,18 18 15,-17-1 1,-1 19-1,18-1-15,0-17 16,0-1 0,0 1-1,0 0 1,35-18 0,-17 17-16,0-17 15,-1 0-15,1 0 16,0 0-1,-1-17 1,1-19-16,0 1 16,-1 17-16,-17-17 15,0 17-15,0 1 16,0-1-16,0 1 16,-17-1-1,-1 18 1,0-18-16</inkml:trace>
  <inkml:trace contextRef="#ctx0" brushRef="#br0" timeOffset="9104.83">8361 12188 0,'-18'0'0,"18"-17"16,-17 17-16,-1 0 15,0 0 1,1 0 0,-19 0-1,19 0-15,-1 17 16,18 1-1,-18 0-15,-17-1 0,18 19 16,17-19-16,-18 1 16,18 17-16,0-17 15,0-1-15,0 19 16,0 17-16,0 0 16,0 0-1,0-18-15,0-18 16,0 19-16,0-1 15,0-17 1,0-1-16,0 19 16,0-19-16,0 36 15,-18-35-15,18-1 16,-17-17 31,17-17-32,0-1 1,0-35 0,0 18-16,0 17 15,0 1-15,0-19 16,0 1-16,0 17 16,0 1-16,0-1 31,17 18 78,19 0-93,16 0-1,-16 0-15,-19 0 16</inkml:trace>
  <inkml:trace contextRef="#ctx0" brushRef="#br0" timeOffset="9977.03">8502 12471 0,'-35'0'31,"35"17"-31,-18-17 0,-17 36 16,35-1-1,-18-17-15,0 17 0,18-18 16,0 1 15,18-18 16,17 0-31,1 18-16,-19-18 15,1 0-15,0 17 16,-1-17 0,-17 18 15,0 0-16,0-1-15,0 1 16,0 0 0,-17 17-16,-1 0 15,0 0-15,-17-17 16,0 17-16,17-17 16,0 0-1,1-18 16,-1 0-31,1 0 16</inkml:trace>
  <inkml:trace contextRef="#ctx0" brushRef="#br0" timeOffset="10921.3">6720 13741 0,'0'53'0,"0"-18"16,18 71-16,-18-18 15,18 18-15,-18-18 16,17 35-16,-17-52 16,0-18-16,0-35 15,0-1 1</inkml:trace>
  <inkml:trace contextRef="#ctx0" brushRef="#br0" timeOffset="11936.96">6720 13794 0,'0'-18'31,"0"0"0,0 1-15,18-1-1,35 18 1,-18 0-16,1 0 16,-19 0-1,1 0 1,-1 18 0,-17-1-1,18 1-15,0 0 16,-18-1-16,0 1 31,0 0 16,0-1-47,-18-17 16,0 18-1,1-18-15,-1 0 16,-35 17-16,18-17 15,17 18-15,1-18 16,-1 18-16,0-18 16,18 17-16</inkml:trace>
  <inkml:trace contextRef="#ctx0" brushRef="#br0" timeOffset="13345.92">7056 14376 0,'17'0'0,"-17"-18"15,18 18 1,17 0-16,53 0 0,18 0 16,35 0-1,-35 0-15,0 0 16,0 0-16,-71 0 16,18 0-16,-53-18 15,18 18 1,-54-17 124,19-1-140,-36-17 16,35-18-16,-35 18 16,36-18-1,-1 53-15,18-18 16,-18 18-16,36 0 94,17 18-94,18-1 15,35 1-15,18 17 16,-53-17-16,0 0 16,-35-18-16,-18 17 62,0 1-46,0 0-16,-18-1 15,-17 36-15,17 0 16,-17-18-16,0 1 16,17-1-16,0 0 15,1-35-15,17 18 16,-18-1-1</inkml:trace>
  <inkml:trace contextRef="#ctx0" brushRef="#br0" timeOffset="13994.1">8290 14235 0,'0'53'32,"0"-18"-32,0 0 15,0 53-15,0-35 16,0 0-16,0-18 16,0-52 46,0-54-46,18-17-16,17 0 15,0 35-15,-17 35 16,-18 1-16,0-1 16,18 18-1,-1 0 16,1 18-15,-18 17-16,0-17 16,18 52-16,-18-35 15,0 18-15,0-35 16,0 0-16,0-1 16,0 1-1,0-1 1,0 1 15,17-18 16</inkml:trace>
  <inkml:trace contextRef="#ctx0" brushRef="#br0" timeOffset="14592.4">8678 14323 0,'0'17'31,"0"19"-15,-17-19-16,17 1 16,-18 0-16,18-1 15,0 1-15,0 0 31,0-1-31,18-17 16,-1 18 0,19-18-16,-19 0 15,1-18 17,0 1-32,17-1 15,-18 18-15,-17-18 16,18 18-16,-18-17 15,0-1 1,-18 0 0,1 1-1,-1 17 32,18-18-31,-17 18-1,-1 0 17</inkml:trace>
  <inkml:trace contextRef="#ctx0" brushRef="#br0" timeOffset="15034.41">9066 14499 0,'18'18'141</inkml:trace>
  <inkml:trace contextRef="#ctx0" brushRef="#br0" timeOffset="15714.18">9613 14270 0,'0'18'0,"0"34"15,0-34-15,0 17 16,0 18-16,0-35 16,0 17-16,0 18 15,0-18-15,0 1 16,0-19-16,0 1 15,0 0-15</inkml:trace>
  <inkml:trace contextRef="#ctx0" brushRef="#br0" timeOffset="16497.32">9578 14199 0,'0'-17'31,"0"-1"-15,35 0-1,-17 18-15,-1 0 16,1 0-16,0 0 16,-1 0 15,-17 18-16,18-18-15,-18 18 16,0-1 0,0 1 62,0 0-47,-18-18-15,1 17-1,-1-17 1,-17 0-16,17 0 16,1 0-16,-1 18 15,18 0-15</inkml:trace>
  <inkml:trace contextRef="#ctx0" brushRef="#br0" timeOffset="17272.53">9825 14288 0,'0'17'16,"0"1"15,0-1-31,0 1 16,-18-18-16,1 35 15,17-17-15,0 17 16,0-17-16,0 0 16,0-1-1,0 1 1,17-18 15,1 0 32,-1 0-48,1-35-15,-18 17 0,18 0 16,-18 1-1,0-1 1,0 0 0,0 1-1,0-1 1,0 0 31,-18 18-32,0-17 1,1 17 0</inkml:trace>
  <inkml:trace contextRef="#ctx0" brushRef="#br0" timeOffset="17729.08">10089 14146 0,'0'36'16,"0"17"-16,0 0 15,0-1-15,0 19 16,0-18-16,0 0 16,0-36-16,0 1 15</inkml:trace>
  <inkml:trace contextRef="#ctx0" brushRef="#br0" timeOffset="18601.13">10231 14411 0,'17'0'31,"1"0"-15,-1 0-16,54 0 15,-18 0-15,-18 0 16,1-18 0,-19 1-16,1 17 15,-18-18 1,0 0-1,0 1 1,-18 17 15,1 0 16,-1 0-31,0 0-16,1 0 15,-54 35-15,36 0 16,17-35-16,0 0 16,18 18-16,-17-18 62,17 18-62,-18-1 31,1 1-15,17 0 0,0-1-1,-18 1-15,18-1 32,0 1-17,0 0-15,18 17 16,17-17-16,-18-1 15,19-17-15,-1 0 16,0 18-16,-17-18 16,0 0 31,-1 0-47,36 0 15,-18 0-15,-17 0 16,-18-18-1,18 18 1</inkml:trace>
  <inkml:trace contextRef="#ctx0" brushRef="#br0" timeOffset="19272.34">11042 14093 0,'0'0'0,"-18"18"16,-17 17-1,0 1-15,17-19 16,-17 36-16,17-35 15,1 0-15,-1-1 16,18 1-16,-18-1 16,18 1 15,0 0-15,18-18-1,0 17-15,-1-17 16,18 0-16,-17 18 15,0-18-15,-1 0 16,1 18 0,-18-1-16,18 1 15,-18 0-15,0-1 16,0 1 0,0-1-1,0 1 1,0 0-16,0-1 15,0 19-15,-18-19 16,0 1-16,18 0 16,-17-18-16,17 17 15,-18-17-15</inkml:trace>
  <inkml:trace contextRef="#ctx0" brushRef="#br0" timeOffset="21088.83">8749 12894 0,'0'0'0,"0"-18"15,0-17-15,35-18 16,0 36-16,1-54 15,17 18-15,-18 18 16,18 0-16,-18 17 16,0 0-16,-17 1 15,35 17-15,-18 0 16,36 0-16,35 0 16,52 0-16,-17 17 15,18 1-15,-88-18 16,17 18-16,-70-1 15,-1-17-15,1 0 16,-36-17 140,18-1-140,-17 18 0,17-18-16,-18 18 156,18-17-156,-18 17 15,18-18 1,-17 18 15,52 0 126,-17 18-157,-1-1 15,19 1-15,-19-18 16,1 18-16,17-18 15,-17 17-15,-1-17 16,-17 18 93,-17-18-109,17 17 16,-18-17-16,0 18 16,1 0-16,-1-1 15,-17 1-15,35 17 16,0-17 0,-18-18-16,18 18 31</inkml:trace>
  <inkml:trace contextRef="#ctx0" brushRef="#br0" timeOffset="22394.23">11536 12136 0,'-18'0'16,"1"-18"-16,-1 18 15,0 0 1,1 0 0,-1 0 15,0 0-15,1 0-1,-1 0-15,0 0 78,18 18-78,0 17 16,-17 0-16,17 0 16,0 18-16,0 0 15,0 0-15,0-18 16,0 18-16,0-17 15,0-19-15,0 19 16,0-19-16,0 1 16,0-1-1,0 1 1,0 0-16,0-1 16,0 1-16,0 0 15,0-1 1,0 19-16,0-1 15,0-18-15,0 1 16,-18-18 62,18-18-62,0 1-1,-17-1 1,17-17 0,0 0-16,0 17 15,0 0 1,0 1 62,17 17-15,1 0-48,-1 0 1,1 0 31,0 0-32,17-18-15,-17 18 16</inkml:trace>
  <inkml:trace contextRef="#ctx0" brushRef="#br0" timeOffset="23067.29">11783 12559 0,'-18'53'15,"18"-36"1,0 1-16,0 0 16,0-1-16,0 1 15,0 0-15,0-1 16,0 1-1,0 0-15,0-1 32,0-52 30,0-18-46,0 18-16,0-18 15,0 35-15,0-17 16,0 0-16,18 17 16,-1 18-1,-17-18 1,18 18 15,0 0-15,-1 0-1,1 0 1</inkml:trace>
  <inkml:trace contextRef="#ctx0" brushRef="#br0" timeOffset="23953.51">12294 12541 0,'18'0'15,"-18"-17"32,0-1-31,0 0 0,0 1-1,18 17 1,-18-18-16,0 0 15,0 1 1,0-1 15,-18 18 1,0 0-1,1 0-16,-1 0-15,-17 18 0,-18-1 16,35 1 0,1 0-16,-1-18 15,18 17-15,-35 19 16,35-19 0,0 1-16,0 0 15,0 17-15,0-18 16,0 1-16,0 0 15,0-1-15,17 1 16,1 0-16,0-1 16,-18 1-1,17-18-15,1 0 0,-1 18 16,1-18-16,0 0 16,-1 0-1,1 0 1,0-18-16,-18 0 15,35 1-15,35-36 16,-17 35-16</inkml:trace>
  <inkml:trace contextRef="#ctx0" brushRef="#br0" timeOffset="24738.2">12665 12277 0,'-18'0'31,"-17"17"-31,0 1 16,17 0-16,0 17 16,1 18-16,17-36 15,-18 19-15,18-19 16,0 1-16,0 0 16,18-1-1,-1-17-15,19 18 16,-19-18-16,1 0 15,-18-18 1,0 1 0,17-36-16,-17 35 15,0-17 1,0-18-16,0 35 16,0 1-16,0-19 15,0 19 1,0 70 78,0-1-94,0 19 15,0 17-15,0 18 16,0-18-16,0 0 15,0-52-15,0 17 16,0-36-16,0 1 16,-17-18 140</inkml:trace>
  <inkml:trace contextRef="#ctx0" brushRef="#br0" timeOffset="25185.61">12859 12876 0</inkml:trace>
  <inkml:trace contextRef="#ctx0" brushRef="#br0" timeOffset="25873.19">13794 12471 0,'-18'0'16,"18"17"-16,-18 1 15,1 0 16,-19-1-15,36 19-16,0-1 16,0-18-16,0 19 15,0-19-15,0 19 16,18-1-16,0-17 16,17 17-16,-17-18 15,-1 1-15,1-18 16,0 0 15,-18-35-15,0 0-16,0-18 15,0-36-15,0 54 16,0 0-16,0 17 16,0 1-16</inkml:trace>
  <inkml:trace contextRef="#ctx0" brushRef="#br0" timeOffset="27026.58">14270 12277 0,'0'17'31,"-18"-17"-16,1 0 1,-1 0-16,0 0 31,1 0 16,-1 18-31,18 17 31,0-17-32,0 17-15,0 0 16,0 1-16,0-1 16,0 18-16,0-18 15,0 0-15,0 1 16,0-1-16,0-17 15,0-1 1,0 1 47,0-36 46,0 1-93,0-1-16,0 0 15,0 1 32,35-1-31,-17 18-1,0 0-15,-1 0 32,1 0-17,0 0 1,-1 0 93</inkml:trace>
  <inkml:trace contextRef="#ctx0" brushRef="#br0" timeOffset="28587.36">15205 11977 0,'-18'17'15,"-17"19"-15,0-1 16,17 0-16,-17-17 16,17 0-16,18-1 15,-18 1-15,-17 17 16,35-17-16,-18-1 16,18 1-16,0 0 46,71-1-30,-18-17-16,0 18 16,-36-18-1,19 0-15,-19 0 0,-17 18 32,18-1-17,-18 1 1,18-1-16,-18 19 15,0-19-15,0 19 16,0-19-16,0 1 16,0 17-16,-18-17 15,0 0-15,1-1 16,-19 1-16,19-1 16,-1-17-1,1 0 1,-1 0 15,18-17-15</inkml:trace>
  <inkml:trace contextRef="#ctx0" brushRef="#br0" timeOffset="28976.67">15787 11871 0,'0'35'16,"0"1"-16,0 16 16,0 19-16,-18 0 15,1 52 1,-1-35-16,-17-53 16,35 1-16,-18-1 15</inkml:trace>
  <inkml:trace contextRef="#ctx0" brushRef="#br0" timeOffset="29305.6">15575 12224 0,'18'0'31,"17"-18"-15,53 0-16,-70 1 16,35-1-16,-18 18 15,0-17-15,-17 17 16,0 0 31,-1 0-32</inkml:trace>
  <inkml:trace contextRef="#ctx0" brushRef="#br0" timeOffset="30025.51">16122 12171 0,'-53'17'46,"35"-17"-46,-17 53 16,17-35-16,1 35 16,17-35-16,0-1 15,0 1-15,0-1 16,0 1 0,0 0-1,17-18 1,19 0 15,-19-36-31,19 19 16,-1-18-16,0-1 15,-35 19-15,18-1 16,-18-17-16,0-1 16,0 1-16,0 0 15,0 17-15,0 54 94,0-1-78,0 18-16,0 0 15,0-18-15,0 18 16,0-18-16,0-17 15,17-18 17,1 0-32,17 0 31,-17 0-31,35 0 16,0-36-1,35 1-15</inkml:trace>
  <inkml:trace contextRef="#ctx0" brushRef="#br0" timeOffset="30448.65">16810 12012 0,'0'0'15,"0"18"-15,0 35 0,-18 0 16,18-18-16,0 18 16,-17-18-16,17 0 15,0 1-15,-18-19 16,18 1 0</inkml:trace>
  <inkml:trace contextRef="#ctx0" brushRef="#br0" timeOffset="30746.28">16686 12012 0,'18'0'47,"35"0"-31,0 0-16,17 0 15,19 0-15,-54 0 16,-17 0 0,-1 0 15,1 0-31</inkml:trace>
  <inkml:trace contextRef="#ctx0" brushRef="#br0" timeOffset="31308">17304 12030 0,'-18'17'31,"0"19"-31,1-19 16,-1 19-16,-17-1 15,17-18-15,1 19 16,17-19-16,0 1 15,0 17-15,0-17 16,0 0-16,0-1 16,17 1-16,19-18 15,-36 17-15,17-17 16,1 0-16,-1 0 16,19-17-16,-1-1 15,18-17-15,0-18 16,-36 35-16,-17-17 15,0-18-15,0 18 16,0 0-16,0-18 16,-17 17-16,-1 1 15,18 18-15,-17 17 16,-1 0 0,18 17-1,0 18 1,0-17-16,0 0 15</inkml:trace>
  <inkml:trace contextRef="#ctx0" brushRef="#br0" timeOffset="31849.56">17639 12171 0,'0'0'0,"0"53"31,18-18-31,-18-17 0,0-1 15,17 1-15,-17 17 16,0-17-16,0 17 16,18-35 62,-18-53-63,35 18-15,0-36 0,18 1 16,-17 17 0,16 0-16,-16 18 15,17-1-15,-18 1 16,-17 35-16,-1-17 16,19 17 15,-19 17-31,18 1 15,-35-1-15,18-17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3-05-22T12:08:09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1958 0,'17'35'16,"1"-35"-1,0 18 1,-1-18 31,-17-18-47,0-17 16,18 0-1,-18 17 1,0 0-1,0 1 17,-18 17-1,1 0-15,-1 0-1,0 0-15,1 0 16,17 17-1,-18 1 1,18 0 0,0-1-1,0 1-15,-18-18 32,18 18-17,-17-18-15,17 17 125,0 1-109,17-18-16,-17 17 31,0 19 47,-17-36-78,-19 35 16,1-17-16,0-18 15,0 17-15,-1-17 16,19 18-16,-1-18 16,0 0-1,1 0 1,-1 0 0,36 0 77,52 0-77,1 0-16,-18 0 16,-18 0-16,0 0 15,-17 0-15,0 0 16,-18 18 15,0-1-15,0 1-16,0-1 15,0 1-15,0 17 16,-18-17-16,0 0 16,-35 35-1,-17-36-15,17 19 16,0-1-16,18-35 15,0 0-15,-18 0 16,35 0-16,-35-35 16,18-1-16,35 19 15,-36-36-15,19 17 16,-1-17-16,18 18 16,0-18-1,0 0-15,0 18 0,0 0 16,0 0-16,0-1 15,0 19 1</inkml:trace>
  <inkml:trace contextRef="#ctx0" brushRef="#br0" timeOffset="327.91">3986 2981 0,'-17'18'110,"-54"-18"-95,-17 0-15</inkml:trace>
  <inkml:trace contextRef="#ctx0" brushRef="#br0" timeOffset="831.43">2999 2081 0,'35'71'16,"0"-1"0,0 19-16,36-19 0,-18 36 15,0 18-15,-18-19 16,0-34-16,-35 17 15,0-17-15,0-36 16,0 18-16,0-18 16,0-17-16,0-1 15,-35 1 1,17-18-16,-17-18 16,-18 1-16,-17-36 15,-18-18-15,-1 18 16,36-17-16,1-1 15,34 18-15</inkml:trace>
  <inkml:trace contextRef="#ctx0" brushRef="#br0" timeOffset="2296.9">1111 3069 0,'0'18'16,"0"-1"0,0 19-16,0-1 15,0 18-15,0 0 16,18-18-1,-18 0-15,18-17 0,-18 0 16,0-1-16,0-52 63,0-18-63,-18-53 15,18 18-15,0 18 16,0-19-16,0 54 15,0-18-15,0 18 16,18 17 0,17-17-16,-18 35 0,1-18 15</inkml:trace>
  <inkml:trace contextRef="#ctx0" brushRef="#br0" timeOffset="3022.95">1623 2787 0,'-335'176'16,"246"-87"-16,19-19 15,35 1-15,35-36 16,0 18 0,0-36-16,0 1 15,0 0-15,17-1 16,1-17-16,0 0 16,-1 0-1,1 0 1,17 0-16,-17-17 15,17 17-15,-17-36 16,-1 36-16,-17-17 16,18-1-16,17 1 15,0-19-15,1 1 16,-1 0-16,-35 17 16,18-17-16,-1 0 15,-17 17 1,0 0-1,18 1 32,0 17-31,-1-18 0,-17 0-1,0 1 16,0-1-15,-35 18 47</inkml:trace>
  <inkml:trace contextRef="#ctx0" brushRef="#br0" timeOffset="3711.54">1729 2628 0,'0'18'0,"0"-1"15,0 1 1,0 17-16,17 18 16,1 18-16,0-1 15,-18 1-15,0-18 16,0 0-16,0-36 16,0 19-16,0-19 15</inkml:trace>
  <inkml:trace contextRef="#ctx0" brushRef="#br0" timeOffset="3992.14">1658 2769 0,'0'0'0,"18"-17"32,35-1-17,0 0-15,-18 18 16,0-17-16,-17 17 15,-18-18-15,17 18 47</inkml:trace>
  <inkml:trace contextRef="#ctx0" brushRef="#br0" timeOffset="4478.39">2011 2716 0,'0'18'0,"0"17"16,0 1-1,-18-1 1,1-17 0,17 52-16,0-52 0,0 17 15,0 0 1,0-17-16,35-18 16,-35 18-16,17-18 15,19 0-15,-1 0 16,0 0-16,1-36 15,-19 19-15,1-36 16,-18 35-16,0-17 16,0-36-1,0 36-15,0 0 16,-18-1-16,1 36 16,-1-17-16,0 17 31,1 0 0</inkml:trace>
  <inkml:trace contextRef="#ctx0" brushRef="#br0" timeOffset="4824.18">2328 2681 0,'18'71'16,"-18"-18"-16,18-18 16,17 53-16,-17-17 15,-1-18-15,1 17 16,-1-35-16,-17-52 62,0-1-62,0-52 16,0-54-16,18-17 16,-18 0-16,35 35 15,-17 71-15,0 17 16,-1 18-16,1-18 15</inkml:trace>
  <inkml:trace contextRef="#ctx0" brushRef="#br0" timeOffset="5614.93">4022 3422 0,'0'18'31,"0"34"-31,0 1 16,17 18-16,1 35 16,0-71-16,-1 18 15,-17-35-15,18-1 16,-18 1-16</inkml:trace>
  <inkml:trace contextRef="#ctx0" brushRef="#br0" timeOffset="6705.25">3933 3492 0,'0'0'0,"0"18"15,0 0-15,0-1 16,0 1-16,0 0 16,0 17-16,0 0 15,0 1-15,0-1 16,0 0-16,0 0 16,0 1-16,18-19 15,-18 1 16,18-18-15,-1 0 0,1 0 62,-18-18-16,0 1-46,-18 17 62,1 0-47,-1 0-15,0 0-16,1 17 16,-1-17-16,1 0 15,-19 18 1,19-18-1,-1 0 1,0 0 0,1 0-1,-1 0-15,-17 0 16,17-18-16,1 18 16,-1-17-16,18-1 62,-18-17-62,18 17 16,0 0-1,0 1 1,18 17-16,-18-18 16</inkml:trace>
  <inkml:trace contextRef="#ctx0" brushRef="#br0" timeOffset="7640.03">3739 3792 0,'0'18'16,"0"0"31,-17-1-31,-1 19-16,-17-19 15,0 18-15,-1 1 16,19-1-16,-1-35 15,0 18 1,1-18 0,-1-36-1,0-17-15,1 18 16,-1 0-16,18 17 16,0 1-1,0-1-15,0 36 78,-17-1-62,-1 19-16,0-19 16,18 1-16,-17-18 15,-1 0-15,0 17 16,-17 1-16,17-18 15,-34 18 1,34-18-16,0 0 31,1-53-15,17 18-16,-18-36 16,0 0-16,1 1 15,17 17-15,-18 35 16,18 1-16,0-1 15</inkml:trace>
  <inkml:trace contextRef="#ctx0" brushRef="#br0" timeOffset="7855.3">3440 3598 0,'0'18'46,"0"17"-30,-18 18-16,0 0 16</inkml:trace>
  <inkml:trace contextRef="#ctx0" brushRef="#br0" timeOffset="8519.7">2875 4233 0,'-17'-17'16,"17"-1"-16,0-35 16,0 18-16,0 0 15,0-36-15,0 53 16,0-17-16,0 17 16,17 18 46,1 0 1,-18 18-32,0 0 0,0-1-31,0 1 16,0 17-16,0-17 15,0 0-15,-18-1 16,18 19-16,-17-36 16,-1 0-1,18 17-15,-18-17 16,1 0-1,-1 0 17,0 0-1,-17-17-31</inkml:trace>
  <inkml:trace contextRef="#ctx0" brushRef="#br0" timeOffset="8805.98">2716 3722 0,'0'17'31,"0"1"-31,18 17 16,-18 18-16,18-35 15,-1 17-15,-17 0 16,18 1-16,-18-19 16,0 1-16,0 0 15</inkml:trace>
  <inkml:trace contextRef="#ctx0" brushRef="#br0" timeOffset="9382.79">2805 4110 0,'0'18'16,"-18"-1"-16,0-17 16,1 0-16,-19 0 15,1 0 1,-18 18-16,18-18 15,-18 0-15,18 0 16,-36-35 15,54 35-31,17-18 78,0 36-31,-18-1-47,18 1 0,-18-1 16,1-17 0,-125 71 15,90-71-31,34 0 15,-17 18-15,17-1 16,-17-17-16,17 0 16,0 0-16</inkml:trace>
  <inkml:trace contextRef="#ctx0" brushRef="#br0" timeOffset="9711.87">2522 4392 0,'0'18'47,"-17"-18"-47,-54 17 16,36-17-16,-18 18 16,0-18-16,35 0 15,1 0-15,-1 0 16,0 0-16,1-18 15,-18 1 1</inkml:trace>
  <inkml:trace contextRef="#ctx0" brushRef="#br0" timeOffset="10126.69">2099 4128 0,'0'35'16,"0"-18"-1,0 1-15,0 0 16,0-1 0,-18-17 62,1 0-63</inkml:trace>
  <inkml:trace contextRef="#ctx0" brushRef="#br0" timeOffset="11648.74">2064 4233 0,'-18'18'31,"0"0"-16,1-18 1,-1 17-16,-17-17 16,17 0-1,1 0 1,-1 0 0,0 0 15,1-17-31,-1 17 62,0 0-46,18-18 171,0 36-30,0-1-142,0 1-15,0 0 16,0-1-16,-17 1 16,17-1-1,-18-17-15,1 18 16,-19 0-16,19-18 15,-19 17-15,19-17 16,17-17 93,0-1-93,0 0-16,0 1 16,0-1-1,0 1 1,0 34 109,-36 1-109,36-1-16,-17 1 15,-1 0-15,1-18 16,17 17-16,-18-17 15,0 0 1,1 0-16,-19 0 16,-17 0-1,18 0-15,17 18 16,1 0 0,-1-1-1,18 19-15,0-19 16,0 1-16,-17-1 15,17 19-15,0-19 16,0 1-16,0 17 16,0-17-16,17-18 15,-17 18-15,18-18 16,-18 17 0,0 1-1,0-1 1,0 1-1,0 0 1,0-1-16,0 1 16,-18 0-1,1-1-15,-1-17 16,-35 18-16,18 0 16,-1-18-16,1 0 15,0 0-15,0 0 16,17 0-16,-17 0 15,17 0 1,-17 0-16,17 0 16,0 0-1,1-53 1,17 17-16,0 1 16</inkml:trace>
  <inkml:trace contextRef="#ctx0" brushRef="#br0" timeOffset="13623.59">5009 2946 0,'18'0'109,"123"0"-93,53 17-16,18 1 16,17-18-16,-88 0 15,0 0-15,-52 0 16,-36 0 0,-1 0-16,-16 0 0,-19 0 15,36 0 1,-17-18-16,-1 18 0,0 0 15,-17 0 1,-1 0-16,1 0 16,0 0-16,35 0 15,-18 0-15,-17 0 16,-1 0-16,-17-17 31,-17-1 16,-1 0-16,0 18-15,1-17-16,-1-1 16,0 1-16,-35-1 15,0 0-15,18 1 16,0-1-16,17 18 15,1 0-15,-1 0 16,36 0 62,17 18-62,18-18-16,0 17 15,53 1-15,-53-18 16,-18 0-16,-35 35 78,0-17-62,0 17-16,0 0 15,-35 1-15,-1-19 16,19 19-16,-19-1 16,19-18-16,-1 1 15,0-18-15,1 0 63,17-18-1,0 1-62</inkml:trace>
  <inkml:trace contextRef="#ctx0" brushRef="#br0" timeOffset="14342.84">6615 2081 0,'-18'0'47,"0"0"-47,-35 36 15,-17-1-15,-1-17 16,-17 17-16,53-35 16,-18 0-16,18 0 15,17 0-15,0 0 16,18 17 46,-17 19-46,-1-19-16,18 19 16,-18-1-16,1 0 15,17-17-15,0 17 16,-18 0-16,18 1 15,-18-36 1,1 17 0,-18-17-1,17 18-15,-17 0 16,17-18 0,0 0-16,1 0 15,-1 0-15,0 0 16,1 0-16,-1 0 15,1 0 1</inkml:trace>
  <inkml:trace contextRef="#ctx0" brushRef="#br0" timeOffset="15878.89">5909 1993 0,'0'35'16,"-35"1"0,17-19-16,0 1 15,18 0-15,0-1 16,0 1-1,18-18 95,0 0-95,-1 0 1,1 0 0,-18 18 31,0-1 62,0 1-93,-35-18-1,-1 17-15,1 1 16,0 0-1,17-18 1,1 0 0,-1 0 15,18-18 16,0 36 93,-53 17-124,35-35 0,1 18-16,-1-18 15,18-18 48,-35 0-48,35 1 1,0-1-16,0 0 31,-18 1-15,1-1 0,-1 18-16,0 0 15,1-17 1,-1 17-1,-17 0-15,17-18 0,-17 18 16,0-18 0,-54 18-16,19 0 15,35 0-15,17 0 16,0 0-16,1 0 31,17 18-15,-18 0-16,18-1 15,0 18 1,0-17 0,18-18 31,35-18-32,-18 1-15,35-18 16,-17 17-16,0 0 15,-17 18-15,-19 0 16,-17-17 15</inkml:trace>
  <inkml:trace contextRef="#ctx0" brushRef="#br0" timeOffset="16193">5450 1923 0,'18'0'62,"35"0"-46,0 0-16,-18-18 16,-17 18-1,-1 0 1,1 0-16</inkml:trace>
  <inkml:trace contextRef="#ctx0" brushRef="#br0" timeOffset="17167.84">7602 2787 0,'0'0'0,"0"18"31,0-1-31,0 1 16,0 35-1,-17-18-15,17 0 16,-18 1-16,18-1 16,0 0-16,0-70 93,0 0-93,0-1 16,0-34-16,0 35 16,18-18-16,-1 17 15,1-34-15,17 17 16,1 18-16,-1-18 16,0 0-1,-35 17-15,18 36 16,-1-17-16,1 17 15,0 0 1,17 0 0,-35 17-16,0 1 15,18 17-15,-18-17 16,0 17-16,0 18 16,0 0-16,0-35 15,0 17-15,0-17 16,0-1-16,0 1 15,0 0 1,0-1 15</inkml:trace>
  <inkml:trace contextRef="#ctx0" brushRef="#br0" timeOffset="17814.83">8396 2558 0,'0'17'32,"-18"1"-32,1-18 15,-1 53-15,-35-18 16,36 0-16,-1-17 15,18 0 17,18-18 15,17 17-32,-17-17 1,-1 0-1,-17 18 17,0 0-32,0-1 31,0 1-15,0 0-1,-17 17 1,-1-18-1,-17 1-15,-18 0 16,35-1-16,-17 1 16,-18 0-16,35-18 15,1 17 1</inkml:trace>
  <inkml:trace contextRef="#ctx0" brushRef="#br0" timeOffset="18222.88">8819 2840 0,'36'0'15,"34"0"1,1-18-16,52 18 16,-34 0-16,-19-17 15,-52 17-15,17 0 16</inkml:trace>
  <inkml:trace contextRef="#ctx0" brushRef="#br0" timeOffset="19206.88">9825 2593 0,'0'70'16,"0"-34"-16,-18-1 15,18 0 1,0 18-16,-17-17 16,17 16-16,0-16 15,0-19-15,0-52 63,35-35-63,-18-19 15,36 1-15,-17 35 16,-19-17-16,1 52 16,0-17-16,-18 17 15,17 0 1,-17 1-16,18 17 16,0 0 46,-1 0-46,18 0-16,-17 0 15,0 0-15,-18 17 47,17 1-31,-17 17-16,0 1 0,0 17 15,0-18 1,0-18-16,0 1 16,-17 0-1,17-1-15,0 1 16,-18-18-16,18 18 16,0 17-16,0-17 15,0-1 1,0 1-16,0 0 47,0-1-32</inkml:trace>
  <inkml:trace contextRef="#ctx0" brushRef="#br0" timeOffset="28590.25">1693 6826 0,'0'18'15,"0"35"-15,0-18 16,0 18-16,0 0 15,0-18-15,0 18 16,0-18-16,0 1 16,0-19-1,0-52 126,0 17-125,0-17-16,0-18 15,0 18-15,0 0 16,18-1-16,0-17 15,-18 36-15,17-18 16,-17 17-16,18 18 16,-18-18-16,18 18 15,-1 0 1,1 0 0,-18-17-1,17 17-15,1 0 47,0 0-47,-1 0 16,1 0 31,-18 17-32,0 19 1,18-1-16,-18 0 15,0 18-15,17 18 16,-17-19-16,0 19 16,0 0-16,0-36 15,0 18-15</inkml:trace>
  <inkml:trace contextRef="#ctx0" brushRef="#br0" timeOffset="30206.34">2611 7267 0,'17'0'110,"1"0"-63,17 0-47,53 0 15,1-17-15,52 17 16,17 0-16,36 0 15,-35 0-15,18 0 16,-54 0-16,-35 0 16,-53 0-16,-17 0 15,0 0 1,-1 0 0,36 0-1,-35 0-15,0 0 16,-1 0-16,1 0 15,-36-18 126,1 0-125,-19 1-16,19-1 15,-19 0-15,1 1 16,17-19-16,1 19 16,17-1-1,-18 18-15,1-17 0,34 17 172,195 35-156,-71-35-1,-35 17-15,-18 1 16,-35-18-16,-18 0 16,18 18-16,-18-18 15,1 17-15,-19-17 16,-17 18 93,-17 0-78,-19-1-15,19 1-16,-36 17 16,18 0-16,-1-17 15,1 17-15,0 1 16,-1-19-16,1 1 16,18 0-16,-19-1 15,1 1-15,0-18 16,17 18-16,0-18 15,1 17-15,-1 1 16,1-18 0,-1 0-1,0 0-15</inkml:trace>
  <inkml:trace contextRef="#ctx0" brushRef="#br0" timeOffset="31967.95">12929 6244 0,'0'0'0,"-17"0"15,-19 0-15,-34 0 16,35 18 0,-18-18-16,-18 0 0,18 35 15,0-17 1,-35 17-16,17 18 16,54-35-16,-36 17 15,35-18-15,18 1 16,-17-18-1,17 18 17,0-1-17,0 1-15,0 0 16,0-1-16,-18 19 16,0 17-16,-17-18 15,0 0-15,17-17 16,-35 17-16,0 0 15,36-35-15,-1 0 16,0 18-16,1-18 31,-1 0 1,1 0-1,-1 0 0,18-53-31</inkml:trace>
  <inkml:trace contextRef="#ctx0" brushRef="#br0" timeOffset="33454.97">11871 6191 0,'-18'0'31,"1"0"-31,-1 18 16,18 0 0,0-1-1,0 1 1,0-1-1,0 1 1,0 0-16,18-1 16,-1-17-1,1 0 1,0 0 0,-1 0-16,19 0 15,-1 0-15,0 0 16,-17 0-1,-18 18 1,-18-18 78,-17 18-94,0-1 15,-18 1-15,-18 0 16,18-1-16,-17-17 16,34 35-16,1-35 15,-18 18-15,35-18 16,-17 0-16,18 0 16,-1 0-1,0 0 1,1 0-1,17 18 220,0 17-235,0-17 15,0 17-15,0-17 16,0 17-16,0-17 16,0-1-1</inkml:trace>
  <inkml:trace contextRef="#ctx0" brushRef="#br0" timeOffset="35655.32">10248 6473 0,'0'0'0,"35"18"0,1-18 16,-1 18-16,-17-18 15,-1 17-15,19 1 16,-36 0 31,0 17-16,0-17-31,-36-1 16,19 19-16,-19-1 15,-17 0 1,1-17-16,-19 35 16,0-18-16,1-35 15,35 0-15,17 0 16,0 0 0</inkml:trace>
  <inkml:trace contextRef="#ctx0" brushRef="#br0" timeOffset="36295.39">9860 6738 0,'0'-18'16,"-18"18"-1,1 0-15,-18 0 16,-1 0-16,-17 0 16,18 0-1,-18 0-15,53-17 16,0-18 15,0-18-31,0 17 16,0 1-16,0 17 15,18-35 1,-18 36-16,17-1 16,1 18 30,0 0-14,-18 35-17,35-17-15,-35 35 16,0 0-16,0 0 16,0-18-16,0 0 15,0 36-15,0-36 16,0 1-16,-18 34 15,18-35-15,-17-35 16,-1 18-16,0 0 16,-17-1-1,-18 1 1,0 0-16,-35 17 16,53-35-16,-18 0 15,35 0-15</inkml:trace>
  <inkml:trace contextRef="#ctx0" brushRef="#br0" timeOffset="36667.94">9278 6862 0,'0'17'47,"0"18"-31,-18-17-16,18 17 15,-17 1-15,17-19 16,-18 1 0,1-18-1,-1 0 1,0 0 15</inkml:trace>
  <inkml:trace contextRef="#ctx0" brushRef="#br0" timeOffset="36984.51">9102 6579 0,'0'36'47,"0"-1"-47,0-17 16,0 34-1,0-16 1,0-19-16,0 19 0,0-19 15,-18 1 1,18 0-16,0-1 16</inkml:trace>
  <inkml:trace contextRef="#ctx0" brushRef="#br0" timeOffset="37335.5">8890 6703 0,'0'0'0,"0"17"0,-35 54 31,17-53-31,-35 35 0,-35-1 15,-18 1-15,0 0 16,-17-17-16,-1-1 16,19-18-1,34-17-15,18 0 0,-17-35 32,70 0-32,-36-18 15,36-70-15,0 52 16,0-17-16,0 35 15,0 18-15,0 17 16</inkml:trace>
  <inkml:trace contextRef="#ctx0" brushRef="#br0" timeOffset="37607.71">8114 6473 0,'-18'0'110,"-35"53"-110</inkml:trace>
  <inkml:trace contextRef="#ctx0" brushRef="#br0" timeOffset="38657.58">4851 6879 0,'0'35'0,"0"1"16,17-19-16,-17 19 15,18 17-15,-18-36 16,18 71 0,-1-52-1,-17-19 1,0-52 93,0-18-109,18-17 16,-18-1-16,35-17 16,-35 17-16,35 18 15,-35 18-15,36 0 16,-19 17-16,1 18 15,0-17 1,-1 17 0,1 0-1,0 0-15,-1 0 16,1 0-16,-1 17 16,-17 1-16</inkml:trace>
  <inkml:trace contextRef="#ctx0" brushRef="#br0" timeOffset="39167.85">5433 6720 0,'-18'0'16,"1"18"-1,-19 0-15,19-1 16,-19 19-16,36-19 16,-17 1-16,17 0 15,-18 34-15,18-16 16,0-1-1,0 0-15,0-17 16,18-18 0,-1 0-16,1 0 15,0 0 1,17 0-16,-17 0 16,-1-35-16,36 17 15,0-17-15,-35-1 16,-18 19-16,0-18 15,0 17-15,0-17 16,0-1-16,-18 1 16,0 17-16,1-17 15,-1 18-15,0-1 16,1 18 0</inkml:trace>
  <inkml:trace contextRef="#ctx0" brushRef="#br0" timeOffset="39591.86">5821 6491 0,'0'0'0,"0"35"16,0-17-16,0 0 15,0-1-15,0 19 16,0 17-16,0 35 16,0-18-16,0 1 15,0 17-15,17-17 16,-17-19 0,0 19-16,0-53 0,18-1 15,-18-52 16,0-18-15</inkml:trace>
  <inkml:trace contextRef="#ctx0" brushRef="#br0" timeOffset="39903.42">5750 6773 0,'53'-17'47,"18"-1"-32,-1 0-15,1 18 16,-18-17-16,-36 17 16,1 0-16,0 0 15,17 0-15,0 0 16,-17 0-16</inkml:trace>
  <inkml:trace contextRef="#ctx0" brushRef="#br0" timeOffset="40532.1">6615 6738 0,'-18'18'31,"0"-1"-31,1 1 16,-1-18-16,0 18 15,18-1-15,-17 19 16,-1-1-16,18 0 16,0 0-1,0-17-15,0 0 16,0-1 0,18-17 15,-1 0-31,1 0 15,17 0-15,-17 0 16,0 0-16,-1 0 16,1-17-16,0-1 15,-1-35-15,1 0 16,-1 0-16,-17 0 16,0 18-16,0 17 15,0-17-15,-17 35 16,-1-17-16,1 17 15,-1 0 1,0 0-16,1 0 31,17 17-31,0 1 16,-18-18-16,18 17 16</inkml:trace>
  <inkml:trace contextRef="#ctx0" brushRef="#br0" timeOffset="41071.04">6932 6720 0,'18'53'16,"-18"-35"-16,0 0 15,0-1-15,0 19 16,0-1-16,0 0 16,0-17-16,0 35 15,0-36-15,17 1 16,1-18-1,-18 18-15,18-18 63,-18-36-63,17 19 16,-17-36-16,18-53 15,-18 53-15,18-53 16,-18 36-1,0 52-15,17-17 16,-17 17 31,18 0-31,-1 1 15,1 17-16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3-05-22T12:15:17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1958 9754 0,'-18'0'63,"1"0"-48,-1 0-15,-35 0 16,0 0-16,0 0 15,18 0-15,0 18 16,-1 0-16,1-18 16,0 35-16,17-18 15,18 1-15,-35 0 16,35-1-16,0 1 16,0 0-1,-18-18-15,18 17 16,0 1-16,0 0 15,0-1 1,0 1 15,18 0 1,0 17-32,35-18 15,-1 1-15,-16 0 16,34 17-16,-17-17 15,0-1 1,-18 1-16,-17-18 16,17 18-16,-17-1 15,17 1-15,0-1 16,-35 1-16,0 0 16,0-1 15,0 1-16,-17 0-15,-1-1 16,-17 1-16,0 0 16,-1-1-16,19 1 15,-19 0-15,1-18 16,0 17-16,0 1 16,-1-18-16,1 17 15,17 1-15,1-18 16,-1 0-1,1 0-15,-1 0 16,0 0 15</inkml:trace>
  <inkml:trace contextRef="#ctx0" brushRef="#br0" timeOffset="514.52">2628 10231 0,'0'0'0,"18"0"16,-1 0-16,1 0 15,17 0 1,36 0-16,17 0 16,71 0-16,-36 17 15,-17-17-15,-53 0 16,-18 0-16</inkml:trace>
  <inkml:trace contextRef="#ctx0" brushRef="#br0" timeOffset="1016.1">2699 10530 0,'17'0'63,"1"0"-63,0 0 16,17 0-16,0 0 15,18 18-15,-35-18 16,17 0-16,0 0 15,-17 0-15,35 0 16,-18 0-16,-17 0 16,-1 0-1</inkml:trace>
  <inkml:trace contextRef="#ctx0" brushRef="#br0" timeOffset="1734.83">3475 10495 0,'17'0'16,"36"0"0,18-17-16,88-1 15,-71 18-15,88 0 16,1 0-16,17 0 15,-18 0-15,18 0 16,0 0-16,0 0 16,36 0-16,69 35 15,-16 18-15,-54-53 16,-17 0-16,-36 0 16,-53 0-16,19 0 15,-107 0-15,88 0 16,1 0-16,17 0 15,-53 0-15,18 0 16,-36 0 0,-52 0-16</inkml:trace>
  <inkml:trace contextRef="#ctx0" brushRef="#br0" timeOffset="3050.23">4674 9631 0,'0'17'15,"18"19"-15,-18 17 16,0 0-16,0-1 16,0 19-16,0 0 15,0-36-15,0 0 16,0-17-16,0-71 140,18-18-140,17 1 16,18-1-16,0 1 16</inkml:trace>
  <inkml:trace contextRef="#ctx0" brushRef="#br0" timeOffset="3297.07">5186 9472 0,'17'0'15,"1"35"1,-18 1-16,18 17 16,-18-18-16,0 18 15,17-18-15,-17-17 16,0-1-16,0 1 16,0 0-16,0-1 31</inkml:trace>
  <inkml:trace contextRef="#ctx0" brushRef="#br0" timeOffset="6064.31">5239 9454 0,'-18'0'94,"0"0"-78,1-17-16,-1 17 15,1 0 1,-1 0 0,-35 0 30,35 17-46,-17 1 0,0 0 16,0-1 0,17 1-16,0-18 15,18 18-15,-17-18 16,17 17 0,-18-17-16,18 18 15,-18 0 1,18-1-16,0 1 15,-17-18 1,17 17-16,0 1 16,0 0-1,0-1 1,-18-17 31,18 18-32,0 0 17,0-1 93</inkml:trace>
  <inkml:trace contextRef="#ctx0" brushRef="#br0" timeOffset="7247.79">5644 9754 0,'-17'0'62,"-1"36"-46,1-19-16,17 1 15,-18-1-15,0-17 16,18 18-16,0 0 47,0-1 0,18 1-16,0-18-15,17 18-1,-18-18-15,19 35 16,-19-35-16,-17 18 109,0-1-109,0 1 16,-35-18 0,17 35-16,1-35 15,-1 0-15,18 18 16,-17-18-16,-1 0 31,0 0 0,1 0-31,-1 0 32</inkml:trace>
  <inkml:trace contextRef="#ctx0" brushRef="#br0" timeOffset="7895.67">6244 9966 0,'18'0'31,"-1"0"-15,1 0-16,17 0 15,-17 0 1,0 0-1,17 0 17,-17 0-17,34 0-15,-16 0 16,-19 0-16</inkml:trace>
  <inkml:trace contextRef="#ctx0" brushRef="#br0" timeOffset="8846.79">6985 9825 0,'0'35'47,"0"18"-31,0 18-16,0-18 15,0 17-15,0-52 16,0 17-16,0-17 16,0-1-1,0 1 17,0-36 46,0-17-63,18 17-15,-1-35 16,19 36-16,-1-54 16,18 36-16,-18 0 15,0 17-15,-17 0 16,0-17-16,-1 35 15,-17-18-15,18 18 16,-1 0 31,1 0-31,0 18-1,-18 0 16,17-1-15,-17 19 0,0-1-16,0-17 15,0 17-15,18-35 16,-18 18-16</inkml:trace>
  <inkml:trace contextRef="#ctx0" brushRef="#br0" timeOffset="9744.74">5327 11007 0,'0'17'0,"0"1"16,0 17-1,18 0-15,-1 18 16,-17-17-16,18 52 15,-18-53-15,0 0 16,0 1-16,0-1 16,0-17-16,0-1 15,0 1 1,0-36 78,0 1-94,18-36 15,-1 0-15,18-18 16,1 36-16,-19 0 16,1 17-16,0 0 15,17-17-15</inkml:trace>
  <inkml:trace contextRef="#ctx0" brushRef="#br0" timeOffset="10055.28">5733 11024 0,'0'0'0,"35"0"16,-17 0 15,-1 36-15,-17 16-16,18 1 15,-18 0-15,0-35 16,17 35-16,-17-18 15,0 0-15,0-17 16,0 0 15</inkml:trace>
  <inkml:trace contextRef="#ctx0" brushRef="#br0" timeOffset="11207.79">6421 11165 0,'-18'0'31,"18"18"0,-18-18-31,-17 0 16,17 18-16,-17-1 16,0-17-16,0 18 15,35 0-15,-18-1 16,0 1-16,18 17 15,0-17-15,0-1 16,0 19 0,18-19 31,0-17-32,-1 0 1,1 0-16,-18 18 15,17-18-15,-17 18 63,0-1-32,0 1 0,0 0-15,-35-1-16,0 36 16,0-35-16,-1 17 15,19-17 1,-1-18 0,0 0-1,1 0 1,-1 0-1</inkml:trace>
  <inkml:trace contextRef="#ctx0" brushRef="#br0" timeOffset="11999.49">5662 11077 0,'0'-17'63,"18"17"-32,-1-18-31,1 0 16,0 18-16,-1-17 15,1 17 16</inkml:trace>
  <inkml:trace contextRef="#ctx0" brushRef="#br0" timeOffset="12887.87">5750 11007 0,'-17'0'47,"-1"0"-32,18 17-15,-18-17 16,18 18-1,-17-18 1,17 18 0,0-1 31,-18-17-16,18 18-16,-18-18 32,18 17-31,0 1 31,0 0-16,-17-18-31,17 17 31,-18-17-31,18 18 16,-17-18 0</inkml:trace>
  <inkml:trace contextRef="#ctx0" brushRef="#br0" timeOffset="13647.72">8502 10301 0,'0'18'46,"-35"17"-46,-18 36 16,0 17-16,-18 0 16,18-17-16,18-19 15,0-16-15,35-1 16,-18-17-16,1-1 16</inkml:trace>
  <inkml:trace contextRef="#ctx0" brushRef="#br0" timeOffset="14063.84">8149 10460 0,'35'0'32,"-17"18"-32,17-1 0,-17 18 15,17 18-15,18 18 16,-18-18-16,-17 0 16,17-18-16,1 18 15,-19-18 1,19-17-16,-36-1 15,17 1-15,18 0 16,-35-1 0</inkml:trace>
  <inkml:trace contextRef="#ctx0" brushRef="#br0" timeOffset="14520.54">9172 10213 0,'0'35'31,"0"36"-15,0 35-16,0-18 16,0-35-16,0 17 15,0-17-15,0 0 16,0 18-16,0-54 16,-17 19-16,17-19 15,0 1 1</inkml:trace>
  <inkml:trace contextRef="#ctx0" brushRef="#br0" timeOffset="15152.09">9613 10495 0,'-35'-17'16,"17"17"-16,1 0 15,-1 0 1,0 0 31,18 17-47,0 36 16,-17-35-16,17 35 15,0-18-15,0-17 16,0-1-1,0 1-15,0-1 16,17-17 0,1 18-1,0-18 32,-1-18-16,19 1-31</inkml:trace>
  <inkml:trace contextRef="#ctx0" brushRef="#br0" timeOffset="16112.4">10266 10460 0,'-35'0'16,"17"0"-16,-17 0 15,17 0 1,18 18 62,0-1-78,0 18 16,0 1-16,0-19 15,0 1-15,0 0 16,0 17-16,0 0 16,35-17-16,-35-1 15,18 1-15,0-18 47,-1 0-31,18 0-1,1 0 1,34-18-16,-34 1 16,-1-1-16,-17 1 15,-18-1-15,17 0 16,-17 1-16,0-19 16,18 1-16,-18 17 15</inkml:trace>
  <inkml:trace contextRef="#ctx0" brushRef="#br0" timeOffset="16274.82">10513 10495 0,'0'0'0,"0"-35"0,0 0 15,0 17 1,-18 0-16,1 18 31,17-17-15,-18 17-16</inkml:trace>
  <inkml:trace contextRef="#ctx0" brushRef="#br0" timeOffset="65471.38">1605 13035 0,'0'18'16,"0"17"0,18 36-1,-18 17-15,0-35 16,0 17-16,0-17 15,0 0-15,0-18 16,0-17-16,0 0 16,0-1-16,0 1 15,-18-36 48,1-35-63,17-17 15,0-18-15,0-1 16,0 19-16,0-1 16,0 18-16,17 18 15,1 18-15,-18-1 16,17 0 0,1 18 30,17 0-30,-17 0-16,0 0 16,-1 0-1,1 0 17,0 18-17,-1-18-15,1 18 16,-1-1-1,1-17-15,0 18 16,-18-1-16,17 1 16,1 0-1,-18-1-15,18 1 16,-18 17-16,0-17 16,17 0-16,-17-1 15,0 1-15,0-1 16,0 1-16,0 0 15,0-1-15,0 1 16,0 35-16,0-35 16,0-1-16,0 18 15</inkml:trace>
  <inkml:trace contextRef="#ctx0" brushRef="#br0" timeOffset="67967.52">2716 13212 0,'18'0'32,"17"0"-32,1 0 15,-1 0-15,18 17 16,0 18-16,53-35 16,-1 0-16,-34 0 15,-18 0-15,-36 0 16,1 0-16,17 0 15,-17 0-15</inkml:trace>
  <inkml:trace contextRef="#ctx0" brushRef="#br0" timeOffset="68424.59">2928 13458 0,'35'0'31,"1"0"-31,17 18 16,52-18-16,-52 0 0,18 0 16,-36 0-16,0 0 15</inkml:trace>
  <inkml:trace contextRef="#ctx0" brushRef="#br0" timeOffset="69279.17">4145 12894 0,'0'0'0,"0"35"15,0 89-15,0-54 16,0 19-16,0-54 15,0 35-15,0-34 16,0 17-16,0-18 16,0-70 93,35-36-93,-17 0-16,17 1 15,18-1-15,0 18 16,-18 1-16,-17 16 16,0 36-16,-18-17 15,17 17 1,1 17 31,-18 1-47,0 0 15,0-1 1,18-17-16,-18 18 16,0 17-1,0-17-15,0-1 16,0 36-16,17-17 15,-17-1-15,0 0 16,0-17-16,0-1 16,0 1-16,0 0 15,0-1 1,0 1-16,0 0 16,0-1-16</inkml:trace>
  <inkml:trace contextRef="#ctx0" brushRef="#br0" timeOffset="70022.45">4904 13088 0,'-53'18'32,"17"-1"-32,-34 1 15,35 0-15,-1-1 16,19 19-16,17-19 15,-18 18-15,18-17 16,-18 0-16,54-18 63,87 0-48,-35 17-15,-17-17 16,-1 0-16,-34 0 15,-19 0-15,1 0 16,-18 18 31,0 0-47,0 17 16,0-17-16,-18 17 15,1 0-15,-1 0 16,18-17-16,0 0 15,-18-1-15,18 1 16,-17-18 0,-1 18-1,1-18 1</inkml:trace>
  <inkml:trace contextRef="#ctx0" brushRef="#br0" timeOffset="70759.42">6068 12577 0,'0'35'47,"-36"53"-47,19-17 15,-1 52-15,1-17 16,-1 0-16,18-18 16,-18-35-16,18-18 15,0-17-15,0 52 16,18-52-16,-18 17 16,18 0-16,17 1 15,-35-19-15,17 1 16,1-18-16,0 18 15,-1 17-15,1-35 32,-18 18-17</inkml:trace>
  <inkml:trace contextRef="#ctx0" brushRef="#br0" timeOffset="71423.13">6809 12894 0,'0'35'16,"0"1"-1,0 17-15,0 35 16,0 0-16,0 0 16,0-17-16,0-1 15,0-52 1,0-1-16,0 1 16</inkml:trace>
  <inkml:trace contextRef="#ctx0" brushRef="#br0" timeOffset="72223.62">7179 13317 0,'18'0'125,"52"0"-125,-35 0 16,36 0-16,-36 0 15,-17 0-15,0 0 47,17 0-47,0 0 16,0 0-16,-17 0 15,0 0-15</inkml:trace>
  <inkml:trace contextRef="#ctx0" brushRef="#br0" timeOffset="73031.48">8255 12894 0,'-18'0'47,"1"18"-47,-1-1 16,18 1-16,-35 17 15,17-17 1,18 0 62,0-1-62,18 1-16,17 17 15,0-17-15,-17-1 16,35 1-16,-18 0 16,-17-18-16,-1 17 15,1 1 17,-18 0-17,18-18-15,-18 17 16,0 1-16,17-1 15,-17 1 1,0 0-16,0-1 16,0 1-1,0 0 1,-17-18 0,17 17-1,-18-17 1</inkml:trace>
  <inkml:trace contextRef="#ctx0" brushRef="#br0" timeOffset="73711.03">8908 12594 0,'17'18'15,"1"35"-15,0 35 16,-1 53-16,36 35 15,-35-34-15,17 34 16,-35 0-16,0-70 16,0-53-16,0 18 15,0-36-15,0-17 16,0-1-16,0 1 16</inkml:trace>
  <inkml:trace contextRef="#ctx0" brushRef="#br0" timeOffset="85151.03">1852 15011 0,'-18'0'31,"1"0"-31,-1 0 15,1 0-15,-19 0 16,-17 0-16,18 0 16,-35 0-1,-1 17-15,0-17 16,1 0-16,-1 0 16,1 18-16,17-18 15,18 0-15,-1 0 16,19 0-16,17 18 78,0 17-62,0 18-1,0 0 1,0 0-16,0-18 15,0 18-15,0-36 16,0 72 0,0-72-16,0 19 15,0-1-15,0 0 16,0 53 0,0-35-16,0 0 15,0-18-15,0 1 16,0-1-16,0 0 15,0-17-15,0 17 16,0 0-16,0 18 16,0 0-16,0-17 15,0-1-15,0-18 16,0-34 93,0-1-93,0-17-16,-18-18 16,0 0-16,18-17 15,0-1 1,0 36-16,0-1 15,0 19 1,0-1-16,0 1 16,0-1-1,18 18 63,0 0-62,-1 0 0,19 0 15,-19 0-31,1-18 16,17 18-1,-17 0 1,-1 0 15,36-17-15,18-1-16,17 18 15,-53 0-15,18-18 16,-35 18-16</inkml:trace>
  <inkml:trace contextRef="#ctx0" brushRef="#br0" timeOffset="87630.84">2081 15857 0,'0'18'31,"0"0"-16,0 17-15,0-17 16,0-1-16,0 18 16,0-17-16,0 0 15,0 17-15,0-17 16,0-1-16,-17 19 16,17-19-16,0 1 15,0-53 126,0-1-141,0 1 15,35 0-15,-17-1 16,-1 19-16,19-18 16,-1-18-16,18 17 15,-36 19-15,19-1 16,-19 18-16,1-18 16,17 1-16,-17 17 15,0 0 16,-1 0-15,1 0 0</inkml:trace>
  <inkml:trace contextRef="#ctx0" brushRef="#br0" timeOffset="98431.36">3440 15752 0,'0'0'0,"17"0"0,1 0 16,-1 0-16,19 17 16,-19-17-16,1 0 15,0 0-15,-1 0 16,1 18-1,0-18 1,-1 0 15,1 0-15,0 0-16,-18 17 16,17-17-16</inkml:trace>
  <inkml:trace contextRef="#ctx0" brushRef="#br0" timeOffset="98983.84">3440 15910 0,'17'0'31,"1"0"-15,-1 0-16,1 0 16,-18 18-16,18-18 15,-1 0-15,1 0 16,0 0 0,-1 0 62</inkml:trace>
  <inkml:trace contextRef="#ctx0" brushRef="#br0" timeOffset="103633.12">4868 15452 0,'-17'0'16,"-1"0"0,0 0 15,-17 17-31,17 1 15,1 0-15,-18-1 16,17-17-16,18 18 16,-18 0-16,1-1 15,17 1 1,0-1 0,-18-17-16,18 18 31,35 17 0,-35-17-15,18-18-1,0 18-15,-1-18 16,1 17-16,-1 1 16,1 0-1,0-1-15,-1 1 16,1-1-16,-18 1 15,0 0 32,0-1-31,0 1-16,-18 0 16,-17-1-16,0 1 15,0 0-15,17-18 16,-17 17-16,17-17 15,18 18-15,-18-1 16,1-17-16,-1 0 16,0 18-1,1-18 1</inkml:trace>
  <inkml:trace contextRef="#ctx0" brushRef="#br0" timeOffset="104543.18">6015 15046 0,'-18'0'47,"1"0"-47,-1 0 16,0 0-16,1 0 15,-36 0-15,17 0 16,-16 0-16,-1 0 15,17 0-15,1 18 16,0-18-16,0 17 16,17-17-16,0 0 31,18 18-15,0 17 15,0 36-16,-17-18-15,17 52 16,0 1-16,0-17 16,-18-19-1,18 1-15,0-36 0,0 35 16,0-17-16,0 0 16,0 0-1,0 0-15,-18 18 16,18-36-16,0 35 15,0-17-15,0-17 16,0-1-16,-17-17 16,17-1-1</inkml:trace>
  <inkml:trace contextRef="#ctx0" brushRef="#br0" timeOffset="104920.31">5468 15946 0,'0'0'0,"18"0"47,-1 0-31,1 0-16,0 0 15,-1 0-15,1 0 16,0 0-16,-1 0 15,1 0-15,-1 0 16</inkml:trace>
  <inkml:trace contextRef="#ctx0" brushRef="#br0" timeOffset="106262.75">6297 15963 0,'-18'0'16,"18"18"15,-17-18-15,-1 0-1,1 17-15,-1-17 16,0 18 0,1-18-16,17 18 15,-18-18-15,0 17 32,18 1-32,-17-18 15,17 18 1,0-1 15,0 1 78,17-18-93,1 0 0,0 0 46,-1 0-46,-17 18-1,18-1 1,-18 1 0,18 17-16,-18-17 15,0-1 1,0 1-16,0 0 16,0-1-1,0 1 1,0 0 15,-18-1-15,0-17 46,1 18-46,-1-18-16,0 0 15,1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3-05-22T12:31:34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18239 1499 0,'0'-17'62,"17"17"-46,19-18-16,-19 0 15,1 1-15,35-1 16,17-17-16,-17 0 16,18 17-1,-18 0-15,17 1 16,18-19 0,-35 19-1,-17-1-15,52 18 16,0-18-16,0 1 15,-17-1-15,-1 18 16,-17-17-16,0 17 16,71-36-1,-89 19 1,0 17-16,18-18 16,-18 18-16,36-18 15,-1-17-15,19 35 16,16-18-16,19 1 15,211-19 1,-247 36 0,-17 0-16,17 0 15,-17 0-15,-1 0 16,54 0-16,-54 0 16,71 0-1,-35 0-15,53 0 0,-36 0 16,36 0-16,-18 0 15,36 0 1,-19 0-16,19 0 16,-19 0-16,-34 0 15,-18 0-15,0 18 16,-18-18-16,-18 0 16,19 0-16,-19 35 15,18-35-15,-35 0 16,0 0-16,35 18 15,-35 0-15,53-18 16,-35 17-16,17-17 16,0 0-16,0 18 15,0 0-15,18-1 16,-35 1-16,-1-18 16,-17 18-16,-17-1 15,-19-17-15,1 0 16,0 0-16,-1 0 15,18 18 1,18-18 0,0 17-16,0 1 15,18-18 1,-54 18-16,19-18 0,-19 17 16,1-17 62,17 18-78,36 0 15,-54-18-15,-17 17 16,18-17 93,0 0 94,-18 18-171,17-18-32,1 0 15,-18 18 48,18-18 46,-1 17-109,-17 1 16,18-18-16,-1 17 47,1 1-32,-18 0 1,18-1-16,-18 1 31,17-18-31,-17 18 16,18-1-1,0 1 17,-18 17-32,17-35 15,-17 18 1,18-18 46,-18 18-30,0-1-17,0 1 1,0-1 15,0 1-31,18 0 16,-18-1-1,0 1-15,0 0 16</inkml:trace>
  <inkml:trace contextRef="#ctx0" brushRef="#br0" timeOffset="1903.53">21396 247 0,'-18'0'47,"1"0"-31,-1 0-16,-17 0 15,17 18-15,-17-1 16,-18 1-16,18 17 16,-1 0-16,1 1 15,0-19-15,35 1 16,0 0 31,0-1-32,0 1 1,17-18-16,1 0 16,0 0-16,17 18 15,-17-18-15,17 17 16,-17 1-16,34-18 16,-34 17-1,0-17 1,-18 18-16,0 0 31,0-1 0,0 1 1,-18 0-1,0-18-31,1 0 15,-1 0-15,1 0 16,-1 0-16,0 0 16</inkml:trace>
  <inkml:trace contextRef="#ctx0" brushRef="#br0" timeOffset="2335.57">21678 123 0,'0'18'31,"0"17"-31,0 18 0,0 0 16,-17 0-16,17 18 15,0-54-15,-18 54 16,18-53-16,0 17 16,0-18-16,0 1 15</inkml:trace>
  <inkml:trace contextRef="#ctx0" brushRef="#br0" timeOffset="2719.55">21608 335 0,'17'0'78,"19"0"-78,16 0 16,-16-17 0,17 17-16,17 0 15,1-18-15,-36 18 16,-17 0-16</inkml:trace>
  <inkml:trace contextRef="#ctx0" brushRef="#br0" timeOffset="3626.02">22225 476 0,'-18'18'78,"1"0"-78,-1-1 15,0 1-15,18-1 16,-17 1-16,17 0 16,0-1 15,0 1 0,17-18 0,1 0-15,0 0-16,-1 0 16,1 0-16,0 0 15,-1 0-15,-17-18 16,18 18-16,-18-17 16,18 17-16,-1-18 15,-17 0-15,0 1 16,0-1-1,0 1-15,0-1 32,0 36 124,0-1-156,0 1 16,0-1-16,0 1 15,0 0-15,18-18 16,-18 17-1,17-17 1,1 0 0,0 0-1,-1 0 1</inkml:trace>
  <inkml:trace contextRef="#ctx0" brushRef="#br0" timeOffset="4056.47">22666 318 0,'0'52'31,"0"1"-31,0-35 16,0 17-16,0 18 15,0-35-15,0-1 16,0 1-16,0 0 15,-18-1-15,18 1 16,0 0 0,18-18 31,0 0-32,35 0-15,-36 0 16,36 0-16,-35 0 15</inkml:trace>
  <inkml:trace contextRef="#ctx0" brushRef="#br0" timeOffset="4440.5">22701 476 0,'36'-17'47,"-1"17"-47,-18 0 16,1-18-16,0 18 15,-1 0 1,1 0-1</inkml:trace>
  <inkml:trace contextRef="#ctx0" brushRef="#br0" timeOffset="5048.74">23107 441 0,'0'18'0,"-18"-18"16,1 17-16,-1-17 15,18 18-15,0 0 16,-18-1-16,1 1 16,17-1-1,0 1 16,0 0-15,17-1-16,1-17 16,0 0-16,-1 0 15,1 0-15,-18-17 63,18-19-63,17 19 0,18-18 15,-36 17 1,-17 0-16,18 18 16,-36 0 46,1-17-46</inkml:trace>
  <inkml:trace contextRef="#ctx0" brushRef="#br0" timeOffset="5544.68">23460 441 0,'0'53'16,"0"-18"-1,0 0-15,0 18 16,0-35-16,0 0 15,17 17-15,1 0 16,-18-17 0,0-36 31,0-35-32,0-70-15,0 88 16</inkml:trace>
  <inkml:trace contextRef="#ctx0" brushRef="#br0" timeOffset="7223.12">27058 1376 0,'18'-35'63,"17"-1"-48,71-34 1,-36 17-16,-34 18 15,34-1-15,-35 19 16,1-1-16,17 0 16,-18 1-16,18-1 15,17 0-15,-34 18 16,17-17-16,17-1 16,1-17-1,-18 17-15,0 18 16,52-17-16,-52-1 15,18 18-15,-18 0 16,35-18-16,-17 18 16,17-17-16,-18 17 15,18 0-15,1 0 16,-36 0-16,-1 0 16,1 0-16,-17 0 15,-1 0-15,0 0 16,36 0-16,17 0 15,18 0-15,53 17 16,-36 1-16,18-18 16,-35 18-16,-53-18 15,-18 17-15,18-17 16,-35 0 0,-1 0-1,1 18 1,0-18-1,35 0-15,-18 35 16,18-35 0,-18 18-16,0-1 15,-17-17-15,0 18 16,-1-18-16,1 18 62,17-1-62,0 19 16,54 17-16,34-1 16,-17 1-16,0-17 15,-71-19-15</inkml:trace>
  <inkml:trace contextRef="#ctx0" brushRef="#br0" timeOffset="9375.03">28557 176 0,'0'0'0,"-53"18"0,1 0 16,34-18-16,-17 35 16,-1-35-16,36 18 15,-17-1-15,17 1 16,0 0 0,0-1-1,0 1-15,0-1 16,0 1-1,0 0 1,0-1 0,0 1-16,0 0 15,0-1 1,0 1-16,0 0 16,0 17-16,0 0 15,0 0 1,0 1-16,0-19 15,0 1-15,0 0 16,0-36 109,0-17-16,0-1-109,17-17 16,-17 36-16,0-18 16,18-1-16,-18 19 15,0-1 1,0 0-16,0 1 16,0-1-1,0 0-15,0 1 16,0-1-16,0 1 15,0-1-15,18 0 16,-18 1 0,0-1-1,17 18 48,19 0-48,16 0-15,37-18 16,-36 18-16,-18 0 16,-18 0-1,1 0 79,-18 18-63,0 0 1,0-1-17,0 1 1,-18 0-1,-17 17-15,18-18 16,-1-17-16,18 18 16,-18-18-16,18 18 15</inkml:trace>
  <inkml:trace contextRef="#ctx0" brushRef="#br0" timeOffset="10367.59">28593 406 0,'-18'0'47,"0"0"-47,1 0 63,-1 0-48,0 17-15,1-17 16,-1 0-16,1 0 16,17 18-16,-18-18 31,36 0 250,-18 18-281,17-18 31,1 0-15,-18 17-16,17 19 16,1-19-1,17 18 1,-35-17-16,18-18 16,0 18-16,-1-1 15,1 1 1,-18 0-16,18-18 0,-1 17 15</inkml:trace>
  <inkml:trace contextRef="#ctx0" brushRef="#br0" timeOffset="10888.26">29122 335 0,'-18'0'16,"1"0"-1,-19 18 1,1-1-1,17-17-15,1 18 16,17 0-16,0-1 31,-18 1-31,18 0 16,0-1 0,0 1-16,18 0 31,-1-18-16,1 0 1,-18 17 0,18-17-16,-1 0 31,1 0-31,0-17 16</inkml:trace>
  <inkml:trace contextRef="#ctx0" brushRef="#br0" timeOffset="11487.48">29704 212 0,'0'17'47,"0"19"-47,0-1 15,-18-17-15,18 17 16,-17 18-16,17-36 16,-18 54-16,0-53 15,18 34-15,0 1 16,0-35-16,0 17 15,0-17-15,0 0 16</inkml:trace>
  <inkml:trace contextRef="#ctx0" brushRef="#br0" timeOffset="11839.02">29510 459 0,'35'0'47,"18"-36"-31,18 19-16,17-19 16,-35 19-16,0-18 15,17 35-15,-17-18 16,-35 0-16,-1 18 15</inkml:trace>
  <inkml:trace contextRef="#ctx0" brushRef="#br0" timeOffset="12614.98">30110 459 0,'-18'17'62,"-17"-17"-62,17 36 16,-17-19-16,17-17 15,18 18-15,-18-1 16,18 1 0,0 0-1,0-1 1,18-17 46,0 0-46,-1 0-16,1 0 16,0 0 31,17-17-32,0-1-15,0 0 16,-35 1-16,18 17 15,-18-18 95,-18 18-110</inkml:trace>
  <inkml:trace contextRef="#ctx0" brushRef="#br0" timeOffset="13722.92">30445 459 0,'0'17'31,"0"36"-31,0-18 15,0 1 1,0 34 0,0-52-16,0 0 15,0-1-15,0 1 16,0-1 0,0-34 62,0-36-63,0 0 1,0 0-16,0 18 16,0 0-16,17-1 15,-17 19-15,18 17 16,-18-18-16,18 0 15,-1 18-15,1 0 16,0 0 0,-1 0-16,36 0 15,0 0 1,-18 0-16,-17 0 78,0 0-62,-1 0-16</inkml:trace>
  <inkml:trace contextRef="#ctx0" brushRef="#br0" timeOffset="15279.73">29157 353 0,'18'17'156,"-18"1"-156,17 0 15,-17-1 17,0 1-32,0 0 15,0-1 1,0 1 78,0 0-94,0-1 15,-17-17 17,-1 0-17,18 18-15,-18-18 47,1 0 47,-1 0-47</inkml:trace>
  <inkml:trace contextRef="#ctx0" brushRef="#br0" timeOffset="68398.69">1605 670 0,'-17'0'328,"17"18"-328,-18-18 687,0 0 610,1 0-1297,-1 0 16,0 0-1,1 0 17,-1 0-17,18 18 485,0 34-484,0-16-16,0-1 16,0 0-16,0-17 15,0 17-15,0 18 16,0-18-16,0 1 15,0-1-15,0-17 16,0-1 0,0 1-16,0 0 15,0-1 1,0 18-16,0-17 16,0 0-1,35-18 204,36 0-203,-36 0-1,-17 0-15,-1 0 16,19 0-1,-19 0 32,1 0-47,0 0 16,-1 0-16,19 0 16,-1 0-16,0 0 15,0 0-15,1 0 16,-1 0-16,-17 0 15</inkml:trace>
  <inkml:trace contextRef="#ctx0" brushRef="#br0" timeOffset="69118.7">1429 952 0,'17'0'78,"1"0"-62,0 0-1,-1 0 17,1 0-17,17 0-15,1 0 16,-19 0-16,1 0 15</inkml:trace>
  <inkml:trace contextRef="#ctx0" brushRef="#br0" timeOffset="70272.25">2364 1182 0,'17'0'141,"1"0"-125,17 0-16,-17 0 15,35-18-15,-18 18 16,0 0-16,1 0 16,-19 0-1,-17 18 16,0 17-15,18 0-16,-18 1 0,0-19 31,0 1-15,-18 0-16,1-1 16,-1 18-16,-17 1 15,35-1-15,-18-17 16,18-1-16,-18-17 15,18 18 110,71-18-109,-18 0-16,35 0 16,-70 0-16,17 0 15,-17 0-15</inkml:trace>
  <inkml:trace contextRef="#ctx0" brushRef="#br0" timeOffset="73798.78">2011 335 0,'0'18'31,"17"-1"-15,1-17 0,0 18-16,-1-18 15,1 18-15,0-1 16,35 19 0,-18-19-16,35 54 15,-17-36-15,-17-17 16,-19-18-16</inkml:trace>
  <inkml:trace contextRef="#ctx0" brushRef="#br0" timeOffset="74921.35">3440 1023 0,'17'0'157,"1"0"-157,17 0 15,0 0-15,36 18 16,0-1-16,34-17 16,19 18-16,-36-18 15,18 18-15,-71-18 16</inkml:trace>
  <inkml:trace contextRef="#ctx0" brushRef="#br0" timeOffset="75529.14">3616 1270 0,'18'0'32,"17"0"-17,0 0-15,0 0 16,18 0-16,0 0 15,18 0-15,-36 18 16,-17-18-16,-1 0 16,1 0 31,17 0-32</inkml:trace>
  <inkml:trace contextRef="#ctx0" brushRef="#br0" timeOffset="76711.24">4974 758 0,'-17'0'16,"-1"0"0,-53 0-1,18 0-15,18 0 16,17 0-16,-34 0 15,16 0-15,1 0 16,17 18-16,1-18 16,-1 0-1,0 18-15,1-18 16,-18 17 0,35 1-1,0 0 1,0-1-1,0 1-15,0 17 16,0-17-16,0 17 16,0-17-16,0-1 15,0 19-15,0-19 16,0 19-16,0-1 16,0 0-16,0 0 15,0 18-15,0 0 16,0-35-16,0 17 15,0-17-15,0-1 16,0 1 15,0 0-15,17-18 31,1 0-16,-1 0-15,1 0-16,0 0 15,-1 0-15,1 0 16,0 0-16,-1 0 31,1 0-15,0 0-1,34 0-15,19 0 16,0-18-16,-36 18 16</inkml:trace>
  <inkml:trace contextRef="#ctx0" brushRef="#br0" timeOffset="77320.25">4533 1252 0,'0'-17'16,"18"17"0,-1 0-1,1 0 1,0 0-16,-1 0 31,1 0 0</inkml:trace>
  <inkml:trace contextRef="#ctx0" brushRef="#br0" timeOffset="78511.28">5203 1288 0,'18'0'157,"0"17"-126,-18 1 0,0 0-15,0-1-16,0 1 15,0-1 1,0 1-16,0 0 16,0-1-1,-18 19-15,0-19 16,1 19-16,-1-19 15,18 1-15,-17-18 16,17 18 0,-18-1-1,36-17 95,17 0-95,0 0-15,0 0 16,1 0-16,-19 0 16,19 0-16,-19 0 15</inkml:trace>
  <inkml:trace contextRef="#ctx0" brushRef="#br0" timeOffset="79006.64">5980 1323 0</inkml:trace>
  <inkml:trace contextRef="#ctx0" brushRef="#br0" timeOffset="79697.67">6685 1429 0,'18'0'125,"17"0"-79,0 0-46,1 0 16,-1-18-16,-17 18 16,-1 0-16,36 0 15,0 0-15,18 0 16,34 0 0,1 0-16,18 0 15,-54 0-15,1 18 16,-18-18-16,-18 0 15,18 0-15,-18 0 16</inkml:trace>
  <inkml:trace contextRef="#ctx0" brushRef="#br0" timeOffset="79943.57">7814 1429 0,'0'0'0,"35"17"31</inkml:trace>
  <inkml:trace contextRef="#ctx0" brushRef="#br0" timeOffset="80599.7">7038 688 0,'0'35'31,"0"0"-15,0 18-16,0 18 16,0-18-16,0-18 15,0 18-15,0-35 16,0-1-16,0 19 15,18-36 1,-18-18 93,0-35-109,0 18 16,0-18-16,0 18 16,0-1-16</inkml:trace>
  <inkml:trace contextRef="#ctx0" brushRef="#br0" timeOffset="81128.75">7056 688 0,'35'18'109,"-18"-1"-93,36 54-16,-35-36 15,17-17-15,-17 17 16,-18-17-16,35-1 16,-35 18-16,18-17 15,-1 17-15,-17-17 16,18 0-16,-18-1 15,0-34 95,0-19-95,18-17-15,-18 18 16,17-35-16,-17 17 16,0 0-16,0 0 15,0 0-15,0 18 16,0 17-16</inkml:trace>
  <inkml:trace contextRef="#ctx0" brushRef="#br0" timeOffset="82191.1">7602 829 0,'0'18'79,"0"17"-64,0 0-15,0-17 16,0 17-16,0-17 15,0-1-15,0 1 16,0 0-16,0-1 16,0 1-1</inkml:trace>
  <inkml:trace contextRef="#ctx0" brushRef="#br0" timeOffset="83344.21">7161 1887 0,'0'18'0,"0"0"15,0-1-15,0 1 16,0 0-16,-17-1 15,17 36-15,0-18 16,0 1-16,0-19 16,0 19-16,0-19 15,0 1 1,0-53 78,0-1-94</inkml:trace>
  <inkml:trace contextRef="#ctx0" brushRef="#br0" timeOffset="83871.25">7144 1834 0,'0'18'47,"0"0"-31,17 17-16,19 0 15,-19 1-15,19-1 16,-1-18-16,-18 1 15,1 0-15,-18-1 16,0 1-16,18-18 16,-1 18-16,-17-54 125,18 1-110,-18 17-15,0-34 16,18 16-16,-18-17 16,17 36-16,-17-19 15,0 1-15</inkml:trace>
  <inkml:trace contextRef="#ctx0" brushRef="#br0" timeOffset="85318.61">7620 2099 0,'0'-18'47,"0"1"-32,0-19-15,18 1 16,-18 18-16,17 17 16,-17-18-16,18 18 93,0 18-77,-1-1 15,-17 1 1,18-18-32,-18 17 62,-18 36-46,1-35-16,-1 35 15,0-18-15,1-17 16,17 17-16,-18-17 16,0-18-16,1 17 15,17 1-15,-18-18 16,0 0-16,18 18 15,-17-1-15,34-17 125,19 0-109,-19 0 15,1 0-15,0 0 0,-1 0 15,1 0-16,17 0 1,0 0-16,18 0 16,-17 0-16,-19 0 15,1 0-15,0 0 16,-1 0 0</inkml:trace>
  <inkml:trace contextRef="#ctx0" brushRef="#br0" timeOffset="89912.05">9402 1376 0,'0'17'125,"-18"36"-125,0-17 16,-17 17-16,17-18 16,-17 0-16,0 0 15,0 1-15</inkml:trace>
  <inkml:trace contextRef="#ctx0" brushRef="#br0" timeOffset="108198.33">10407 811 0,'0'36'0,"0"-19"16,0 1-16,0 0 15,0-1-15,0 1 16,0-1-16,0 1 16,0 0-16,0 17 15,0 0 1,0 18-16,0-17 15,0-19-15,0-52 79,0-36-79,0 36 15,0-18-15,0 18 16,0-18-1,0 35-15,0-17 16,0-18-16,0 35 16,0 1-1,18 34 48,-1 1-48,19 0-15,-1 35 16,35 17-16,-17-35 16,-35-17-16,0-18 15,-1 0 63,1-70-62,-1 52-16,1-35 16,0 18-16,-18-1 15,0 19-15,0-1 16,0 1 0</inkml:trace>
  <inkml:trace contextRef="#ctx0" brushRef="#br0" timeOffset="108830.83">10989 900 0,'0'52'31,"0"-34"-31,0 17 16,0-17-16,0 17 15,0-17-15,0 0 16,0-1 0,0 1 15,0 0-16</inkml:trace>
  <inkml:trace contextRef="#ctx0" brushRef="#br0" timeOffset="109327.86">10319 1411 0,'53'0'31,"70"-18"-31,-35 18 16,53 0-16,-35-17 15,-18-1-15,-35 18 16,-17 0-16,-19 0 16,1 0 30,0 0-30,-1 0-16</inkml:trace>
  <inkml:trace contextRef="#ctx0" brushRef="#br0" timeOffset="109872.24">10478 1782 0,'0'52'31,"0"-34"-31,0 35 0,0 0 16,0-18-16,0 36 16,0-36-16,0-17 15,0 17-15,0-17 16,0-54 62,0-34-78</inkml:trace>
  <inkml:trace contextRef="#ctx0" brushRef="#br0" timeOffset="110267.99">10513 1817 0,'17'0'63,"1"35"-63,35 18 15,0-18-15,0 1 16,-36-19-16,1 1 16,0-1-1,-1-17 1,1 0 31,0-52-32,-18 16-15,0-17 16,17 18-16,1 17 16,-18 1-16,0-18 15,18 17-15,-18 0 16</inkml:trace>
  <inkml:trace contextRef="#ctx0" brushRef="#br0" timeOffset="111462.96">11095 1976 0,'0'-18'15,"0"0"17,35 18-32,-17 0 15,-1 0-15,19 0 16,-19 0-16,19 0 16,-19 0-16,1 0 15,0 0 1,-18 18 15,0 17-15,0-17-16,0 17 15,0-17-15,-18-1 16,18 1-16,-35 0 16,35-1-16,-18-17 15,0 0-15,18 18 16,-17-18-1,-1 0 1,18 18-16,0-1 31,-18-17-31,18 18 157,0-1-142,18-17 63,0 0-78,-1 0 16,1 0-16,0 0 16,-1 0-1</inkml:trace>
  <inkml:trace contextRef="#ctx0" brushRef="#br0" timeOffset="113303.02">11748 1199 0,'17'0'62,"1"0"-30,-1 0-17,1 0 1,0 0-1,17 0 1,-17 0 0,-1 0 46</inkml:trace>
  <inkml:trace contextRef="#ctx0" brushRef="#br0" timeOffset="113879.18">11695 1429 0,'35'0'47,"0"0"-32,0 0-15,-35-18 16,18 18-16</inkml:trace>
  <inkml:trace contextRef="#ctx0" brushRef="#br0" timeOffset="115690.52">12506 1182 0,'-18'-18'31,"1"18"-15,-1 0 15,0 0-15,-17 18-1,-18 35 1,36-53-1,17 17-15,-18 1 16,18 0-16,0-1 16,0 1-1,0 0 1,0-1 0,0 1-1,18-18 220,34 0-235,-34 0 15,0-18-15,-1 18 16,1 0-1,-18-17 1,18 17-16,-1-18 16,1 0 31,-18 1-16,0-1 0,0 0-31,18 18 16,-18-17 77,0-1-93,0 0 32,0 36 202,0 35-218,0-18-1,0 1-15,0-1 16,0 0-16,0 0 16,0-17-1,0 0 63,17-18-46,1 0 14,0 0-14,-1 0-1,1 0 0,-1 0-15,1-18-1</inkml:trace>
  <inkml:trace contextRef="#ctx0" brushRef="#br0" timeOffset="117639.5">1570 3140 0,'0'17'16,"0"19"-1,0-19-15,0 1 16,-35 17-16,35 0 16,-18-17-16,0 35 15,1-18-15,-19 1 16,19 16-16,-1-16 15,0-1-15,-17 18 16,18-35-16,17-1 16</inkml:trace>
  <inkml:trace contextRef="#ctx0" brushRef="#br0" timeOffset="118038.49">1358 3175 0,'35'53'47,"18"35"-47,-17-35 16,-1 0-16,-17 0 15,-1-36 1,1 19-16,0-19 0,-18 1 31</inkml:trace>
  <inkml:trace contextRef="#ctx0" brushRef="#br0" timeOffset="120007.75">1940 3492 0,'0'-17'47,"18"-1"0,0-17-32,17 35 1,-18 0-16,1 0 16,0 0-1,-18 18 32,0 17-31,0-18-1,0 36-15,0-35 16,0 35-16,0-18 16,-18 1-1,18-19-15,0 1 16,-18-18-16,18 17 109,18-17-93,17 0 0,-17 0-16,0 18 15,-1-18 1,1 18-16,0-1 15,-1-17 1,1 18-16,-1-18 16</inkml:trace>
  <inkml:trace contextRef="#ctx0" brushRef="#br0" timeOffset="120480.03">1799 2999 0,'18'0'16,"-1"0"-1,1 35-15,53 18 16,17 17-16,-18-17 15,1 18-15,-36-36 16,-17 18-16,-1-35 16,-17-1-1</inkml:trace>
  <inkml:trace contextRef="#ctx0" brushRef="#br0" timeOffset="121479.12">2752 3298 0,'17'0'109,"1"0"-93,0 0-1,35 0 1,-1 0 0</inkml:trace>
  <inkml:trace contextRef="#ctx0" brushRef="#br0" timeOffset="121522.9">2910 3298 0</inkml:trace>
  <inkml:trace contextRef="#ctx0" brushRef="#br0" timeOffset="121919.05">2663 3528 0,'18'0'31,"17"0"-31,36 0 16,-36 0-16,1 0 16,-19 0-16</inkml:trace>
  <inkml:trace contextRef="#ctx0" brushRef="#br0" timeOffset="122551.99">3775 3069 0,'0'18'31,"0"17"-31,-18 18 16,0-18-16,1 36 15,-1-36-15,18 18 16,-17-35-16,17-1 16,0 1-1,-18 0 1,18-1 0,0 1-1</inkml:trace>
  <inkml:trace contextRef="#ctx0" brushRef="#br0" timeOffset="122993.55">3616 3298 0,'18'0'31,"17"18"-15,-17 0-16,17 35 15,0-18-15,0-17 16,-17-18 0,-18 17-1,18 1 16</inkml:trace>
  <inkml:trace contextRef="#ctx0" brushRef="#br0" timeOffset="124071.43">4039 3475 0,'0'-18'63,"18"-17"-48,0 17 1,-1 18-16,1-17 15,0 17-15,-1 0 16,-17-18 0,18 18-1,-18 18 1,17-1-16,19 1 16,-19 17-16,-17 0 15,18-17-15,-18 0 16,0-1 15,0 1-15,0 17-16,0-17 15,-18 17-15,-17-17 16,35 0-16,-18-1 16,1-17-1,-1 0-15,1 18 0,-1-18 16,0 0-1,1 0-15,34 0 141,1 0-141,0 0 16,-1 17 15,1 1-15,-1-18-16,19 0 15,-1 0 1,-17 0-16</inkml:trace>
  <inkml:trace contextRef="#ctx0" brushRef="#br0" timeOffset="124975.09">4833 3545 0</inkml:trace>
  <inkml:trace contextRef="#ctx0" brushRef="#br0" timeOffset="126288.02">5856 3475 0,'-18'0'94,"1"0"-78,-1 0-1,1 0-15,-1 0 16,0 17-16,1-17 15,-1 0-15,0 18 16,1-18 0,17 18-1,0-1 1,-18-17-16,18 18 0,0 0 16,0-1-16,0 19 15,18-19-15,-1 1 31,1-18 32,0 0-32,-1 0-31,1-18 47,-18 1-31,18-1-16,-18 0 15,17-17-15,-17 17 16,0 1-16,0-1 16,0 36 187,0 17-203,0 0 15,0-17-15,0 0 16,18-18-16,-18 17 16,0 1 15,17-18-16,1 0 32,0 0-31,-18-18 0,17 18-1</inkml:trace>
  <inkml:trace contextRef="#ctx0" brushRef="#br0" timeOffset="127335.46">6068 3210 0,'0'-17'62,"0"-1"17,17 18-79,1 0 62,-18 18 1,0-1-63,0 1 15,0 0-15,0-1 16,0 1-1,0-1-15,0 1 32,-18-18-32,18 18 15,-17-18-15,-1 17 16,0 1 0,1-18-16,-1 0 31,36 0 63,17 0-79,0 0-15,1 0 16,-1 0-16,0 0 15,-17 0 1,17 0-16,-17 0 16,-1 0-16</inkml:trace>
  <inkml:trace contextRef="#ctx0" brushRef="#br0" timeOffset="131854.76">1605 4621 0,'0'18'31,"0"17"-15,0 1-16,0-19 15,0 18-15,0-17 16,0 17-16,0 1 16,0-19-16,0 1 15,0 0-15,0-1 31,0 1 1,0 0-17,0-1 1,0 1 0,0-1-1,0 19-15,-17-36 16,17 17-1,0 1 32,0 0-31,0-1 0</inkml:trace>
  <inkml:trace contextRef="#ctx0" brushRef="#br0" timeOffset="132966.98">1588 4568 0,'0'-17'63,"17"17"-1,1 0-46,-18 17-1,17-17 1,-17 18 0,0 0 15,36 17-31,-1 0 16,-35-17-16,18-18 15,-18 18-15,0-1 16,0 36-1,0-35 1,-18-18 47,0 0-48,1 0-15,-1 17 16,0-17-16,18 53 250,89 18-235,-54-53-15,0-18 16,0 35-16,1 0 16,-19 0-16,19-17 15,-19 0-15</inkml:trace>
  <inkml:trace contextRef="#ctx0" brushRef="#br0" timeOffset="133847.68">2046 5062 0,'0'-17'47,"0"-1"-31,18 18-16,-18-18 16,17 1-16,1 17 15,0 0 1,-1 0 31,-17 17 0,0 1-32,0 0-15,0-1 16,0 19-16,0-19 15,-17 1 64,-1-18-79,0 18 15,1-1 1,-1-17-16,-17 35 15,17-35-15,36 0 79,-1 18-64,1-18 1,0 0 15,-1 0-31,1 0 16,0 18-16,-1-18 78,-17 17-31</inkml:trace>
  <inkml:trace contextRef="#ctx0" brushRef="#br0" timeOffset="134318.68">1870 4357 0,'17'0'32,"-17"17"-32,36 1 15,34 35-15,1 0 16,-18-35-16,-53-1 16,17-17-1,-17 18-15</inkml:trace>
  <inkml:trace contextRef="#ctx0" brushRef="#br0" timeOffset="135086.95">2910 5009 0,'18'0'31,"0"0"-31,-1 0 16,1 0-1,0 0 1,-18 18 0,17-18-1,1 0 1,0 0 0,-1 0-16</inkml:trace>
  <inkml:trace contextRef="#ctx0" brushRef="#br0" timeOffset="135725.98">2893 5151 0,'17'0'47,"54"0"-31,0 0-1,-54 0-15,1 0 0,-1 0 16,1 0-16,0 0 31</inkml:trace>
  <inkml:trace contextRef="#ctx0" brushRef="#br0" timeOffset="136071.19">3722 4851 0,'0'17'31,"0"36"-31,17-17 16,-17-1-16,0 0 0,0-17 15,0 17-15,0 0 16,0-17 0,0 0-16,0-1 15</inkml:trace>
  <inkml:trace contextRef="#ctx0" brushRef="#br0" timeOffset="137222.4">3704 4798 0,'0'-18'32,"18"0"15,35 1-32,-18-1-15,0 1 16,18-1-16,-18 18 15,-17 0 1,0 0 15,-1 35-15,-17 0-16,18-17 16,-18 0-1,0-1 1,0 1 15,-18-18-15,1 0-16,-19 18 15,19-18-15,-1 0 16,1 0 0,-1 0-1,0 0 1,1 0-1,-1 0 17,0 0-1,18 17 63,0 1-63,0 0-31,0-1 16,0 1-16,18-18 15,0 18 1,-1-1-1,1-17-15,-18 18 16,35-1-16,-35 1 16,0 0-1,18-18 1</inkml:trace>
  <inkml:trace contextRef="#ctx0" brushRef="#br0" timeOffset="138245.95">4198 5062 0,'35'-17'109,"1"17"-93,-1-18-1,0 0-15,-17 18 63,-18 18-47,0 0-16,0-1 15,0 1-15,0 0 16,0 17-16,0-17 15,0-1 1,-18-17 31,18 18-47,-17-18 16,-1 0-16,0 0 15,1 0-15,17 17 125,0 1-109,17-18-1,1 0 1,0 18-16,-1-18 16,18 0-16,-17 0 15,0 0-15</inkml:trace>
  <inkml:trace contextRef="#ctx0" brushRef="#br0" timeOffset="138703.89">5062 4957 0</inkml:trace>
  <inkml:trace contextRef="#ctx0" brushRef="#br0" timeOffset="139803.62">6138 4833 0,'-17'0'31,"-1"0"-31,0 0 16,1 0-16,-1 0 16,0 0-16,1 0 15,-1 0-15,1 0 16,-1 18-16,0-18 15,1 17 17,17 1-1,-18 0-31,18-1 16,0 1-16,0 17 15,-18 18-15,18-35 16,0-1 15,18-17 32,0 0-32,35-53-16,-36 18 1,18 18-16,-17-1 16,-18 0-16,18-17 15,-1 35-15,-17-18 16,0-17 0,18 35-16,-18-18 15,0 54 95,0 17-110,0-18 15,0 18 1,0-18-16,0 0 15,0-17-15,18-18 16,-18 18 0,0-1-1,17-17 1,1 0 0,0 0-1,-1 0 1</inkml:trace>
  <inkml:trace contextRef="#ctx0" brushRef="#br0" timeOffset="140862.99">6403 4392 0,'18'0'110,"-1"0"-95,1 0 1,-18 18-16,17-18 16,-17 17 31,0 1-47,0 0 15,0-1 1,0 1-1,0 0-15,-17-18 16,-1 17-16,-17 18 16,17-35-1,1 0 32,-1 18-31,18 0-16,-18-1 15,18 1 48,18-18-32,0 0 0,-1 0-15,1 0-16,0 0 16,-1 0-16,18 0 15,-17 0-15</inkml:trace>
  <inkml:trace contextRef="#ctx0" brushRef="#br0" timeOffset="143240.62">1658 6103 0,'18'0'79,"-1"0"-33,1 0-14,0 0-32,35 0 15,35 0-15,-35 0 16,-36 0-16,1 0 16</inkml:trace>
  <inkml:trace contextRef="#ctx0" brushRef="#br0" timeOffset="143838.98">1870 6103 0,'0'35'31,"0"1"-15,0-1-16,0 0 16,0 0-1,0-17-15,0 17 16,0-17-16,0 0 15,0-1 17</inkml:trace>
  <inkml:trace contextRef="#ctx0" brushRef="#br0" timeOffset="144431.62">1711 6473 0,'18'0'47,"-1"0"-31,1 0-1,0 0 32,52 0-31,36 0-16,0 0 15,-36 0-15,-34 0 16,-1 0 0,-18 0 46</inkml:trace>
  <inkml:trace contextRef="#ctx0" brushRef="#br0" timeOffset="145470.97">2381 6456 0,'0'-18'31,"0"1"-15,18 17-1,0 0 17,-1 0-32,1 0 62,-18 35-46,0 0-1,17 36 1,-17-54 0,0 1 15,0 0-15,-17-1 30,-18-17-30,17 0-16,18 18 16,-18-18-1,18 18 63,18-18-78,17 0 16,18 0 0,-18 17-16,1-17 15,-19 0 1</inkml:trace>
  <inkml:trace contextRef="#ctx0" brushRef="#br0" timeOffset="145928.35">1958 5803 0,'123'53'32,"-70"0"-32,18 0 0,-1-18 15,-34 0-15,-1-17 16,-17-18-16</inkml:trace>
  <inkml:trace contextRef="#ctx0" brushRef="#br0" timeOffset="146534.82">2946 6350 0,'17'0'15,"1"0"1,0 0 15,-1 0-15,1 0-1,17 18-15,18 17 16,0-35-16,-18 18 16,1-18-16,-19 0 15</inkml:trace>
  <inkml:trace contextRef="#ctx0" brushRef="#br0" timeOffset="147023.49">2999 6579 0,'17'0'47,"1"0"-32,17 0-15,0 0 16,-17 0-16,0 0 15,-1 18 64,19-18-64</inkml:trace>
  <inkml:trace contextRef="#ctx0" brushRef="#br0" timeOffset="149279.9">3757 5997 0,'18'0'31,"-1"0"16,1 0-31,17 18-1,18-18-15,-35 0 16,17 0-16,0 0 16,18 0-16,18 0 15,-18 0-15,-18 0 16</inkml:trace>
  <inkml:trace contextRef="#ctx0" brushRef="#br0" timeOffset="149837.96">4057 6032 0,'0'0'0,"-18"18"0,18 0 16,0-1-1,0 19 1,0-19-16,0 1 15,0 0-15,0-1 16,0 1 0,0 0-1,0-1 1,0 1-16,0-1 16,0 19-1,0-19 1,0 1-16</inkml:trace>
  <inkml:trace contextRef="#ctx0" brushRef="#br0" timeOffset="150735.07">3986 6350 0,'0'0'0,"18"0"266,0 0-173,-1 0-93,1 0 16</inkml:trace>
  <inkml:trace contextRef="#ctx0" brushRef="#br0" timeOffset="152150.91">4322 6350 0,'0'-18'125,"0"1"-110,17 17 95,1 0-79,-1 0-16,-17 17 1,0 1 31,0 17-31,0-17-16,0 0 15,0-1 1,0 1-1,0-1 17,0 1-32,0 0 31,-17-18-31,-1 0 16,18 17-1,-17-17-15,17 18 16,-18-18-16,0 0 31,18 18-31,18-18 203,70 0-187,-70 0-1,-1 0 126,1 0-78</inkml:trace>
  <inkml:trace contextRef="#ctx0" brushRef="#br0" timeOffset="153198.94">5186 5944 0,'0'18'31,"-35"35"-31,35-18 16,-18 0 0,18 1-16,-18-1 0,1 0 15,17 18-15,0 0 16,0-18 0,-18 1-16,18-1 15,-18 18-15,1-18 16,-1 18-16,0-35 15,18 17-15,-17-17 16,17-1 0</inkml:trace>
  <inkml:trace contextRef="#ctx0" brushRef="#br0" timeOffset="154288.62">5927 6191 0,'0'0'0,"-18"0"0,0 0 31,1 0-31,-1 0 15,-17 0-15,17 0 16,-35 0-16,18 0 16,17 36-16,-17-36 15,17 17 1,1 1-16,-1-1 16,18 1-16,0 0 15,-17-1 1,17 1-16,0 0 15,0-1-15,0 1 16,0 0 0,0-1-16,17 1 15,1-1-15,-1 19 16,-17-19-16,36-17 16,-36 18-16,17-18 31,1 0-16,35 0 1,0 0-16,-18 0 16,0 0-16,1-18 15,-19 18-15,1-17 16,0-1-16,-1 0 16,1-17-16,-1-18 15,-17 18-15,0 17 16,0 1-16,0-19 15,0 19-15,0-18 16,0 70 156,0 0-172,0 0 16,0 1-16,0-19 15,0 1-15,0 0 16,0-1-16,18 18 15,17-35 1,-17 18-16,0-18 16,-1 0-16,36 0 15,-17 0-15,16 0 16,1 0-16,0 0 16,18-18-16,-36 18 15,0-17 1</inkml:trace>
  <inkml:trace contextRef="#ctx0" brushRef="#br0" timeOffset="177502.81">18591 7020 0,'0'36'31,"0"16"-31,0 1 16,0 18 0,0-1-16,0-17 15,0 0-15,0 36 16,0-54-16,0 18 16,0 17-16,0-17 15,0-18-15,0 1 16,0-19-16,0 1 15</inkml:trace>
  <inkml:trace contextRef="#ctx0" brushRef="#br0" timeOffset="178823.45">18609 7056 0,'18'0'156,"-1"0"-125,1 0 1,-18 17-17,18-17-15,-18 18 16,17-18-1,-17 17-15,18 1 16,-1-18-16,-17 18 16,0-1-1,0 1 1,0 0 15,0-1-15,0 1-1,0 0 1,-17-18-16,17 17 16,-18-17-16,1 0 15,17 18 1,-18-18 0,0 0-1,1 0-15,-1 0 16,36 17 78,17-17-79,0 36-15,0-19 16,1 1-1,17 17-15,-18 1 16,-17-19-16,-1 1 16,-17 0-16,18-18 15,-18 17 63,0 1-62</inkml:trace>
  <inkml:trace contextRef="#ctx0" brushRef="#br0" timeOffset="179710.82">19050 7673 0,'0'-18'47,"0"1"-32,18 17-15,-1 0 32,1 0-1,0 17 0,-1 19-31,18 16 16,-35-16-16,36-19 15,-19 19-15,-17-19 16,0 1 62,0 0-78,-17-18 16,-1 0-16,0 0 15,1 17 1,-1-17 0,18 18 62,18-18-78,17 0 15,-17 0-15,17 18 16,0-18-16,1 0 16,-1 17-16,0-17 15,-35 18 1</inkml:trace>
  <inkml:trace contextRef="#ctx0" brushRef="#br0" timeOffset="180296.77">19032 7108 0,'18'18'32,"17"35"-17,1-18-15,-19-17 16,18 17-16,-17-17 15,0-1 1,-1-17 0,-17 18-1,18-18-15,0 0 32,-18 18-17</inkml:trace>
  <inkml:trace contextRef="#ctx0" brushRef="#br0" timeOffset="182622.56">19932 7497 0,'0'35'0,"-18"0"0,18 18 16,0-18-16,0 1 15,-17-1 1,17-18-16,-36 36 16,36-17-16,-17-1 15,17 0-15,-18 1 16,0-1-1,18-18-15,-17 1 16,17 0-16,-18-18 16,18 17-16,0 1 15</inkml:trace>
  <inkml:trace contextRef="#ctx0" brushRef="#br0" timeOffset="183597.92">20285 7567 0,'-36'0'47,"1"18"-31,0-1-1,17-17-15,1 18 16,-1-18-16,0 18 16,18-1-16,-17-17 15,17 18-15,0 0 16,0-1-16,0 1 31,17-18 16,1 0-47,0 0 16,-1 17-16,1-17 15,-18 18 1,18-18-16,-1 35 16,1-17-16,17 0 15,-35-1-15,0 1 16,0 0 31,0-1-16,0 1-15,0 0-1,-18-18-15,18 17 16,-17-17-1,-1 0 32,1 0-31</inkml:trace>
  <inkml:trace contextRef="#ctx0" brushRef="#br0" timeOffset="184341.81">20867 7638 0,'17'0'31,"1"0"-15,0 0 31,-1 0-32,19 0-15,34 0 16,-35 0-16,-17 0 16,0 0-16</inkml:trace>
  <inkml:trace contextRef="#ctx0" brushRef="#br0" timeOffset="184727.73">20884 7849 0,'18'0'63,"35"0"-47,18 0-16,-19 0 15,1 0 1,-17 0-16,-1 0 0,-17 0 15</inkml:trace>
  <inkml:trace contextRef="#ctx0" brushRef="#br0" timeOffset="187950.78">21784 7567 0,'0'18'62,"0"-1"-46,0 1-16,0 0 16,0-1-1,0 1-15,0 0 16,0-1-1,0 1-15,0 17 16,0-17-16,0-1 16,0 1-16,-18 0 15,18-1 1,0 1 0,0 0-16,0 17 15,-17 35 1,17-52-1,0 0 1</inkml:trace>
  <inkml:trace contextRef="#ctx0" brushRef="#br0" timeOffset="189534.66">21802 7532 0,'17'0'140,"1"0"-108,0 17 30,17 19-46,-17-19-16,-1-17 15,-17 18 32,0 0-31,0-1-16,0 1 16,0 0-1,-17-18 1,17 17-16,-18-17 15,0 18-15,1-1 16,-19 1-16,19-18 16,-1 18-16,0-18 47,18 17 78,18-17-125,53 18 15,-1 53-15,-17-36 16,0-17-16,-35-1 15,-1 1-15</inkml:trace>
  <inkml:trace contextRef="#ctx0" brushRef="#br0" timeOffset="190366.77">22154 8008 0,'18'0'78,"-18"-18"-62,18 18-1,-1 0 16,1 0-15,0 0 15,-18 36 16,0-19-31,0 19-16,0-1 15,0 0-15,0-17 16,0-1-16,0 1 31,-18-18-31,36 0 141,17 0-141,-17 0 16,-1 0-16,1 0 15,-1 0-15</inkml:trace>
  <inkml:trace contextRef="#ctx0" brushRef="#br0" timeOffset="190831.51">21960 7250 0,'18'17'63,"53"54"-63,-18-18 15,17-18-15,-52-17 16,-18-1-16</inkml:trace>
  <inkml:trace contextRef="#ctx0" brushRef="#br0" timeOffset="192845.7">22631 7796 0,'17'0'266,"1"0"-251,17 0-15,-17 0 16,0 0-16,-1 0 16,18 0-16,18 18 15,18 0-15,-1-18 16,-34 0-16,17 0 16</inkml:trace>
  <inkml:trace contextRef="#ctx0" brushRef="#br0" timeOffset="193303.09">22931 7673 0,'0'18'47,"0"52"-47,0 1 15,0-1-15,0-17 16,0 35-16,0-35 15,0 0-15,0 0 16,0-18-16,0-17 16</inkml:trace>
  <inkml:trace contextRef="#ctx0" brushRef="#br0" timeOffset="193726.91">23566 7302 0,'0'53'47,"0"18"-32,0 35-15,0 17 16,0-17-16,0-53 16,0 18-16,0-36 15,0 0 1,0 0-16,0-17 15</inkml:trace>
  <inkml:trace contextRef="#ctx0" brushRef="#br0" timeOffset="194847.7">23460 7408 0,'53'0'109,"123"0"-93,-105 0-1,17 0-15,-35 0 16,0 0-16,-36 0 16,-17 18 31,0 17-32,-17 1-15,-1-19 16,0 36-16,1 0 15,-19-18-15,19-35 16,-1 18-16,0 0 16,1-18-1,-1 0-15,1 0 32,-1 0-1,0 0 78,18 17-15,36 54-78,-19-54-1,1 1 1,-1 0-16,1-1 15,0 1-15,-18 0 79,35 35-64,-35-18 1,18-18-16,-18 1 15</inkml:trace>
  <inkml:trace contextRef="#ctx0" brushRef="#br0" timeOffset="195734.5">23989 7973 0,'0'-18'141,"18"18"-110,-1 0-15,1 0 0,-1 0-1,-17 18 32,0 17-31,0-17-16,0-1 15,0 1-15,-17 0 16,-1-1 0,1 1-16,-1-18 15,0 18 1,18-1-16,-17-17 31,17 18-31,53-18 156,-36 0-156,1 0 16,-1 0 78</inkml:trace>
  <inkml:trace contextRef="#ctx0" brushRef="#br0" timeOffset="197270.74">23812 6879 0,'0'18'109,"18"-18"-77,0 0 46,-1 17-63,125 125 1,-107-90 0,0-34-16,-17 17 15</inkml:trace>
  <inkml:trace contextRef="#ctx0" brushRef="#br0" timeOffset="198570.43">24818 7938 0,'18'0'31,"-18"17"16,35 1-32</inkml:trace>
  <inkml:trace contextRef="#ctx0" brushRef="#br0" timeOffset="199062.93">25612 7161 0,'0'36'32,"-36"17"-32,1 17 15,-18 1-15,36 17 16,-19 0-16,19-35 16,-19 35-16,19-17 15,17 35-15,-18-1 16,18 19-16,0-54 15,0 19-15,0-1 16,18 0-16,17-53 16,0 1-16,-35-19 15</inkml:trace>
  <inkml:trace contextRef="#ctx0" brushRef="#br0" timeOffset="199598.58">25665 8167 0,'70'0'78,"54"0"-78,17-18 16,123 18-16,124 0 15,-52 0-15,52 0 16,17 18-16,-17 17 15,71-53-15,-142 18 16,-123 0-16,-17 0 16,-107 0-16,19 0 15,-54 0-15,0 0 16,53 0 0,-52 0-16,-1 0 15,0 0-15</inkml:trace>
  <inkml:trace contextRef="#ctx0" brushRef="#br0" timeOffset="200502.71">27182 7267 0,'0'35'15,"0"1"-15,0-1 16,0 18-16,-18-18 15,18-17-15,0 17 16,0-17 0,0 17-16,0-17 0,0-1 15,0 1 1,0 0 31,0 17-47,0 0 15,0 0-15,0 18 16,0-35-16,0 0 16,-18-18-16</inkml:trace>
  <inkml:trace contextRef="#ctx0" brushRef="#br0" timeOffset="201446.75">27675 7691 0,'0'-18'31,"18"18"-15,0 0 0,-1 0-1,1 0 1,0 0-1,-1-18 1,1 18-16,0 0 16,17-17-1,18-1-15,-36 18 16,1 0-16,0 0 16</inkml:trace>
  <inkml:trace contextRef="#ctx0" brushRef="#br0" timeOffset="202190.68">28751 7056 0,'-35'0'15,"0"35"-15,17-18 16,18 1-16,-17 17 15,-1-17 1,18 0-16,0-1 47,0 1-16,0 0-15,18-18-16,-18 17 15,17-17-15,1 0 16,-18 18-16,0-1 16,17-17-16,-17 18 15,18-18 1,-18 18-16,0-1 16,0 1-1,0 0 1,0-1-1,0 1 1,-18-18-16,-17 18 16,0-1-16,17-17 15,1 18-15,-1-18 16</inkml:trace>
  <inkml:trace contextRef="#ctx0" brushRef="#br0" timeOffset="203359.71">27905 8467 0,'-18'0'32,"0"0"-17,1 17 1,-1-17-16,-17 0 16,17 18-16,-17-18 15,17 18-15,18-1 16,-17-17-16,17 18 15,-18-18 1,18 17 31,0 1-31,0 0-1,18-18-15,-1 0 16,1 0-1,-18 17-15,0 1 47,18-18-31,-18 18-16,17-1 16,-17 1 15,0 17-16,0-17-15,0 0 16,0-1-16,-17-17 16,-1 0-1,-35 18 1,35-18-16,-17 35 16,-18-35-16,36 0 15,-1 0-15,0 0 16,36 0 46</inkml:trace>
  <inkml:trace contextRef="#ctx0" brushRef="#br0" timeOffset="204311.34">30321 7708 0,'18'0'47,"17"71"-16,-35 17-31,35 18 16,-17-53-16,-18 17 15,0 1-15,0-1 16,0 19-16,0-37 15,0 37-15,-18-72 16,18 19-16,0-19 109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3-05-22T13:05:24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18944 4251 0,'18'0'15,"-1"0"17,1 0-32,0 0 15,-1 0 1,1 0 62,0 0-62</inkml:trace>
  <inkml:trace contextRef="#ctx0" brushRef="#br0" timeOffset="566.95">18979 4427 0,'0'0'0,"18"0"15,-18-17-15,18 17 16,-1 0 31,1 0-16,0 0 0,-1 0-15,1 0-1,0 0 1</inkml:trace>
  <inkml:trace contextRef="#ctx0" brushRef="#br0" timeOffset="1342.33">19385 4075 0,'0'17'47,"0"36"-31,0-35-16,0 17 15,0 0 1,0 18-16,0-17 16,0 16-16,0-16 15,0-1-15,0 0 16,18-17-16,-18 0 16,0-1-16,17-17 62,1 0-15,-18-35-47,35 0 16,-17-1-16,0-34 15,17 17-15,-17 0 16,-1 0-16,1 18 15,-1 17-15,-17-17 16,0 17-16,18 18 16</inkml:trace>
  <inkml:trace contextRef="#ctx0" brushRef="#br0" timeOffset="1878.98">19667 4410 0,'0'0'0,"0"17"15,0 1 1,0 0-1,0 17-15,0 18 16,-17 0-16,17-36 16,0 36-16,0-35 15</inkml:trace>
  <inkml:trace contextRef="#ctx0" brushRef="#br0" timeOffset="3089.59">19667 4445 0,'18'0'125,"35"-35"-125,17-1 16,-34 1-16,-36 0 15,17 35-15,-17-18 16,18 18 78,0 0-63,-18 18-16,0 0 32,0-1-31,0 1 0,0-1-16,0 1 31,0 0 0,-18 17-15,0-17-16,1-1 15,-1-17 1,0 0 0,1 18-1,-1-18 1,1 18 15,-1-18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3-05-22T13:07:15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22401 5380 0,'18'0'94,"0"0"-79,-1 0 1,19 0-16,-1 0 16,18 0-1,-18 0-15,0 0 16,-17 0-16,0 0 16</inkml:trace>
  <inkml:trace contextRef="#ctx0" brushRef="#br0" timeOffset="1193.21">22313 5574 0,'0'18'32,"18"-18"-1,-1 0-16,1 0-15,0 0 16,-1 0 0,19 0-16,-1 0 15,-17 0 1,-1 0-16,-17-18 94,18 18-1,-1 0-77,1 0 0,0 0 15,-1 0 0</inkml:trace>
  <inkml:trace contextRef="#ctx0" brushRef="#br0" timeOffset="4425.31">23001 5027 0,'18'0'78,"17"0"-62,-17 0-16,-1 0 15,1 0 1,-18 18-16,18-18 16,-18 17 62,0 1-63,0 0 1,0-1 0,0 1-1,-18 0 16,18-1-15,-18-17 0,1 18-1,-1-18 1,18 17 93,18-17-93,-1 0 15,-17 18-31,18 0 16,-18-1-1,18-17 1,-18 18 31,0 0-31,0-1-1,0 1 1,-18 0-16,0-1 15,1 1-15,-1-18 16,0 18 15,1-18-15,17 17 0,-18-17-16</inkml:trace>
  <inkml:trace contextRef="#ctx0" brushRef="#br0" timeOffset="5848.49">23513 4974 0,'0'35'78,"0"-17"-78,0 0 16,0 17-16,0-17 15,0-1-15,0 1 16,0 17 0,-18 0-16,18 1 15,0-19 1,0 19-16,-18-19 16,18 19-16,0-1 15,0 0-15,0 0 16,0 1-16,0-19 15,0 1-15,0 0 16,0-1-16,0 19 16,18-1-16,0 0 15,-18 0-15,17-17 16,19 17-16,-19-35 16</inkml:trace>
  <inkml:trace contextRef="#ctx0" brushRef="#br0" timeOffset="6816.31">23760 4904 0,'17'0'31,"1"0"-16,17 17 1,0-17 0,1 0-16,-1 0 15,0 0-15,-17 0 16,0 0-16,17 0 16</inkml:trace>
  <inkml:trace contextRef="#ctx0" brushRef="#br0" timeOffset="7337.23">23971 4974 0,'-17'124'31,"17"-71"-31,0-1 16,0 1-16,0-17 15,0 17-15,0-18 16,0-17-16,0 17 15,0-18-15,0 1 32,0 0 46,-18-18-63,18 17 1,-18-17 15,18 18-15</inkml:trace>
  <inkml:trace contextRef="#ctx0" brushRef="#br0" timeOffset="7888.25">23830 5521 0,'18'0'79,"-1"0"-79,1 0 15,35 0-15,-18 0 16,18 0-16,-35 0 15,35-18-15,-36 18 16,1 0 0</inkml:trace>
  <inkml:trace contextRef="#ctx0" brushRef="#br0" timeOffset="9057.74">24253 5503 0,'0'-17'31,"0"-1"47,18 0-62,0-17 0,-18 18 15,17 17-31,1 0 62,0 17-30,-18 1-17,0 35-15,0-36 16,0 1-16,0 17 16,0-17-16,0 17 15,-18-17-15,0-1 16,18 1-16,-17 17 15,-1-35-15,0 18 16,18 0-16,-17-18 16,34 0 93,19 0-93,-19 0-1,1 0-15,17 0 16</inkml:trace>
  <inkml:trace contextRef="#ctx0" brushRef="#br0" timeOffset="10097.1">24165 4833 0,'0'18'62,"36"17"-62,-1 18 16,0-18-16,0 0 16,1 1-16,-36-19 15,17 1-15,1 0 16,0-1-1</inkml:trace>
  <inkml:trace contextRef="#ctx0" brushRef="#br0" timeOffset="11184.36">24642 4992 0,'0'53'0,"0"0"15,0-36-15,0 36 16,0-35-16,0 35 15,0 0-15,0 0 16,0 0 0,-36 35-1,36-53-15,0-17 16,-17-1 15</inkml:trace>
  <inkml:trace contextRef="#ctx0" brushRef="#br0" timeOffset="12089.47">24483 4410 0,'17'0'109,"1"0"-93,0 0-1,-1 0 1,-17 17 0,18 1-16,0 17 15,-18 1-15,0-19 16,0 1-16,0-1 16,0 1-16,0 0 15,0-1-15,0 1 16,-18 0-1,0-1 1,-17-17-16,35 18 16,18-18 109,35 0-110,-18 0-15,0 18 16,-17-18-16</inkml:trace>
  <inkml:trace contextRef="#ctx0" brushRef="#br0" timeOffset="13808.69">25153 5115 0,'0'36'31,"0"16"-31,0-16 16,-18 70-16,18-36 16,0 1-16,0-1 15,0-17-15,0-18 16,-17-17-16,17 0 16,0-1-16,0 1 15</inkml:trace>
  <inkml:trace contextRef="#ctx0" brushRef="#br0" timeOffset="15137.83">25118 5203 0,'0'0'0,"0"-17"15,0-1-15,17 1 16,1 17-16,0-18 16,-1 0-16,1-17 15,17 17 1,-17 18-16,-18-17 16,18 17 30,-1 17-46,1 1 16,-1-18-16,1 18 16,-18-1-1,0 1 17,0 0-32,0-1 15,0 18-15,-35 1 16,17-1-16,1-35 15,-1 18-15,-17-1 16,17 1 0,0-18-1,18 18-15,0-1 125,0 1-109,0 17 0,18-17-16,-18-1 15,18 19-15,-1-19 16,1 1-16,0 0 15,-18-1-15,17 1 16,1 0 0,-1 17 62</inkml:trace>
  <inkml:trace contextRef="#ctx0" brushRef="#br0" timeOffset="15937.2">25435 5644 0,'18'-17'32,"0"-1"-1,-1 1-31,1 17 0,-18-18 16,17 18-16,-17 18 62,0-1-46,18 1-1,-18-1 1,0 1 31,-18 0-32,18-1-15,-35 1 16,18 0-16,17-1 16,-18-17-16,18 18 15,0 0 1,0-1 0,18-17 30,-1 0-30,1 0-16,-1 0 16,1 0 15,0 0-31,17 0 16,-17 0-16,-1 0 15,1 0 1</inkml:trace>
  <inkml:trace contextRef="#ctx0" brushRef="#br0" timeOffset="17016.68">25312 4674 0,'17'0'47,"1"0"-31,-18 18-1,18 0 1,17-1-16,18 18 16,-18-17-16,0 35 15,-17-35-15,0-1 16,-18 1-16,17-18 16,1 18 30,0-18-46,-1 0 16,-17 17-16,18-17 16</inkml:trace>
  <inkml:trace contextRef="#ctx0" brushRef="#br0" timeOffset="20600.25">9666 5080 0,'18'0'78,"-1"0"-62,1 0-16,0 0 15,17 0-15,0 0 16,-17 0-16,35 0 16,-36 0-16,1 0 15,0 0 16</inkml:trace>
  <inkml:trace contextRef="#ctx0" brushRef="#br0" timeOffset="21441.01">9701 5221 0,'18'18'63,"0"-18"-48,17 0-15,0 0 16,36 0-16,-36 0 16,18 0-16,0 0 15,0 0-15,-36 0 16,1 0 0</inkml:trace>
  <inkml:trace contextRef="#ctx0" brushRef="#br0" timeOffset="23182.69">10231 4886 0,'17'0'94,"1"0"-79,-1 0 1,1 18 0,0-18-1,-18 17-15,17-17 16,-17 18 15,0 0 16,0-1-31,-17 1-16,-19-1 15,19 1-15,-1-18 16,18 18-1,-17-18-15,17 17 94,0 1-78,17-18-16,-17 18 15,18-1 1,17 1-16,-35 17 16,18-17-16,-1-18 15,-17 17-15,0 1 63,0 0-32,-17-18-15,17 17-1,-18-17-15,0 0 16,1 18-16,-1-18 16,1 0 15,-1 0-16,18 18 1</inkml:trace>
  <inkml:trace contextRef="#ctx0" brushRef="#br0" timeOffset="148264.28">10760 4727 0,'17'0'63,"19"0"-47,-1 0-16,-17 0 15,-1 0-15,36 0 16,-35 0-16,17 0 15,-17 0-15,-18-17 16,17 17-16</inkml:trace>
  <inkml:trace contextRef="#ctx0" brushRef="#br0" timeOffset="148784.22">10918 4727 0,'0'0'0,"0"35"16,0 1-16,0-1 15,0-17-15,18 17 16,-18 0 0,0-17-16,0 17 0,0 0 15,0 1-15,0-1 16,0 0 0,0-17-16,0 0 15,0-1-15,0 1 63,0-1-48</inkml:trace>
  <inkml:trace contextRef="#ctx0" brushRef="#br0" timeOffset="149192.14">10848 5203 0,'18'0'31,"-1"0"-15,18 0-16,1 0 16,-1 0-16,-17 0 15,17-17 1,-17 17-16,-1 0 16</inkml:trace>
  <inkml:trace contextRef="#ctx0" brushRef="#br0" timeOffset="149616.49">11254 5151 0,'-18'88'32,"18"-35"-32,0-36 15,0 36-15,0-17 16,0-1-16,0 0 15,0-17 1,0-1-16</inkml:trace>
  <inkml:trace contextRef="#ctx0" brushRef="#br0" timeOffset="151095.29">11236 4480 0,'0'-17'47,"0"-1"-31,0 0-1,0 1-15,0-1 16,18 0-16,-1 18 31,-17 18 63,18 0-79,-18-1 1,0 1-16,0 0 16,0-1-16,0 19 15,0-19 1,0 1-16,0-1 16,-18-17-1,18 18-15,-17 0 16,-1-1-1,36 1 126,35-18-125,-36 0-16,18 0 15,18 0-15,-35 0 16,-18 18 0</inkml:trace>
  <inkml:trace contextRef="#ctx0" brushRef="#br0" timeOffset="152323.35">12100 4798 0,'0'35'16,"0"0"-16,0 18 15,0 0-15,0-18 16,0 18-16,0 18 16,-17-36-1,17 18-15,0-35 16,0-1-16,0 1 15,0 0 1</inkml:trace>
  <inkml:trace contextRef="#ctx0" brushRef="#br0" timeOffset="153192.65">12100 4727 0,'36'-35'31,"-36"17"-31,17 18 15,1-17 1,-1 17 31,1 17-31,-18 1-1,18 0-15,-18-1 16,0 1 15,0-1-15,0 1-16,0 0 15,-36 17-15,19-17 16,-18 17-16,17-17 16,18-1-1,-18-17-15,18 18 0,-17-18 16,17 18 109,17-1-125,1 1 15,0-1 1,17 19 0,0 17-16,0-36 15,1 36-15,-19-18 16,1-35-16</inkml:trace>
  <inkml:trace contextRef="#ctx0" brushRef="#br0" timeOffset="153744.2">12594 5115 0,'0'18'0,"0"0"15,0 52-15,0-17 16,0 0-16,0 18 16,0-36-16,0 0 15</inkml:trace>
  <inkml:trace contextRef="#ctx0" brushRef="#br0" timeOffset="158224.29">28116 1817 0,'18'0'172,"0"0"-156,-1 0-1,19 0 1,-19 0 0,19 0-16,-19 0 15,1 0-15,-1 0 16</inkml:trace>
  <inkml:trace contextRef="#ctx0" brushRef="#br0" timeOffset="158745">28152 2064 0,'17'0'47,"1"0"-31,17 0-16,18 0 16,-35 0-16,17 0 15,0 0-15,-17 0 16,0 0-16,-1 0 15,1 0-15,0 0 16</inkml:trace>
  <inkml:trace contextRef="#ctx0" brushRef="#br0" timeOffset="159225.57">28910 1535 0,'0'17'16,"0"19"-16,0 52 15,0-71-15,0 36 16,0-17-16,0 16 16,0-16-16,0-1 15,0 0-15,0 18 16,0-35-16,0 17 15,0 0-15,0 1 16,0-1 0,0-17-16,0-1 15</inkml:trace>
  <inkml:trace contextRef="#ctx0" brushRef="#br0" timeOffset="160112.22">28910 1588 0,'0'-18'31,"18"0"-15,-18 1-1,0-1 1,17 0 31,1 18-31,17-17 15,-35-1-31,18 18 0,0 0 31,-1 0-31,1 0 16,0 0 15,-18 18-15,0-1-1,17 1 1,-17 0-1,0-1-15,0 1 16,0 0 0,0-1 15,-17-17-31,-1 35 16,18-17-16,-18 0 15,1-18-15,-1 0 16,18 17-16,-18-17 15,1 0 1,-1 0 15</inkml:trace>
  <inkml:trace contextRef="#ctx0" brushRef="#br0" timeOffset="161535.29">29228 1852 0,'-18'0'47,"0"0"-16,1 0-15,-1 0 0,18 18-16,-18 17 15,18-17 1,0-1 15,0 1-31,0 0 16,0-1-1,18 1 32,0-18-31,-1 0 0,1 0 30,-18-18-30,18 1-16,-18-1 16,0 0 46,0 1-46,0-1-1,0 0 1,0 1 15,0 34 188,17 1-203,-17 17-1,18-17-15,-18 17 16,0 0-16,0-17 16,0 17-1,0-17-15,0 35 16,18-18-16,-1 36 0,1-36 15,-1 0 1,-17 1-16,0-19 16,0 1 15,0 0-15,-17-1-1,-1 1-15,1-1 16,-19 1-16,19 0 15,-1-18-15,0 0 16,1 0-16,-19 0 16,19 0-1</inkml:trace>
  <inkml:trace contextRef="#ctx0" brushRef="#br0" timeOffset="162752.66">29545 2099 0,'18'0'94,"-1"0"-63,1 0-31,0 0 16,-1 0-16,1-18 15,0 18-15,-1 0 32</inkml:trace>
  <inkml:trace contextRef="#ctx0" brushRef="#br0" timeOffset="163271.98">30110 1746 0,'17'18'32,"-17"35"-32,0-18 15,0 36-15,0-36 16,0 18-16,0 0 15,0-18-15,0 36 16,0-36-16,0 18 16,0-18-1</inkml:trace>
  <inkml:trace contextRef="#ctx0" brushRef="#br0" timeOffset="164536.57">30092 1764 0,'18'-18'47,"-18"1"-31,17 17 0,-17-18-1,18 0 1,-1 18-16,-17-17 15,18 17-15,0 0 47,-1 0-31,19 0 0,-19 17-1,-17 19 48,0-19-48,0 1-15,0 0 16,0-1 0,0 1-16,0-1 15,-17 1-15,-1-18 16,18 18-16,-18-18 15,18 17-15,-17-17 32,-1 0-17,0 0 1,1 0 0</inkml:trace>
  <inkml:trace contextRef="#ctx0" brushRef="#br0" timeOffset="165293.94">30339 1923 0,'0'17'32,"0"1"-17,-18 0 1,1-1-16,17 1 15,0-1 1,-18-17 0,18 18-16,-18-18 31,18 18-31,0-1 16,0 1-1,0 0 16,0-1-15,0 1 15,0 0 1,18-18-17,0 0 16,-1 0-15,1 0 0,0 0-1,-1 0 48</inkml:trace>
  <inkml:trace contextRef="#ctx0" brushRef="#br0" timeOffset="165912.09">30568 1993 0,'0'35'47,"0"-17"-47,0 0 15,0-1-15,0 1 16,0 0 0,0-1-1,0 1-15,0 0 16,18-18 46,-1 0-46,19 0-16,-19 0 16,-17-18-1,18 0 1,0 1-1,-1-1 1,-17-17-16,0 17 16,0 0-16,18-17 15,-18 0-15,0 17 16,18 1-16,-18-1 16,0 0-1</inkml:trace>
  <inkml:trace contextRef="#ctx0" brushRef="#br0" timeOffset="166992.07">30868 1958 0,'0'-18'62,"18"18"-46,-1-17 0,1 17-1,0 0 16,-18 17 1,0 1-17,0 17-15,0-17 16,0 17-16,0-17 16,0 52-1,0-34 1,-18-19-16,0-17 15,18 18-15,-17-1 16,-1 1 0,18 0-1,-18-18 1,36 0 62,0 0-62,-1 0-16,1 0 15,0 0-15,-1 0 16,1 0 0,0 0 46,-1 0-46,1 0-1,-18 17-15,17-17 16,1 0 46</inkml:trace>
  <inkml:trace contextRef="#ctx0" brushRef="#br0" timeOffset="188449.24">3986 8467 0,'0'17'47,"0"1"-32,0 0 1,0-1-16,0 18 16,0-17-1,0 17 1,0-17-1,0 0 48,18-36 62,0 0-109,-1 1-16,1-1 15,0 18-15,17-35 16,-17 17-16,17 1 31,-18 17-31,1 0 16,-18-18-16,18 18 31,-1 0 78,-17 18-93,0 34-16,0-16 16,0-1-16,0 0 15,0 18-15,0-35 16,18 35-16,-18-36 15,0 36 1,0-17-16,0-1 0,0 0 16,0 18-16,0-18 15,0 1-15,0 17 16,0 17 0,0-17-16,0 88 15,0-88 1,0 0-16,0-18 0,0-17 15,0-36 157</inkml:trace>
  <inkml:trace contextRef="#ctx0" brushRef="#br0" timeOffset="188912.01">4604 8943 0,'17'0'16,"1"0"-1,0 0 1,17 0-16,0 0 16,18 0-16,0 0 15,-18 0-15,1 0 16</inkml:trace>
  <inkml:trace contextRef="#ctx0" brushRef="#br0" timeOffset="189495.99">4621 9137 0,'18'0'62,"17"0"-62,1 0 16,16 0-16,1 0 16,-35 0-16,17 0 15,-17 0-15,0 0 16</inkml:trace>
  <inkml:trace contextRef="#ctx0" brushRef="#br0" timeOffset="190816.08">5415 9013 0,'71'0'93,"70"0"-93,0 0 16,0 0-16,35 0 16,1 0-1,-18 0-15,-1 0 16,-52 0-16,0 0 15,-53 0-15,-18 0 16,-17 0-16,-1 0 16,1 0-1,0 0-15,-1 0 16,1 0 0</inkml:trace>
  <inkml:trace contextRef="#ctx0" brushRef="#br0" timeOffset="191464.34">6068 8308 0,'-18'18'16,"18"-1"0,0 36-16,-18-18 0,18 54 15,-17-19-15,17 1 16,0-54-1,0 1-15,0 0 16</inkml:trace>
  <inkml:trace contextRef="#ctx0" brushRef="#br0" timeOffset="192536.07">6032 8361 0,'18'-35'32,"-18"17"-32,0 0 15,18 1-15,-18-1 16,0 0-16,17 18 16,1 0 15,0-17-16,-1-1 1,1 18 0,0 0 77,-18 18-93,0-1 16,17 19-16,-17-1 16,18-17-16,-18 17 15,18-18-15,-18 1 16,0 0-16,0-1 47,0 1-32,-18-18 64,0 0-64,1 0-15,-19 0 16,19 0-1,-1 0-15,0 0 16,1 0 0,-1 0-1</inkml:trace>
  <inkml:trace contextRef="#ctx0" brushRef="#br0" timeOffset="193776.14">6421 8537 0,'0'-17'93,"0"-1"-77,17 18 0,-17-18-16,18 18 15,-1 0 17,1 0-17,17 0-15,-17 0 0,0 0 16,-18 18 62,0 0-78,0-1 16,0 1-1,0-1 1,0 1-1,-18-18-15,0 18 16,1-18 0,-1 0-16,18 17 15,-18 1-15,1 0 16,-1-18-16,18 17 16,-17-17-16,17 18 15,17-18 126,36 0-126,-18 0-15,18 0 16,-35 0-16,0 0 16,17 0-16,-17 0 31</inkml:trace>
  <inkml:trace contextRef="#ctx0" brushRef="#br0" timeOffset="194480.27">6050 9208 0,'0'17'47,"0"1"-32,0-1-15,-18 1 16,18 35-16,0-35 16,0 17-16,0 18 15,0 0-15,0-36 16,0 36-16,0-17 16,0-1-16,0 0 15,0-17-15</inkml:trace>
  <inkml:trace contextRef="#ctx0" brushRef="#br0" timeOffset="195456.21">6015 9331 0,'0'-18'109,"17"18"-77,1-17-32,0 17 15,-1 0 1,1 0 15,0 0 0,-1 17-15,1 1-16,17-18 16,-35 18-16,0-1 93,0 1-46,-17-18-31,-1 18-1,0-18 1,1 0 0,-1 0-1,0 0-15,1 17 16,-1-17-16,0 0 16,1 0-16</inkml:trace>
  <inkml:trace contextRef="#ctx0" brushRef="#br0" timeOffset="196512.44">6279 9507 0,'0'36'140,"0"-19"-124,0 1-16,-17 17 16,17-17 30,0-1-30,0 1 0,0 0-16,0-1 15</inkml:trace>
  <inkml:trace contextRef="#ctx0" brushRef="#br0" timeOffset="198095.92">7726 8784 0,'-18'18'31,"1"17"-15,-19 0-16,19 18 15,-1-17-15,-17 16 16,17-16-16,0-19 15,1 1-15,17 0 32</inkml:trace>
  <inkml:trace contextRef="#ctx0" brushRef="#br0" timeOffset="198451.96">7532 8872 0,'17'0'47,"1"36"-47,-18-1 16,18 0-16,-1-17 16,1 17-16,-18-17 15,18-1 1,-18 1-1,17 0 1,-17-1 0,18-17-16</inkml:trace>
  <inkml:trace contextRef="#ctx0" brushRef="#br0" timeOffset="198824.01">7990 8608 0,'0'17'16,"0"1"-16,0 0 15,0 35-15,0-18 16,0 0-16,0 0 16,0 18-16,0 0 15,0 0 1,0-35-16,0-1 15,18-17 32</inkml:trace>
  <inkml:trace contextRef="#ctx0" brushRef="#br0" timeOffset="199352.99">8255 8819 0,'-18'0'47,"18"18"-32,-17 0-15,17 17 16,-18-17-16,18-1 16,0 1-16,0 0 15,0-1-15,0 1 16,0-1-1,18-17 1,17 0-16,-17 0 16,-1 0-16,1 0 15,0-17 1,-1 17 0,-17-18-16,18 1 15,-18-1 1,0 0-1,0-17 1,0 17 0,0 1-16,-18-1 15,18 0-15,-17 18 16</inkml:trace>
  <inkml:trace contextRef="#ctx0" brushRef="#br0" timeOffset="200064.09">8643 8837 0,'-18'0'32,"18"18"-32,-17-18 15,17 17-15,-18-17 16,18 18-16,-18 0 15,18-1 1,0 36 15,0-35-31,18-18 32,0 0-17,-1 0 1,1 0-16,0 0 15,-1 0 1,-17-18 15,18 1 1,-18-1-32,18 18 15,-18-18-15,17 1 16,-17-1-16,0 0 15,0 1 1,0-1 0</inkml:trace>
  <inkml:trace contextRef="#ctx0" brushRef="#br0" timeOffset="-199936.6">24324 16087 0,'0'17'0,"0"1"15,0 0 1,-18-1-16,18 18 15,0 18-15,0 36 16,0-1-16,0 35 16,0 18-1,0-52-15,0-36 16,0 17-16,0 1 16,0-1-16,0 18 15,0 1-15,0-19 16,0 1-16,0 17 15,0-18 1,0-17-16,0 0 0,0-17 16,0 16-16,0-34 15,0 35-15,0-18 16,0 1-16,0 34 16,0-17-16,0-18 15,0 36 1,0-53-16,0-1 0,0 1 15,0-1-15,0 1 16,0 0 0,0-1-16,0 1 15,0 0 1,0-1 0,0 1 46,0 0-31,0-1-15,0 1 0,0-1-16,0 19 15,0-19-15,0 1 141,0 17-126,0-17-15,0 0 16,0-1 47,0 1-48,0-1-15,0 1 16</inkml:trace>
  <inkml:trace contextRef="#ctx0" brushRef="#br0" timeOffset="-198967.63">25171 16140 0,'0'35'32,"0"18"-32,0 17 15,0 1-15,-18 35 16,0 52-1,18-122-15,0-1 16,0-17-16,0-1 16,0 1 15,0 0-15</inkml:trace>
  <inkml:trace contextRef="#ctx0" brushRef="#br0" timeOffset="-197568.85">25171 16140 0,'0'-18'156,"17"18"-156,-17-18 16,18 18-16,0 0 47,-1 0-16,1 0 0,0 0 1,-1 0-17,1 0 16,-18 18 1,17-18-1,-17 18-15,0-1 62,0 1-63,0-1 1,0 1 0,0 0-1,18-18 1,-18 17 62,0 1-16,-18 0-46,1-18 15,17 17 1,-35-17-1,17 0-16,0 0 17,1 0-1,-1 0-15</inkml:trace>
  <inkml:trace contextRef="#ctx0" brushRef="#br0" timeOffset="-196361.41">25612 16387 0,'-36'-18'31,"19"18"-31,-1 0 47,0 0-31,1 0-1,17 18 17,0-1-17,0 18-15,0-17 16,0 0-16,0-1 15,0 1-15,0 0 16,0-1 15,17 1-31,-17 0 16,18-18 0,0 0-1,-1-18 1,-17-17-1,18 17-15,-18 0 16,0 1-16,18-1 16,-18 0-1,0 1-15,0-1 16,0 1 15,0 34 63,0 1-78,0 17-16,0 0 15,0 1-15,0-19 16,0 1-16,0 0 15,0-1-15,0 1 16,0-1 0,0 1-16,-18 0 31,0-18-15,1 0-16,-1 17 15,-17 1-15,-18-18 16,-88 0-1,123 0 1,1 0-16,17 18 16,-18-18-16</inkml:trace>
  <inkml:trace contextRef="#ctx0" brushRef="#br0" timeOffset="-195751.44">26000 16316 0,'0'18'94,"0"-1"-79</inkml:trace>
  <inkml:trace contextRef="#ctx0" brushRef="#br0" timeOffset="-195417.66">26000 16669 0</inkml:trace>
  <inkml:trace contextRef="#ctx0" brushRef="#br0" timeOffset="-194024.85">26635 16104 0,'0'18'78,"0"0"-62,0 17-16,0 0 15,0 0-15,0 18 16,0 0-16,0 18 16,0-18-16,0 35 15,17-18-15,-17-34 16,0 34-16,0-52 15,0 0-15</inkml:trace>
  <inkml:trace contextRef="#ctx0" brushRef="#br0" timeOffset="-193105.48">26670 16192 0,'0'-17'93,"0"-1"-93,0 1 0,0-1 16,18 18 0,-1-18 15,1 18 16,-18 18-16,18-18-15,-18 18 15,17-18-31,-17 17 16,18-17-1,-18 18-15,17-1 16,-17 1-16,0 0 15,18-18-15,-18 17 16,0 1-16,0 0 16,0-1-16,-18 1 78,1-18-63,17 18-15,-18-18 16,1 0 0,-1 0-1,0 0 17</inkml:trace>
  <inkml:trace contextRef="#ctx0" brushRef="#br0" timeOffset="-192335.82">27234 16457 0,'-17'0'47,"-1"0"-32,1 0-15,-1 18 16,-17-18-16,17 35 16,0-17-16,1 17 15,-1-17-15,0-18 16,18 17-16,-17-17 15,17 18 17,0-1-1,0 1-31,0 17 16,0-17-1,0 0 1,17-18-1,1 17-15,0-17 16,-1 0 0,1 0-1,0 0-15,17 0 16,18 0 0,-18 0-1,-17 0-15,-1 0 16</inkml:trace>
  <inkml:trace contextRef="#ctx0" brushRef="#br0" timeOffset="-191760.58">27376 16545 0,'0'36'31,"0"-19"-15,0 18-16,0 1 16,0-1-16,0 0 15,0-17 1,0 0-16,17-1 16,-17 1-16,18-18 15,-1 0 1,1 0-1,0 0-15,35 0 16,-36-35-16,36-1 16,-18 19-16,-17-19 15,0 19 1,-1-19-16,-17-34 16,0 52-1,0 1-15,0-1 0,0 0 16,0 1-1</inkml:trace>
  <inkml:trace contextRef="#ctx0" brushRef="#br0" timeOffset="-190952.73">27993 16545 0,'0'-17'15,"0"-1"-15,0 0 16,0 1 0,18-1 31,17 18-32,-18 0-15,1 0 16,0 0-1,-1 18 1,-17-1 0,18 1-16,0 0 15,-18 17-15,0-17 16,0-1-16,0 1 16,0 17-16,0 0 15,-18 1-15,0-1 16,1-35-1,-1 35-15,-17-17 16,35 0-16,-18-18 16,18 17-1,18-17 63,52 0-62,-34 0-16,-1 0 16,0 0-16,-17 0 15,0 0-15,-1 0 16,1 0-16,-1 0 16</inkml:trace>
  <inkml:trace contextRef="#ctx0" brushRef="#br0" timeOffset="-190495.99">28751 16192 0,'0'18'79,"0"0"-79,0 35 15,18-36-15</inkml:trace>
  <inkml:trace contextRef="#ctx0" brushRef="#br0" timeOffset="-189983.93">28822 16810 0,'18'0'63,"-1"18"-48,18-18 1</inkml:trace>
  <inkml:trace contextRef="#ctx0" brushRef="#br0" timeOffset="-188143.56">29351 16351 0,'0'36'32,"0"-1"-17,0 0-15,0 18 16,0 18 0,18-1-16,-18 1 15,0 70 1,0-106-16,0 36 0,0-36 15,0-17-15,0-1 16</inkml:trace>
  <inkml:trace contextRef="#ctx0" brushRef="#br0" timeOffset="-186680.88">29369 16387 0,'0'-18'125,"35"0"-109,-35 1 0,18 17-16,-1-18 15,1 18 1,0 0 15,-1 18-15,1-18-1,0 17 1,-1 1 15,1-18 1,-18 18-17,17-18 16,-17 17-31,0 1 16,0-1-16,0 1 16,0 0-1,0-1 1,0 1-16,0 0 16,-17-1 30,-1-17-46,1 0 16,-1 18-16,0-18 16,1 0-1,-1 0 1,0 0 0,1 0 46</inkml:trace>
  <inkml:trace contextRef="#ctx0" brushRef="#br0" timeOffset="-185496.65">30021 16775 0,'0'35'47,"0"-17"-47,0 34 15,0-16-15,0-1 16,0 0-16,0-17 16,0-53 62,0-1-78,0-34 15,0 35-15,18-18 16,17 17-16,-35 1 16,18 17-16,0 1 15,-1 17 1,1 0 31,-1 17-32,1 19-15,0-19 16,-1 1 0,-17 17-16,0-17 0,0 0 15,0-1 1,0 1-16,18-18 78,0-18-62,35-17-16,-18 17 15,0 1-15,-17-1 16,-1 18-16,1 0 15,17 0 1,-17-18-16,-18 36 47,0 0-31,18 17-16,-18 0 15,0 0-15,0 1 16,0-1-16,0 0 15,0 1-15,0-19 16,0 1 0,0-1-16,0 1 0,0 0 15,0-1 1,0 1-16,0 0 16,0-1-1</inkml:trace>
  <inkml:trace contextRef="#ctx0" brushRef="#br0" timeOffset="-184847.02">28981 17568 0,'0'36'125</inkml:trace>
  <inkml:trace contextRef="#ctx0" brushRef="#br0" timeOffset="-184544.45">28981 17903 0</inkml:trace>
  <inkml:trace contextRef="#ctx0" brushRef="#br0" timeOffset="-183560.23">26158 17339 0,'0'18'94</inkml:trace>
  <inkml:trace contextRef="#ctx0" brushRef="#br0" timeOffset="-183285.13">26176 17727 0,'0'18'93</inkml:trace>
  <inkml:trace contextRef="#ctx0" brushRef="#br0" timeOffset="-99921.16">25329 17251 0,'-17'0'63,"17"35"-32,0-17-15,0 17-16,0 0 15,0 1 1,0 87 0,0-70-16,0 0 15,0 17 1,0-52-16,0 0 16,0-1-1,0 1 1</inkml:trace>
  <inkml:trace contextRef="#ctx0" brushRef="#br0" timeOffset="-96634.1">27675 17268 0,'-17'0'47,"-1"0"-32,0 18 1,1-18-16,-1 0 0,1 18 31,-1-18 0,18 17-31,-18-17 16,18 18 0,-17-18-1,17 18-15,-18-18 16,0 0-16,1 35 16,-19-17-1,36-1-15,0 1 16,-17-18-1,17 17-15,17 1 79,19 0-64,-19-1-15,19-17 16,-19 0-16,1 18 15,-18 0 1,18-18-16,-1 17 16,1-17-1,-1 18-15,-17 0 78,0-1-62,0 1 0,0 0 31,-17-18-47,17 17 15,-18-17-15,-17 35 16,17-35 15,18 18-31,-17-18 31,17 18-31,-18-1 32,18 1-17,-18-18 1,1 0-1,-1 0 17,0 0-17,1 0-15,-1 0 16,1 0 0</inkml:trace>
  <inkml:trace contextRef="#ctx0" brushRef="#br0" timeOffset="-93082.05">29704 17480 0,'0'18'78,"0"35"-78,0-18 16,0-17-16,0 35 16,0-18-1,0-18-15,0 1 16,0 0-16,0-1 15,0 1 1,0 0 0,0-1-1,0 1-15,0 0 16,0-1-16,0 1 16,0-1-1</inkml:trace>
  <inkml:trace contextRef="#ctx0" brushRef="#br0" timeOffset="-92280.67">29863 17780 0,'17'0'79,"1"0"-48,0 0 16,17 0-47,18 0 15,0 0-15,-18 0 16,-17 0-16</inkml:trace>
  <inkml:trace contextRef="#ctx0" brushRef="#br0" timeOffset="-90681.4">30639 17410 0,'-18'0'15,"0"0"1,1 0 0,-1 17-1,1-17-15,17 18 16,0-1 0,-18-17-16,0 18 31,18 0-16,-17-1 1,17 1 0,0 0-16,-18-1 31,18 1 0,0 0 32,18-18-48,-1 0 17,19 17-32,-1-17 15,-35 18 1,17-18-16,1 18 78,-18-1-31,0 1-16,0-1-31,0 1 16,0 0 31,0-1-32,-18 1-15,18 0 16,-17-18-16,17 17 15,-18 1 1,1-18 0,-1 0 15,18 18-15,-18-18 77,1 0-61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2EF9973A-207D-459C-8F56-F26A432801DF}" type="datetimeFigureOut">
              <a:rPr lang="ar-EG" smtClean="0"/>
              <a:t>03/11/1444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DAE0ADB-13F3-4508-95BA-07958448973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9843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https://rattibha.com/thread/1302146242877685760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E0ADB-13F3-4508-95BA-079584489736}" type="slidenum">
              <a:rPr lang="ar-EG" smtClean="0"/>
              <a:t>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6527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0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0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5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0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0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1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6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3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8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3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5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46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jpeg"/><Relationship Id="rId7" Type="http://schemas.openxmlformats.org/officeDocument/2006/relationships/customXml" Target="../ink/ink5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4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customXml" Target="../ink/ink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D78CBC33-79D7-167B-CC02-0CF8C79D6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28" name="Freeform: Shape 22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80E43-F708-B95D-6051-47EF11E7C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Power System</a:t>
            </a:r>
            <a:endParaRPr lang="ar-EG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24D1-843F-7F1B-EC1A-B01A1D65E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513" y="4196605"/>
            <a:ext cx="2906973" cy="948601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Induction Motor</a:t>
            </a:r>
            <a:endParaRPr lang="ar-EG" dirty="0"/>
          </a:p>
        </p:txBody>
      </p:sp>
      <p:sp>
        <p:nvSpPr>
          <p:cNvPr id="29" name="Freeform: Shape 24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4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B6B04054-9023-8941-A94B-771CBBABE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646D796-9ADB-DE00-0B79-3393121BC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8812" y="139277"/>
            <a:ext cx="3622603" cy="304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10778A53-7ADF-F948-B939-0EB454DA2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8812" y="3429000"/>
            <a:ext cx="3350727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82976F-70E2-0E18-A0A4-66CC0DDC4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0063" y="3533502"/>
            <a:ext cx="3989438" cy="287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9062BB-CE86-B5EA-03E4-21791D893865}"/>
                  </a:ext>
                </a:extLst>
              </p14:cNvPr>
              <p14:cNvContentPartPr/>
              <p14:nvPr/>
            </p14:nvContentPartPr>
            <p14:xfrm>
              <a:off x="647640" y="228600"/>
              <a:ext cx="9785880" cy="624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9062BB-CE86-B5EA-03E4-21791D8938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280" y="219240"/>
                <a:ext cx="9804600" cy="62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116927-8EC5-F1FD-9B66-80180B0A22A2}"/>
                  </a:ext>
                </a:extLst>
              </p14:cNvPr>
              <p14:cNvContentPartPr/>
              <p14:nvPr/>
            </p14:nvContentPartPr>
            <p14:xfrm>
              <a:off x="1104840" y="6140520"/>
              <a:ext cx="5835960" cy="273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116927-8EC5-F1FD-9B66-80180B0A22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480" y="6131160"/>
                <a:ext cx="5854680" cy="29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507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B6B04054-9023-8941-A94B-771CBBABE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63521F-398A-69BC-21E7-DA981B72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120"/>
            <a:ext cx="5428423" cy="1508760"/>
          </a:xfrm>
        </p:spPr>
        <p:txBody>
          <a:bodyPr anchor="ctr">
            <a:normAutofit/>
          </a:bodyPr>
          <a:lstStyle/>
          <a:p>
            <a:r>
              <a:rPr lang="en-US" dirty="0"/>
              <a:t>Induction Motor</a:t>
            </a:r>
            <a:endParaRPr lang="ar-E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DE8B5E-7F73-A813-9353-A65C64B8A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2852331"/>
            <a:ext cx="5293857" cy="3053170"/>
          </a:xfrm>
        </p:spPr>
        <p:txBody>
          <a:bodyPr anchor="t">
            <a:normAutofit/>
          </a:bodyPr>
          <a:lstStyle/>
          <a:p>
            <a:r>
              <a:rPr lang="en-US" dirty="0"/>
              <a:t>Consists of:</a:t>
            </a:r>
          </a:p>
          <a:p>
            <a:pPr lvl="1"/>
            <a:r>
              <a:rPr lang="en-US" dirty="0"/>
              <a:t>Stator</a:t>
            </a:r>
          </a:p>
          <a:p>
            <a:pPr lvl="1"/>
            <a:r>
              <a:rPr lang="en-US" dirty="0"/>
              <a:t>Rotor</a:t>
            </a:r>
            <a:endParaRPr lang="ar-EG" dirty="0"/>
          </a:p>
        </p:txBody>
      </p:sp>
      <p:pic>
        <p:nvPicPr>
          <p:cNvPr id="1030" name="Picture 6" descr="جميع اعطال محرك Squirrel Cage Three Phase Induction Motor و كيفية علاجها  موقع الهندسة الكهربية">
            <a:extLst>
              <a:ext uri="{FF2B5EF4-FFF2-40B4-BE49-F238E27FC236}">
                <a16:creationId xmlns:a16="http://schemas.microsoft.com/office/drawing/2014/main" id="{D7D970FC-23CD-625D-6884-B63490162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7608" y="257046"/>
            <a:ext cx="4045326" cy="286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10778A53-7ADF-F948-B939-0EB454DA2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8812" y="3429000"/>
            <a:ext cx="3350727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المحركات الثلاثية الطور ذات القفص السنجابي - موسوعة الكهرباء والتحكم">
            <a:extLst>
              <a:ext uri="{FF2B5EF4-FFF2-40B4-BE49-F238E27FC236}">
                <a16:creationId xmlns:a16="http://schemas.microsoft.com/office/drawing/2014/main" id="{4F979A7A-89CC-A439-8313-5E4DDCA11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9566" y="3738885"/>
            <a:ext cx="4651022" cy="265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9975F15-66C5-728D-A1EC-ED780C4097B8}"/>
                  </a:ext>
                </a:extLst>
              </p14:cNvPr>
              <p14:cNvContentPartPr/>
              <p14:nvPr/>
            </p14:nvContentPartPr>
            <p14:xfrm>
              <a:off x="1371600" y="4273560"/>
              <a:ext cx="5169240" cy="1016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9975F15-66C5-728D-A1EC-ED780C4097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2240" y="4264200"/>
                <a:ext cx="5187960" cy="10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437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6B04054-9023-8941-A94B-771CBBABE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ثانيا : الاختلافات &#10;١- العضو الدوار &#10;فالعضو الدوار للمحرك ذو القفص السنجابي عبارة عن قضبان متصلة معا بواسطة حلقتين لكل طرف من أطراف القضبان،والعضو الدوار للمحرك ذو الحلقات الانزلاقية فهي عبارة عن ٣ ملفات ملفوفة حول بعضها يفصل بين كل ملف وملف ١٢٠ درجة. ">
            <a:extLst>
              <a:ext uri="{FF2B5EF4-FFF2-40B4-BE49-F238E27FC236}">
                <a16:creationId xmlns:a16="http://schemas.microsoft.com/office/drawing/2014/main" id="{9B4518A9-9B04-5EF3-F59F-9FAD22B8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8214" y="526705"/>
            <a:ext cx="2627973" cy="164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741653-0565-3C44-84D3-40BBDC55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1076" y="2385848"/>
            <a:ext cx="22373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المحرك الحثي ذو القفص السنجابي (Squirrel Cage Induction Motor) | هندسة  كهربائية">
            <a:extLst>
              <a:ext uri="{FF2B5EF4-FFF2-40B4-BE49-F238E27FC236}">
                <a16:creationId xmlns:a16="http://schemas.microsoft.com/office/drawing/2014/main" id="{398D5FE7-3EAE-9163-E3B9-70BAA237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8505" y="2381408"/>
            <a:ext cx="3422489" cy="213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778A53-7ADF-F948-B939-0EB454DA2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1076" y="4472152"/>
            <a:ext cx="22373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2" descr="ثانيا : الاختلافات &#10;١- العضو الدوار &#10;فالعضو الدوار للمحرك ذو القفص السنجابي عبارة عن قضبان متصلة معا بواسطة حلقتين لكل طرف من أطراف القضبان،والعضو الدوار للمحرك ذو الحلقات الانزلاقية فهي عبارة عن ٣ ملفات ملفوفة حول بعضها يفصل بين كل ملف وملف ١٢٠ درجة. ">
            <a:extLst>
              <a:ext uri="{FF2B5EF4-FFF2-40B4-BE49-F238E27FC236}">
                <a16:creationId xmlns:a16="http://schemas.microsoft.com/office/drawing/2014/main" id="{C4AACE4F-CAD4-C837-4476-F5F98704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7423" y="4730555"/>
            <a:ext cx="3043076" cy="173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DBE553-3BA1-FA41-D9ED-F4FFD7EA541B}"/>
                  </a:ext>
                </a:extLst>
              </p14:cNvPr>
              <p14:cNvContentPartPr/>
              <p14:nvPr/>
            </p14:nvContentPartPr>
            <p14:xfrm>
              <a:off x="336600" y="673200"/>
              <a:ext cx="4318200" cy="2038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DBE553-3BA1-FA41-D9ED-F4FFD7EA54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240" y="663840"/>
                <a:ext cx="4336920" cy="20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D5F971-BAA9-D644-EFF4-E2F4F98E73E9}"/>
                  </a:ext>
                </a:extLst>
              </p14:cNvPr>
              <p14:cNvContentPartPr/>
              <p14:nvPr/>
            </p14:nvContentPartPr>
            <p14:xfrm>
              <a:off x="380880" y="3397320"/>
              <a:ext cx="3404160" cy="2495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D5F971-BAA9-D644-EFF4-E2F4F98E73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1520" y="3387960"/>
                <a:ext cx="3422880" cy="251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385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101867-C8C5-AC77-3B36-76668616D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43" y="4521826"/>
            <a:ext cx="5505450" cy="201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329BDA-C4AE-9551-04B6-96E6302A9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172" y="207455"/>
            <a:ext cx="5717721" cy="2158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14A23C-7509-C9F2-9E91-684618FC8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07" y="2484116"/>
            <a:ext cx="5862609" cy="19265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34681B1-9653-D559-20D5-6C903E476638}"/>
                  </a:ext>
                </a:extLst>
              </p14:cNvPr>
              <p14:cNvContentPartPr/>
              <p14:nvPr/>
            </p14:nvContentPartPr>
            <p14:xfrm>
              <a:off x="482760" y="44280"/>
              <a:ext cx="10630080" cy="3137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4681B1-9653-D559-20D5-6C903E4766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400" y="34920"/>
                <a:ext cx="10648800" cy="31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8D4434D-F50E-BEA8-275E-8137174C476B}"/>
                  </a:ext>
                </a:extLst>
              </p14:cNvPr>
              <p14:cNvContentPartPr/>
              <p14:nvPr/>
            </p14:nvContentPartPr>
            <p14:xfrm>
              <a:off x="6819840" y="1467000"/>
              <a:ext cx="343440" cy="222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8D4434D-F50E-BEA8-275E-8137174C47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10480" y="1457640"/>
                <a:ext cx="362160" cy="2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459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9277F0-4650-6399-CB49-70559A219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741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EE9C861-8735-3F99-B196-ABACB4AED012}"/>
                  </a:ext>
                </a:extLst>
              </p14:cNvPr>
              <p14:cNvContentPartPr/>
              <p14:nvPr/>
            </p14:nvContentPartPr>
            <p14:xfrm>
              <a:off x="1434960" y="527040"/>
              <a:ext cx="9747720" cy="6153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EE9C861-8735-3F99-B196-ABACB4AED0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5600" y="517680"/>
                <a:ext cx="9766440" cy="617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3491129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F2F3F0"/>
      </a:lt2>
      <a:accent1>
        <a:srgbClr val="942EE2"/>
      </a:accent1>
      <a:accent2>
        <a:srgbClr val="5139D6"/>
      </a:accent2>
      <a:accent3>
        <a:srgbClr val="2E5DE2"/>
      </a:accent3>
      <a:accent4>
        <a:srgbClr val="1C97D0"/>
      </a:accent4>
      <a:accent5>
        <a:srgbClr val="26BFB0"/>
      </a:accent5>
      <a:accent6>
        <a:srgbClr val="1AC66E"/>
      </a:accent6>
      <a:hlink>
        <a:srgbClr val="3599A0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21</Words>
  <Application>Microsoft Office PowerPoint</Application>
  <PresentationFormat>Widescreen</PresentationFormat>
  <Paragraphs>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Goudy Old Style</vt:lpstr>
      <vt:lpstr>MarrakeshVTI</vt:lpstr>
      <vt:lpstr>Power System</vt:lpstr>
      <vt:lpstr>PowerPoint Presentation</vt:lpstr>
      <vt:lpstr>Induction Motor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System</dc:title>
  <dc:creator>عبدالرحمن مصطفى محمود خليل</dc:creator>
  <cp:lastModifiedBy>عبدالرحمن مصطفى محمود خليل</cp:lastModifiedBy>
  <cp:revision>11</cp:revision>
  <dcterms:created xsi:type="dcterms:W3CDTF">2023-05-21T22:36:16Z</dcterms:created>
  <dcterms:modified xsi:type="dcterms:W3CDTF">2023-05-22T13:15:40Z</dcterms:modified>
</cp:coreProperties>
</file>