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9C"/>
    <a:srgbClr val="45759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Serial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</c:numCache>
            </c:numRef>
          </c:xVal>
          <c:yVal>
            <c:numRef>
              <c:f>Sheet1!$B$2:$B$11</c:f>
              <c:numCache>
                <c:formatCode>0.00E+00</c:formatCode>
                <c:ptCount val="10"/>
                <c:pt idx="0">
                  <c:v>4.9990000999999996E-3</c:v>
                </c:pt>
                <c:pt idx="1">
                  <c:v>5.6991998000000002E-2</c:v>
                </c:pt>
                <c:pt idx="2" formatCode="General">
                  <c:v>0.27295799999999998</c:v>
                </c:pt>
                <c:pt idx="3" formatCode="General">
                  <c:v>0.51092300000000002</c:v>
                </c:pt>
                <c:pt idx="4" formatCode="General">
                  <c:v>1.0248440000000001</c:v>
                </c:pt>
                <c:pt idx="5" formatCode="General">
                  <c:v>11.46926</c:v>
                </c:pt>
                <c:pt idx="6" formatCode="General">
                  <c:v>156.25129999999999</c:v>
                </c:pt>
                <c:pt idx="7" formatCode="General">
                  <c:v>705.39869999999996</c:v>
                </c:pt>
                <c:pt idx="8" formatCode="General">
                  <c:v>1922.674</c:v>
                </c:pt>
                <c:pt idx="9" formatCode="General">
                  <c:v>4411.183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88-4095-8640-93F8419503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= 26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4">
                  <c:v>2.3338373846153799</c:v>
                </c:pt>
                <c:pt idx="5">
                  <c:v>6.80031153846154</c:v>
                </c:pt>
                <c:pt idx="6">
                  <c:v>51.296474230769199</c:v>
                </c:pt>
                <c:pt idx="7">
                  <c:v>235.06083076923099</c:v>
                </c:pt>
                <c:pt idx="8">
                  <c:v>698.56382307692297</c:v>
                </c:pt>
                <c:pt idx="9">
                  <c:v>1632.6596538461499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33-4551-BFD6-53948683E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424319"/>
        <c:axId val="524435567"/>
      </c:scatterChart>
      <c:valAx>
        <c:axId val="30542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435567"/>
        <c:crosses val="autoZero"/>
        <c:crossBetween val="midCat"/>
      </c:valAx>
      <c:valAx>
        <c:axId val="52443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Solution time</a:t>
                </a:r>
              </a:p>
            </c:rich>
          </c:tx>
          <c:layout>
            <c:manualLayout>
              <c:xMode val="edge"/>
              <c:yMode val="edge"/>
              <c:x val="2.6350461133069828E-2"/>
              <c:y val="0.429255517882328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4243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Parallel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processors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11</c:v>
                </c:pt>
                <c:pt idx="4">
                  <c:v>21</c:v>
                </c:pt>
                <c:pt idx="5">
                  <c:v>26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246.51155</c:v>
                </c:pt>
                <c:pt idx="1">
                  <c:v>50.423335999999999</c:v>
                </c:pt>
                <c:pt idx="2">
                  <c:v>48.656268333333301</c:v>
                </c:pt>
                <c:pt idx="3">
                  <c:v>12.0439881818182</c:v>
                </c:pt>
                <c:pt idx="4">
                  <c:v>7.0101724761904798</c:v>
                </c:pt>
                <c:pt idx="5">
                  <c:v>6.80031153846154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88-4095-8640-93F841950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424319"/>
        <c:axId val="524435567"/>
      </c:scatterChart>
      <c:valAx>
        <c:axId val="30542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processors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435567"/>
        <c:crosses val="autoZero"/>
        <c:crossBetween val="midCat"/>
      </c:valAx>
      <c:valAx>
        <c:axId val="52443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Solution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424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Parallel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 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11</c:v>
                </c:pt>
                <c:pt idx="4">
                  <c:v>21</c:v>
                </c:pt>
                <c:pt idx="5">
                  <c:v>26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0.29874212984134446</c:v>
                </c:pt>
                <c:pt idx="1">
                  <c:v>0.34084457679313118</c:v>
                </c:pt>
                <c:pt idx="2">
                  <c:v>0.86585111243449042</c:v>
                </c:pt>
                <c:pt idx="3">
                  <c:v>2.2035315297079019</c:v>
                </c:pt>
                <c:pt idx="4">
                  <c:v>3.0009197946403923</c:v>
                </c:pt>
                <c:pt idx="5">
                  <c:v>6.80031153846154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88-4095-8640-93F841950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424319"/>
        <c:axId val="524435567"/>
      </c:scatterChart>
      <c:valAx>
        <c:axId val="30542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processors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435567"/>
        <c:crosses val="autoZero"/>
        <c:crossBetween val="midCat"/>
      </c:valAx>
      <c:valAx>
        <c:axId val="52443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424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jp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Parallel Implementation of Poisson’s Equation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Solving Poisson's equation using Jacobean finite difference method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33ADEC-A249-4A85-A206-C763C52063EB}"/>
              </a:ext>
            </a:extLst>
          </p:cNvPr>
          <p:cNvSpPr txBox="1">
            <a:spLocks/>
          </p:cNvSpPr>
          <p:nvPr/>
        </p:nvSpPr>
        <p:spPr>
          <a:xfrm>
            <a:off x="5695951" y="4624894"/>
            <a:ext cx="1990724" cy="1997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Aly Karim</a:t>
            </a:r>
          </a:p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Hanfy Ahmed</a:t>
            </a:r>
          </a:p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Jatta Mustapha</a:t>
            </a:r>
          </a:p>
          <a:p>
            <a:pPr algn="l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Isyna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Hamid Qazi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3187F5-B060-4D51-90EE-69615E3A0AB7}"/>
              </a:ext>
            </a:extLst>
          </p:cNvPr>
          <p:cNvSpPr txBox="1">
            <a:spLocks/>
          </p:cNvSpPr>
          <p:nvPr/>
        </p:nvSpPr>
        <p:spPr>
          <a:xfrm>
            <a:off x="5198110" y="4563716"/>
            <a:ext cx="1990724" cy="347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696309D-5228-4A3D-A701-06D4AA8F424A}"/>
              </a:ext>
            </a:extLst>
          </p:cNvPr>
          <p:cNvSpPr txBox="1">
            <a:spLocks/>
          </p:cNvSpPr>
          <p:nvPr/>
        </p:nvSpPr>
        <p:spPr>
          <a:xfrm>
            <a:off x="1943976" y="1287780"/>
            <a:ext cx="9254375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ockwell" panose="02060603020205020403" pitchFamily="18" charset="0"/>
              </a:rPr>
              <a:t>Problem size and number of processors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21FBC6-3F51-45C3-B71E-EAF761FDF4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1016"/>
              </p:ext>
            </p:extLst>
          </p:nvPr>
        </p:nvGraphicFramePr>
        <p:xfrm>
          <a:off x="3173730" y="2146936"/>
          <a:ext cx="6265545" cy="428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440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696309D-5228-4A3D-A701-06D4AA8F424A}"/>
              </a:ext>
            </a:extLst>
          </p:cNvPr>
          <p:cNvSpPr txBox="1">
            <a:spLocks/>
          </p:cNvSpPr>
          <p:nvPr/>
        </p:nvSpPr>
        <p:spPr>
          <a:xfrm>
            <a:off x="1943976" y="1287780"/>
            <a:ext cx="9254375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ockwell" panose="02060603020205020403" pitchFamily="18" charset="0"/>
              </a:rPr>
              <a:t>Number of processors with time</a:t>
            </a:r>
          </a:p>
          <a:p>
            <a:r>
              <a:rPr lang="en-US" sz="3200" dirty="0">
                <a:latin typeface="Rockwell" panose="02060603020205020403" pitchFamily="18" charset="0"/>
              </a:rPr>
              <a:t>Problem size100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21FBC6-3F51-45C3-B71E-EAF761FDF4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592859"/>
              </p:ext>
            </p:extLst>
          </p:nvPr>
        </p:nvGraphicFramePr>
        <p:xfrm>
          <a:off x="2867026" y="2390775"/>
          <a:ext cx="6981824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819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696309D-5228-4A3D-A701-06D4AA8F424A}"/>
              </a:ext>
            </a:extLst>
          </p:cNvPr>
          <p:cNvSpPr txBox="1">
            <a:spLocks/>
          </p:cNvSpPr>
          <p:nvPr/>
        </p:nvSpPr>
        <p:spPr>
          <a:xfrm>
            <a:off x="1943976" y="1476374"/>
            <a:ext cx="9254375" cy="116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ockwell" panose="02060603020205020403" pitchFamily="18" charset="0"/>
              </a:rPr>
              <a:t>Number of processors with time </a:t>
            </a:r>
          </a:p>
          <a:p>
            <a:r>
              <a:rPr lang="en-US" sz="3200" dirty="0">
                <a:latin typeface="Rockwell" panose="02060603020205020403" pitchFamily="18" charset="0"/>
              </a:rPr>
              <a:t>Problem size 300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21FBC6-3F51-45C3-B71E-EAF761FDF4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351901"/>
              </p:ext>
            </p:extLst>
          </p:nvPr>
        </p:nvGraphicFramePr>
        <p:xfrm>
          <a:off x="2867026" y="2390775"/>
          <a:ext cx="6981824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30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849" y="609832"/>
            <a:ext cx="9126858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Content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76191" y="713968"/>
            <a:ext cx="988863" cy="9888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4E98F-EFDA-471A-A3AB-29796DEB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Poisson Equation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Finite Difference method</a:t>
            </a:r>
          </a:p>
          <a:p>
            <a:r>
              <a:rPr lang="en-US" dirty="0"/>
              <a:t>Poisson Solution Algorithms</a:t>
            </a:r>
          </a:p>
          <a:p>
            <a:pPr lvl="1"/>
            <a:r>
              <a:rPr lang="en-US" dirty="0"/>
              <a:t>Serial Algorithm</a:t>
            </a:r>
          </a:p>
          <a:p>
            <a:pPr lvl="1"/>
            <a:r>
              <a:rPr lang="en-US" dirty="0"/>
              <a:t>Parallel Algorithm</a:t>
            </a:r>
          </a:p>
          <a:p>
            <a:r>
              <a:rPr lang="en-US" dirty="0"/>
              <a:t>Results and Discussion</a:t>
            </a:r>
          </a:p>
          <a:p>
            <a:pPr lvl="1"/>
            <a:r>
              <a:rPr lang="en-US" dirty="0"/>
              <a:t>Problem size</a:t>
            </a:r>
          </a:p>
          <a:p>
            <a:pPr lvl="1"/>
            <a:r>
              <a:rPr lang="en-US" dirty="0"/>
              <a:t>Number of processors Time Effect</a:t>
            </a:r>
          </a:p>
          <a:p>
            <a:pPr lvl="1"/>
            <a:r>
              <a:rPr lang="en-US" dirty="0"/>
              <a:t>Number of processors and speed up</a:t>
            </a:r>
          </a:p>
        </p:txBody>
      </p:sp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837C6A4-13F5-4F46-8F7F-F0BF92D4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12" y="987290"/>
            <a:ext cx="4163188" cy="48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384" y="609600"/>
            <a:ext cx="9350608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Poisson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13923-25D4-45FB-A74B-A56D4D011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564" y="4270159"/>
                <a:ext cx="9872871" cy="1526960"/>
              </a:xfrm>
            </p:spPr>
            <p:txBody>
              <a:bodyPr/>
              <a:lstStyle/>
              <a:p>
                <a:r>
                  <a:rPr lang="en-US" dirty="0"/>
                  <a:t>Poisson's equation is a partial differential equation of elliptic type</a:t>
                </a:r>
              </a:p>
              <a:p>
                <a:r>
                  <a:rPr lang="en-US" dirty="0"/>
                  <a:t>It is a generalization of Laplace's equation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Describe the potential field caused by a given charge or mass density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13923-25D4-45FB-A74B-A56D4D011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564" y="4270159"/>
                <a:ext cx="9872871" cy="1526960"/>
              </a:xfrm>
              <a:blipFill>
                <a:blip r:embed="rId2"/>
                <a:stretch>
                  <a:fillRect t="-4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4C353-11D3-4E7F-ABAD-5867F4810E4A}"/>
                  </a:ext>
                </a:extLst>
              </p:cNvPr>
              <p:cNvSpPr/>
              <p:nvPr/>
            </p:nvSpPr>
            <p:spPr>
              <a:xfrm>
                <a:off x="1782075" y="1666798"/>
                <a:ext cx="8231937" cy="2107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4C353-11D3-4E7F-ABAD-5867F4810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75" y="1666798"/>
                <a:ext cx="8231937" cy="2107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9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Selected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13923-25D4-45FB-A74B-A56D4D011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892040"/>
                <a:ext cx="9872871" cy="10654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two-dimensional Poisson equations with Dirichlet boundary condition.</a:t>
                </a:r>
              </a:p>
              <a:p>
                <a:r>
                  <a:rPr lang="en-US" dirty="0"/>
                  <a:t>The exact solution of the problem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13923-25D4-45FB-A74B-A56D4D011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892040"/>
                <a:ext cx="9872871" cy="1065415"/>
              </a:xfrm>
              <a:blipFill>
                <a:blip r:embed="rId2"/>
                <a:stretch>
                  <a:fillRect t="-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242D3D-39C8-4FC7-AD40-ADF15D24072E}"/>
                  </a:ext>
                </a:extLst>
              </p:cNvPr>
              <p:cNvSpPr/>
              <p:nvPr/>
            </p:nvSpPr>
            <p:spPr>
              <a:xfrm>
                <a:off x="2094040" y="2302026"/>
                <a:ext cx="7544248" cy="1704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),              0&lt;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 0&lt;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0&lt;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=0,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242D3D-39C8-4FC7-AD40-ADF15D240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40" y="2302026"/>
                <a:ext cx="7544248" cy="1704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93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Finite Difference Approximation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513DF0-A137-437A-9E25-C3956D2B4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959502" y="3236160"/>
            <a:ext cx="3379705" cy="33797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632183-1C80-4CE2-94E1-3EFBD42D53E0}"/>
                  </a:ext>
                </a:extLst>
              </p:cNvPr>
              <p:cNvSpPr/>
              <p:nvPr/>
            </p:nvSpPr>
            <p:spPr>
              <a:xfrm>
                <a:off x="679048" y="1897204"/>
                <a:ext cx="10322506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  0≤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  0≤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         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=0,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632183-1C80-4CE2-94E1-3EFBD42D5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8" y="1897204"/>
                <a:ext cx="10322506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BDACE52-E77A-451B-883D-2115DF242C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42"/>
          <a:stretch/>
        </p:blipFill>
        <p:spPr>
          <a:xfrm>
            <a:off x="1064704" y="3253564"/>
            <a:ext cx="5633429" cy="31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Poisson Serial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95F35-B14C-41D1-AC32-5BC85E1D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0332" y="1965960"/>
            <a:ext cx="4553901" cy="4561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39DB4-829E-470E-A7CC-15676557D9CE}"/>
              </a:ext>
            </a:extLst>
          </p:cNvPr>
          <p:cNvGrpSpPr/>
          <p:nvPr/>
        </p:nvGrpSpPr>
        <p:grpSpPr>
          <a:xfrm>
            <a:off x="2388510" y="1698209"/>
            <a:ext cx="2952713" cy="1481536"/>
            <a:chOff x="887767" y="2103120"/>
            <a:chExt cx="2952713" cy="14815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B2DD75-994E-4357-A642-FD655A0BCB96}"/>
                </a:ext>
              </a:extLst>
            </p:cNvPr>
            <p:cNvSpPr/>
            <p:nvPr/>
          </p:nvSpPr>
          <p:spPr>
            <a:xfrm>
              <a:off x="887767" y="2103120"/>
              <a:ext cx="2952713" cy="14815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Initiate the grid matrix</a:t>
              </a:r>
            </a:p>
            <a:p>
              <a:endParaRPr lang="en-US" sz="600" dirty="0"/>
            </a:p>
            <a:p>
              <a:pPr algn="ctr"/>
              <a:r>
                <a:rPr lang="en-US" dirty="0"/>
                <a:t>     Solution elements = 0</a:t>
              </a:r>
            </a:p>
            <a:p>
              <a:r>
                <a:rPr lang="en-US" dirty="0"/>
                <a:t>           Zeros boundary</a:t>
              </a:r>
            </a:p>
            <a:p>
              <a:r>
                <a:rPr lang="en-US" dirty="0"/>
                <a:t>           Function boundary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592DCEE-0249-45FE-8A2A-F4C834D8C853}"/>
                </a:ext>
              </a:extLst>
            </p:cNvPr>
            <p:cNvGrpSpPr/>
            <p:nvPr/>
          </p:nvGrpSpPr>
          <p:grpSpPr>
            <a:xfrm>
              <a:off x="1140534" y="2663006"/>
              <a:ext cx="227514" cy="765994"/>
              <a:chOff x="1140534" y="2663006"/>
              <a:chExt cx="227514" cy="76599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2B3108-8D7A-43B2-BC8A-E01D7EAF1833}"/>
                  </a:ext>
                </a:extLst>
              </p:cNvPr>
              <p:cNvSpPr/>
              <p:nvPr/>
            </p:nvSpPr>
            <p:spPr>
              <a:xfrm>
                <a:off x="1140534" y="2663006"/>
                <a:ext cx="227514" cy="22751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E930F3-5323-4307-89C4-1915AEADBE9C}"/>
                  </a:ext>
                </a:extLst>
              </p:cNvPr>
              <p:cNvSpPr/>
              <p:nvPr/>
            </p:nvSpPr>
            <p:spPr>
              <a:xfrm>
                <a:off x="1140534" y="2925342"/>
                <a:ext cx="227514" cy="227514"/>
              </a:xfrm>
              <a:prstGeom prst="ellipse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E7D3782-DE7A-4995-BA74-4944FC79CE02}"/>
                  </a:ext>
                </a:extLst>
              </p:cNvPr>
              <p:cNvSpPr/>
              <p:nvPr/>
            </p:nvSpPr>
            <p:spPr>
              <a:xfrm>
                <a:off x="1140534" y="3201486"/>
                <a:ext cx="227514" cy="227514"/>
              </a:xfrm>
              <a:prstGeom prst="ellipse">
                <a:avLst/>
              </a:prstGeom>
              <a:solidFill>
                <a:srgbClr val="008B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CEC5EB-F8AB-4541-A692-FD6D497AB7AC}"/>
                  </a:ext>
                </a:extLst>
              </p:cNvPr>
              <p:cNvSpPr/>
              <p:nvPr/>
            </p:nvSpPr>
            <p:spPr>
              <a:xfrm rot="16200000">
                <a:off x="6195070" y="3677102"/>
                <a:ext cx="164590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CEC5EB-F8AB-4541-A692-FD6D497AB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95070" y="3677102"/>
                <a:ext cx="1645900" cy="391646"/>
              </a:xfrm>
              <a:prstGeom prst="rect">
                <a:avLst/>
              </a:prstGeom>
              <a:blipFill>
                <a:blip r:embed="rId4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93CEA5-BA29-4871-98C0-53D969D85622}"/>
                  </a:ext>
                </a:extLst>
              </p:cNvPr>
              <p:cNvSpPr/>
              <p:nvPr/>
            </p:nvSpPr>
            <p:spPr>
              <a:xfrm rot="16200000">
                <a:off x="10560215" y="3783117"/>
                <a:ext cx="1885195" cy="397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93CEA5-BA29-4871-98C0-53D969D85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560215" y="3783117"/>
                <a:ext cx="1885195" cy="397160"/>
              </a:xfrm>
              <a:prstGeom prst="rect">
                <a:avLst/>
              </a:prstGeom>
              <a:blipFill>
                <a:blip r:embed="rId5"/>
                <a:stretch>
                  <a:fillRect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2EC5E9-4ECD-4567-9E68-B179EA5F3347}"/>
                  </a:ext>
                </a:extLst>
              </p:cNvPr>
              <p:cNvSpPr/>
              <p:nvPr/>
            </p:nvSpPr>
            <p:spPr>
              <a:xfrm>
                <a:off x="8727074" y="1571723"/>
                <a:ext cx="100149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2EC5E9-4ECD-4567-9E68-B179EA5F3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74" y="1571723"/>
                <a:ext cx="100149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CC9038-746C-437D-9740-AB10E31CB2F8}"/>
                  </a:ext>
                </a:extLst>
              </p:cNvPr>
              <p:cNvSpPr/>
              <p:nvPr/>
            </p:nvSpPr>
            <p:spPr>
              <a:xfrm>
                <a:off x="9027282" y="6248400"/>
                <a:ext cx="96904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CC9038-746C-437D-9740-AB10E31CB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282" y="6248400"/>
                <a:ext cx="969048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39C051-FCDC-40BB-8BD0-675CDE5DDD68}"/>
                  </a:ext>
                </a:extLst>
              </p:cNvPr>
              <p:cNvSpPr/>
              <p:nvPr/>
            </p:nvSpPr>
            <p:spPr>
              <a:xfrm>
                <a:off x="2388511" y="3395546"/>
                <a:ext cx="2952712" cy="5654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Start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39C051-FCDC-40BB-8BD0-675CDE5DD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11" y="3395546"/>
                <a:ext cx="2952712" cy="565420"/>
              </a:xfrm>
              <a:prstGeom prst="rect">
                <a:avLst/>
              </a:prstGeom>
              <a:blipFill>
                <a:blip r:embed="rId8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D95585-3D83-41A0-B7A4-03ED2BE0AAA2}"/>
                  </a:ext>
                </a:extLst>
              </p:cNvPr>
              <p:cNvSpPr/>
              <p:nvPr/>
            </p:nvSpPr>
            <p:spPr>
              <a:xfrm>
                <a:off x="3625730" y="3930022"/>
                <a:ext cx="3828145" cy="525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400" dirty="0"/>
              </a:p>
              <a:p>
                <a:pPr lvl="1"/>
                <a:r>
                  <a:rPr lang="en-US" sz="1400" dirty="0"/>
                  <a:t>Max. Number of iterations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D95585-3D83-41A0-B7A4-03ED2BE0A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30" y="3930022"/>
                <a:ext cx="3828145" cy="525593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310BD02D-933C-41A6-AE9E-F3D71FB7FAC5}"/>
                  </a:ext>
                </a:extLst>
              </p:cNvPr>
              <p:cNvSpPr/>
              <p:nvPr/>
            </p:nvSpPr>
            <p:spPr>
              <a:xfrm>
                <a:off x="2388510" y="4325338"/>
                <a:ext cx="2952712" cy="1175483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If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</m:oMath>
                </a14:m>
                <a:r>
                  <a:rPr lang="en-US" sz="1400" dirty="0"/>
                  <a:t>| &lt;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4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310BD02D-933C-41A6-AE9E-F3D71FB7F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510" y="4325338"/>
                <a:ext cx="2952712" cy="1175483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61B185F-77BE-44DF-B459-0FC07192DD27}"/>
              </a:ext>
            </a:extLst>
          </p:cNvPr>
          <p:cNvCxnSpPr>
            <a:cxnSpLocks/>
            <a:stCxn id="22" idx="1"/>
            <a:endCxn id="19" idx="1"/>
          </p:cNvCxnSpPr>
          <p:nvPr/>
        </p:nvCxnSpPr>
        <p:spPr>
          <a:xfrm rot="10800000" flipH="1">
            <a:off x="2388509" y="3678256"/>
            <a:ext cx="1" cy="123482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486125-E786-4674-8ACF-488DEC1FFAB3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3864867" y="3179745"/>
            <a:ext cx="0" cy="21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8AD57F-E0CB-4039-8DEE-374C6B2A74B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3864866" y="3960966"/>
            <a:ext cx="1" cy="364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369368-6646-41DE-8A4F-DBB50833F372}"/>
                  </a:ext>
                </a:extLst>
              </p:cNvPr>
              <p:cNvSpPr/>
              <p:nvPr/>
            </p:nvSpPr>
            <p:spPr>
              <a:xfrm>
                <a:off x="3467335" y="5049364"/>
                <a:ext cx="845424" cy="31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369368-6646-41DE-8A4F-DBB50833F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35" y="5049364"/>
                <a:ext cx="845424" cy="310150"/>
              </a:xfrm>
              <a:prstGeom prst="rect">
                <a:avLst/>
              </a:prstGeom>
              <a:blipFill>
                <a:blip r:embed="rId11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7A1C51-83C1-4391-BC6C-02F6CEDDBF19}"/>
              </a:ext>
            </a:extLst>
          </p:cNvPr>
          <p:cNvCxnSpPr/>
          <p:nvPr/>
        </p:nvCxnSpPr>
        <p:spPr>
          <a:xfrm>
            <a:off x="3864866" y="5500821"/>
            <a:ext cx="0" cy="21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041CA5C-6609-491B-9AA5-2B5318BF84BB}"/>
              </a:ext>
            </a:extLst>
          </p:cNvPr>
          <p:cNvSpPr/>
          <p:nvPr/>
        </p:nvSpPr>
        <p:spPr>
          <a:xfrm>
            <a:off x="1981802" y="5733645"/>
            <a:ext cx="3766127" cy="5654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Save the solution to a file and plot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4DE0819-2B72-4A83-9ABC-637F684B7FCE}"/>
              </a:ext>
            </a:extLst>
          </p:cNvPr>
          <p:cNvSpPr/>
          <p:nvPr/>
        </p:nvSpPr>
        <p:spPr>
          <a:xfrm>
            <a:off x="1631206" y="6374901"/>
            <a:ext cx="564464" cy="17516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5EF8ED-D18A-446D-8BB0-CA934AB7C6E6}"/>
              </a:ext>
            </a:extLst>
          </p:cNvPr>
          <p:cNvSpPr/>
          <p:nvPr/>
        </p:nvSpPr>
        <p:spPr>
          <a:xfrm>
            <a:off x="539568" y="3087769"/>
            <a:ext cx="161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Record time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44C73B-910E-40D5-ADDE-24A1D74A7589}"/>
              </a:ext>
            </a:extLst>
          </p:cNvPr>
          <p:cNvSpPr/>
          <p:nvPr/>
        </p:nvSpPr>
        <p:spPr>
          <a:xfrm>
            <a:off x="513523" y="6316088"/>
            <a:ext cx="1613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Record time</a:t>
            </a: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EB1AC999-B698-473E-9315-935CD069B306}"/>
              </a:ext>
            </a:extLst>
          </p:cNvPr>
          <p:cNvSpPr/>
          <p:nvPr/>
        </p:nvSpPr>
        <p:spPr>
          <a:xfrm rot="5400000">
            <a:off x="-326005" y="4665993"/>
            <a:ext cx="2980321" cy="391777"/>
          </a:xfrm>
          <a:prstGeom prst="leftRightArrow">
            <a:avLst>
              <a:gd name="adj1" fmla="val 42171"/>
              <a:gd name="adj2" fmla="val 496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A4C3AD-F12D-4601-BECE-9E3FBD9F4E33}"/>
              </a:ext>
            </a:extLst>
          </p:cNvPr>
          <p:cNvSpPr/>
          <p:nvPr/>
        </p:nvSpPr>
        <p:spPr>
          <a:xfrm rot="16200000">
            <a:off x="-272618" y="4593183"/>
            <a:ext cx="2398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Time difference is serial time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728A97D-5934-4927-8A00-AB63863CB42B}"/>
              </a:ext>
            </a:extLst>
          </p:cNvPr>
          <p:cNvSpPr/>
          <p:nvPr/>
        </p:nvSpPr>
        <p:spPr>
          <a:xfrm>
            <a:off x="1631206" y="3176782"/>
            <a:ext cx="564464" cy="17516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FF15FB-DCCE-4298-906B-21A1AA6A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71" y="1640205"/>
            <a:ext cx="1707356" cy="463317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836EDBFF-2EA9-4468-B0E9-10013A4B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47" y="1640205"/>
            <a:ext cx="2136076" cy="4633179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83B81C9-8665-41A7-B1C9-66F6E7AB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82" y="1641129"/>
            <a:ext cx="2136076" cy="46331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7010CA-9037-4FFC-9447-80F9B7B3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267506" y="1640205"/>
            <a:ext cx="1707356" cy="463317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54348D8-1EFC-4F38-A78E-1C71726C4C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438" y="1771710"/>
            <a:ext cx="4665539" cy="4673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Poisson Parallel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D37221-4C20-47DC-9EDF-AA60F8D2276B}"/>
              </a:ext>
            </a:extLst>
          </p:cNvPr>
          <p:cNvSpPr/>
          <p:nvPr/>
        </p:nvSpPr>
        <p:spPr>
          <a:xfrm>
            <a:off x="3573064" y="1685280"/>
            <a:ext cx="993714" cy="454026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166958-CDBA-4FE6-85BC-2A08FF0691C0}"/>
              </a:ext>
            </a:extLst>
          </p:cNvPr>
          <p:cNvSpPr/>
          <p:nvPr/>
        </p:nvSpPr>
        <p:spPr>
          <a:xfrm>
            <a:off x="4667042" y="1685280"/>
            <a:ext cx="993714" cy="454026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C66F4A-6DF3-4860-A5CB-3A2715197223}"/>
              </a:ext>
            </a:extLst>
          </p:cNvPr>
          <p:cNvSpPr/>
          <p:nvPr/>
        </p:nvSpPr>
        <p:spPr>
          <a:xfrm>
            <a:off x="5770648" y="1681338"/>
            <a:ext cx="993714" cy="454026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CBD8FD-D783-49B2-BEAA-694D44EFEEEC}"/>
              </a:ext>
            </a:extLst>
          </p:cNvPr>
          <p:cNvSpPr/>
          <p:nvPr/>
        </p:nvSpPr>
        <p:spPr>
          <a:xfrm>
            <a:off x="6868189" y="1681338"/>
            <a:ext cx="993714" cy="454026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F64585-BBF2-458D-A99B-A5982DACE7A8}"/>
              </a:ext>
            </a:extLst>
          </p:cNvPr>
          <p:cNvSpPr txBox="1"/>
          <p:nvPr/>
        </p:nvSpPr>
        <p:spPr>
          <a:xfrm>
            <a:off x="3791208" y="62706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5B3AE9-7C55-4B59-B299-7C9982EDC773}"/>
              </a:ext>
            </a:extLst>
          </p:cNvPr>
          <p:cNvSpPr txBox="1"/>
          <p:nvPr/>
        </p:nvSpPr>
        <p:spPr>
          <a:xfrm>
            <a:off x="5058899" y="625761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5CD826-0C2E-4177-8274-259E7FD088D3}"/>
              </a:ext>
            </a:extLst>
          </p:cNvPr>
          <p:cNvSpPr txBox="1"/>
          <p:nvPr/>
        </p:nvSpPr>
        <p:spPr>
          <a:xfrm>
            <a:off x="6085956" y="62285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22768-A23F-4E82-A729-AC9DC3FD507D}"/>
              </a:ext>
            </a:extLst>
          </p:cNvPr>
          <p:cNvSpPr txBox="1"/>
          <p:nvPr/>
        </p:nvSpPr>
        <p:spPr>
          <a:xfrm>
            <a:off x="7151914" y="62187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B06B95-AF47-48A3-A6A6-AC360A8C8AD5}"/>
              </a:ext>
            </a:extLst>
          </p:cNvPr>
          <p:cNvSpPr txBox="1"/>
          <p:nvPr/>
        </p:nvSpPr>
        <p:spPr>
          <a:xfrm>
            <a:off x="1200003" y="17188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5B1472-53BE-4EB6-AB97-99E92EF18256}"/>
              </a:ext>
            </a:extLst>
          </p:cNvPr>
          <p:cNvSpPr txBox="1"/>
          <p:nvPr/>
        </p:nvSpPr>
        <p:spPr>
          <a:xfrm>
            <a:off x="1741329" y="17188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8E9BB1-11A5-49EC-9D65-41BF08E75CD3}"/>
              </a:ext>
            </a:extLst>
          </p:cNvPr>
          <p:cNvSpPr txBox="1"/>
          <p:nvPr/>
        </p:nvSpPr>
        <p:spPr>
          <a:xfrm>
            <a:off x="2313858" y="17188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684EFD-E372-4910-A48A-94A38E7DECE0}"/>
              </a:ext>
            </a:extLst>
          </p:cNvPr>
          <p:cNvSpPr txBox="1"/>
          <p:nvPr/>
        </p:nvSpPr>
        <p:spPr>
          <a:xfrm>
            <a:off x="1183111" y="23055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968A1A-29CD-47B6-A2F7-FAB573CEEB88}"/>
              </a:ext>
            </a:extLst>
          </p:cNvPr>
          <p:cNvSpPr txBox="1"/>
          <p:nvPr/>
        </p:nvSpPr>
        <p:spPr>
          <a:xfrm>
            <a:off x="1724437" y="23055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7B2C70-AA58-4713-B556-74FE3EA024B7}"/>
              </a:ext>
            </a:extLst>
          </p:cNvPr>
          <p:cNvSpPr txBox="1"/>
          <p:nvPr/>
        </p:nvSpPr>
        <p:spPr>
          <a:xfrm>
            <a:off x="2296966" y="23055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2FBBF5-4EE3-4183-9D30-8F82EDD78314}"/>
              </a:ext>
            </a:extLst>
          </p:cNvPr>
          <p:cNvSpPr txBox="1"/>
          <p:nvPr/>
        </p:nvSpPr>
        <p:spPr>
          <a:xfrm>
            <a:off x="1177338" y="2892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7E621F-F633-4666-89CC-431056BA3B3A}"/>
              </a:ext>
            </a:extLst>
          </p:cNvPr>
          <p:cNvSpPr txBox="1"/>
          <p:nvPr/>
        </p:nvSpPr>
        <p:spPr>
          <a:xfrm>
            <a:off x="1718664" y="28922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5C60FE-ACBE-42C9-BDDE-76FF445985B6}"/>
              </a:ext>
            </a:extLst>
          </p:cNvPr>
          <p:cNvSpPr txBox="1"/>
          <p:nvPr/>
        </p:nvSpPr>
        <p:spPr>
          <a:xfrm>
            <a:off x="2291193" y="28922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B379C1-6077-4119-B980-DD820EAEFE86}"/>
              </a:ext>
            </a:extLst>
          </p:cNvPr>
          <p:cNvSpPr txBox="1"/>
          <p:nvPr/>
        </p:nvSpPr>
        <p:spPr>
          <a:xfrm>
            <a:off x="1146858" y="342923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C7DD92-26B8-437E-A6B6-C16A5BEDFCE7}"/>
              </a:ext>
            </a:extLst>
          </p:cNvPr>
          <p:cNvSpPr txBox="1"/>
          <p:nvPr/>
        </p:nvSpPr>
        <p:spPr>
          <a:xfrm>
            <a:off x="1695804" y="345971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54CF08-4C33-49AC-A256-CAF1B083EFF8}"/>
              </a:ext>
            </a:extLst>
          </p:cNvPr>
          <p:cNvSpPr txBox="1"/>
          <p:nvPr/>
        </p:nvSpPr>
        <p:spPr>
          <a:xfrm>
            <a:off x="2230233" y="34597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ECF3BB-B50E-4A98-B3D2-7F06B0C98B61}"/>
              </a:ext>
            </a:extLst>
          </p:cNvPr>
          <p:cNvSpPr txBox="1"/>
          <p:nvPr/>
        </p:nvSpPr>
        <p:spPr>
          <a:xfrm>
            <a:off x="1154170" y="4005461"/>
            <a:ext cx="3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05F260-6CC3-441A-A242-38DC53FA05B7}"/>
              </a:ext>
            </a:extLst>
          </p:cNvPr>
          <p:cNvSpPr txBox="1"/>
          <p:nvPr/>
        </p:nvSpPr>
        <p:spPr>
          <a:xfrm>
            <a:off x="1680256" y="402070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887A5D-B01F-40A8-83EE-28E58D62D167}"/>
              </a:ext>
            </a:extLst>
          </p:cNvPr>
          <p:cNvSpPr txBox="1"/>
          <p:nvPr/>
        </p:nvSpPr>
        <p:spPr>
          <a:xfrm>
            <a:off x="2214685" y="40207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5D8EF1-109D-4998-83E8-7748FA684212}"/>
              </a:ext>
            </a:extLst>
          </p:cNvPr>
          <p:cNvSpPr txBox="1"/>
          <p:nvPr/>
        </p:nvSpPr>
        <p:spPr>
          <a:xfrm>
            <a:off x="1154478" y="459134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F4488E-30A5-46BD-95A2-67860E2B8F39}"/>
              </a:ext>
            </a:extLst>
          </p:cNvPr>
          <p:cNvSpPr txBox="1"/>
          <p:nvPr/>
        </p:nvSpPr>
        <p:spPr>
          <a:xfrm>
            <a:off x="1688184" y="4591348"/>
            <a:ext cx="38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9D1C7D-5225-4EF3-A318-4DAC064CD6C4}"/>
              </a:ext>
            </a:extLst>
          </p:cNvPr>
          <p:cNvSpPr txBox="1"/>
          <p:nvPr/>
        </p:nvSpPr>
        <p:spPr>
          <a:xfrm>
            <a:off x="2222613" y="46370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434FA9-A5E4-4159-A2D8-55319A93BDBE}"/>
              </a:ext>
            </a:extLst>
          </p:cNvPr>
          <p:cNvSpPr txBox="1"/>
          <p:nvPr/>
        </p:nvSpPr>
        <p:spPr>
          <a:xfrm>
            <a:off x="1147361" y="515568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EC8FEB-898F-46F9-BBD1-64C24552DD44}"/>
              </a:ext>
            </a:extLst>
          </p:cNvPr>
          <p:cNvSpPr txBox="1"/>
          <p:nvPr/>
        </p:nvSpPr>
        <p:spPr>
          <a:xfrm>
            <a:off x="1681067" y="5178543"/>
            <a:ext cx="4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95C36A-8FA5-48CA-BBAA-E6E886E6BF1D}"/>
              </a:ext>
            </a:extLst>
          </p:cNvPr>
          <p:cNvSpPr txBox="1"/>
          <p:nvPr/>
        </p:nvSpPr>
        <p:spPr>
          <a:xfrm>
            <a:off x="2215496" y="51785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D3642B-CF52-4AF8-9308-5DA90FF50277}"/>
              </a:ext>
            </a:extLst>
          </p:cNvPr>
          <p:cNvSpPr txBox="1"/>
          <p:nvPr/>
        </p:nvSpPr>
        <p:spPr>
          <a:xfrm>
            <a:off x="1154283" y="5746269"/>
            <a:ext cx="4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48EFFF-9CAB-419F-A13D-5867D0102836}"/>
              </a:ext>
            </a:extLst>
          </p:cNvPr>
          <p:cNvSpPr txBox="1"/>
          <p:nvPr/>
        </p:nvSpPr>
        <p:spPr>
          <a:xfrm>
            <a:off x="1695609" y="5769129"/>
            <a:ext cx="4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803F0F-3514-46EE-914D-2A5FF85BC121}"/>
              </a:ext>
            </a:extLst>
          </p:cNvPr>
          <p:cNvSpPr txBox="1"/>
          <p:nvPr/>
        </p:nvSpPr>
        <p:spPr>
          <a:xfrm>
            <a:off x="2252898" y="576912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767DC65-0CE2-466C-8D8D-C4DC10B04745}"/>
                  </a:ext>
                </a:extLst>
              </p:cNvPr>
              <p:cNvSpPr/>
              <p:nvPr/>
            </p:nvSpPr>
            <p:spPr>
              <a:xfrm>
                <a:off x="8422519" y="1828494"/>
                <a:ext cx="352293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Total Number of processors (S) = 5</a:t>
                </a:r>
              </a:p>
              <a:p>
                <a:r>
                  <a:rPr lang="en-US" sz="1400" dirty="0"/>
                  <a:t>Master Processor Po</a:t>
                </a:r>
              </a:p>
              <a:p>
                <a:r>
                  <a:rPr lang="en-US" sz="1400" dirty="0"/>
                  <a:t>Slaves Processors (P) = {P1,P2,P3,P4}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𝑑𝑒𝑣𝑖𝑠𝑖𝑜𝑛𝑠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767DC65-0CE2-466C-8D8D-C4DC10B04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19" y="1828494"/>
                <a:ext cx="3522934" cy="954107"/>
              </a:xfrm>
              <a:prstGeom prst="rect">
                <a:avLst/>
              </a:prstGeom>
              <a:blipFill>
                <a:blip r:embed="rId6"/>
                <a:stretch>
                  <a:fillRect l="-519" t="-1282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19857 -1.85185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17357 -3.7037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31068 -1.85185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29935 -4.8148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15013 -3.33333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15039 -3.7037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25" grpId="0"/>
      <p:bldP spid="25" grpId="1"/>
      <p:bldP spid="45" grpId="0"/>
      <p:bldP spid="46" grpId="0"/>
      <p:bldP spid="46" grpId="1"/>
      <p:bldP spid="47" grpId="0"/>
      <p:bldP spid="47" grpId="1"/>
      <p:bldP spid="49" grpId="0"/>
      <p:bldP spid="64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9" grpId="0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Poisson Parallel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01CAF2C-77BA-49E7-AAD5-1E79DFE05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7405" y="4892041"/>
                <a:ext cx="9872871" cy="11428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Master Task:</a:t>
                </a:r>
              </a:p>
              <a:p>
                <a:pPr lvl="1"/>
                <a:r>
                  <a:rPr lang="en-US" dirty="0"/>
                  <a:t>Get the size of the Grid from user</a:t>
                </a:r>
              </a:p>
              <a:p>
                <a:pPr lvl="1"/>
                <a:r>
                  <a:rPr lang="en-US" dirty="0"/>
                  <a:t>Spilt the array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+2)∗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</a:t>
                </a:r>
              </a:p>
              <a:p>
                <a:pPr lvl="1"/>
                <a:r>
                  <a:rPr lang="en-US" dirty="0"/>
                  <a:t>Send the vectors to processors </a:t>
                </a: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01CAF2C-77BA-49E7-AAD5-1E79DFE05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7405" y="4892041"/>
                <a:ext cx="9872871" cy="1142823"/>
              </a:xfrm>
              <a:blipFill>
                <a:blip r:embed="rId3"/>
                <a:stretch>
                  <a:fillRect t="-1016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9C2467B-9468-4733-A745-F45358F30BC8}"/>
              </a:ext>
            </a:extLst>
          </p:cNvPr>
          <p:cNvGrpSpPr/>
          <p:nvPr/>
        </p:nvGrpSpPr>
        <p:grpSpPr>
          <a:xfrm>
            <a:off x="1180330" y="2770893"/>
            <a:ext cx="10422001" cy="1498194"/>
            <a:chOff x="1480438" y="2213109"/>
            <a:chExt cx="10422001" cy="149819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2A4835-29D0-4189-AC68-D12D9D2FD35E}"/>
                </a:ext>
              </a:extLst>
            </p:cNvPr>
            <p:cNvSpPr txBox="1"/>
            <p:nvPr/>
          </p:nvSpPr>
          <p:spPr>
            <a:xfrm>
              <a:off x="1484520" y="223596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69DB336-39D8-4CBA-9BD0-A9CB1FC90D31}"/>
                </a:ext>
              </a:extLst>
            </p:cNvPr>
            <p:cNvGrpSpPr/>
            <p:nvPr/>
          </p:nvGrpSpPr>
          <p:grpSpPr>
            <a:xfrm>
              <a:off x="4187891" y="2213109"/>
              <a:ext cx="7714548" cy="369332"/>
              <a:chOff x="713954" y="840755"/>
              <a:chExt cx="7714548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88344BF-FCC6-46F4-AB4E-FB569F1A58AF}"/>
                  </a:ext>
                </a:extLst>
              </p:cNvPr>
              <p:cNvSpPr/>
              <p:nvPr/>
            </p:nvSpPr>
            <p:spPr>
              <a:xfrm flipH="1">
                <a:off x="740387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1151A0A-6E8B-42EF-82E0-8A37EFCB2466}"/>
                  </a:ext>
                </a:extLst>
              </p:cNvPr>
              <p:cNvSpPr/>
              <p:nvPr/>
            </p:nvSpPr>
            <p:spPr>
              <a:xfrm flipH="1">
                <a:off x="105259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47A07D9-BE13-4A96-9465-C84304ECB3EB}"/>
                  </a:ext>
                </a:extLst>
              </p:cNvPr>
              <p:cNvSpPr/>
              <p:nvPr/>
            </p:nvSpPr>
            <p:spPr>
              <a:xfrm flipH="1">
                <a:off x="1360886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BA05666-F4EE-4913-8516-BF4417AF2BC1}"/>
                  </a:ext>
                </a:extLst>
              </p:cNvPr>
              <p:cNvSpPr/>
              <p:nvPr/>
            </p:nvSpPr>
            <p:spPr>
              <a:xfrm flipH="1">
                <a:off x="1681988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297DD21-4E34-449C-AE7E-A2931770FC9E}"/>
                  </a:ext>
                </a:extLst>
              </p:cNvPr>
              <p:cNvSpPr/>
              <p:nvPr/>
            </p:nvSpPr>
            <p:spPr>
              <a:xfrm flipH="1">
                <a:off x="1995921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5704DC4-65A4-496E-8F0F-ABAEC74E2090}"/>
                  </a:ext>
                </a:extLst>
              </p:cNvPr>
              <p:cNvSpPr/>
              <p:nvPr/>
            </p:nvSpPr>
            <p:spPr>
              <a:xfrm flipH="1">
                <a:off x="231702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9967419-A868-48DA-B261-F14BDC81E6E7}"/>
                  </a:ext>
                </a:extLst>
              </p:cNvPr>
              <p:cNvSpPr/>
              <p:nvPr/>
            </p:nvSpPr>
            <p:spPr>
              <a:xfrm flipH="1">
                <a:off x="262813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3AE360A-3BB4-4350-9B44-EEBB14627666}"/>
                  </a:ext>
                </a:extLst>
              </p:cNvPr>
              <p:cNvSpPr/>
              <p:nvPr/>
            </p:nvSpPr>
            <p:spPr>
              <a:xfrm flipH="1">
                <a:off x="293924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434B822-2730-444E-A159-3DA24841A627}"/>
                  </a:ext>
                </a:extLst>
              </p:cNvPr>
              <p:cNvSpPr/>
              <p:nvPr/>
            </p:nvSpPr>
            <p:spPr>
              <a:xfrm flipH="1">
                <a:off x="325035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F811555-1AC7-48D9-B7C4-AA3CACC3AC73}"/>
                  </a:ext>
                </a:extLst>
              </p:cNvPr>
              <p:cNvSpPr/>
              <p:nvPr/>
            </p:nvSpPr>
            <p:spPr>
              <a:xfrm flipH="1">
                <a:off x="3562565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1C5E665-A5F4-43F7-A804-988AC70B2E83}"/>
                  </a:ext>
                </a:extLst>
              </p:cNvPr>
              <p:cNvSpPr/>
              <p:nvPr/>
            </p:nvSpPr>
            <p:spPr>
              <a:xfrm flipH="1">
                <a:off x="3870852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1834337-724F-41AD-B223-A9FF99A1E5BD}"/>
                  </a:ext>
                </a:extLst>
              </p:cNvPr>
              <p:cNvSpPr/>
              <p:nvPr/>
            </p:nvSpPr>
            <p:spPr>
              <a:xfrm flipH="1">
                <a:off x="4191954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FD9064C-4181-4D9F-8C30-44DC2C967E96}"/>
                  </a:ext>
                </a:extLst>
              </p:cNvPr>
              <p:cNvSpPr/>
              <p:nvPr/>
            </p:nvSpPr>
            <p:spPr>
              <a:xfrm flipH="1">
                <a:off x="4505887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81C0F5D-D3AB-43DE-B5DE-2791286F8123}"/>
                  </a:ext>
                </a:extLst>
              </p:cNvPr>
              <p:cNvSpPr/>
              <p:nvPr/>
            </p:nvSpPr>
            <p:spPr>
              <a:xfrm flipH="1">
                <a:off x="482698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9FA0885-F22A-489C-9762-D34D5F6DB622}"/>
                  </a:ext>
                </a:extLst>
              </p:cNvPr>
              <p:cNvSpPr/>
              <p:nvPr/>
            </p:nvSpPr>
            <p:spPr>
              <a:xfrm flipH="1">
                <a:off x="513809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ADC4A0F-F7A5-41D7-8487-7B886553A510}"/>
                  </a:ext>
                </a:extLst>
              </p:cNvPr>
              <p:cNvSpPr/>
              <p:nvPr/>
            </p:nvSpPr>
            <p:spPr>
              <a:xfrm flipH="1">
                <a:off x="544920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E2687E8-68ED-42C9-9B39-BDC8A64E6F01}"/>
                  </a:ext>
                </a:extLst>
              </p:cNvPr>
              <p:cNvSpPr/>
              <p:nvPr/>
            </p:nvSpPr>
            <p:spPr>
              <a:xfrm flipH="1">
                <a:off x="576031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20897F2-1934-459B-B393-B62E0FCA585B}"/>
                  </a:ext>
                </a:extLst>
              </p:cNvPr>
              <p:cNvSpPr/>
              <p:nvPr/>
            </p:nvSpPr>
            <p:spPr>
              <a:xfrm flipH="1">
                <a:off x="6072531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07CC1B6-9761-442F-A975-87A598503C9F}"/>
                  </a:ext>
                </a:extLst>
              </p:cNvPr>
              <p:cNvSpPr/>
              <p:nvPr/>
            </p:nvSpPr>
            <p:spPr>
              <a:xfrm flipH="1">
                <a:off x="6380818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B6EBC82-ACBC-4C1E-8A7F-F49F1850C803}"/>
                  </a:ext>
                </a:extLst>
              </p:cNvPr>
              <p:cNvSpPr/>
              <p:nvPr/>
            </p:nvSpPr>
            <p:spPr>
              <a:xfrm flipH="1">
                <a:off x="6701920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C95AA3C-4040-4570-91CD-FB29F6817500}"/>
                  </a:ext>
                </a:extLst>
              </p:cNvPr>
              <p:cNvSpPr/>
              <p:nvPr/>
            </p:nvSpPr>
            <p:spPr>
              <a:xfrm flipH="1">
                <a:off x="701585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5056B58-7195-4F49-9716-21FE8B02F239}"/>
                  </a:ext>
                </a:extLst>
              </p:cNvPr>
              <p:cNvSpPr/>
              <p:nvPr/>
            </p:nvSpPr>
            <p:spPr>
              <a:xfrm flipH="1">
                <a:off x="7336955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EB60C41-E592-4B8A-809A-167F90C1A836}"/>
                  </a:ext>
                </a:extLst>
              </p:cNvPr>
              <p:cNvSpPr/>
              <p:nvPr/>
            </p:nvSpPr>
            <p:spPr>
              <a:xfrm flipH="1">
                <a:off x="7648065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26F9D6-C19F-44CE-A690-A2B649D0414F}"/>
                  </a:ext>
                </a:extLst>
              </p:cNvPr>
              <p:cNvSpPr/>
              <p:nvPr/>
            </p:nvSpPr>
            <p:spPr>
              <a:xfrm flipH="1">
                <a:off x="7963070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474A10B-F98A-4587-A00A-7452C9B0A084}"/>
                  </a:ext>
                </a:extLst>
              </p:cNvPr>
              <p:cNvSpPr txBox="1"/>
              <p:nvPr/>
            </p:nvSpPr>
            <p:spPr>
              <a:xfrm>
                <a:off x="713954" y="840755"/>
                <a:ext cx="771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1     2    3    4     5    6     7    8    9    10  11  12  13  14  15  16  17  18  19   20  21  22  23  24 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C62487-CA49-4355-9C2F-5B109160E276}"/>
                </a:ext>
              </a:extLst>
            </p:cNvPr>
            <p:cNvGrpSpPr/>
            <p:nvPr/>
          </p:nvGrpSpPr>
          <p:grpSpPr>
            <a:xfrm>
              <a:off x="2324340" y="2665230"/>
              <a:ext cx="9360415" cy="251367"/>
              <a:chOff x="2319629" y="2880546"/>
              <a:chExt cx="9360415" cy="2513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EF49DC3-AAAD-4917-AFE9-C24E9E3A4DB9}"/>
                  </a:ext>
                </a:extLst>
              </p:cNvPr>
              <p:cNvSpPr/>
              <p:nvPr/>
            </p:nvSpPr>
            <p:spPr>
              <a:xfrm flipH="1">
                <a:off x="2319629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87FD33C-1D3F-4E14-853A-0F76BFFB9138}"/>
                  </a:ext>
                </a:extLst>
              </p:cNvPr>
              <p:cNvSpPr/>
              <p:nvPr/>
            </p:nvSpPr>
            <p:spPr>
              <a:xfrm flipH="1">
                <a:off x="263184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6156F70-677B-43DB-B395-526F3257AD58}"/>
                  </a:ext>
                </a:extLst>
              </p:cNvPr>
              <p:cNvSpPr/>
              <p:nvPr/>
            </p:nvSpPr>
            <p:spPr>
              <a:xfrm flipH="1">
                <a:off x="2940128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0F883C8-5E31-4B45-B512-E30594EE979C}"/>
                  </a:ext>
                </a:extLst>
              </p:cNvPr>
              <p:cNvSpPr/>
              <p:nvPr/>
            </p:nvSpPr>
            <p:spPr>
              <a:xfrm flipH="1">
                <a:off x="3261230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578D765-182B-41C2-9F68-FFF568A2980C}"/>
                  </a:ext>
                </a:extLst>
              </p:cNvPr>
              <p:cNvSpPr/>
              <p:nvPr/>
            </p:nvSpPr>
            <p:spPr>
              <a:xfrm flipH="1">
                <a:off x="3575163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B1DAE90-91C2-4857-8924-DA03975C9650}"/>
                  </a:ext>
                </a:extLst>
              </p:cNvPr>
              <p:cNvSpPr/>
              <p:nvPr/>
            </p:nvSpPr>
            <p:spPr>
              <a:xfrm flipH="1">
                <a:off x="389626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4736ED-E66E-47E7-921D-9DAD7EAAB91A}"/>
                  </a:ext>
                </a:extLst>
              </p:cNvPr>
              <p:cNvSpPr/>
              <p:nvPr/>
            </p:nvSpPr>
            <p:spPr>
              <a:xfrm flipH="1">
                <a:off x="420737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ADAB275-BAFF-4960-A689-7B17748C332A}"/>
                  </a:ext>
                </a:extLst>
              </p:cNvPr>
              <p:cNvSpPr/>
              <p:nvPr/>
            </p:nvSpPr>
            <p:spPr>
              <a:xfrm flipH="1">
                <a:off x="451848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B5CA2E6-8F9B-4DEE-852D-BA2D931FA464}"/>
                  </a:ext>
                </a:extLst>
              </p:cNvPr>
              <p:cNvSpPr/>
              <p:nvPr/>
            </p:nvSpPr>
            <p:spPr>
              <a:xfrm flipH="1">
                <a:off x="482959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79181FC-A6E3-4704-9A58-A8ED6CB97D63}"/>
                  </a:ext>
                </a:extLst>
              </p:cNvPr>
              <p:cNvSpPr/>
              <p:nvPr/>
            </p:nvSpPr>
            <p:spPr>
              <a:xfrm flipH="1">
                <a:off x="5141807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828A112-E493-423A-98E9-CD76BE4E89B9}"/>
                  </a:ext>
                </a:extLst>
              </p:cNvPr>
              <p:cNvSpPr/>
              <p:nvPr/>
            </p:nvSpPr>
            <p:spPr>
              <a:xfrm flipH="1">
                <a:off x="5450094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EEC4495-BA52-4CFD-851E-150D4A119D99}"/>
                  </a:ext>
                </a:extLst>
              </p:cNvPr>
              <p:cNvSpPr/>
              <p:nvPr/>
            </p:nvSpPr>
            <p:spPr>
              <a:xfrm flipH="1">
                <a:off x="5771196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85C26C7-9C72-45D8-86F1-668C19F2E1C0}"/>
                  </a:ext>
                </a:extLst>
              </p:cNvPr>
              <p:cNvSpPr/>
              <p:nvPr/>
            </p:nvSpPr>
            <p:spPr>
              <a:xfrm flipH="1">
                <a:off x="6085129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10D01B5-9A65-431A-8760-5436448DEA2D}"/>
                  </a:ext>
                </a:extLst>
              </p:cNvPr>
              <p:cNvSpPr/>
              <p:nvPr/>
            </p:nvSpPr>
            <p:spPr>
              <a:xfrm flipH="1">
                <a:off x="640623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3D092F8-F087-4DB3-AC4D-502A4DECA61A}"/>
                  </a:ext>
                </a:extLst>
              </p:cNvPr>
              <p:cNvSpPr/>
              <p:nvPr/>
            </p:nvSpPr>
            <p:spPr>
              <a:xfrm flipH="1">
                <a:off x="671734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AC277F-CF0F-45B3-857F-6142F7ECAF16}"/>
                  </a:ext>
                </a:extLst>
              </p:cNvPr>
              <p:cNvSpPr/>
              <p:nvPr/>
            </p:nvSpPr>
            <p:spPr>
              <a:xfrm flipH="1">
                <a:off x="702845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005A38-E5F3-4C23-9D39-C927CF9B1ADA}"/>
                  </a:ext>
                </a:extLst>
              </p:cNvPr>
              <p:cNvSpPr/>
              <p:nvPr/>
            </p:nvSpPr>
            <p:spPr>
              <a:xfrm flipH="1">
                <a:off x="733956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06112AD-260D-448B-A9BB-733FF8303BFD}"/>
                  </a:ext>
                </a:extLst>
              </p:cNvPr>
              <p:cNvSpPr/>
              <p:nvPr/>
            </p:nvSpPr>
            <p:spPr>
              <a:xfrm flipH="1">
                <a:off x="7651773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5580602-F925-4674-BB7F-93407E6E5C47}"/>
                  </a:ext>
                </a:extLst>
              </p:cNvPr>
              <p:cNvSpPr/>
              <p:nvPr/>
            </p:nvSpPr>
            <p:spPr>
              <a:xfrm flipH="1">
                <a:off x="7960060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F84E1C3-B904-4436-A5D8-76F770C04EE0}"/>
                  </a:ext>
                </a:extLst>
              </p:cNvPr>
              <p:cNvSpPr/>
              <p:nvPr/>
            </p:nvSpPr>
            <p:spPr>
              <a:xfrm flipH="1">
                <a:off x="8281162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3901E72-4C88-44FC-997C-F1A20B40463A}"/>
                  </a:ext>
                </a:extLst>
              </p:cNvPr>
              <p:cNvSpPr/>
              <p:nvPr/>
            </p:nvSpPr>
            <p:spPr>
              <a:xfrm flipH="1">
                <a:off x="859509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384373D-170E-422B-B801-01A8CFE624C6}"/>
                  </a:ext>
                </a:extLst>
              </p:cNvPr>
              <p:cNvSpPr/>
              <p:nvPr/>
            </p:nvSpPr>
            <p:spPr>
              <a:xfrm flipH="1">
                <a:off x="8916197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B0E8D4F-353F-41BC-98FE-1AC82F9EBBA9}"/>
                  </a:ext>
                </a:extLst>
              </p:cNvPr>
              <p:cNvSpPr/>
              <p:nvPr/>
            </p:nvSpPr>
            <p:spPr>
              <a:xfrm flipH="1">
                <a:off x="9227307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3B708A3-F2D9-4DAD-8D0A-DD15D3A51F85}"/>
                  </a:ext>
                </a:extLst>
              </p:cNvPr>
              <p:cNvSpPr/>
              <p:nvPr/>
            </p:nvSpPr>
            <p:spPr>
              <a:xfrm flipH="1">
                <a:off x="9542312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A2BC578-C649-45C0-95E0-BD3BE5E31266}"/>
                  </a:ext>
                </a:extLst>
              </p:cNvPr>
              <p:cNvSpPr/>
              <p:nvPr/>
            </p:nvSpPr>
            <p:spPr>
              <a:xfrm flipH="1">
                <a:off x="9861789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422BE52-1081-4C36-A60C-2C199BBE2312}"/>
                  </a:ext>
                </a:extLst>
              </p:cNvPr>
              <p:cNvSpPr/>
              <p:nvPr/>
            </p:nvSpPr>
            <p:spPr>
              <a:xfrm flipH="1">
                <a:off x="10176794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FFF9FBC-C382-4595-856B-FC9E882C958B}"/>
                  </a:ext>
                </a:extLst>
              </p:cNvPr>
              <p:cNvSpPr/>
              <p:nvPr/>
            </p:nvSpPr>
            <p:spPr>
              <a:xfrm flipH="1">
                <a:off x="10481083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7B61377-6D7E-44BD-859B-4542E8A1172B}"/>
                  </a:ext>
                </a:extLst>
              </p:cNvPr>
              <p:cNvSpPr/>
              <p:nvPr/>
            </p:nvSpPr>
            <p:spPr>
              <a:xfrm flipH="1">
                <a:off x="10796088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3407B8F-D09A-484E-B432-0A5C03D8AA4B}"/>
                  </a:ext>
                </a:extLst>
              </p:cNvPr>
              <p:cNvSpPr/>
              <p:nvPr/>
            </p:nvSpPr>
            <p:spPr>
              <a:xfrm flipH="1">
                <a:off x="11115565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5C47922-3033-4E68-B178-81E20C22E70B}"/>
                  </a:ext>
                </a:extLst>
              </p:cNvPr>
              <p:cNvSpPr/>
              <p:nvPr/>
            </p:nvSpPr>
            <p:spPr>
              <a:xfrm flipH="1">
                <a:off x="11430570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76AB847-ADEA-43EB-B53C-EDA8F5BBB68C}"/>
                </a:ext>
              </a:extLst>
            </p:cNvPr>
            <p:cNvGrpSpPr/>
            <p:nvPr/>
          </p:nvGrpSpPr>
          <p:grpSpPr>
            <a:xfrm>
              <a:off x="2307347" y="3047747"/>
              <a:ext cx="9360415" cy="251367"/>
              <a:chOff x="2319629" y="2880546"/>
              <a:chExt cx="9360415" cy="251367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A35468E-477A-4EC9-8924-F9CAFEAE1A2C}"/>
                  </a:ext>
                </a:extLst>
              </p:cNvPr>
              <p:cNvSpPr/>
              <p:nvPr/>
            </p:nvSpPr>
            <p:spPr>
              <a:xfrm flipH="1">
                <a:off x="2319629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431CD19-A67F-4DB9-A77B-3D2724B4A57C}"/>
                  </a:ext>
                </a:extLst>
              </p:cNvPr>
              <p:cNvSpPr/>
              <p:nvPr/>
            </p:nvSpPr>
            <p:spPr>
              <a:xfrm flipH="1">
                <a:off x="263184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2BEDC-88E0-4C8A-A763-1F25BE8F9722}"/>
                  </a:ext>
                </a:extLst>
              </p:cNvPr>
              <p:cNvSpPr/>
              <p:nvPr/>
            </p:nvSpPr>
            <p:spPr>
              <a:xfrm flipH="1">
                <a:off x="2940128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DFCB77A-7767-47A5-9DB8-E14CE3C7AB06}"/>
                  </a:ext>
                </a:extLst>
              </p:cNvPr>
              <p:cNvSpPr/>
              <p:nvPr/>
            </p:nvSpPr>
            <p:spPr>
              <a:xfrm flipH="1">
                <a:off x="3261230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5C1F908-AFAD-47B4-9C7A-F2CB67BEB9D4}"/>
                  </a:ext>
                </a:extLst>
              </p:cNvPr>
              <p:cNvSpPr/>
              <p:nvPr/>
            </p:nvSpPr>
            <p:spPr>
              <a:xfrm flipH="1">
                <a:off x="3575163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A46BCB1-B57C-484B-8A7E-B8D1AB633E41}"/>
                  </a:ext>
                </a:extLst>
              </p:cNvPr>
              <p:cNvSpPr/>
              <p:nvPr/>
            </p:nvSpPr>
            <p:spPr>
              <a:xfrm flipH="1">
                <a:off x="389626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9653D5E-7C51-4CEA-8E8B-67E18A293AC1}"/>
                  </a:ext>
                </a:extLst>
              </p:cNvPr>
              <p:cNvSpPr/>
              <p:nvPr/>
            </p:nvSpPr>
            <p:spPr>
              <a:xfrm flipH="1">
                <a:off x="420737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792DC5C-ECA5-45BD-B7E4-9AB52435BCDC}"/>
                  </a:ext>
                </a:extLst>
              </p:cNvPr>
              <p:cNvSpPr/>
              <p:nvPr/>
            </p:nvSpPr>
            <p:spPr>
              <a:xfrm flipH="1">
                <a:off x="451848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9E36B72-07CC-4B6E-AB70-728026723276}"/>
                  </a:ext>
                </a:extLst>
              </p:cNvPr>
              <p:cNvSpPr/>
              <p:nvPr/>
            </p:nvSpPr>
            <p:spPr>
              <a:xfrm flipH="1">
                <a:off x="482959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970A7C2-3DB7-4587-AF98-45F301176602}"/>
                  </a:ext>
                </a:extLst>
              </p:cNvPr>
              <p:cNvSpPr/>
              <p:nvPr/>
            </p:nvSpPr>
            <p:spPr>
              <a:xfrm flipH="1">
                <a:off x="5141807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F47FCE0-9ECB-4CA4-BAA4-54701D43BA5C}"/>
                  </a:ext>
                </a:extLst>
              </p:cNvPr>
              <p:cNvSpPr/>
              <p:nvPr/>
            </p:nvSpPr>
            <p:spPr>
              <a:xfrm flipH="1">
                <a:off x="5450094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94C36B7-C211-41C0-941F-4572C507DAA3}"/>
                  </a:ext>
                </a:extLst>
              </p:cNvPr>
              <p:cNvSpPr/>
              <p:nvPr/>
            </p:nvSpPr>
            <p:spPr>
              <a:xfrm flipH="1">
                <a:off x="5771196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42A4A25-7F8F-41FA-B082-F25A107ADC58}"/>
                  </a:ext>
                </a:extLst>
              </p:cNvPr>
              <p:cNvSpPr/>
              <p:nvPr/>
            </p:nvSpPr>
            <p:spPr>
              <a:xfrm flipH="1">
                <a:off x="6085129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7196426-45B5-4C0D-8570-A06AEE6C2C4F}"/>
                  </a:ext>
                </a:extLst>
              </p:cNvPr>
              <p:cNvSpPr/>
              <p:nvPr/>
            </p:nvSpPr>
            <p:spPr>
              <a:xfrm flipH="1">
                <a:off x="640623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04BF5DD-8465-4DC5-A615-FFDFE5B0CE33}"/>
                  </a:ext>
                </a:extLst>
              </p:cNvPr>
              <p:cNvSpPr/>
              <p:nvPr/>
            </p:nvSpPr>
            <p:spPr>
              <a:xfrm flipH="1">
                <a:off x="671734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793DAC1-2F25-4F4F-BF9A-C4DFECA5928F}"/>
                  </a:ext>
                </a:extLst>
              </p:cNvPr>
              <p:cNvSpPr/>
              <p:nvPr/>
            </p:nvSpPr>
            <p:spPr>
              <a:xfrm flipH="1">
                <a:off x="702845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C274C19-64E2-4847-9A2A-519D3438D305}"/>
                  </a:ext>
                </a:extLst>
              </p:cNvPr>
              <p:cNvSpPr/>
              <p:nvPr/>
            </p:nvSpPr>
            <p:spPr>
              <a:xfrm flipH="1">
                <a:off x="7339561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83AEE4B-3B51-4D5A-A2D1-21627F11E3FE}"/>
                  </a:ext>
                </a:extLst>
              </p:cNvPr>
              <p:cNvSpPr/>
              <p:nvPr/>
            </p:nvSpPr>
            <p:spPr>
              <a:xfrm flipH="1">
                <a:off x="7651773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FE8756BA-FE67-4721-B57A-2EB7EC8FB962}"/>
                  </a:ext>
                </a:extLst>
              </p:cNvPr>
              <p:cNvSpPr/>
              <p:nvPr/>
            </p:nvSpPr>
            <p:spPr>
              <a:xfrm flipH="1">
                <a:off x="7960060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A2CAC77-658F-42E5-B73E-4AE7EDCB8C85}"/>
                  </a:ext>
                </a:extLst>
              </p:cNvPr>
              <p:cNvSpPr/>
              <p:nvPr/>
            </p:nvSpPr>
            <p:spPr>
              <a:xfrm flipH="1">
                <a:off x="8281162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7E073CD-EDB6-4D91-B331-04BDB478EB87}"/>
                  </a:ext>
                </a:extLst>
              </p:cNvPr>
              <p:cNvSpPr/>
              <p:nvPr/>
            </p:nvSpPr>
            <p:spPr>
              <a:xfrm flipH="1">
                <a:off x="8595095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BF584D6-70DC-476F-B8C8-7AF3187F030C}"/>
                  </a:ext>
                </a:extLst>
              </p:cNvPr>
              <p:cNvSpPr/>
              <p:nvPr/>
            </p:nvSpPr>
            <p:spPr>
              <a:xfrm flipH="1">
                <a:off x="8916197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DB5B009-F141-42D8-B190-A4F27BFEC699}"/>
                  </a:ext>
                </a:extLst>
              </p:cNvPr>
              <p:cNvSpPr/>
              <p:nvPr/>
            </p:nvSpPr>
            <p:spPr>
              <a:xfrm flipH="1">
                <a:off x="9227307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CCAAD96-95EA-4320-B841-B2FE40B029E3}"/>
                  </a:ext>
                </a:extLst>
              </p:cNvPr>
              <p:cNvSpPr/>
              <p:nvPr/>
            </p:nvSpPr>
            <p:spPr>
              <a:xfrm flipH="1">
                <a:off x="9542312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5A9F26E-775A-4333-AB3C-3E6517C028DF}"/>
                  </a:ext>
                </a:extLst>
              </p:cNvPr>
              <p:cNvSpPr/>
              <p:nvPr/>
            </p:nvSpPr>
            <p:spPr>
              <a:xfrm flipH="1">
                <a:off x="9861789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22070C-EA35-43F1-8EE1-216C3B772880}"/>
                  </a:ext>
                </a:extLst>
              </p:cNvPr>
              <p:cNvSpPr/>
              <p:nvPr/>
            </p:nvSpPr>
            <p:spPr>
              <a:xfrm flipH="1">
                <a:off x="10176794" y="2882439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5A7858E-8497-4804-9B73-C55EB7991DB8}"/>
                  </a:ext>
                </a:extLst>
              </p:cNvPr>
              <p:cNvSpPr/>
              <p:nvPr/>
            </p:nvSpPr>
            <p:spPr>
              <a:xfrm flipH="1">
                <a:off x="10481083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0055DC8-6872-4F62-9954-2A88D6EFA66B}"/>
                  </a:ext>
                </a:extLst>
              </p:cNvPr>
              <p:cNvSpPr/>
              <p:nvPr/>
            </p:nvSpPr>
            <p:spPr>
              <a:xfrm flipH="1">
                <a:off x="10796088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FDB9D4E-FCC1-4278-89D7-A1C46D260B68}"/>
                  </a:ext>
                </a:extLst>
              </p:cNvPr>
              <p:cNvSpPr/>
              <p:nvPr/>
            </p:nvSpPr>
            <p:spPr>
              <a:xfrm flipH="1">
                <a:off x="11115565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E4D239E-C9A5-4A04-BD1F-04DF9571E7C3}"/>
                  </a:ext>
                </a:extLst>
              </p:cNvPr>
              <p:cNvSpPr/>
              <p:nvPr/>
            </p:nvSpPr>
            <p:spPr>
              <a:xfrm flipH="1">
                <a:off x="11430570" y="2880546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A5EC9D2-130B-49AD-B061-909D2B450246}"/>
                </a:ext>
              </a:extLst>
            </p:cNvPr>
            <p:cNvGrpSpPr/>
            <p:nvPr/>
          </p:nvGrpSpPr>
          <p:grpSpPr>
            <a:xfrm>
              <a:off x="4187891" y="3333334"/>
              <a:ext cx="7714548" cy="369332"/>
              <a:chOff x="713954" y="840755"/>
              <a:chExt cx="7714548" cy="369332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249AF884-55E2-4ADF-9063-CD35E97B5132}"/>
                  </a:ext>
                </a:extLst>
              </p:cNvPr>
              <p:cNvSpPr/>
              <p:nvPr/>
            </p:nvSpPr>
            <p:spPr>
              <a:xfrm flipH="1">
                <a:off x="740387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8915F30-DBD2-455A-96C3-95F7C542C63F}"/>
                  </a:ext>
                </a:extLst>
              </p:cNvPr>
              <p:cNvSpPr/>
              <p:nvPr/>
            </p:nvSpPr>
            <p:spPr>
              <a:xfrm flipH="1">
                <a:off x="105259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B593340-2FA0-4FF7-8279-FDA904318750}"/>
                  </a:ext>
                </a:extLst>
              </p:cNvPr>
              <p:cNvSpPr/>
              <p:nvPr/>
            </p:nvSpPr>
            <p:spPr>
              <a:xfrm flipH="1">
                <a:off x="1360886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03D72C93-7CAC-4191-8000-9A2EB94F5C2C}"/>
                  </a:ext>
                </a:extLst>
              </p:cNvPr>
              <p:cNvSpPr/>
              <p:nvPr/>
            </p:nvSpPr>
            <p:spPr>
              <a:xfrm flipH="1">
                <a:off x="1681988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DDF45267-BBE0-4D1C-841E-A61B20701685}"/>
                  </a:ext>
                </a:extLst>
              </p:cNvPr>
              <p:cNvSpPr/>
              <p:nvPr/>
            </p:nvSpPr>
            <p:spPr>
              <a:xfrm flipH="1">
                <a:off x="1995921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D045CDA-98B7-466C-993F-6C1CF5E5F176}"/>
                  </a:ext>
                </a:extLst>
              </p:cNvPr>
              <p:cNvSpPr/>
              <p:nvPr/>
            </p:nvSpPr>
            <p:spPr>
              <a:xfrm flipH="1">
                <a:off x="231702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761061-71CF-4349-A3F4-CEBA6F30EF37}"/>
                  </a:ext>
                </a:extLst>
              </p:cNvPr>
              <p:cNvSpPr/>
              <p:nvPr/>
            </p:nvSpPr>
            <p:spPr>
              <a:xfrm flipH="1">
                <a:off x="262813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28CEF17-3884-43CF-ADC7-15FB43523CE7}"/>
                  </a:ext>
                </a:extLst>
              </p:cNvPr>
              <p:cNvSpPr/>
              <p:nvPr/>
            </p:nvSpPr>
            <p:spPr>
              <a:xfrm flipH="1">
                <a:off x="293924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307DB41-67D6-4650-8546-77617E2E3166}"/>
                  </a:ext>
                </a:extLst>
              </p:cNvPr>
              <p:cNvSpPr/>
              <p:nvPr/>
            </p:nvSpPr>
            <p:spPr>
              <a:xfrm flipH="1">
                <a:off x="325035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10C7B45-E8B2-416F-ABAC-AB356F61FD04}"/>
                  </a:ext>
                </a:extLst>
              </p:cNvPr>
              <p:cNvSpPr/>
              <p:nvPr/>
            </p:nvSpPr>
            <p:spPr>
              <a:xfrm flipH="1">
                <a:off x="3562565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DEBFB47-CF65-485C-BD55-4C296DDA5683}"/>
                  </a:ext>
                </a:extLst>
              </p:cNvPr>
              <p:cNvSpPr/>
              <p:nvPr/>
            </p:nvSpPr>
            <p:spPr>
              <a:xfrm flipH="1">
                <a:off x="3870852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F9E2D9-6720-407A-82E9-E0E6D87B7A87}"/>
                  </a:ext>
                </a:extLst>
              </p:cNvPr>
              <p:cNvSpPr/>
              <p:nvPr/>
            </p:nvSpPr>
            <p:spPr>
              <a:xfrm flipH="1">
                <a:off x="4191954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C253765-D1C1-4ADE-B9D0-8D62F0D9B2EE}"/>
                  </a:ext>
                </a:extLst>
              </p:cNvPr>
              <p:cNvSpPr/>
              <p:nvPr/>
            </p:nvSpPr>
            <p:spPr>
              <a:xfrm flipH="1">
                <a:off x="4505887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1BFE1DF-D076-4CBE-8CFC-5743E58E563D}"/>
                  </a:ext>
                </a:extLst>
              </p:cNvPr>
              <p:cNvSpPr/>
              <p:nvPr/>
            </p:nvSpPr>
            <p:spPr>
              <a:xfrm flipH="1">
                <a:off x="482698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65E68B3-EAB8-4EF6-A150-977AD47FD2B8}"/>
                  </a:ext>
                </a:extLst>
              </p:cNvPr>
              <p:cNvSpPr/>
              <p:nvPr/>
            </p:nvSpPr>
            <p:spPr>
              <a:xfrm flipH="1">
                <a:off x="513809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4AC51E1-6B68-418D-BF06-2B0C810F7BC0}"/>
                  </a:ext>
                </a:extLst>
              </p:cNvPr>
              <p:cNvSpPr/>
              <p:nvPr/>
            </p:nvSpPr>
            <p:spPr>
              <a:xfrm flipH="1">
                <a:off x="544920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47FD709-B39B-44ED-94A0-20B400F9BCEC}"/>
                  </a:ext>
                </a:extLst>
              </p:cNvPr>
              <p:cNvSpPr/>
              <p:nvPr/>
            </p:nvSpPr>
            <p:spPr>
              <a:xfrm flipH="1">
                <a:off x="5760319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4AD0337A-F62D-4FBF-913F-62BB78BCAE14}"/>
                  </a:ext>
                </a:extLst>
              </p:cNvPr>
              <p:cNvSpPr/>
              <p:nvPr/>
            </p:nvSpPr>
            <p:spPr>
              <a:xfrm flipH="1">
                <a:off x="6072531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32A672D-AC91-4405-8F3E-A7787EB89BDC}"/>
                  </a:ext>
                </a:extLst>
              </p:cNvPr>
              <p:cNvSpPr/>
              <p:nvPr/>
            </p:nvSpPr>
            <p:spPr>
              <a:xfrm flipH="1">
                <a:off x="6380818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DA58AC2-E130-4C3F-AE07-8E17F1A32C5C}"/>
                  </a:ext>
                </a:extLst>
              </p:cNvPr>
              <p:cNvSpPr/>
              <p:nvPr/>
            </p:nvSpPr>
            <p:spPr>
              <a:xfrm flipH="1">
                <a:off x="6701920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3222CA14-C0EC-48E1-95E8-5C458B2411B3}"/>
                  </a:ext>
                </a:extLst>
              </p:cNvPr>
              <p:cNvSpPr/>
              <p:nvPr/>
            </p:nvSpPr>
            <p:spPr>
              <a:xfrm flipH="1">
                <a:off x="7015853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319C3DEB-0646-4C3F-B325-28D29CA73A97}"/>
                  </a:ext>
                </a:extLst>
              </p:cNvPr>
              <p:cNvSpPr/>
              <p:nvPr/>
            </p:nvSpPr>
            <p:spPr>
              <a:xfrm flipH="1">
                <a:off x="7336955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CFACACF5-1165-4A6A-A269-D5DC249EAC17}"/>
                  </a:ext>
                </a:extLst>
              </p:cNvPr>
              <p:cNvSpPr/>
              <p:nvPr/>
            </p:nvSpPr>
            <p:spPr>
              <a:xfrm flipH="1">
                <a:off x="7648065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C3B0074-4FFA-4478-A0E9-64543503142D}"/>
                  </a:ext>
                </a:extLst>
              </p:cNvPr>
              <p:cNvSpPr/>
              <p:nvPr/>
            </p:nvSpPr>
            <p:spPr>
              <a:xfrm flipH="1">
                <a:off x="7963070" y="923544"/>
                <a:ext cx="249474" cy="249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FCE721E-15CE-402B-835D-9F54606C5787}"/>
                  </a:ext>
                </a:extLst>
              </p:cNvPr>
              <p:cNvSpPr txBox="1"/>
              <p:nvPr/>
            </p:nvSpPr>
            <p:spPr>
              <a:xfrm>
                <a:off x="713954" y="840755"/>
                <a:ext cx="771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1     2    3    4     5    6     7    8    9    10  11  12  13  14  15  16  17  18  19   20  21  22  23  24 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1857EE-047E-4C21-A7B6-7B203D1D09E0}"/>
                </a:ext>
              </a:extLst>
            </p:cNvPr>
            <p:cNvSpPr txBox="1"/>
            <p:nvPr/>
          </p:nvSpPr>
          <p:spPr>
            <a:xfrm>
              <a:off x="2273886" y="2582749"/>
              <a:ext cx="96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1     2    3    4     5    6     7    8    9    10  11  12  13  14  15  16  17  18  19   20  21  22  23  24  25  26  27 28  29   30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5E75BC-913D-4C1B-8C38-65229D0FDA8A}"/>
                </a:ext>
              </a:extLst>
            </p:cNvPr>
            <p:cNvSpPr txBox="1"/>
            <p:nvPr/>
          </p:nvSpPr>
          <p:spPr>
            <a:xfrm>
              <a:off x="2274357" y="2968597"/>
              <a:ext cx="96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1     2    3    4     5    6     7    8    9    10  11  12  13  14  15  16  17  18  19   20  21  22  23  24  25  26  27 28  29   30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5CFA97C-2E22-46B2-A55D-24CC35FB2B05}"/>
                </a:ext>
              </a:extLst>
            </p:cNvPr>
            <p:cNvSpPr txBox="1"/>
            <p:nvPr/>
          </p:nvSpPr>
          <p:spPr>
            <a:xfrm>
              <a:off x="1481439" y="262106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8F505BD-7414-4A78-9651-5735041062AA}"/>
                </a:ext>
              </a:extLst>
            </p:cNvPr>
            <p:cNvSpPr txBox="1"/>
            <p:nvPr/>
          </p:nvSpPr>
          <p:spPr>
            <a:xfrm>
              <a:off x="1484717" y="299319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82F920D-D4DD-4E15-93C5-97A3B5E20A44}"/>
                </a:ext>
              </a:extLst>
            </p:cNvPr>
            <p:cNvSpPr txBox="1"/>
            <p:nvPr/>
          </p:nvSpPr>
          <p:spPr>
            <a:xfrm>
              <a:off x="1480438" y="334197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D219899-336B-45B4-95EB-7D56EFEB631D}"/>
                  </a:ext>
                </a:extLst>
              </p:cNvPr>
              <p:cNvSpPr txBox="1"/>
              <p:nvPr/>
            </p:nvSpPr>
            <p:spPr>
              <a:xfrm>
                <a:off x="1155587" y="2013786"/>
                <a:ext cx="740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D219899-336B-45B4-95EB-7D56EFEB6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87" y="2013786"/>
                <a:ext cx="7402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2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0911-A4F9-4AB7-B20B-758D643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144" y="609600"/>
            <a:ext cx="9254375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Poisson Parallel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AF9E-4687-43CF-A65B-7F5A5A0E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048" y="722324"/>
            <a:ext cx="988864" cy="98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F15FB-DCCE-4298-906B-21A1AA6A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29" y="1809001"/>
            <a:ext cx="401703" cy="1090086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836EDBFF-2EA9-4468-B0E9-10013A4B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85" y="2925439"/>
            <a:ext cx="502573" cy="1090086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683B81C9-8665-41A7-B1C9-66F6E7AB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32" y="4068228"/>
            <a:ext cx="502573" cy="1090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DB4216-B2D7-4EE2-B0AC-F336DA958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25618" y="5158314"/>
            <a:ext cx="401703" cy="1090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E15E9-073B-4E60-9088-43C292EA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045" y="1544265"/>
            <a:ext cx="869115" cy="235848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E2945CB-7C76-4DE7-9A37-D1E20B4FE5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16"/>
          <a:stretch/>
        </p:blipFill>
        <p:spPr>
          <a:xfrm>
            <a:off x="9413482" y="4215807"/>
            <a:ext cx="1087355" cy="230386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6035682-FE5B-4FC9-B210-DFB69C497503}"/>
              </a:ext>
            </a:extLst>
          </p:cNvPr>
          <p:cNvSpPr/>
          <p:nvPr/>
        </p:nvSpPr>
        <p:spPr>
          <a:xfrm rot="5400000">
            <a:off x="9367447" y="3939500"/>
            <a:ext cx="343600" cy="22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5FB0B7-A251-4333-B8ED-2FDE527579B9}"/>
              </a:ext>
            </a:extLst>
          </p:cNvPr>
          <p:cNvSpPr/>
          <p:nvPr/>
        </p:nvSpPr>
        <p:spPr>
          <a:xfrm rot="16200000">
            <a:off x="9631847" y="3915053"/>
            <a:ext cx="343600" cy="22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6DC1E7-5142-4951-B617-A7299857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22" y="1733255"/>
            <a:ext cx="1720902" cy="466994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A99228C-6B89-4648-BA11-B6FE15144787}"/>
              </a:ext>
            </a:extLst>
          </p:cNvPr>
          <p:cNvSpPr/>
          <p:nvPr/>
        </p:nvSpPr>
        <p:spPr>
          <a:xfrm>
            <a:off x="5235017" y="1781290"/>
            <a:ext cx="617144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96E443-19A3-4394-9E10-737C9498463F}"/>
              </a:ext>
            </a:extLst>
          </p:cNvPr>
          <p:cNvSpPr/>
          <p:nvPr/>
        </p:nvSpPr>
        <p:spPr>
          <a:xfrm>
            <a:off x="5231968" y="2326333"/>
            <a:ext cx="620193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7FC658-E47C-4DE8-8EAF-F467743244F3}"/>
              </a:ext>
            </a:extLst>
          </p:cNvPr>
          <p:cNvSpPr/>
          <p:nvPr/>
        </p:nvSpPr>
        <p:spPr>
          <a:xfrm>
            <a:off x="5235017" y="2974448"/>
            <a:ext cx="617144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73C4C60-BB9E-42A5-BF19-2BC8A52FDB44}"/>
              </a:ext>
            </a:extLst>
          </p:cNvPr>
          <p:cNvSpPr/>
          <p:nvPr/>
        </p:nvSpPr>
        <p:spPr>
          <a:xfrm>
            <a:off x="5231968" y="3519491"/>
            <a:ext cx="620193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A96BB79-4674-4152-A272-069677E69F4D}"/>
              </a:ext>
            </a:extLst>
          </p:cNvPr>
          <p:cNvSpPr/>
          <p:nvPr/>
        </p:nvSpPr>
        <p:spPr>
          <a:xfrm>
            <a:off x="5174303" y="4093555"/>
            <a:ext cx="617144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7D00E1-99C1-4025-B6AD-6D3A3D28D178}"/>
              </a:ext>
            </a:extLst>
          </p:cNvPr>
          <p:cNvSpPr/>
          <p:nvPr/>
        </p:nvSpPr>
        <p:spPr>
          <a:xfrm>
            <a:off x="5171254" y="4638598"/>
            <a:ext cx="620193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9A8A892-3F56-4BB1-964C-E7478BE9F770}"/>
              </a:ext>
            </a:extLst>
          </p:cNvPr>
          <p:cNvSpPr/>
          <p:nvPr/>
        </p:nvSpPr>
        <p:spPr>
          <a:xfrm>
            <a:off x="5174303" y="5286713"/>
            <a:ext cx="617144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1987E27-834C-46F2-AC3C-B3DE6C57C544}"/>
              </a:ext>
            </a:extLst>
          </p:cNvPr>
          <p:cNvSpPr/>
          <p:nvPr/>
        </p:nvSpPr>
        <p:spPr>
          <a:xfrm>
            <a:off x="5171254" y="5831756"/>
            <a:ext cx="620193" cy="57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709FB-AD17-4D81-92CD-7AD20A8943D9}"/>
              </a:ext>
            </a:extLst>
          </p:cNvPr>
          <p:cNvSpPr txBox="1"/>
          <p:nvPr/>
        </p:nvSpPr>
        <p:spPr>
          <a:xfrm>
            <a:off x="6168275" y="1731946"/>
            <a:ext cx="244473" cy="4642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endParaRPr lang="en-US" sz="700" dirty="0"/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endParaRPr lang="en-US" sz="900" dirty="0"/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endParaRPr lang="en-US" sz="700" dirty="0"/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  <a:p>
            <a:pPr>
              <a:lnSpc>
                <a:spcPct val="150000"/>
              </a:lnSpc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38351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541</Words>
  <Application>Microsoft Office PowerPoint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Corbel</vt:lpstr>
      <vt:lpstr>Rockwell</vt:lpstr>
      <vt:lpstr>Tahoma</vt:lpstr>
      <vt:lpstr>Wingdings</vt:lpstr>
      <vt:lpstr>Basis</vt:lpstr>
      <vt:lpstr>Parallel Implementation of Poisson’s Equation   </vt:lpstr>
      <vt:lpstr>Content</vt:lpstr>
      <vt:lpstr>Poisson Equation</vt:lpstr>
      <vt:lpstr>Selected Problem</vt:lpstr>
      <vt:lpstr>Finite Difference Approximation</vt:lpstr>
      <vt:lpstr>Poisson Serial Algorithm</vt:lpstr>
      <vt:lpstr>Poisson Parallel Algorithm</vt:lpstr>
      <vt:lpstr>Poisson Parallel Algorithm</vt:lpstr>
      <vt:lpstr>Poisson Parallel Algorithm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2019-07-23T02:40:28Z</dcterms:created>
  <dcterms:modified xsi:type="dcterms:W3CDTF">2019-07-23T09:54:08Z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