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59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FE11-C0DC-486F-B190-88A3AA4DE63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73F9-57FB-4B3F-9CB4-5A25BCAA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Ahmed magdy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77135" cy="5405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programming language is a tool used to write software that can perform logic, calculations, and complex tasks. It allows you to write instructions for a computer to execute.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Logic: Contains structures like loops, conditionals (`if/else`), and functions for decision-making.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Interaction: Can handle data input, processing, and produce output.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Algorithms: Capable of performing complex computations and creating dynamic functionality.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Versatility: Can be used for a wide range of applications such as web development, AI, game development, etc.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9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JavaScript in Frontend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Interactivity: JavaScript allows developers to add interactive features to websites, improving user engagement..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Dynamic Content: Updates webpage content without reloading (DOM manipulation).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Form Validation: Checks user inputs before submission.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Responsive Design: Adapts content for different screen sizes.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Animations: Creates smooth transitions and visual effects.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API Integration: Fetches and displays data from servers or external sources.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Event Handling: Responds to user actions like clicks and keypresses.  </a:t>
            </a:r>
          </a:p>
        </p:txBody>
      </p:sp>
    </p:spTree>
    <p:extLst>
      <p:ext uri="{BB962C8B-B14F-4D97-AF65-F5344CB8AC3E}">
        <p14:creationId xmlns:p14="http://schemas.microsoft.com/office/powerpoint/2010/main" val="424276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https://www.w3schools.com/js/default.asp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4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Times New Roman</vt:lpstr>
      <vt:lpstr>Office Theme</vt:lpstr>
      <vt:lpstr>Javascript course</vt:lpstr>
      <vt:lpstr>Programming Language</vt:lpstr>
      <vt:lpstr>Why JavaScript in Frontend Development</vt:lpstr>
      <vt:lpstr>References to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course</dc:title>
  <dc:creator>ahmed magdy</dc:creator>
  <cp:lastModifiedBy>ahmed magdy</cp:lastModifiedBy>
  <cp:revision>5</cp:revision>
  <dcterms:created xsi:type="dcterms:W3CDTF">2024-11-15T10:28:42Z</dcterms:created>
  <dcterms:modified xsi:type="dcterms:W3CDTF">2024-11-15T17:29:24Z</dcterms:modified>
</cp:coreProperties>
</file>