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299" r:id="rId4"/>
    <p:sldId id="301" r:id="rId5"/>
    <p:sldId id="302" r:id="rId6"/>
    <p:sldId id="303" r:id="rId7"/>
    <p:sldId id="304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D"/>
    <a:srgbClr val="FFDC97"/>
    <a:srgbClr val="FFCC66"/>
    <a:srgbClr val="FF6600"/>
    <a:srgbClr val="F5C361"/>
    <a:srgbClr val="FFFF6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6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FDB8B5-7F21-408A-85FF-5C5A7EF45083}" type="datetimeFigureOut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24/02/2020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43EDCD-2864-413D-8F85-11E0B72B4CB9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FDB8B5-7F21-408A-85FF-5C5A7EF45083}" type="datetimeFigureOut">
              <a:rPr lang="en-GB" smtClean="0"/>
              <a:t>24/02/2020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43EDCD-2864-413D-8F85-11E0B72B4CB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3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2D67-478B-4C14-8837-8C7A5BA03AF8}"/>
              </a:ext>
            </a:extLst>
          </p:cNvPr>
          <p:cNvGrpSpPr/>
          <p:nvPr/>
        </p:nvGrpSpPr>
        <p:grpSpPr>
          <a:xfrm>
            <a:off x="1750086" y="1061621"/>
            <a:ext cx="422325" cy="360002"/>
            <a:chOff x="1750086" y="1061621"/>
            <a:chExt cx="422325" cy="36000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1660087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164298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735816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1827147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919977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082411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/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0" lang="ar-E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0" lang="en-GB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ar-EG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A77285-6150-4A25-A9EB-E568DA82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45" y="738483"/>
                <a:ext cx="565860" cy="276999"/>
              </a:xfrm>
              <a:prstGeom prst="rect">
                <a:avLst/>
              </a:prstGeom>
              <a:blipFill>
                <a:blip r:embed="rId2"/>
                <a:stretch>
                  <a:fillRect l="-8602" r="-10753" b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54A46-304F-4C15-A61C-7854064238A0}"/>
              </a:ext>
            </a:extLst>
          </p:cNvPr>
          <p:cNvGrpSpPr/>
          <p:nvPr/>
        </p:nvGrpSpPr>
        <p:grpSpPr>
          <a:xfrm>
            <a:off x="3771121" y="905090"/>
            <a:ext cx="1248855" cy="512992"/>
            <a:chOff x="3771121" y="905090"/>
            <a:chExt cx="1248855" cy="512992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484459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4872822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4706296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473451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473702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4597360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4569137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4430834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4459057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4461566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459997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4323304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4292416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4320639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4154113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4182336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418484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4045177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401695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3878651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390687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3909383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404779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3771121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22F6AC-8DD5-49D1-8D63-43B96290B2FA}"/>
              </a:ext>
            </a:extLst>
          </p:cNvPr>
          <p:cNvCxnSpPr>
            <a:cxnSpLocks/>
          </p:cNvCxnSpPr>
          <p:nvPr/>
        </p:nvCxnSpPr>
        <p:spPr>
          <a:xfrm flipH="1">
            <a:off x="5023693" y="1243497"/>
            <a:ext cx="70595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B607ED-D822-496C-BADD-3FAA06F9B5EC}"/>
              </a:ext>
            </a:extLst>
          </p:cNvPr>
          <p:cNvCxnSpPr>
            <a:cxnSpLocks/>
          </p:cNvCxnSpPr>
          <p:nvPr/>
        </p:nvCxnSpPr>
        <p:spPr>
          <a:xfrm flipH="1">
            <a:off x="2195706" y="1243497"/>
            <a:ext cx="1581428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261CF68-151B-4794-A1C7-E7730AEA22BD}"/>
              </a:ext>
            </a:extLst>
          </p:cNvPr>
          <p:cNvCxnSpPr>
            <a:cxnSpLocks/>
          </p:cNvCxnSpPr>
          <p:nvPr/>
        </p:nvCxnSpPr>
        <p:spPr>
          <a:xfrm flipH="1">
            <a:off x="866048" y="1243497"/>
            <a:ext cx="86074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B60A0B-2F49-4D57-B7C4-29E2A288C6BC}"/>
              </a:ext>
            </a:extLst>
          </p:cNvPr>
          <p:cNvGrpSpPr/>
          <p:nvPr/>
        </p:nvGrpSpPr>
        <p:grpSpPr>
          <a:xfrm>
            <a:off x="506048" y="1241620"/>
            <a:ext cx="720000" cy="2187380"/>
            <a:chOff x="506048" y="1241620"/>
            <a:chExt cx="720000" cy="218738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BB6F49-6AF2-4847-B7A3-B96B23C64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2" y="2605135"/>
              <a:ext cx="0" cy="82386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143" y="1241620"/>
              <a:ext cx="0" cy="128811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170608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6048" y="2425135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8892E96-7E09-4EF4-B3BE-D12A57949536}"/>
              </a:ext>
            </a:extLst>
          </p:cNvPr>
          <p:cNvCxnSpPr>
            <a:cxnSpLocks/>
          </p:cNvCxnSpPr>
          <p:nvPr/>
        </p:nvCxnSpPr>
        <p:spPr>
          <a:xfrm flipV="1">
            <a:off x="5729648" y="1241620"/>
            <a:ext cx="0" cy="8768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731FA9-B431-4897-ACC6-2B69AFB72210}"/>
              </a:ext>
            </a:extLst>
          </p:cNvPr>
          <p:cNvCxnSpPr/>
          <p:nvPr/>
        </p:nvCxnSpPr>
        <p:spPr>
          <a:xfrm rot="16200000">
            <a:off x="5286065" y="2985416"/>
            <a:ext cx="88716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8FAA32-A113-44CF-B921-372602666BBE}"/>
              </a:ext>
            </a:extLst>
          </p:cNvPr>
          <p:cNvGrpSpPr/>
          <p:nvPr/>
        </p:nvGrpSpPr>
        <p:grpSpPr>
          <a:xfrm>
            <a:off x="5369649" y="1996019"/>
            <a:ext cx="720001" cy="669673"/>
            <a:chOff x="5369649" y="1996019"/>
            <a:chExt cx="720001" cy="669673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D5343DA-8C3F-4801-8F2D-ABFE5966C8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569714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3E98ED6-8841-4A6E-B97B-4488CF70BB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33692" y="2091998"/>
              <a:ext cx="19195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2795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113715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E027FD-317C-4766-B7BF-0840D48687BC}"/>
                </a:ext>
              </a:extLst>
            </p:cNvPr>
            <p:cNvSpPr/>
            <p:nvPr/>
          </p:nvSpPr>
          <p:spPr>
            <a:xfrm>
              <a:off x="5369650" y="2198774"/>
              <a:ext cx="719994" cy="262800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2C24493-94A2-4779-B0E2-0F114EC68C51}"/>
              </a:ext>
            </a:extLst>
          </p:cNvPr>
          <p:cNvCxnSpPr>
            <a:cxnSpLocks/>
          </p:cNvCxnSpPr>
          <p:nvPr/>
        </p:nvCxnSpPr>
        <p:spPr>
          <a:xfrm flipH="1">
            <a:off x="866048" y="3428999"/>
            <a:ext cx="486359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97484B-5649-483E-8BA1-A7B84953E0D9}"/>
              </a:ext>
            </a:extLst>
          </p:cNvPr>
          <p:cNvCxnSpPr>
            <a:cxnSpLocks/>
          </p:cNvCxnSpPr>
          <p:nvPr/>
        </p:nvCxnSpPr>
        <p:spPr>
          <a:xfrm flipH="1">
            <a:off x="5729647" y="1243497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930B9-D97F-4304-A862-C123A58323C7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7719008" y="1241620"/>
            <a:ext cx="1" cy="64405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13F455-8D48-4239-BE85-3731FD8049B4}"/>
              </a:ext>
            </a:extLst>
          </p:cNvPr>
          <p:cNvCxnSpPr>
            <a:cxnSpLocks/>
          </p:cNvCxnSpPr>
          <p:nvPr/>
        </p:nvCxnSpPr>
        <p:spPr>
          <a:xfrm flipV="1">
            <a:off x="7719009" y="2774662"/>
            <a:ext cx="0" cy="6543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5CC6058-E5DA-4285-BF20-F40877B513D2}"/>
              </a:ext>
            </a:extLst>
          </p:cNvPr>
          <p:cNvCxnSpPr>
            <a:cxnSpLocks/>
          </p:cNvCxnSpPr>
          <p:nvPr/>
        </p:nvCxnSpPr>
        <p:spPr>
          <a:xfrm flipH="1">
            <a:off x="5729647" y="3428999"/>
            <a:ext cx="1989361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2E1A53-905C-4BFF-9132-9C3D321B511A}"/>
              </a:ext>
            </a:extLst>
          </p:cNvPr>
          <p:cNvGrpSpPr/>
          <p:nvPr/>
        </p:nvGrpSpPr>
        <p:grpSpPr>
          <a:xfrm>
            <a:off x="7353248" y="1885678"/>
            <a:ext cx="731520" cy="888984"/>
            <a:chOff x="7353248" y="1885678"/>
            <a:chExt cx="731520" cy="88898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7581848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7581848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7353248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039EBCE-384A-40C5-BA95-76A2ADE6FD16}"/>
              </a:ext>
            </a:extLst>
          </p:cNvPr>
          <p:cNvGrpSpPr/>
          <p:nvPr/>
        </p:nvGrpSpPr>
        <p:grpSpPr>
          <a:xfrm>
            <a:off x="3780941" y="2056500"/>
            <a:ext cx="4630119" cy="2745000"/>
            <a:chOff x="1640175" y="683999"/>
            <a:chExt cx="4630119" cy="2745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58F918-1322-4DFF-A86C-5709CCAD3AF8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4638856" y="132855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22FF98-5D5F-4E54-8BA0-E73AD2440B6C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4621755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C15389-1BCA-4598-9CFF-7FF6D511093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714585" y="124162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91480F-A9DA-4670-87A3-84E2D0841AFD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4805916" y="124162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BDA4E5-F1FB-4EF7-BD9F-C795E8CFA5CF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898746" y="1241620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7D05423-5982-4D43-A312-1D6ECC40E4F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5061180" y="1328553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A77285-6150-4A25-A9EB-E568DA8273CF}"/>
                    </a:ext>
                  </a:extLst>
                </p:cNvPr>
                <p:cNvSpPr txBox="1"/>
                <p:nvPr/>
              </p:nvSpPr>
              <p:spPr>
                <a:xfrm>
                  <a:off x="4842234" y="738483"/>
                  <a:ext cx="1955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3A77285-6150-4A25-A9EB-E568DA827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234" y="738483"/>
                  <a:ext cx="1955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250" r="-28125" b="-888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2F6AC-8DD5-49D1-8D63-43B96290B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4475" y="1243497"/>
              <a:ext cx="5551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B607ED-D822-496C-BADD-3FAA06F9B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07" y="1243497"/>
              <a:ext cx="494319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5C9928-BA80-4650-92FE-75119BE6A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06" y="1241621"/>
              <a:ext cx="0" cy="105642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A8188E-66B0-43D4-9A53-84B1AE0548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93611" y="1938047"/>
              <a:ext cx="0" cy="72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F8BCF-7590-4CD3-857C-A229F81BBCF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93611" y="2192574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8892E96-7E09-4EF4-B3BE-D12A57949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648" y="1241620"/>
              <a:ext cx="0" cy="101284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D731FA9-B431-4897-ACC6-2B69AFB72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648" y="2407210"/>
              <a:ext cx="0" cy="102178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5C65-48D7-4E1B-B54E-77207993C96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50" y="1894461"/>
              <a:ext cx="0" cy="7200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CA5B803-73E7-4C07-906A-7AF04B7D6A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729649" y="2047211"/>
              <a:ext cx="0" cy="7200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C3AA96-6790-4C61-871D-271678092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06" y="2372574"/>
              <a:ext cx="0" cy="1056425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706" y="3428999"/>
              <a:ext cx="353394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7FBF6AA-7DE0-4BED-9C64-13CB5AE34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6227" y="1243497"/>
              <a:ext cx="76933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6E247-E1EA-4BE4-BC8A-4EEC41451E47}"/>
                    </a:ext>
                  </a:extLst>
                </p:cNvPr>
                <p:cNvSpPr txBox="1"/>
                <p:nvPr/>
              </p:nvSpPr>
              <p:spPr>
                <a:xfrm>
                  <a:off x="6087552" y="2182066"/>
                  <a:ext cx="18274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F46E247-E1EA-4BE4-BC8A-4EEC41451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552" y="2182066"/>
                  <a:ext cx="18274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667" r="-43333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F62262-98EE-46B8-9156-E5EA85DF7AAE}"/>
                    </a:ext>
                  </a:extLst>
                </p:cNvPr>
                <p:cNvSpPr txBox="1"/>
                <p:nvPr/>
              </p:nvSpPr>
              <p:spPr>
                <a:xfrm>
                  <a:off x="1640175" y="2197749"/>
                  <a:ext cx="1846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F62262-98EE-46B8-9156-E5EA85DF7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0175" y="2197749"/>
                  <a:ext cx="1846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25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A450F0F-2F80-4623-B81D-A4A7D01D5157}"/>
                    </a:ext>
                  </a:extLst>
                </p:cNvPr>
                <p:cNvSpPr txBox="1"/>
                <p:nvPr/>
              </p:nvSpPr>
              <p:spPr>
                <a:xfrm>
                  <a:off x="3936227" y="2197749"/>
                  <a:ext cx="5290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ctr" defTabSz="914400" rtl="1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A450F0F-2F80-4623-B81D-A4A7D01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227" y="2197749"/>
                  <a:ext cx="5290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5556" r="-188889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F3CC02D7-B338-4E0F-8D6A-D701DC75755C}"/>
                </a:ext>
              </a:extLst>
            </p:cNvPr>
            <p:cNvSpPr/>
            <p:nvPr/>
          </p:nvSpPr>
          <p:spPr>
            <a:xfrm flipH="1">
              <a:off x="3688357" y="2061928"/>
              <a:ext cx="548640" cy="548640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6D43CF70-A733-4F27-9523-8CD0D6DDD2C7}"/>
                </a:ext>
              </a:extLst>
            </p:cNvPr>
            <p:cNvSpPr/>
            <p:nvPr/>
          </p:nvSpPr>
          <p:spPr>
            <a:xfrm rot="333008">
              <a:off x="3763504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5DB15A34-E183-4BE7-8F23-E51194DC8DF9}"/>
                </a:ext>
              </a:extLst>
            </p:cNvPr>
            <p:cNvSpPr/>
            <p:nvPr/>
          </p:nvSpPr>
          <p:spPr>
            <a:xfrm rot="20943522" flipH="1">
              <a:off x="3791727" y="102734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2C2D4AA-33AF-42F0-B1D6-B76DC976CCC6}"/>
                </a:ext>
              </a:extLst>
            </p:cNvPr>
            <p:cNvSpPr/>
            <p:nvPr/>
          </p:nvSpPr>
          <p:spPr>
            <a:xfrm rot="333008">
              <a:off x="3625201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9EE39ED-77BA-4222-ABCF-A0B1934F2093}"/>
                </a:ext>
              </a:extLst>
            </p:cNvPr>
            <p:cNvSpPr/>
            <p:nvPr/>
          </p:nvSpPr>
          <p:spPr>
            <a:xfrm rot="20943522" flipH="1">
              <a:off x="3653424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8861215-50FA-4B4C-8061-EB735CA13825}"/>
                </a:ext>
              </a:extLst>
            </p:cNvPr>
            <p:cNvSpPr/>
            <p:nvPr/>
          </p:nvSpPr>
          <p:spPr>
            <a:xfrm flipH="1">
              <a:off x="3655933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B7BB04D-C262-4037-93DD-66CE25079183}"/>
                </a:ext>
              </a:extLst>
            </p:cNvPr>
            <p:cNvSpPr/>
            <p:nvPr/>
          </p:nvSpPr>
          <p:spPr>
            <a:xfrm rot="20943522" flipH="1">
              <a:off x="3516265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D21C5B7E-C34B-4B77-91A0-E62911F696EE}"/>
                </a:ext>
              </a:extLst>
            </p:cNvPr>
            <p:cNvSpPr/>
            <p:nvPr/>
          </p:nvSpPr>
          <p:spPr>
            <a:xfrm rot="333008">
              <a:off x="3488042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4F5E54F-7FD2-4500-850E-962C3A3ABBD6}"/>
                </a:ext>
              </a:extLst>
            </p:cNvPr>
            <p:cNvSpPr/>
            <p:nvPr/>
          </p:nvSpPr>
          <p:spPr>
            <a:xfrm rot="333008">
              <a:off x="3349739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35B99709-B0E0-410A-852C-35459C61044D}"/>
                </a:ext>
              </a:extLst>
            </p:cNvPr>
            <p:cNvSpPr/>
            <p:nvPr/>
          </p:nvSpPr>
          <p:spPr>
            <a:xfrm rot="20943522" flipH="1">
              <a:off x="3377962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44FCAFE-CA0A-4650-A3F3-929F5BFF9047}"/>
                </a:ext>
              </a:extLst>
            </p:cNvPr>
            <p:cNvSpPr/>
            <p:nvPr/>
          </p:nvSpPr>
          <p:spPr>
            <a:xfrm flipH="1">
              <a:off x="3380471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B2C12CC3-C03C-4912-B0FB-0128EB0FDA84}"/>
                </a:ext>
              </a:extLst>
            </p:cNvPr>
            <p:cNvSpPr/>
            <p:nvPr/>
          </p:nvSpPr>
          <p:spPr>
            <a:xfrm flipH="1">
              <a:off x="3518878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24D64F1-74FA-4B5B-BD1E-BE3CA50996EF}"/>
                </a:ext>
              </a:extLst>
            </p:cNvPr>
            <p:cNvSpPr/>
            <p:nvPr/>
          </p:nvSpPr>
          <p:spPr>
            <a:xfrm flipH="1">
              <a:off x="3242209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346243C8-C29F-4FBE-A456-1F39719CDE19}"/>
                </a:ext>
              </a:extLst>
            </p:cNvPr>
            <p:cNvSpPr/>
            <p:nvPr/>
          </p:nvSpPr>
          <p:spPr>
            <a:xfrm rot="333008">
              <a:off x="3211321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4F89DD61-39D2-428E-BDD9-A79A47E49D9E}"/>
                </a:ext>
              </a:extLst>
            </p:cNvPr>
            <p:cNvSpPr/>
            <p:nvPr/>
          </p:nvSpPr>
          <p:spPr>
            <a:xfrm rot="20943522" flipH="1">
              <a:off x="3239544" y="102734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EA1DE5C-1C9A-44DB-A610-4BBCB0AF8501}"/>
                </a:ext>
              </a:extLst>
            </p:cNvPr>
            <p:cNvSpPr/>
            <p:nvPr/>
          </p:nvSpPr>
          <p:spPr>
            <a:xfrm rot="333008">
              <a:off x="3073018" y="1029858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28801CFE-3D4E-4840-83DC-CC14471A488B}"/>
                </a:ext>
              </a:extLst>
            </p:cNvPr>
            <p:cNvSpPr/>
            <p:nvPr/>
          </p:nvSpPr>
          <p:spPr>
            <a:xfrm rot="20943522" flipH="1">
              <a:off x="3101241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B3E54D0-21F2-46AA-A1FF-B4F6D90A7F82}"/>
                </a:ext>
              </a:extLst>
            </p:cNvPr>
            <p:cNvSpPr/>
            <p:nvPr/>
          </p:nvSpPr>
          <p:spPr>
            <a:xfrm flipH="1">
              <a:off x="3103750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34D25B3-5FC7-443F-91FD-D5F4CCECF992}"/>
                </a:ext>
              </a:extLst>
            </p:cNvPr>
            <p:cNvSpPr/>
            <p:nvPr/>
          </p:nvSpPr>
          <p:spPr>
            <a:xfrm rot="20943522" flipH="1">
              <a:off x="2964082" y="102734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D384AEE-463E-4ED5-B84F-3F36DF640D1B}"/>
                </a:ext>
              </a:extLst>
            </p:cNvPr>
            <p:cNvSpPr/>
            <p:nvPr/>
          </p:nvSpPr>
          <p:spPr>
            <a:xfrm rot="333008">
              <a:off x="2935859" y="1029858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49D493A-AB35-42AB-B5AC-1AB7C36746E8}"/>
                </a:ext>
              </a:extLst>
            </p:cNvPr>
            <p:cNvSpPr/>
            <p:nvPr/>
          </p:nvSpPr>
          <p:spPr>
            <a:xfrm rot="333008">
              <a:off x="2797556" y="1029858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620C6B1-5EFF-4848-BD3D-EE1F1AF556DB}"/>
                </a:ext>
              </a:extLst>
            </p:cNvPr>
            <p:cNvSpPr/>
            <p:nvPr/>
          </p:nvSpPr>
          <p:spPr>
            <a:xfrm rot="20943522" flipH="1">
              <a:off x="2825779" y="102734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9F23453F-970D-4428-B314-E5E773CA4AD5}"/>
                </a:ext>
              </a:extLst>
            </p:cNvPr>
            <p:cNvSpPr/>
            <p:nvPr/>
          </p:nvSpPr>
          <p:spPr>
            <a:xfrm flipH="1">
              <a:off x="2828288" y="905090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D812D8BD-C7F8-4682-BC5C-B54A40F4C4A1}"/>
                </a:ext>
              </a:extLst>
            </p:cNvPr>
            <p:cNvSpPr/>
            <p:nvPr/>
          </p:nvSpPr>
          <p:spPr>
            <a:xfrm flipH="1">
              <a:off x="2966695" y="90509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DC3973D-D10E-41D4-B6A9-6E3CCD596C07}"/>
                </a:ext>
              </a:extLst>
            </p:cNvPr>
            <p:cNvSpPr/>
            <p:nvPr/>
          </p:nvSpPr>
          <p:spPr>
            <a:xfrm flipH="1">
              <a:off x="2690026" y="905090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43E25CF-4DC5-4075-82B9-38D158DE327E}"/>
                    </a:ext>
                  </a:extLst>
                </p:cNvPr>
                <p:cNvSpPr txBox="1"/>
                <p:nvPr/>
              </p:nvSpPr>
              <p:spPr>
                <a:xfrm>
                  <a:off x="3223916" y="683999"/>
                  <a:ext cx="18107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sz="1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43E25CF-4DC5-4075-82B9-38D158DE3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3916" y="683999"/>
                  <a:ext cx="18107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6667" r="-30000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30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EC2BA21F-7814-416B-A546-D3E5117EA29B}"/>
              </a:ext>
            </a:extLst>
          </p:cNvPr>
          <p:cNvSpPr>
            <a:spLocks/>
          </p:cNvSpPr>
          <p:nvPr/>
        </p:nvSpPr>
        <p:spPr>
          <a:xfrm>
            <a:off x="2048428" y="2033053"/>
            <a:ext cx="8019288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F15A01-2413-47EE-B213-414C1A4DAA92}"/>
              </a:ext>
            </a:extLst>
          </p:cNvPr>
          <p:cNvGrpSpPr/>
          <p:nvPr/>
        </p:nvGrpSpPr>
        <p:grpSpPr>
          <a:xfrm>
            <a:off x="2118621" y="2445099"/>
            <a:ext cx="7878902" cy="2778829"/>
            <a:chOff x="1356543" y="650170"/>
            <a:chExt cx="7878902" cy="2778829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342899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3930B9-D97F-4304-A862-C123A58323C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5623929" y="124162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3F455-8D48-4239-BE85-3731FD804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3930" y="277466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30" y="3428999"/>
              <a:ext cx="361151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>
              <a:off x="5486769" y="188567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>
              <a:off x="5486769" y="252785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>
              <a:off x="5258169" y="195742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A30A27-E0E0-4CCF-A2F3-5221E93E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29" y="1243497"/>
              <a:ext cx="8864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95F268-1C73-42EC-AB9F-4AACBCC2A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1243497"/>
              <a:ext cx="8781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FFFDF-86D6-48B5-8B57-1DE1007B7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9258" y="1243497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E59D497-CAF0-44B7-B5DB-1F085EF7E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714" y="1238861"/>
              <a:ext cx="48673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6FD7F7C-43FE-4C1E-B25A-B54C0BB47FFA}"/>
                </a:ext>
              </a:extLst>
            </p:cNvPr>
            <p:cNvSpPr/>
            <p:nvPr/>
          </p:nvSpPr>
          <p:spPr>
            <a:xfrm rot="5733008">
              <a:off x="3808431" y="270914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C03A8DD-4258-4F96-94E4-CAFE66B96AF8}"/>
                </a:ext>
              </a:extLst>
            </p:cNvPr>
            <p:cNvSpPr/>
            <p:nvPr/>
          </p:nvSpPr>
          <p:spPr>
            <a:xfrm rot="4743522" flipH="1">
              <a:off x="3783387" y="276493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5CDE8C-4E8A-4864-9FB8-BE518ED17FC4}"/>
                </a:ext>
              </a:extLst>
            </p:cNvPr>
            <p:cNvSpPr/>
            <p:nvPr/>
          </p:nvSpPr>
          <p:spPr>
            <a:xfrm rot="5733008">
              <a:off x="3808431" y="257084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D62E686-A09A-4771-9877-5924E6A9E647}"/>
                </a:ext>
              </a:extLst>
            </p:cNvPr>
            <p:cNvSpPr/>
            <p:nvPr/>
          </p:nvSpPr>
          <p:spPr>
            <a:xfrm rot="4743522" flipH="1">
              <a:off x="3783387" y="262662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2BD609-9333-4EEC-9F12-E3AA57C067D8}"/>
                </a:ext>
              </a:extLst>
            </p:cNvPr>
            <p:cNvSpPr/>
            <p:nvPr/>
          </p:nvSpPr>
          <p:spPr>
            <a:xfrm rot="5400000" flipH="1">
              <a:off x="3810378" y="260488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4AC3CA-B2D0-473E-B70F-A2A8338905CB}"/>
                </a:ext>
              </a:extLst>
            </p:cNvPr>
            <p:cNvSpPr/>
            <p:nvPr/>
          </p:nvSpPr>
          <p:spPr>
            <a:xfrm rot="4743522" flipH="1">
              <a:off x="3783387" y="248946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150F053-9FF7-44AB-9FBC-900902A470F1}"/>
                </a:ext>
              </a:extLst>
            </p:cNvPr>
            <p:cNvSpPr/>
            <p:nvPr/>
          </p:nvSpPr>
          <p:spPr>
            <a:xfrm rot="5733008">
              <a:off x="3808431" y="243368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96F5DEA-6457-4C6E-B358-57B8F939B790}"/>
                </a:ext>
              </a:extLst>
            </p:cNvPr>
            <p:cNvSpPr/>
            <p:nvPr/>
          </p:nvSpPr>
          <p:spPr>
            <a:xfrm rot="5733008">
              <a:off x="3808431" y="229538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9E1F116E-1165-4473-90AF-B4428FE92B32}"/>
                </a:ext>
              </a:extLst>
            </p:cNvPr>
            <p:cNvSpPr/>
            <p:nvPr/>
          </p:nvSpPr>
          <p:spPr>
            <a:xfrm rot="4743522" flipH="1">
              <a:off x="3783387" y="235116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67D1C5A-6442-4837-89E7-B7238AEF8E39}"/>
                </a:ext>
              </a:extLst>
            </p:cNvPr>
            <p:cNvSpPr/>
            <p:nvPr/>
          </p:nvSpPr>
          <p:spPr>
            <a:xfrm rot="5400000" flipH="1">
              <a:off x="3810378" y="232942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2061DA5-73C2-4E30-98C4-3B1B885A26A9}"/>
                </a:ext>
              </a:extLst>
            </p:cNvPr>
            <p:cNvSpPr/>
            <p:nvPr/>
          </p:nvSpPr>
          <p:spPr>
            <a:xfrm rot="5400000" flipH="1">
              <a:off x="3810378" y="246783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5EBFEF3-619F-49FE-A3E1-91A620F4A937}"/>
                </a:ext>
              </a:extLst>
            </p:cNvPr>
            <p:cNvSpPr/>
            <p:nvPr/>
          </p:nvSpPr>
          <p:spPr>
            <a:xfrm rot="5400000" flipH="1">
              <a:off x="3810378" y="219116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204F3A6B-4B88-4D38-A785-5C5829863C68}"/>
                </a:ext>
              </a:extLst>
            </p:cNvPr>
            <p:cNvSpPr/>
            <p:nvPr/>
          </p:nvSpPr>
          <p:spPr>
            <a:xfrm rot="5733008">
              <a:off x="3808431" y="215696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F53A008-FB44-4CB0-B527-F91F4F6BA24F}"/>
                </a:ext>
              </a:extLst>
            </p:cNvPr>
            <p:cNvSpPr/>
            <p:nvPr/>
          </p:nvSpPr>
          <p:spPr>
            <a:xfrm rot="4743522" flipH="1">
              <a:off x="3783387" y="221274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C0B8C04-F6FD-4692-80F7-6C6EC135BD5F}"/>
                </a:ext>
              </a:extLst>
            </p:cNvPr>
            <p:cNvSpPr/>
            <p:nvPr/>
          </p:nvSpPr>
          <p:spPr>
            <a:xfrm rot="5733008">
              <a:off x="3808431" y="201866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1665A5E-3AE7-47C3-8023-003A893F4CA3}"/>
                </a:ext>
              </a:extLst>
            </p:cNvPr>
            <p:cNvSpPr/>
            <p:nvPr/>
          </p:nvSpPr>
          <p:spPr>
            <a:xfrm rot="4743522" flipH="1">
              <a:off x="3783387" y="207444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D14C994-52A4-4F7E-AC43-E048EE9C2939}"/>
                </a:ext>
              </a:extLst>
            </p:cNvPr>
            <p:cNvSpPr/>
            <p:nvPr/>
          </p:nvSpPr>
          <p:spPr>
            <a:xfrm rot="5400000" flipH="1">
              <a:off x="3810378" y="205270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824017B6-9674-420E-A50E-15ECCD614178}"/>
                </a:ext>
              </a:extLst>
            </p:cNvPr>
            <p:cNvSpPr/>
            <p:nvPr/>
          </p:nvSpPr>
          <p:spPr>
            <a:xfrm rot="4743522" flipH="1">
              <a:off x="3783387" y="193728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A798F39-7A97-4A72-981B-6130F8783CEE}"/>
                </a:ext>
              </a:extLst>
            </p:cNvPr>
            <p:cNvSpPr/>
            <p:nvPr/>
          </p:nvSpPr>
          <p:spPr>
            <a:xfrm rot="5733008">
              <a:off x="3808431" y="18815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790ADC1-A586-4626-88D0-CA1E919D517D}"/>
                </a:ext>
              </a:extLst>
            </p:cNvPr>
            <p:cNvSpPr/>
            <p:nvPr/>
          </p:nvSpPr>
          <p:spPr>
            <a:xfrm rot="5733008">
              <a:off x="3808431" y="174320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C23944A3-A398-4878-A42D-B8882A62125C}"/>
                </a:ext>
              </a:extLst>
            </p:cNvPr>
            <p:cNvSpPr/>
            <p:nvPr/>
          </p:nvSpPr>
          <p:spPr>
            <a:xfrm rot="4743522" flipH="1">
              <a:off x="3783387" y="179898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8370433-83C1-4F00-9009-8511FDEE0FA0}"/>
                </a:ext>
              </a:extLst>
            </p:cNvPr>
            <p:cNvSpPr/>
            <p:nvPr/>
          </p:nvSpPr>
          <p:spPr>
            <a:xfrm rot="5400000" flipH="1">
              <a:off x="3810378" y="177724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16C7C261-1144-4E62-89C7-87BA303DB7A2}"/>
                </a:ext>
              </a:extLst>
            </p:cNvPr>
            <p:cNvSpPr/>
            <p:nvPr/>
          </p:nvSpPr>
          <p:spPr>
            <a:xfrm rot="5400000" flipH="1">
              <a:off x="3810378" y="191564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6AE042-D8CE-4878-A173-333530BED664}"/>
                </a:ext>
              </a:extLst>
            </p:cNvPr>
            <p:cNvSpPr/>
            <p:nvPr/>
          </p:nvSpPr>
          <p:spPr>
            <a:xfrm rot="5400000" flipH="1">
              <a:off x="3810378" y="163897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4922" y="1238861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4922" y="303633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003" y="1243497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6B15F33-17F8-4B21-A82D-6852F3470CBA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446482" y="133304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8B40EA-6822-4B12-9C2E-C01EB8486AC1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6429381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D17E915-4C2F-4975-9C2B-0E64CBC892B1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6522211" y="124610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48F145-E6D0-4AAA-81EF-0D11B713E2E7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6613542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2832C9E-EC7A-4BD9-8AE6-0055030801DE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6706372" y="124610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A27BFCD-6A64-49DD-8154-24C7E0911848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6868806" y="133303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8CD0A96-F96B-43E5-BC3F-266CD0618D3B}"/>
                    </a:ext>
                  </a:extLst>
                </p:cNvPr>
                <p:cNvSpPr txBox="1"/>
                <p:nvPr/>
              </p:nvSpPr>
              <p:spPr>
                <a:xfrm>
                  <a:off x="6588754" y="650170"/>
                  <a:ext cx="33214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8CD0A96-F96B-43E5-BC3F-266CD0618D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8754" y="650170"/>
                  <a:ext cx="33214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r="-5556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0EA0342-6BE5-4462-9637-DAB790F65EFD}"/>
                    </a:ext>
                  </a:extLst>
                </p:cNvPr>
                <p:cNvSpPr txBox="1"/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0EA0342-6BE5-4462-9637-DAB790F65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8333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A11E2D8-F49A-4F1A-A238-DA0F5AC4C22E}"/>
                </a:ext>
              </a:extLst>
            </p:cNvPr>
            <p:cNvSpPr/>
            <p:nvPr/>
          </p:nvSpPr>
          <p:spPr>
            <a:xfrm flipH="1">
              <a:off x="8468064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0B762557-0BAC-4782-8613-E0C09A8907BC}"/>
                </a:ext>
              </a:extLst>
            </p:cNvPr>
            <p:cNvSpPr/>
            <p:nvPr/>
          </p:nvSpPr>
          <p:spPr>
            <a:xfrm flipH="1">
              <a:off x="8192602" y="89983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92E8A07C-219B-4858-A6DA-928F3CB11098}"/>
                </a:ext>
              </a:extLst>
            </p:cNvPr>
            <p:cNvSpPr/>
            <p:nvPr/>
          </p:nvSpPr>
          <p:spPr>
            <a:xfrm flipH="1">
              <a:off x="8331009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08C19F39-4FED-4A76-8BA7-68A235A86F2C}"/>
                </a:ext>
              </a:extLst>
            </p:cNvPr>
            <p:cNvSpPr/>
            <p:nvPr/>
          </p:nvSpPr>
          <p:spPr>
            <a:xfrm flipH="1">
              <a:off x="8054340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46CD210-8855-4A51-B4B3-D64AD1B11CD7}"/>
                </a:ext>
              </a:extLst>
            </p:cNvPr>
            <p:cNvSpPr/>
            <p:nvPr/>
          </p:nvSpPr>
          <p:spPr>
            <a:xfrm flipH="1">
              <a:off x="7915881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D88D5CB4-FB4F-421E-91DD-6EC0BC1E5555}"/>
                </a:ext>
              </a:extLst>
            </p:cNvPr>
            <p:cNvSpPr/>
            <p:nvPr/>
          </p:nvSpPr>
          <p:spPr>
            <a:xfrm rot="333008">
              <a:off x="8575635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56044CF5-CE54-495F-981B-DCDC99FDCC62}"/>
                </a:ext>
              </a:extLst>
            </p:cNvPr>
            <p:cNvSpPr/>
            <p:nvPr/>
          </p:nvSpPr>
          <p:spPr>
            <a:xfrm rot="20943522" flipH="1">
              <a:off x="8603858" y="102209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6E641295-7AC5-4083-B68D-31C98BFBE1B5}"/>
                </a:ext>
              </a:extLst>
            </p:cNvPr>
            <p:cNvSpPr/>
            <p:nvPr/>
          </p:nvSpPr>
          <p:spPr>
            <a:xfrm rot="333008">
              <a:off x="8437332" y="102460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44682528-BFC9-4628-89C0-829A2D6D11E7}"/>
                </a:ext>
              </a:extLst>
            </p:cNvPr>
            <p:cNvSpPr/>
            <p:nvPr/>
          </p:nvSpPr>
          <p:spPr>
            <a:xfrm rot="20943522" flipH="1">
              <a:off x="8465555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65126AE9-5E7A-48B6-83D6-14BE2DAB2851}"/>
                </a:ext>
              </a:extLst>
            </p:cNvPr>
            <p:cNvSpPr/>
            <p:nvPr/>
          </p:nvSpPr>
          <p:spPr>
            <a:xfrm rot="20943522" flipH="1">
              <a:off x="8328396" y="102209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3CCA627F-20D5-4E41-A68E-632622E6A2C9}"/>
                </a:ext>
              </a:extLst>
            </p:cNvPr>
            <p:cNvSpPr/>
            <p:nvPr/>
          </p:nvSpPr>
          <p:spPr>
            <a:xfrm rot="333008">
              <a:off x="8300173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64183D83-C6A7-4037-9478-C7E8D8B65FB1}"/>
                </a:ext>
              </a:extLst>
            </p:cNvPr>
            <p:cNvSpPr/>
            <p:nvPr/>
          </p:nvSpPr>
          <p:spPr>
            <a:xfrm rot="333008">
              <a:off x="8161870" y="102460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F280E9BC-755C-43BD-9004-C1EBF40E5C1C}"/>
                </a:ext>
              </a:extLst>
            </p:cNvPr>
            <p:cNvSpPr/>
            <p:nvPr/>
          </p:nvSpPr>
          <p:spPr>
            <a:xfrm rot="20943522" flipH="1">
              <a:off x="8190093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ACC10700-039A-492B-B3A3-0F131E2341D3}"/>
                </a:ext>
              </a:extLst>
            </p:cNvPr>
            <p:cNvSpPr/>
            <p:nvPr/>
          </p:nvSpPr>
          <p:spPr>
            <a:xfrm rot="333008">
              <a:off x="8023452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3F034573-C565-46E9-9DE1-74AB9CEEA4A3}"/>
                </a:ext>
              </a:extLst>
            </p:cNvPr>
            <p:cNvSpPr/>
            <p:nvPr/>
          </p:nvSpPr>
          <p:spPr>
            <a:xfrm rot="20943522" flipH="1">
              <a:off x="8051675" y="1022090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6711F8F1-5A54-4A61-BFFE-4D51812552B0}"/>
                </a:ext>
              </a:extLst>
            </p:cNvPr>
            <p:cNvSpPr/>
            <p:nvPr/>
          </p:nvSpPr>
          <p:spPr>
            <a:xfrm rot="333008">
              <a:off x="7885149" y="102460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1B30CB4A-08EE-40B7-B469-9EFDC3585A02}"/>
                </a:ext>
              </a:extLst>
            </p:cNvPr>
            <p:cNvSpPr/>
            <p:nvPr/>
          </p:nvSpPr>
          <p:spPr>
            <a:xfrm rot="20943522" flipH="1">
              <a:off x="7913372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DD793FCD-BFF5-4F1B-A84A-2AD155D9B434}"/>
                </a:ext>
              </a:extLst>
            </p:cNvPr>
            <p:cNvSpPr/>
            <p:nvPr/>
          </p:nvSpPr>
          <p:spPr>
            <a:xfrm rot="20943522" flipH="1">
              <a:off x="7776213" y="102209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F1EE55B3-7611-4551-AE11-6DEA329EA110}"/>
                </a:ext>
              </a:extLst>
            </p:cNvPr>
            <p:cNvSpPr/>
            <p:nvPr/>
          </p:nvSpPr>
          <p:spPr>
            <a:xfrm rot="333008">
              <a:off x="7747990" y="102460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6C05F2FC-C83F-47F5-9136-74A6888C5B84}"/>
                </a:ext>
              </a:extLst>
            </p:cNvPr>
            <p:cNvSpPr/>
            <p:nvPr/>
          </p:nvSpPr>
          <p:spPr>
            <a:xfrm rot="333008">
              <a:off x="7609687" y="102460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532B404F-7DFE-4F23-A6BE-3F7CE75ABA45}"/>
                </a:ext>
              </a:extLst>
            </p:cNvPr>
            <p:cNvSpPr/>
            <p:nvPr/>
          </p:nvSpPr>
          <p:spPr>
            <a:xfrm rot="20943522" flipH="1">
              <a:off x="7637910" y="102209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9F86F9C7-96F9-410D-994B-A3B1E0D6CDB1}"/>
                </a:ext>
              </a:extLst>
            </p:cNvPr>
            <p:cNvSpPr/>
            <p:nvPr/>
          </p:nvSpPr>
          <p:spPr>
            <a:xfrm flipH="1">
              <a:off x="7640419" y="89983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ED812944-F00D-4450-8459-4E3DB192F784}"/>
                </a:ext>
              </a:extLst>
            </p:cNvPr>
            <p:cNvSpPr/>
            <p:nvPr/>
          </p:nvSpPr>
          <p:spPr>
            <a:xfrm flipH="1">
              <a:off x="7778826" y="89983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3B34103D-E5E0-4C6D-BEF0-D6B9FE3CDBF7}"/>
                </a:ext>
              </a:extLst>
            </p:cNvPr>
            <p:cNvSpPr/>
            <p:nvPr/>
          </p:nvSpPr>
          <p:spPr>
            <a:xfrm flipH="1">
              <a:off x="7502157" y="899836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CEB077D-665A-49F5-8F5D-82A0D49D98A7}"/>
                    </a:ext>
                  </a:extLst>
                </p:cNvPr>
                <p:cNvSpPr txBox="1"/>
                <p:nvPr/>
              </p:nvSpPr>
              <p:spPr>
                <a:xfrm>
                  <a:off x="8035598" y="650170"/>
                  <a:ext cx="3038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9CEB077D-665A-49F5-8F5D-82A0D49D9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598" y="650170"/>
                  <a:ext cx="3038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00" r="-4000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CB9E9FB-0DAD-4700-AD52-D511A7C5A1BA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2313702" y="133304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C530B5-239F-43F7-9477-1F6FD8CC936D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2296601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F64F9F7-A7B5-49DB-87C2-15BC973D3979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2389431" y="124610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23025E-03DC-46EB-8CE8-71E6ED5E5C78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2480762" y="124610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66DF3CB-F1D4-4D4E-BC45-4550AD23C212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2573592" y="124610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6CED3DB-913F-4428-AAB1-B2B5BAB5611D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2736026" y="133303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07FC82-2C04-46FF-91D1-839FD8E5E14A}"/>
                    </a:ext>
                  </a:extLst>
                </p:cNvPr>
                <p:cNvSpPr txBox="1"/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0707FC82-2C04-46FF-91D1-839FD8E5E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981" r="-5660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6C1959E-5C32-4BB8-963B-3DCC47D0A82E}"/>
                    </a:ext>
                  </a:extLst>
                </p:cNvPr>
                <p:cNvSpPr txBox="1"/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6C1959E-5C32-4BB8-963B-3DCC47D0A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408" r="-4082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8E0F4F0-D4FA-40F2-9140-1881ED4F972E}"/>
                    </a:ext>
                  </a:extLst>
                </p:cNvPr>
                <p:cNvSpPr txBox="1"/>
                <p:nvPr/>
              </p:nvSpPr>
              <p:spPr>
                <a:xfrm>
                  <a:off x="6278553" y="2155731"/>
                  <a:ext cx="30322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8E0F4F0-D4FA-40F2-9140-1881ED4F9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53" y="2155731"/>
                  <a:ext cx="30322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000" r="-4000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C44370-1872-4F0C-9635-5EDED432EE8B}"/>
                </a:ext>
              </a:extLst>
            </p:cNvPr>
            <p:cNvCxnSpPr>
              <a:cxnSpLocks/>
            </p:cNvCxnSpPr>
            <p:nvPr/>
          </p:nvCxnSpPr>
          <p:spPr>
            <a:xfrm>
              <a:off x="6417341" y="2546035"/>
              <a:ext cx="0" cy="82296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CFE4F96-C89B-4F2A-8FA0-C4533E4BA3D1}"/>
                </a:ext>
              </a:extLst>
            </p:cNvPr>
            <p:cNvCxnSpPr>
              <a:cxnSpLocks/>
            </p:cNvCxnSpPr>
            <p:nvPr/>
          </p:nvCxnSpPr>
          <p:spPr>
            <a:xfrm>
              <a:off x="6421182" y="1303500"/>
              <a:ext cx="0" cy="822960"/>
            </a:xfrm>
            <a:prstGeom prst="line">
              <a:avLst/>
            </a:prstGeom>
            <a:ln>
              <a:solidFill>
                <a:schemeClr val="accent1">
                  <a:alpha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0592F44-A120-46B0-B365-472596407F5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546035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1FA7C75-2D45-4528-BE80-E0E593FE83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91" y="1303500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0CE7A26-FF7A-42AF-89C0-2C5002CB7857}"/>
                    </a:ext>
                  </a:extLst>
                </p:cNvPr>
                <p:cNvSpPr txBox="1"/>
                <p:nvPr/>
              </p:nvSpPr>
              <p:spPr>
                <a:xfrm>
                  <a:off x="4568933" y="2967837"/>
                  <a:ext cx="335348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0CE7A26-FF7A-42AF-89C0-2C5002CB7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933" y="2967837"/>
                  <a:ext cx="33534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364" r="-3636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7E8AF77-8711-476F-B708-748C975D4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445" y="1241620"/>
              <a:ext cx="0" cy="218274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625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384">
            <a:extLst>
              <a:ext uri="{FF2B5EF4-FFF2-40B4-BE49-F238E27FC236}">
                <a16:creationId xmlns:a16="http://schemas.microsoft.com/office/drawing/2014/main" id="{8B43904E-4D79-4B50-B796-7E48E0D9EAF7}"/>
              </a:ext>
            </a:extLst>
          </p:cNvPr>
          <p:cNvSpPr>
            <a:spLocks/>
          </p:cNvSpPr>
          <p:nvPr/>
        </p:nvSpPr>
        <p:spPr>
          <a:xfrm>
            <a:off x="2048428" y="2042578"/>
            <a:ext cx="8019288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91E773-DFC4-4EBA-B7E0-B0189F596566}"/>
              </a:ext>
            </a:extLst>
          </p:cNvPr>
          <p:cNvGrpSpPr/>
          <p:nvPr/>
        </p:nvGrpSpPr>
        <p:grpSpPr>
          <a:xfrm>
            <a:off x="2519622" y="2456008"/>
            <a:ext cx="7076901" cy="2777445"/>
            <a:chOff x="2750001" y="1996813"/>
            <a:chExt cx="7076901" cy="277744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>
              <a:off x="2886755" y="4774258"/>
              <a:ext cx="361452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A30A27-E0E0-4CCF-A2F3-5221E93EF625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64" y="2588756"/>
              <a:ext cx="8864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FFFDF-86D6-48B5-8B57-1DE1007B7898}"/>
                </a:ext>
              </a:extLst>
            </p:cNvPr>
            <p:cNvCxnSpPr>
              <a:cxnSpLocks/>
            </p:cNvCxnSpPr>
            <p:nvPr/>
          </p:nvCxnSpPr>
          <p:spPr>
            <a:xfrm>
              <a:off x="4625213" y="2588756"/>
              <a:ext cx="5207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E59D497-CAF0-44B7-B5DB-1F085EF7EC9E}"/>
                </a:ext>
              </a:extLst>
            </p:cNvPr>
            <p:cNvCxnSpPr>
              <a:cxnSpLocks/>
            </p:cNvCxnSpPr>
            <p:nvPr/>
          </p:nvCxnSpPr>
          <p:spPr>
            <a:xfrm>
              <a:off x="2886756" y="2584120"/>
              <a:ext cx="49283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8346179" y="3301048"/>
              <a:ext cx="11673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56FD7F7C-43FE-4C1E-B25A-B54C0BB47FFA}"/>
                </a:ext>
              </a:extLst>
            </p:cNvPr>
            <p:cNvSpPr/>
            <p:nvPr/>
          </p:nvSpPr>
          <p:spPr>
            <a:xfrm rot="13166992" flipH="1">
              <a:off x="8300907" y="3437178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C03A8DD-4258-4F96-94E4-CAFE66B96AF8}"/>
                </a:ext>
              </a:extLst>
            </p:cNvPr>
            <p:cNvSpPr/>
            <p:nvPr/>
          </p:nvSpPr>
          <p:spPr>
            <a:xfrm rot="14156478">
              <a:off x="8305970" y="3457830"/>
              <a:ext cx="73726" cy="19450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75CDE8C-4E8A-4864-9FB8-BE518ED17FC4}"/>
                </a:ext>
              </a:extLst>
            </p:cNvPr>
            <p:cNvSpPr/>
            <p:nvPr/>
          </p:nvSpPr>
          <p:spPr>
            <a:xfrm rot="13166992" flipH="1">
              <a:off x="8251910" y="3388182"/>
              <a:ext cx="46111" cy="19450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D62E686-A09A-4771-9877-5924E6A9E647}"/>
                </a:ext>
              </a:extLst>
            </p:cNvPr>
            <p:cNvSpPr/>
            <p:nvPr/>
          </p:nvSpPr>
          <p:spPr>
            <a:xfrm rot="14156478">
              <a:off x="8256974" y="3408834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582BD609-9333-4EEC-9F12-E3AA57C067D8}"/>
                </a:ext>
              </a:extLst>
            </p:cNvPr>
            <p:cNvSpPr/>
            <p:nvPr/>
          </p:nvSpPr>
          <p:spPr>
            <a:xfrm rot="13500000">
              <a:off x="8230512" y="3414503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E4AC3CA-B2D0-473E-B70F-A2A8338905CB}"/>
                </a:ext>
              </a:extLst>
            </p:cNvPr>
            <p:cNvSpPr/>
            <p:nvPr/>
          </p:nvSpPr>
          <p:spPr>
            <a:xfrm rot="14156478">
              <a:off x="8208383" y="3360243"/>
              <a:ext cx="73726" cy="19450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9150F053-9FF7-44AB-9FBC-900902A470F1}"/>
                </a:ext>
              </a:extLst>
            </p:cNvPr>
            <p:cNvSpPr/>
            <p:nvPr/>
          </p:nvSpPr>
          <p:spPr>
            <a:xfrm rot="13166992" flipH="1">
              <a:off x="8203319" y="3339591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96F5DEA-6457-4C6E-B358-57B8F939B790}"/>
                </a:ext>
              </a:extLst>
            </p:cNvPr>
            <p:cNvSpPr/>
            <p:nvPr/>
          </p:nvSpPr>
          <p:spPr>
            <a:xfrm rot="13166992" flipH="1">
              <a:off x="8154323" y="3290595"/>
              <a:ext cx="46111" cy="19450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9E1F116E-1165-4473-90AF-B4428FE92B32}"/>
                </a:ext>
              </a:extLst>
            </p:cNvPr>
            <p:cNvSpPr/>
            <p:nvPr/>
          </p:nvSpPr>
          <p:spPr>
            <a:xfrm rot="14156478">
              <a:off x="8159387" y="3311247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67D1C5A-6442-4837-89E7-B7238AEF8E39}"/>
                </a:ext>
              </a:extLst>
            </p:cNvPr>
            <p:cNvSpPr/>
            <p:nvPr/>
          </p:nvSpPr>
          <p:spPr>
            <a:xfrm rot="13500000">
              <a:off x="8132925" y="3316916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2061DA5-73C2-4E30-98C4-3B1B885A26A9}"/>
                </a:ext>
              </a:extLst>
            </p:cNvPr>
            <p:cNvSpPr/>
            <p:nvPr/>
          </p:nvSpPr>
          <p:spPr>
            <a:xfrm rot="13500000">
              <a:off x="8181958" y="3365949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F5EBFEF3-619F-49FE-A3E1-91A620F4A937}"/>
                </a:ext>
              </a:extLst>
            </p:cNvPr>
            <p:cNvSpPr/>
            <p:nvPr/>
          </p:nvSpPr>
          <p:spPr>
            <a:xfrm rot="13500000">
              <a:off x="8083943" y="3267934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204F3A6B-4B88-4D38-A785-5C5829863C68}"/>
                </a:ext>
              </a:extLst>
            </p:cNvPr>
            <p:cNvSpPr/>
            <p:nvPr/>
          </p:nvSpPr>
          <p:spPr>
            <a:xfrm rot="13166992" flipH="1">
              <a:off x="8105286" y="3241558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F53A008-FB44-4CB0-B527-F91F4F6BA24F}"/>
                </a:ext>
              </a:extLst>
            </p:cNvPr>
            <p:cNvSpPr/>
            <p:nvPr/>
          </p:nvSpPr>
          <p:spPr>
            <a:xfrm rot="14156478">
              <a:off x="8110350" y="3262210"/>
              <a:ext cx="73726" cy="19450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C0B8C04-F6FD-4692-80F7-6C6EC135BD5F}"/>
                </a:ext>
              </a:extLst>
            </p:cNvPr>
            <p:cNvSpPr/>
            <p:nvPr/>
          </p:nvSpPr>
          <p:spPr>
            <a:xfrm rot="13166992" flipH="1">
              <a:off x="8056290" y="3192562"/>
              <a:ext cx="46111" cy="19450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A1665A5E-3AE7-47C3-8023-003A893F4CA3}"/>
                </a:ext>
              </a:extLst>
            </p:cNvPr>
            <p:cNvSpPr/>
            <p:nvPr/>
          </p:nvSpPr>
          <p:spPr>
            <a:xfrm rot="14156478">
              <a:off x="8061354" y="3213214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7D14C994-52A4-4F7E-AC43-E048EE9C2939}"/>
                </a:ext>
              </a:extLst>
            </p:cNvPr>
            <p:cNvSpPr/>
            <p:nvPr/>
          </p:nvSpPr>
          <p:spPr>
            <a:xfrm rot="13500000">
              <a:off x="8034892" y="3218883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824017B6-9674-420E-A50E-15ECCD614178}"/>
                </a:ext>
              </a:extLst>
            </p:cNvPr>
            <p:cNvSpPr/>
            <p:nvPr/>
          </p:nvSpPr>
          <p:spPr>
            <a:xfrm rot="14156478">
              <a:off x="8012763" y="3164623"/>
              <a:ext cx="73726" cy="19450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A798F39-7A97-4A72-981B-6130F8783CEE}"/>
                </a:ext>
              </a:extLst>
            </p:cNvPr>
            <p:cNvSpPr/>
            <p:nvPr/>
          </p:nvSpPr>
          <p:spPr>
            <a:xfrm rot="13166992" flipH="1">
              <a:off x="8007699" y="3143971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790ADC1-A586-4626-88D0-CA1E919D517D}"/>
                </a:ext>
              </a:extLst>
            </p:cNvPr>
            <p:cNvSpPr/>
            <p:nvPr/>
          </p:nvSpPr>
          <p:spPr>
            <a:xfrm rot="13166992" flipH="1">
              <a:off x="7958703" y="3094974"/>
              <a:ext cx="46111" cy="19450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C23944A3-A398-4878-A42D-B8882A62125C}"/>
                </a:ext>
              </a:extLst>
            </p:cNvPr>
            <p:cNvSpPr/>
            <p:nvPr/>
          </p:nvSpPr>
          <p:spPr>
            <a:xfrm rot="14156478">
              <a:off x="7963767" y="3115627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8370433-83C1-4F00-9009-8511FDEE0FA0}"/>
                </a:ext>
              </a:extLst>
            </p:cNvPr>
            <p:cNvSpPr/>
            <p:nvPr/>
          </p:nvSpPr>
          <p:spPr>
            <a:xfrm rot="13500000">
              <a:off x="7937305" y="3121296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16C7C261-1144-4E62-89C7-87BA303DB7A2}"/>
                </a:ext>
              </a:extLst>
            </p:cNvPr>
            <p:cNvSpPr/>
            <p:nvPr/>
          </p:nvSpPr>
          <p:spPr>
            <a:xfrm rot="13500000">
              <a:off x="7986338" y="3170329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076AE042-D8CE-4878-A173-333530BED664}"/>
                </a:ext>
              </a:extLst>
            </p:cNvPr>
            <p:cNvSpPr/>
            <p:nvPr/>
          </p:nvSpPr>
          <p:spPr>
            <a:xfrm rot="13500000">
              <a:off x="7888323" y="3072314"/>
              <a:ext cx="109303" cy="254382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2BA8C5B-1EDB-4C95-8504-7AEC4FE9653D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7838824" y="2897450"/>
              <a:ext cx="0" cy="2760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285795B-72E1-4334-A65B-89BFE0C895C9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8447578" y="3545847"/>
              <a:ext cx="0" cy="196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571927" y="2526798"/>
              <a:ext cx="11673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6AB7D3-2865-44C4-B79C-90D4ED59A18B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8739672" y="2042162"/>
              <a:ext cx="0" cy="48655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57DADA-6B5F-4310-9A35-F4990626A42B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9168270" y="2467550"/>
              <a:ext cx="0" cy="49297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41FFBE8-F163-402A-9D1F-524A8B73B3F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13924" y="2277845"/>
              <a:ext cx="0" cy="360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55932A8-7CD6-48FF-93D1-92BEA94CE2F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41874" y="2395976"/>
              <a:ext cx="0" cy="1803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66494F-3E00-4ABB-9AB5-503FE0A62B9F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69823" y="2333744"/>
              <a:ext cx="0" cy="360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96E15A3-4047-4D7E-8F15-4E04BD6BF9B3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8997773" y="2451875"/>
              <a:ext cx="0" cy="1803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3930B9-D97F-4304-A862-C123A58323C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6501279" y="2586879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B13F455-8D48-4239-BE85-3731FD804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1279" y="4119921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9E51C0-595D-4018-A62F-6ADE33C7BDA9}"/>
                </a:ext>
              </a:extLst>
            </p:cNvPr>
            <p:cNvSpPr/>
            <p:nvPr/>
          </p:nvSpPr>
          <p:spPr>
            <a:xfrm flipH="1">
              <a:off x="6364120" y="3230937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7AF5E67-DBEE-4E78-876F-B9670373AAA3}"/>
                </a:ext>
              </a:extLst>
            </p:cNvPr>
            <p:cNvSpPr/>
            <p:nvPr/>
          </p:nvSpPr>
          <p:spPr>
            <a:xfrm flipH="1">
              <a:off x="6364120" y="3873117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46BC322-AA09-4D70-840A-F7E46502777E}"/>
                </a:ext>
              </a:extLst>
            </p:cNvPr>
            <p:cNvSpPr/>
            <p:nvPr/>
          </p:nvSpPr>
          <p:spPr>
            <a:xfrm flipH="1">
              <a:off x="6135520" y="3302685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E79A2E-8B7B-4E30-A504-9111649EEDA5}"/>
                </a:ext>
              </a:extLst>
            </p:cNvPr>
            <p:cNvSpPr/>
            <p:nvPr/>
          </p:nvSpPr>
          <p:spPr>
            <a:xfrm rot="18000000">
              <a:off x="7083341" y="3361995"/>
              <a:ext cx="45719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F29AAF0C-9B33-4BF2-B080-60D10A81FE3A}"/>
                </a:ext>
              </a:extLst>
            </p:cNvPr>
            <p:cNvSpPr/>
            <p:nvPr/>
          </p:nvSpPr>
          <p:spPr>
            <a:xfrm rot="1800000" flipH="1">
              <a:off x="7199413" y="3944684"/>
              <a:ext cx="278320" cy="474542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solidFill>
                <a:schemeClr val="accent1">
                  <a:alpha val="99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29666C66-1C61-44E4-B6ED-9EC4FB59085F}"/>
                </a:ext>
              </a:extLst>
            </p:cNvPr>
            <p:cNvSpPr/>
            <p:nvPr/>
          </p:nvSpPr>
          <p:spPr>
            <a:xfrm rot="1800000" flipH="1">
              <a:off x="7440445" y="4083844"/>
              <a:ext cx="278320" cy="474542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solidFill>
                <a:schemeClr val="tx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3A6FD43-C795-4506-9CAD-C825A8993610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5079020" y="2679946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F5172FB0-3087-4EA4-B444-955B64BF9C30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5061919" y="2593013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6F0561C-A745-4667-8863-F00D849808EA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5154749" y="259301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F3FE6D8-C4A2-4622-9330-261E6EA288C4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5246080" y="2593013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7441F1D-3778-42D3-B806-9761D4E8F9C2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5338910" y="2593011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A7C2E5C-B018-47D5-BEA8-B08FCC30CAE2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5501344" y="2679944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349" name="Arc 348">
              <a:extLst>
                <a:ext uri="{FF2B5EF4-FFF2-40B4-BE49-F238E27FC236}">
                  <a16:creationId xmlns:a16="http://schemas.microsoft.com/office/drawing/2014/main" id="{73E74058-F971-4E21-997E-6961DC5364B2}"/>
                </a:ext>
              </a:extLst>
            </p:cNvPr>
            <p:cNvSpPr/>
            <p:nvPr/>
          </p:nvSpPr>
          <p:spPr>
            <a:xfrm rot="333008">
              <a:off x="4449264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0" name="Arc 349">
              <a:extLst>
                <a:ext uri="{FF2B5EF4-FFF2-40B4-BE49-F238E27FC236}">
                  <a16:creationId xmlns:a16="http://schemas.microsoft.com/office/drawing/2014/main" id="{FB987697-0345-4281-9741-C073957DD337}"/>
                </a:ext>
              </a:extLst>
            </p:cNvPr>
            <p:cNvSpPr/>
            <p:nvPr/>
          </p:nvSpPr>
          <p:spPr>
            <a:xfrm rot="20943522" flipH="1">
              <a:off x="4477487" y="2373987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1" name="Arc 350">
              <a:extLst>
                <a:ext uri="{FF2B5EF4-FFF2-40B4-BE49-F238E27FC236}">
                  <a16:creationId xmlns:a16="http://schemas.microsoft.com/office/drawing/2014/main" id="{401DFD15-2795-48F3-933C-47A18ECC6F70}"/>
                </a:ext>
              </a:extLst>
            </p:cNvPr>
            <p:cNvSpPr/>
            <p:nvPr/>
          </p:nvSpPr>
          <p:spPr>
            <a:xfrm rot="333008">
              <a:off x="4310961" y="2376501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2" name="Arc 351">
              <a:extLst>
                <a:ext uri="{FF2B5EF4-FFF2-40B4-BE49-F238E27FC236}">
                  <a16:creationId xmlns:a16="http://schemas.microsoft.com/office/drawing/2014/main" id="{B9861ABF-2FEF-48B6-BC5C-EFCF9036ECEF}"/>
                </a:ext>
              </a:extLst>
            </p:cNvPr>
            <p:cNvSpPr/>
            <p:nvPr/>
          </p:nvSpPr>
          <p:spPr>
            <a:xfrm rot="20943522" flipH="1">
              <a:off x="4339184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3" name="Arc 352">
              <a:extLst>
                <a:ext uri="{FF2B5EF4-FFF2-40B4-BE49-F238E27FC236}">
                  <a16:creationId xmlns:a16="http://schemas.microsoft.com/office/drawing/2014/main" id="{EA8167A6-12CA-4F8A-868B-03A5E2E34CBE}"/>
                </a:ext>
              </a:extLst>
            </p:cNvPr>
            <p:cNvSpPr/>
            <p:nvPr/>
          </p:nvSpPr>
          <p:spPr>
            <a:xfrm flipH="1">
              <a:off x="4341693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4" name="Arc 353">
              <a:extLst>
                <a:ext uri="{FF2B5EF4-FFF2-40B4-BE49-F238E27FC236}">
                  <a16:creationId xmlns:a16="http://schemas.microsoft.com/office/drawing/2014/main" id="{F298B2B8-5421-407B-ADB0-3FEECCC0847A}"/>
                </a:ext>
              </a:extLst>
            </p:cNvPr>
            <p:cNvSpPr/>
            <p:nvPr/>
          </p:nvSpPr>
          <p:spPr>
            <a:xfrm rot="20943522" flipH="1">
              <a:off x="4202025" y="237398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5" name="Arc 354">
              <a:extLst>
                <a:ext uri="{FF2B5EF4-FFF2-40B4-BE49-F238E27FC236}">
                  <a16:creationId xmlns:a16="http://schemas.microsoft.com/office/drawing/2014/main" id="{3CD7EBC6-8CDB-4D37-A77B-AFF6215901ED}"/>
                </a:ext>
              </a:extLst>
            </p:cNvPr>
            <p:cNvSpPr/>
            <p:nvPr/>
          </p:nvSpPr>
          <p:spPr>
            <a:xfrm rot="333008">
              <a:off x="4173802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6" name="Arc 355">
              <a:extLst>
                <a:ext uri="{FF2B5EF4-FFF2-40B4-BE49-F238E27FC236}">
                  <a16:creationId xmlns:a16="http://schemas.microsoft.com/office/drawing/2014/main" id="{3FC60B8F-B685-4392-B12C-95880EE45A3E}"/>
                </a:ext>
              </a:extLst>
            </p:cNvPr>
            <p:cNvSpPr/>
            <p:nvPr/>
          </p:nvSpPr>
          <p:spPr>
            <a:xfrm rot="333008">
              <a:off x="4035499" y="237650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7" name="Arc 356">
              <a:extLst>
                <a:ext uri="{FF2B5EF4-FFF2-40B4-BE49-F238E27FC236}">
                  <a16:creationId xmlns:a16="http://schemas.microsoft.com/office/drawing/2014/main" id="{FE669EAB-7919-4F80-BDA3-BCC06F45F0AE}"/>
                </a:ext>
              </a:extLst>
            </p:cNvPr>
            <p:cNvSpPr/>
            <p:nvPr/>
          </p:nvSpPr>
          <p:spPr>
            <a:xfrm rot="20943522" flipH="1">
              <a:off x="4063722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8" name="Arc 357">
              <a:extLst>
                <a:ext uri="{FF2B5EF4-FFF2-40B4-BE49-F238E27FC236}">
                  <a16:creationId xmlns:a16="http://schemas.microsoft.com/office/drawing/2014/main" id="{FE118709-49D1-4E95-B3C0-58C29E01DB5D}"/>
                </a:ext>
              </a:extLst>
            </p:cNvPr>
            <p:cNvSpPr/>
            <p:nvPr/>
          </p:nvSpPr>
          <p:spPr>
            <a:xfrm flipH="1">
              <a:off x="4066231" y="225173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9" name="Arc 358">
              <a:extLst>
                <a:ext uri="{FF2B5EF4-FFF2-40B4-BE49-F238E27FC236}">
                  <a16:creationId xmlns:a16="http://schemas.microsoft.com/office/drawing/2014/main" id="{C905D979-D6A2-4B22-B15B-41918EB32DE3}"/>
                </a:ext>
              </a:extLst>
            </p:cNvPr>
            <p:cNvSpPr/>
            <p:nvPr/>
          </p:nvSpPr>
          <p:spPr>
            <a:xfrm flipH="1">
              <a:off x="4204638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Arc 359">
              <a:extLst>
                <a:ext uri="{FF2B5EF4-FFF2-40B4-BE49-F238E27FC236}">
                  <a16:creationId xmlns:a16="http://schemas.microsoft.com/office/drawing/2014/main" id="{6927BB6E-B5F0-4DF4-8921-AE6049C88A7C}"/>
                </a:ext>
              </a:extLst>
            </p:cNvPr>
            <p:cNvSpPr/>
            <p:nvPr/>
          </p:nvSpPr>
          <p:spPr>
            <a:xfrm flipH="1">
              <a:off x="3927969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1" name="Arc 360">
              <a:extLst>
                <a:ext uri="{FF2B5EF4-FFF2-40B4-BE49-F238E27FC236}">
                  <a16:creationId xmlns:a16="http://schemas.microsoft.com/office/drawing/2014/main" id="{27E1C087-C57B-4211-A902-200BF0862899}"/>
                </a:ext>
              </a:extLst>
            </p:cNvPr>
            <p:cNvSpPr/>
            <p:nvPr/>
          </p:nvSpPr>
          <p:spPr>
            <a:xfrm rot="333008">
              <a:off x="3897081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2" name="Arc 361">
              <a:extLst>
                <a:ext uri="{FF2B5EF4-FFF2-40B4-BE49-F238E27FC236}">
                  <a16:creationId xmlns:a16="http://schemas.microsoft.com/office/drawing/2014/main" id="{35598CF6-C85E-492E-8681-97FA1ADA0638}"/>
                </a:ext>
              </a:extLst>
            </p:cNvPr>
            <p:cNvSpPr/>
            <p:nvPr/>
          </p:nvSpPr>
          <p:spPr>
            <a:xfrm rot="20943522" flipH="1">
              <a:off x="3925304" y="2373987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3" name="Arc 362">
              <a:extLst>
                <a:ext uri="{FF2B5EF4-FFF2-40B4-BE49-F238E27FC236}">
                  <a16:creationId xmlns:a16="http://schemas.microsoft.com/office/drawing/2014/main" id="{B245B18D-6FBD-41F4-BA59-DE3B18A4E70F}"/>
                </a:ext>
              </a:extLst>
            </p:cNvPr>
            <p:cNvSpPr/>
            <p:nvPr/>
          </p:nvSpPr>
          <p:spPr>
            <a:xfrm rot="333008">
              <a:off x="3758778" y="2376501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4" name="Arc 363">
              <a:extLst>
                <a:ext uri="{FF2B5EF4-FFF2-40B4-BE49-F238E27FC236}">
                  <a16:creationId xmlns:a16="http://schemas.microsoft.com/office/drawing/2014/main" id="{05EB149E-3640-4A3D-9AD0-F5A4C67653ED}"/>
                </a:ext>
              </a:extLst>
            </p:cNvPr>
            <p:cNvSpPr/>
            <p:nvPr/>
          </p:nvSpPr>
          <p:spPr>
            <a:xfrm rot="20943522" flipH="1">
              <a:off x="3787001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5" name="Arc 364">
              <a:extLst>
                <a:ext uri="{FF2B5EF4-FFF2-40B4-BE49-F238E27FC236}">
                  <a16:creationId xmlns:a16="http://schemas.microsoft.com/office/drawing/2014/main" id="{75D4E8F2-9278-4D83-94A9-EEBDA031E7C4}"/>
                </a:ext>
              </a:extLst>
            </p:cNvPr>
            <p:cNvSpPr/>
            <p:nvPr/>
          </p:nvSpPr>
          <p:spPr>
            <a:xfrm flipH="1">
              <a:off x="3789510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6" name="Arc 365">
              <a:extLst>
                <a:ext uri="{FF2B5EF4-FFF2-40B4-BE49-F238E27FC236}">
                  <a16:creationId xmlns:a16="http://schemas.microsoft.com/office/drawing/2014/main" id="{C45DAAFE-4EBC-46AF-94CB-834609A75494}"/>
                </a:ext>
              </a:extLst>
            </p:cNvPr>
            <p:cNvSpPr/>
            <p:nvPr/>
          </p:nvSpPr>
          <p:spPr>
            <a:xfrm rot="20943522" flipH="1">
              <a:off x="3649842" y="2373987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7" name="Arc 366">
              <a:extLst>
                <a:ext uri="{FF2B5EF4-FFF2-40B4-BE49-F238E27FC236}">
                  <a16:creationId xmlns:a16="http://schemas.microsoft.com/office/drawing/2014/main" id="{5F0917AE-BB37-4D6B-87A7-47466C105D63}"/>
                </a:ext>
              </a:extLst>
            </p:cNvPr>
            <p:cNvSpPr/>
            <p:nvPr/>
          </p:nvSpPr>
          <p:spPr>
            <a:xfrm rot="333008">
              <a:off x="3621619" y="2376501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8" name="Arc 367">
              <a:extLst>
                <a:ext uri="{FF2B5EF4-FFF2-40B4-BE49-F238E27FC236}">
                  <a16:creationId xmlns:a16="http://schemas.microsoft.com/office/drawing/2014/main" id="{FC165148-C836-43C7-826A-5AB6A6EE641A}"/>
                </a:ext>
              </a:extLst>
            </p:cNvPr>
            <p:cNvSpPr/>
            <p:nvPr/>
          </p:nvSpPr>
          <p:spPr>
            <a:xfrm rot="333008">
              <a:off x="3483316" y="237650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9" name="Arc 368">
              <a:extLst>
                <a:ext uri="{FF2B5EF4-FFF2-40B4-BE49-F238E27FC236}">
                  <a16:creationId xmlns:a16="http://schemas.microsoft.com/office/drawing/2014/main" id="{E089B71A-E651-4E3C-9BFD-C5A6C90AA670}"/>
                </a:ext>
              </a:extLst>
            </p:cNvPr>
            <p:cNvSpPr/>
            <p:nvPr/>
          </p:nvSpPr>
          <p:spPr>
            <a:xfrm rot="20943522" flipH="1">
              <a:off x="3511539" y="2373987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0" name="Arc 369">
              <a:extLst>
                <a:ext uri="{FF2B5EF4-FFF2-40B4-BE49-F238E27FC236}">
                  <a16:creationId xmlns:a16="http://schemas.microsoft.com/office/drawing/2014/main" id="{C2A358E5-E983-466E-BF4E-7756E7D4B887}"/>
                </a:ext>
              </a:extLst>
            </p:cNvPr>
            <p:cNvSpPr/>
            <p:nvPr/>
          </p:nvSpPr>
          <p:spPr>
            <a:xfrm flipH="1">
              <a:off x="3514048" y="225173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1" name="Arc 370">
              <a:extLst>
                <a:ext uri="{FF2B5EF4-FFF2-40B4-BE49-F238E27FC236}">
                  <a16:creationId xmlns:a16="http://schemas.microsoft.com/office/drawing/2014/main" id="{B6C5C26E-3AFD-4574-A2C6-8D0912FE905A}"/>
                </a:ext>
              </a:extLst>
            </p:cNvPr>
            <p:cNvSpPr/>
            <p:nvPr/>
          </p:nvSpPr>
          <p:spPr>
            <a:xfrm flipH="1">
              <a:off x="3652455" y="225173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2" name="Arc 371">
              <a:extLst>
                <a:ext uri="{FF2B5EF4-FFF2-40B4-BE49-F238E27FC236}">
                  <a16:creationId xmlns:a16="http://schemas.microsoft.com/office/drawing/2014/main" id="{2B4BF22C-0784-425B-A84A-3B17E251A3BA}"/>
                </a:ext>
              </a:extLst>
            </p:cNvPr>
            <p:cNvSpPr/>
            <p:nvPr/>
          </p:nvSpPr>
          <p:spPr>
            <a:xfrm flipH="1">
              <a:off x="3375786" y="2251733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A97F84-E525-48FF-BB4C-1669E2BB01F6}"/>
                    </a:ext>
                  </a:extLst>
                </p:cNvPr>
                <p:cNvSpPr txBox="1"/>
                <p:nvPr/>
              </p:nvSpPr>
              <p:spPr>
                <a:xfrm>
                  <a:off x="5224135" y="2001561"/>
                  <a:ext cx="36965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96A97F84-E525-48FF-BB4C-1669E2BB0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35" y="2001561"/>
                  <a:ext cx="36965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115" r="-4918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42183EDA-6A34-4B0F-8F33-E8E36513E099}"/>
                    </a:ext>
                  </a:extLst>
                </p:cNvPr>
                <p:cNvSpPr txBox="1"/>
                <p:nvPr/>
              </p:nvSpPr>
              <p:spPr>
                <a:xfrm>
                  <a:off x="3914619" y="1996813"/>
                  <a:ext cx="34137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42183EDA-6A34-4B0F-8F33-E8E36513E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619" y="1996813"/>
                  <a:ext cx="34137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6" r="-7143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17F8DD77-D2FF-4ABC-92C7-ADC2968E252B}"/>
                    </a:ext>
                  </a:extLst>
                </p:cNvPr>
                <p:cNvSpPr txBox="1"/>
                <p:nvPr/>
              </p:nvSpPr>
              <p:spPr>
                <a:xfrm>
                  <a:off x="2750001" y="3498672"/>
                  <a:ext cx="28764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17F8DD77-D2FF-4ABC-92C7-ADC2968E2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001" y="3498672"/>
                  <a:ext cx="28764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8333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BD799A3-B078-4ECF-B016-1043F97AA221}"/>
                </a:ext>
              </a:extLst>
            </p:cNvPr>
            <p:cNvCxnSpPr>
              <a:cxnSpLocks/>
            </p:cNvCxnSpPr>
            <p:nvPr/>
          </p:nvCxnSpPr>
          <p:spPr>
            <a:xfrm>
              <a:off x="2889982" y="3888976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104ECF6-0ED6-419B-AF7E-8D36B710AB49}"/>
                </a:ext>
              </a:extLst>
            </p:cNvPr>
            <p:cNvCxnSpPr>
              <a:cxnSpLocks/>
            </p:cNvCxnSpPr>
            <p:nvPr/>
          </p:nvCxnSpPr>
          <p:spPr>
            <a:xfrm>
              <a:off x="2893823" y="2646441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5674D2-18DC-4DBA-B81C-6F532EFFDEF9}"/>
                    </a:ext>
                  </a:extLst>
                </p:cNvPr>
                <p:cNvSpPr txBox="1"/>
                <p:nvPr/>
              </p:nvSpPr>
              <p:spPr>
                <a:xfrm>
                  <a:off x="9170377" y="2092218"/>
                  <a:ext cx="65652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𝐹𝑖𝑒𝑙𝑑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5674D2-18DC-4DBA-B81C-6F532EFFD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377" y="2092218"/>
                  <a:ext cx="656525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7477" r="-8411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A6A56B00-350E-4A72-836F-3BB9BEAB5E04}"/>
                    </a:ext>
                  </a:extLst>
                </p:cNvPr>
                <p:cNvSpPr txBox="1"/>
                <p:nvPr/>
              </p:nvSpPr>
              <p:spPr>
                <a:xfrm>
                  <a:off x="7245063" y="3632174"/>
                  <a:ext cx="38074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A6A56B00-350E-4A72-836F-3BB9BEAB5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063" y="3632174"/>
                  <a:ext cx="38074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677" r="-6452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D91EB061-1510-4A7F-8381-EA4F2DD3C8D1}"/>
                    </a:ext>
                  </a:extLst>
                </p:cNvPr>
                <p:cNvSpPr txBox="1"/>
                <p:nvPr/>
              </p:nvSpPr>
              <p:spPr>
                <a:xfrm>
                  <a:off x="7624395" y="3773615"/>
                  <a:ext cx="16363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D91EB061-1510-4A7F-8381-EA4F2DD3C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395" y="3773615"/>
                  <a:ext cx="16363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2222" r="-1481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43969F4D-533F-4B8D-9EF9-543AA77B4DA6}"/>
                    </a:ext>
                  </a:extLst>
                </p:cNvPr>
                <p:cNvSpPr txBox="1"/>
                <p:nvPr/>
              </p:nvSpPr>
              <p:spPr>
                <a:xfrm>
                  <a:off x="5583987" y="3498672"/>
                  <a:ext cx="342979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43969F4D-533F-4B8D-9EF9-543AA77B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987" y="3498672"/>
                  <a:ext cx="34297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929" r="-7143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012DDF2-3383-49DB-A468-902395283A81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77" y="3888976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F5C409A-DD2A-4310-824C-0C32AF4BB9DD}"/>
                </a:ext>
              </a:extLst>
            </p:cNvPr>
            <p:cNvCxnSpPr>
              <a:cxnSpLocks/>
            </p:cNvCxnSpPr>
            <p:nvPr/>
          </p:nvCxnSpPr>
          <p:spPr>
            <a:xfrm>
              <a:off x="5759318" y="2646441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77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B8AACE-9F56-498C-B356-AC66F6D81418}"/>
              </a:ext>
            </a:extLst>
          </p:cNvPr>
          <p:cNvGrpSpPr/>
          <p:nvPr/>
        </p:nvGrpSpPr>
        <p:grpSpPr>
          <a:xfrm>
            <a:off x="2049049" y="2533973"/>
            <a:ext cx="8019070" cy="2778829"/>
            <a:chOff x="1356543" y="650170"/>
            <a:chExt cx="8019070" cy="2778829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2C24493-94A2-4779-B0E2-0F114EC68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342899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CC6058-E5DA-4285-BF20-F40877B51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29" y="3428999"/>
              <a:ext cx="361452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71DD1A-A10C-4C5C-AC15-54F7FC4E9216}"/>
                </a:ext>
              </a:extLst>
            </p:cNvPr>
            <p:cNvGrpSpPr/>
            <p:nvPr/>
          </p:nvGrpSpPr>
          <p:grpSpPr>
            <a:xfrm>
              <a:off x="2406383" y="1061621"/>
              <a:ext cx="422325" cy="360002"/>
              <a:chOff x="1750086" y="1061621"/>
              <a:chExt cx="422325" cy="36000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7770A5-AEDA-4E02-A922-EA79C2791D61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V="1">
                <a:off x="1660087" y="1328555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D9B7FFC-BC76-4553-A39E-3CB8704FDE76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V="1">
                <a:off x="1642986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B65294E-57ED-4F99-AD54-C61F1699634A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735816" y="1241621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33F0C9-C0F1-4CC0-B82D-B0192C028B04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 flipH="1">
                <a:off x="1827147" y="1241622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6A26FB7-1152-4276-A8E4-3A5F9F829CCB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 flipV="1">
                <a:off x="1919977" y="1241620"/>
                <a:ext cx="36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0A4A20-5C30-47FC-A7E2-7CB4668BFFA2}"/>
                  </a:ext>
                </a:extLst>
              </p:cNvPr>
              <p:cNvCxnSpPr>
                <a:cxnSpLocks/>
              </p:cNvCxnSpPr>
              <p:nvPr/>
            </p:nvCxnSpPr>
            <p:spPr>
              <a:xfrm rot="17100000">
                <a:off x="2082411" y="1328553"/>
                <a:ext cx="180000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A30A27-E0E0-4CCF-A2F3-5221E93E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929" y="1243497"/>
              <a:ext cx="361452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295F268-1C73-42EC-AB9F-4AACBCC2A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950" y="1243497"/>
              <a:ext cx="8781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30F462C-AC76-4A62-931A-DEA393F24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453" y="1241620"/>
              <a:ext cx="0" cy="2187379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529A4CA-AD21-4F65-A136-FAD754F9761A}"/>
                </a:ext>
              </a:extLst>
            </p:cNvPr>
            <p:cNvGrpSpPr/>
            <p:nvPr/>
          </p:nvGrpSpPr>
          <p:grpSpPr>
            <a:xfrm rot="5400000">
              <a:off x="2821764" y="2077434"/>
              <a:ext cx="2190138" cy="512992"/>
              <a:chOff x="3226218" y="905090"/>
              <a:chExt cx="2190138" cy="51299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E3DCEEF-2402-44D6-820C-B0B3849396DF}"/>
                  </a:ext>
                </a:extLst>
              </p:cNvPr>
              <p:cNvGrpSpPr/>
              <p:nvPr/>
            </p:nvGrpSpPr>
            <p:grpSpPr>
              <a:xfrm>
                <a:off x="3771121" y="905090"/>
                <a:ext cx="1248855" cy="512992"/>
                <a:chOff x="3771121" y="905090"/>
                <a:chExt cx="1248855" cy="512992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56FD7F7C-43FE-4C1E-B25A-B54C0BB47FFA}"/>
                    </a:ext>
                  </a:extLst>
                </p:cNvPr>
                <p:cNvSpPr/>
                <p:nvPr/>
              </p:nvSpPr>
              <p:spPr>
                <a:xfrm rot="333008">
                  <a:off x="4844599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2" name="Arc 81">
                  <a:extLst>
                    <a:ext uri="{FF2B5EF4-FFF2-40B4-BE49-F238E27FC236}">
                      <a16:creationId xmlns:a16="http://schemas.microsoft.com/office/drawing/2014/main" id="{3C03A8DD-4258-4F96-94E4-CAFE66B96AF8}"/>
                    </a:ext>
                  </a:extLst>
                </p:cNvPr>
                <p:cNvSpPr/>
                <p:nvPr/>
              </p:nvSpPr>
              <p:spPr>
                <a:xfrm rot="20943522" flipH="1">
                  <a:off x="4872822" y="1027344"/>
                  <a:ext cx="147154" cy="388224"/>
                </a:xfrm>
                <a:prstGeom prst="arc">
                  <a:avLst>
                    <a:gd name="adj1" fmla="val 16187962"/>
                    <a:gd name="adj2" fmla="val 938212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Arc 82">
                  <a:extLst>
                    <a:ext uri="{FF2B5EF4-FFF2-40B4-BE49-F238E27FC236}">
                      <a16:creationId xmlns:a16="http://schemas.microsoft.com/office/drawing/2014/main" id="{275CDE8C-4E8A-4864-9FB8-BE518ED17FC4}"/>
                    </a:ext>
                  </a:extLst>
                </p:cNvPr>
                <p:cNvSpPr/>
                <p:nvPr/>
              </p:nvSpPr>
              <p:spPr>
                <a:xfrm rot="333008">
                  <a:off x="4706296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Arc 86">
                  <a:extLst>
                    <a:ext uri="{FF2B5EF4-FFF2-40B4-BE49-F238E27FC236}">
                      <a16:creationId xmlns:a16="http://schemas.microsoft.com/office/drawing/2014/main" id="{DD62E686-A09A-4771-9877-5924E6A9E647}"/>
                    </a:ext>
                  </a:extLst>
                </p:cNvPr>
                <p:cNvSpPr/>
                <p:nvPr/>
              </p:nvSpPr>
              <p:spPr>
                <a:xfrm rot="20943522" flipH="1">
                  <a:off x="4734519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8" name="Arc 87">
                  <a:extLst>
                    <a:ext uri="{FF2B5EF4-FFF2-40B4-BE49-F238E27FC236}">
                      <a16:creationId xmlns:a16="http://schemas.microsoft.com/office/drawing/2014/main" id="{582BD609-9333-4EEC-9F12-E3AA57C067D8}"/>
                    </a:ext>
                  </a:extLst>
                </p:cNvPr>
                <p:cNvSpPr/>
                <p:nvPr/>
              </p:nvSpPr>
              <p:spPr>
                <a:xfrm flipH="1">
                  <a:off x="4737028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Arc 88">
                  <a:extLst>
                    <a:ext uri="{FF2B5EF4-FFF2-40B4-BE49-F238E27FC236}">
                      <a16:creationId xmlns:a16="http://schemas.microsoft.com/office/drawing/2014/main" id="{5E4AC3CA-B2D0-473E-B70F-A2A8338905CB}"/>
                    </a:ext>
                  </a:extLst>
                </p:cNvPr>
                <p:cNvSpPr/>
                <p:nvPr/>
              </p:nvSpPr>
              <p:spPr>
                <a:xfrm rot="20943522" flipH="1">
                  <a:off x="4597360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0" name="Arc 89">
                  <a:extLst>
                    <a:ext uri="{FF2B5EF4-FFF2-40B4-BE49-F238E27FC236}">
                      <a16:creationId xmlns:a16="http://schemas.microsoft.com/office/drawing/2014/main" id="{9150F053-9FF7-44AB-9FBC-900902A470F1}"/>
                    </a:ext>
                  </a:extLst>
                </p:cNvPr>
                <p:cNvSpPr/>
                <p:nvPr/>
              </p:nvSpPr>
              <p:spPr>
                <a:xfrm rot="333008">
                  <a:off x="4569137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Arc 90">
                  <a:extLst>
                    <a:ext uri="{FF2B5EF4-FFF2-40B4-BE49-F238E27FC236}">
                      <a16:creationId xmlns:a16="http://schemas.microsoft.com/office/drawing/2014/main" id="{996F5DEA-6457-4C6E-B358-57B8F939B790}"/>
                    </a:ext>
                  </a:extLst>
                </p:cNvPr>
                <p:cNvSpPr/>
                <p:nvPr/>
              </p:nvSpPr>
              <p:spPr>
                <a:xfrm rot="333008">
                  <a:off x="4430834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2" name="Arc 91">
                  <a:extLst>
                    <a:ext uri="{FF2B5EF4-FFF2-40B4-BE49-F238E27FC236}">
                      <a16:creationId xmlns:a16="http://schemas.microsoft.com/office/drawing/2014/main" id="{9E1F116E-1165-4473-90AF-B4428FE92B32}"/>
                    </a:ext>
                  </a:extLst>
                </p:cNvPr>
                <p:cNvSpPr/>
                <p:nvPr/>
              </p:nvSpPr>
              <p:spPr>
                <a:xfrm rot="20943522" flipH="1">
                  <a:off x="4459057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667D1C5A-6442-4837-89E7-B7238AEF8E39}"/>
                    </a:ext>
                  </a:extLst>
                </p:cNvPr>
                <p:cNvSpPr/>
                <p:nvPr/>
              </p:nvSpPr>
              <p:spPr>
                <a:xfrm flipH="1">
                  <a:off x="4461566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6" name="Arc 95">
                  <a:extLst>
                    <a:ext uri="{FF2B5EF4-FFF2-40B4-BE49-F238E27FC236}">
                      <a16:creationId xmlns:a16="http://schemas.microsoft.com/office/drawing/2014/main" id="{D2061DA5-73C2-4E30-98C4-3B1B885A26A9}"/>
                    </a:ext>
                  </a:extLst>
                </p:cNvPr>
                <p:cNvSpPr/>
                <p:nvPr/>
              </p:nvSpPr>
              <p:spPr>
                <a:xfrm flipH="1">
                  <a:off x="4599973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F5EBFEF3-619F-49FE-A3E1-91A620F4A937}"/>
                    </a:ext>
                  </a:extLst>
                </p:cNvPr>
                <p:cNvSpPr/>
                <p:nvPr/>
              </p:nvSpPr>
              <p:spPr>
                <a:xfrm flipH="1">
                  <a:off x="4323304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8" name="Arc 97">
                  <a:extLst>
                    <a:ext uri="{FF2B5EF4-FFF2-40B4-BE49-F238E27FC236}">
                      <a16:creationId xmlns:a16="http://schemas.microsoft.com/office/drawing/2014/main" id="{204F3A6B-4B88-4D38-A785-5C5829863C68}"/>
                    </a:ext>
                  </a:extLst>
                </p:cNvPr>
                <p:cNvSpPr/>
                <p:nvPr/>
              </p:nvSpPr>
              <p:spPr>
                <a:xfrm rot="333008">
                  <a:off x="4292416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8F53A008-FB44-4CB0-B527-F91F4F6BA24F}"/>
                    </a:ext>
                  </a:extLst>
                </p:cNvPr>
                <p:cNvSpPr/>
                <p:nvPr/>
              </p:nvSpPr>
              <p:spPr>
                <a:xfrm rot="20943522" flipH="1">
                  <a:off x="4320639" y="1027344"/>
                  <a:ext cx="147154" cy="388224"/>
                </a:xfrm>
                <a:prstGeom prst="arc">
                  <a:avLst>
                    <a:gd name="adj1" fmla="val 16187962"/>
                    <a:gd name="adj2" fmla="val 415959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7" name="Arc 106">
                  <a:extLst>
                    <a:ext uri="{FF2B5EF4-FFF2-40B4-BE49-F238E27FC236}">
                      <a16:creationId xmlns:a16="http://schemas.microsoft.com/office/drawing/2014/main" id="{AC0B8C04-F6FD-4692-80F7-6C6EC135BD5F}"/>
                    </a:ext>
                  </a:extLst>
                </p:cNvPr>
                <p:cNvSpPr/>
                <p:nvPr/>
              </p:nvSpPr>
              <p:spPr>
                <a:xfrm rot="333008">
                  <a:off x="4154113" y="1029858"/>
                  <a:ext cx="92037" cy="388224"/>
                </a:xfrm>
                <a:prstGeom prst="arc">
                  <a:avLst>
                    <a:gd name="adj1" fmla="val 16187962"/>
                    <a:gd name="adj2" fmla="val 473187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A1665A5E-3AE7-47C3-8023-003A893F4CA3}"/>
                    </a:ext>
                  </a:extLst>
                </p:cNvPr>
                <p:cNvSpPr/>
                <p:nvPr/>
              </p:nvSpPr>
              <p:spPr>
                <a:xfrm rot="20943522" flipH="1">
                  <a:off x="4182336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Arc 108">
                  <a:extLst>
                    <a:ext uri="{FF2B5EF4-FFF2-40B4-BE49-F238E27FC236}">
                      <a16:creationId xmlns:a16="http://schemas.microsoft.com/office/drawing/2014/main" id="{7D14C994-52A4-4F7E-AC43-E048EE9C2939}"/>
                    </a:ext>
                  </a:extLst>
                </p:cNvPr>
                <p:cNvSpPr/>
                <p:nvPr/>
              </p:nvSpPr>
              <p:spPr>
                <a:xfrm flipH="1">
                  <a:off x="4184845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824017B6-9674-420E-A50E-15ECCD614178}"/>
                    </a:ext>
                  </a:extLst>
                </p:cNvPr>
                <p:cNvSpPr/>
                <p:nvPr/>
              </p:nvSpPr>
              <p:spPr>
                <a:xfrm rot="20943522" flipH="1">
                  <a:off x="4045177" y="1027344"/>
                  <a:ext cx="147154" cy="388224"/>
                </a:xfrm>
                <a:prstGeom prst="arc">
                  <a:avLst>
                    <a:gd name="adj1" fmla="val 16187962"/>
                    <a:gd name="adj2" fmla="val 45405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7A798F39-7A97-4A72-981B-6130F8783CEE}"/>
                    </a:ext>
                  </a:extLst>
                </p:cNvPr>
                <p:cNvSpPr/>
                <p:nvPr/>
              </p:nvSpPr>
              <p:spPr>
                <a:xfrm rot="333008">
                  <a:off x="4016954" y="1029858"/>
                  <a:ext cx="92037" cy="388224"/>
                </a:xfrm>
                <a:prstGeom prst="arc">
                  <a:avLst>
                    <a:gd name="adj1" fmla="val 16187962"/>
                    <a:gd name="adj2" fmla="val 465998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2" name="Arc 111">
                  <a:extLst>
                    <a:ext uri="{FF2B5EF4-FFF2-40B4-BE49-F238E27FC236}">
                      <a16:creationId xmlns:a16="http://schemas.microsoft.com/office/drawing/2014/main" id="{2790ADC1-A586-4626-88D0-CA1E919D517D}"/>
                    </a:ext>
                  </a:extLst>
                </p:cNvPr>
                <p:cNvSpPr/>
                <p:nvPr/>
              </p:nvSpPr>
              <p:spPr>
                <a:xfrm rot="333008">
                  <a:off x="3878651" y="1029858"/>
                  <a:ext cx="92037" cy="388224"/>
                </a:xfrm>
                <a:prstGeom prst="arc">
                  <a:avLst>
                    <a:gd name="adj1" fmla="val 16187962"/>
                    <a:gd name="adj2" fmla="val 4654946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C23944A3-A398-4878-A42D-B8882A62125C}"/>
                    </a:ext>
                  </a:extLst>
                </p:cNvPr>
                <p:cNvSpPr/>
                <p:nvPr/>
              </p:nvSpPr>
              <p:spPr>
                <a:xfrm rot="20943522" flipH="1">
                  <a:off x="3906874" y="1027344"/>
                  <a:ext cx="147154" cy="388224"/>
                </a:xfrm>
                <a:prstGeom prst="arc">
                  <a:avLst>
                    <a:gd name="adj1" fmla="val 16187962"/>
                    <a:gd name="adj2" fmla="val 4509191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88370433-83C1-4F00-9009-8511FDEE0FA0}"/>
                    </a:ext>
                  </a:extLst>
                </p:cNvPr>
                <p:cNvSpPr/>
                <p:nvPr/>
              </p:nvSpPr>
              <p:spPr>
                <a:xfrm flipH="1">
                  <a:off x="3909383" y="905090"/>
                  <a:ext cx="218166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16C7C261-1144-4E62-89C7-87BA303DB7A2}"/>
                    </a:ext>
                  </a:extLst>
                </p:cNvPr>
                <p:cNvSpPr/>
                <p:nvPr/>
              </p:nvSpPr>
              <p:spPr>
                <a:xfrm flipH="1">
                  <a:off x="4047790" y="905090"/>
                  <a:ext cx="218165" cy="507738"/>
                </a:xfrm>
                <a:prstGeom prst="arc">
                  <a:avLst>
                    <a:gd name="adj1" fmla="val 4353185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8" name="Arc 117">
                  <a:extLst>
                    <a:ext uri="{FF2B5EF4-FFF2-40B4-BE49-F238E27FC236}">
                      <a16:creationId xmlns:a16="http://schemas.microsoft.com/office/drawing/2014/main" id="{076AE042-D8CE-4878-A173-333530BED664}"/>
                    </a:ext>
                  </a:extLst>
                </p:cNvPr>
                <p:cNvSpPr/>
                <p:nvPr/>
              </p:nvSpPr>
              <p:spPr>
                <a:xfrm flipH="1">
                  <a:off x="3771121" y="905090"/>
                  <a:ext cx="218165" cy="507738"/>
                </a:xfrm>
                <a:prstGeom prst="arc">
                  <a:avLst>
                    <a:gd name="adj1" fmla="val 2333109"/>
                    <a:gd name="adj2" fmla="val 6415383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2BA8C5B-1EDB-4C95-8504-7AEC4FE9653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501676" y="968039"/>
                <a:ext cx="0" cy="550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285795B-72E1-4334-A65B-89BFE0C895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220025" y="1047166"/>
                <a:ext cx="0" cy="3926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26D0ADD-20E1-413A-A51E-F189DAE7C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003" y="1243497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84B0F59-A6E9-4C9C-ACDD-0B2C13F3F9BF}"/>
                </a:ext>
              </a:extLst>
            </p:cNvPr>
            <p:cNvSpPr/>
            <p:nvPr/>
          </p:nvSpPr>
          <p:spPr>
            <a:xfrm>
              <a:off x="9101293" y="1885678"/>
              <a:ext cx="274320" cy="8889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3E0ECA62-17E6-4A9F-BC93-1C9ABD31E410}"/>
                </a:ext>
              </a:extLst>
            </p:cNvPr>
            <p:cNvSpPr/>
            <p:nvPr/>
          </p:nvSpPr>
          <p:spPr>
            <a:xfrm>
              <a:off x="9169873" y="2073138"/>
              <a:ext cx="137160" cy="514065"/>
            </a:xfrm>
            <a:prstGeom prst="upArrow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615E027-F75F-4E76-BEFF-6F98181222D7}"/>
                </a:ext>
              </a:extLst>
            </p:cNvPr>
            <p:cNvGrpSpPr/>
            <p:nvPr/>
          </p:nvGrpSpPr>
          <p:grpSpPr>
            <a:xfrm flipH="1">
              <a:off x="4333208" y="1241620"/>
              <a:ext cx="1656481" cy="2187379"/>
              <a:chOff x="4391620" y="1241620"/>
              <a:chExt cx="1656481" cy="2187379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661B668-34D1-4E91-B340-5AD6B5181FEB}"/>
                  </a:ext>
                </a:extLst>
              </p:cNvPr>
              <p:cNvCxnSpPr>
                <a:cxnSpLocks/>
                <a:stCxn id="155" idx="0"/>
              </p:cNvCxnSpPr>
              <p:nvPr/>
            </p:nvCxnSpPr>
            <p:spPr>
              <a:xfrm flipH="1" flipV="1">
                <a:off x="4757379" y="1241620"/>
                <a:ext cx="1" cy="64405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4837924-40A0-4AEE-B7E5-F1DA766BEC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7379" y="2774662"/>
                <a:ext cx="0" cy="65433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F54206ED-883A-488C-AC9A-C0EADF39D423}"/>
                  </a:ext>
                </a:extLst>
              </p:cNvPr>
              <p:cNvGrpSpPr/>
              <p:nvPr/>
            </p:nvGrpSpPr>
            <p:grpSpPr>
              <a:xfrm>
                <a:off x="4391620" y="1885678"/>
                <a:ext cx="1656481" cy="956018"/>
                <a:chOff x="4391620" y="1885678"/>
                <a:chExt cx="1656481" cy="956018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28034606-CB22-4607-8F4A-CFEB86926987}"/>
                    </a:ext>
                  </a:extLst>
                </p:cNvPr>
                <p:cNvGrpSpPr/>
                <p:nvPr/>
              </p:nvGrpSpPr>
              <p:grpSpPr>
                <a:xfrm flipH="1">
                  <a:off x="4391620" y="1885678"/>
                  <a:ext cx="731520" cy="888984"/>
                  <a:chOff x="7353248" y="1885678"/>
                  <a:chExt cx="731520" cy="888984"/>
                </a:xfrm>
              </p:grpSpPr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38F47B6-E9FF-4BE4-B711-9E8DB1CB1092}"/>
                      </a:ext>
                    </a:extLst>
                  </p:cNvPr>
                  <p:cNvSpPr/>
                  <p:nvPr/>
                </p:nvSpPr>
                <p:spPr>
                  <a:xfrm>
                    <a:off x="7581848" y="1885678"/>
                    <a:ext cx="274320" cy="23283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5F282C11-E1EC-4CEE-B99D-031424DAA071}"/>
                      </a:ext>
                    </a:extLst>
                  </p:cNvPr>
                  <p:cNvSpPr/>
                  <p:nvPr/>
                </p:nvSpPr>
                <p:spPr>
                  <a:xfrm>
                    <a:off x="7581848" y="2527858"/>
                    <a:ext cx="274320" cy="24680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71F2C71C-33ED-472D-B63D-6CD350BC6359}"/>
                      </a:ext>
                    </a:extLst>
                  </p:cNvPr>
                  <p:cNvSpPr/>
                  <p:nvPr/>
                </p:nvSpPr>
                <p:spPr>
                  <a:xfrm>
                    <a:off x="7353248" y="1957426"/>
                    <a:ext cx="731520" cy="7315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C490027-F371-4551-9C4B-19440282570A}"/>
                    </a:ext>
                  </a:extLst>
                </p:cNvPr>
                <p:cNvGrpSpPr/>
                <p:nvPr/>
              </p:nvGrpSpPr>
              <p:grpSpPr>
                <a:xfrm rot="1800000">
                  <a:off x="4676501" y="2563376"/>
                  <a:ext cx="1371600" cy="278320"/>
                  <a:chOff x="9160500" y="4319572"/>
                  <a:chExt cx="1371600" cy="278320"/>
                </a:xfrm>
              </p:grpSpPr>
              <p:sp>
                <p:nvSpPr>
                  <p:cNvPr id="152" name="Arc 151">
                    <a:extLst>
                      <a:ext uri="{FF2B5EF4-FFF2-40B4-BE49-F238E27FC236}">
                        <a16:creationId xmlns:a16="http://schemas.microsoft.com/office/drawing/2014/main" id="{D7747057-5DC2-42EE-888F-53BB4577757D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9975460" y="4221461"/>
                    <a:ext cx="278320" cy="474542"/>
                  </a:xfrm>
                  <a:prstGeom prst="arc">
                    <a:avLst>
                      <a:gd name="adj1" fmla="val 14712621"/>
                      <a:gd name="adj2" fmla="val 5048999"/>
                    </a:avLst>
                  </a:prstGeom>
                  <a:ln>
                    <a:headEnd type="stealth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43C7D039-165D-4430-8C50-EA14FD52BC2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823440" y="3772932"/>
                    <a:ext cx="45719" cy="137160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385119-9EB0-4A85-ABF9-999C4B757F97}"/>
                    </a:ext>
                  </a:extLst>
                </p:cNvPr>
                <p:cNvSpPr txBox="1"/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0385119-9EB0-4A85-ABF9-999C4B757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543" y="2155731"/>
                  <a:ext cx="29681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245" r="-8163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145D992-E931-4BAE-B005-7064A86F40CD}"/>
                    </a:ext>
                  </a:extLst>
                </p:cNvPr>
                <p:cNvSpPr txBox="1"/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3145D992-E931-4BAE-B005-7064A86F4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001" y="650170"/>
                  <a:ext cx="3257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815" r="-5556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847E0CA-3227-40C4-91D7-CFD83746BE82}"/>
                    </a:ext>
                  </a:extLst>
                </p:cNvPr>
                <p:cNvSpPr txBox="1"/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0847E0CA-3227-40C4-91D7-CFD83746B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93" y="2269693"/>
                  <a:ext cx="29745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367" r="-6122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315001-8E31-47E6-B38A-8D2A20E90B94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546035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CD29655-DC6F-4949-B66C-60D8B9965047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91" y="1303500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C5CD168-EE4C-4D27-AA95-B28D2C8BBD22}"/>
                    </a:ext>
                  </a:extLst>
                </p:cNvPr>
                <p:cNvSpPr txBox="1"/>
                <p:nvPr/>
              </p:nvSpPr>
              <p:spPr>
                <a:xfrm>
                  <a:off x="4594383" y="2306571"/>
                  <a:ext cx="38074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C5CD168-EE4C-4D27-AA95-B28D2C8BB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383" y="2306571"/>
                  <a:ext cx="38074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6349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2B48614-CECE-4A7E-861C-67890FFCD0C3}"/>
                    </a:ext>
                  </a:extLst>
                </p:cNvPr>
                <p:cNvSpPr txBox="1"/>
                <p:nvPr/>
              </p:nvSpPr>
              <p:spPr>
                <a:xfrm>
                  <a:off x="4158589" y="3065233"/>
                  <a:ext cx="503471" cy="246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𝐿𝑜𝑎𝑑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2B48614-CECE-4A7E-861C-67890FFCD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89" y="3065233"/>
                  <a:ext cx="503471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9756" r="-8537" b="-75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6F375AA-3ACA-4535-837B-1914B9D085F9}"/>
                    </a:ext>
                  </a:extLst>
                </p:cNvPr>
                <p:cNvSpPr txBox="1"/>
                <p:nvPr/>
              </p:nvSpPr>
              <p:spPr>
                <a:xfrm>
                  <a:off x="7358793" y="2083948"/>
                  <a:ext cx="1673920" cy="492443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𝐶𝑜𝑛𝑠𝑡𝑎𝑛𝑡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𝐶𝑢𝑟𝑟𝑒𝑛𝑡</m:t>
                        </m:r>
                      </m:oMath>
                    </m:oMathPara>
                  </a14:m>
                  <a:endParaRPr kumimoji="0" lang="en-US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GB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𝑆𝑜𝑢𝑟𝑐𝑒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66F375AA-3ACA-4535-837B-1914B9D08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793" y="2083948"/>
                  <a:ext cx="1673920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2555" r="-1825" b="-123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26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0924F66-D78A-4D5C-B2EA-AB37D5407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248571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9E3DD65-A1C0-497D-91AD-2FB9AFC4BE9C}"/>
              </a:ext>
            </a:extLst>
          </p:cNvPr>
          <p:cNvGrpSpPr/>
          <p:nvPr/>
        </p:nvGrpSpPr>
        <p:grpSpPr>
          <a:xfrm>
            <a:off x="5821680" y="3120300"/>
            <a:ext cx="4962326" cy="2239661"/>
            <a:chOff x="5821680" y="3120300"/>
            <a:chExt cx="4962326" cy="223966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FFBB2F-64C7-4403-9571-F64D17EF21B9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96" y="4097740"/>
              <a:ext cx="522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6763969-782F-4A08-A1FF-DC0ABACBDAE9}"/>
                </a:ext>
              </a:extLst>
            </p:cNvPr>
            <p:cNvSpPr/>
            <p:nvPr/>
          </p:nvSpPr>
          <p:spPr>
            <a:xfrm rot="11133008">
              <a:off x="6672174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B18688F2-2518-4E39-B4E2-AC3EF985A456}"/>
                </a:ext>
              </a:extLst>
            </p:cNvPr>
            <p:cNvSpPr/>
            <p:nvPr/>
          </p:nvSpPr>
          <p:spPr>
            <a:xfrm rot="10143522" flipH="1">
              <a:off x="6588834" y="3431514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E2A3150-0052-4686-8BFD-0FBEFA2B8593}"/>
                </a:ext>
              </a:extLst>
            </p:cNvPr>
            <p:cNvSpPr/>
            <p:nvPr/>
          </p:nvSpPr>
          <p:spPr>
            <a:xfrm rot="11133008">
              <a:off x="6810477" y="3429000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5421489-464E-4B72-928B-A90D6C5A1A81}"/>
                </a:ext>
              </a:extLst>
            </p:cNvPr>
            <p:cNvSpPr/>
            <p:nvPr/>
          </p:nvSpPr>
          <p:spPr>
            <a:xfrm rot="10143522" flipH="1">
              <a:off x="6727137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32122AF6-61AD-4B07-9ABF-9849FB450C7B}"/>
                </a:ext>
              </a:extLst>
            </p:cNvPr>
            <p:cNvSpPr/>
            <p:nvPr/>
          </p:nvSpPr>
          <p:spPr>
            <a:xfrm rot="10800000" flipH="1">
              <a:off x="6653617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E56E3AF-A1BB-4F12-BE7A-166FD39578C6}"/>
                </a:ext>
              </a:extLst>
            </p:cNvPr>
            <p:cNvSpPr/>
            <p:nvPr/>
          </p:nvSpPr>
          <p:spPr>
            <a:xfrm rot="10143522" flipH="1">
              <a:off x="6864296" y="343151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9CC3713-393F-4BA3-A1E2-A7810630B1C2}"/>
                </a:ext>
              </a:extLst>
            </p:cNvPr>
            <p:cNvSpPr/>
            <p:nvPr/>
          </p:nvSpPr>
          <p:spPr>
            <a:xfrm rot="11133008">
              <a:off x="6947636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CDDE75DD-C9DF-4BA8-A049-3AE8862B0853}"/>
                </a:ext>
              </a:extLst>
            </p:cNvPr>
            <p:cNvSpPr/>
            <p:nvPr/>
          </p:nvSpPr>
          <p:spPr>
            <a:xfrm rot="11133008">
              <a:off x="7085939" y="3429000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8E91FA2-E841-4C4A-853F-BBDB2AD48CAE}"/>
                </a:ext>
              </a:extLst>
            </p:cNvPr>
            <p:cNvSpPr/>
            <p:nvPr/>
          </p:nvSpPr>
          <p:spPr>
            <a:xfrm rot="10143522" flipH="1">
              <a:off x="7002599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8ADCD73-1F74-4684-9358-0E6885B76F29}"/>
                </a:ext>
              </a:extLst>
            </p:cNvPr>
            <p:cNvSpPr/>
            <p:nvPr/>
          </p:nvSpPr>
          <p:spPr>
            <a:xfrm rot="10800000" flipH="1">
              <a:off x="6929078" y="343425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7351AADC-9EB4-4EBA-9498-B544E950EB99}"/>
                </a:ext>
              </a:extLst>
            </p:cNvPr>
            <p:cNvSpPr/>
            <p:nvPr/>
          </p:nvSpPr>
          <p:spPr>
            <a:xfrm rot="10800000" flipH="1">
              <a:off x="6790672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9F24789-682E-4E23-ADE4-329362817B53}"/>
                </a:ext>
              </a:extLst>
            </p:cNvPr>
            <p:cNvSpPr/>
            <p:nvPr/>
          </p:nvSpPr>
          <p:spPr>
            <a:xfrm rot="10800000" flipH="1">
              <a:off x="7067341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826AA92-6C3A-4568-A7FE-FBD46A85485C}"/>
                </a:ext>
              </a:extLst>
            </p:cNvPr>
            <p:cNvSpPr/>
            <p:nvPr/>
          </p:nvSpPr>
          <p:spPr>
            <a:xfrm rot="11133008">
              <a:off x="7224357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CA421F-316D-41C2-8603-A1CFD0EF35B8}"/>
                </a:ext>
              </a:extLst>
            </p:cNvPr>
            <p:cNvSpPr/>
            <p:nvPr/>
          </p:nvSpPr>
          <p:spPr>
            <a:xfrm rot="10143522" flipH="1">
              <a:off x="7141017" y="3431514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D7B6AE2-393D-4662-A89F-86A69E894C6D}"/>
                </a:ext>
              </a:extLst>
            </p:cNvPr>
            <p:cNvSpPr/>
            <p:nvPr/>
          </p:nvSpPr>
          <p:spPr>
            <a:xfrm rot="11133008">
              <a:off x="7362660" y="3429000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5E1F02F-17FB-4317-8A77-DD8F6AECFE95}"/>
                </a:ext>
              </a:extLst>
            </p:cNvPr>
            <p:cNvSpPr/>
            <p:nvPr/>
          </p:nvSpPr>
          <p:spPr>
            <a:xfrm rot="10143522" flipH="1">
              <a:off x="7279320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FA14B46B-FB10-4824-A1CD-A9BB6873980E}"/>
                </a:ext>
              </a:extLst>
            </p:cNvPr>
            <p:cNvSpPr/>
            <p:nvPr/>
          </p:nvSpPr>
          <p:spPr>
            <a:xfrm rot="10800000" flipH="1">
              <a:off x="7205800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3DFFE2A-998F-459D-B702-03E305BDE0F2}"/>
                </a:ext>
              </a:extLst>
            </p:cNvPr>
            <p:cNvSpPr/>
            <p:nvPr/>
          </p:nvSpPr>
          <p:spPr>
            <a:xfrm rot="10143522" flipH="1">
              <a:off x="7416479" y="3431514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8537341-4097-4F4E-8F47-C45914461753}"/>
                </a:ext>
              </a:extLst>
            </p:cNvPr>
            <p:cNvSpPr/>
            <p:nvPr/>
          </p:nvSpPr>
          <p:spPr>
            <a:xfrm rot="11133008">
              <a:off x="7499819" y="3429000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B9EE02C-D3AB-47A6-829E-76383258B789}"/>
                </a:ext>
              </a:extLst>
            </p:cNvPr>
            <p:cNvSpPr/>
            <p:nvPr/>
          </p:nvSpPr>
          <p:spPr>
            <a:xfrm rot="11133008">
              <a:off x="7638122" y="3429000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1843068C-95CD-4ACE-BC95-0A7C430C4B02}"/>
                </a:ext>
              </a:extLst>
            </p:cNvPr>
            <p:cNvSpPr/>
            <p:nvPr/>
          </p:nvSpPr>
          <p:spPr>
            <a:xfrm rot="10143522" flipH="1">
              <a:off x="7554782" y="3431514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46313E58-DDF0-41E3-B905-BC9CD4E74DEC}"/>
                </a:ext>
              </a:extLst>
            </p:cNvPr>
            <p:cNvSpPr/>
            <p:nvPr/>
          </p:nvSpPr>
          <p:spPr>
            <a:xfrm rot="10800000" flipH="1">
              <a:off x="7481261" y="343425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0B8D8B7-119B-4B33-A74C-578E3624313C}"/>
                </a:ext>
              </a:extLst>
            </p:cNvPr>
            <p:cNvSpPr/>
            <p:nvPr/>
          </p:nvSpPr>
          <p:spPr>
            <a:xfrm rot="10800000" flipH="1">
              <a:off x="7342855" y="343425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60162D93-3B3F-474E-BB8D-B13FC378038A}"/>
                </a:ext>
              </a:extLst>
            </p:cNvPr>
            <p:cNvSpPr/>
            <p:nvPr/>
          </p:nvSpPr>
          <p:spPr>
            <a:xfrm rot="10800000" flipH="1">
              <a:off x="7619524" y="3434254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A1B3EA-C570-444D-BFB3-A6137F21DBC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37688" y="3603585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6CF90B-8845-4609-B131-7A68E10EBEE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096000" y="3608221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C329A5-C0FF-4919-A48B-7D73983588B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91894"/>
              <a:ext cx="671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9E85E8-9AA8-44B5-B689-EFE9917F6AE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67237" y="4134694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62F46F2-21CD-4355-B6FA-44B8AD751AB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69559" y="4134694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7E4BD4-CDDD-45CB-B637-3E97F53824C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769559" y="5046978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E1D99B-5201-40CB-A128-9141385F7F4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226759" y="4363294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F110A03-3C2B-4F7C-958A-D5E1EEE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7243814" y="4591894"/>
              <a:ext cx="11113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78A22C3-5258-42D1-A76E-5320444A5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196" y="3603586"/>
              <a:ext cx="0" cy="98830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52" name="Flowchart: Direct Access Storage 51">
              <a:extLst>
                <a:ext uri="{FF2B5EF4-FFF2-40B4-BE49-F238E27FC236}">
                  <a16:creationId xmlns:a16="http://schemas.microsoft.com/office/drawing/2014/main" id="{E89A17FD-5D7A-4409-8632-7DCC7C257442}"/>
                </a:ext>
              </a:extLst>
            </p:cNvPr>
            <p:cNvSpPr/>
            <p:nvPr/>
          </p:nvSpPr>
          <p:spPr>
            <a:xfrm rot="10800000">
              <a:off x="8694420" y="3772789"/>
              <a:ext cx="1175186" cy="649902"/>
            </a:xfrm>
            <a:prstGeom prst="flowChartMagneticDrum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1F5CAC-4B8E-47E2-8FC6-59F4A6FAEDD5}"/>
                </a:ext>
              </a:extLst>
            </p:cNvPr>
            <p:cNvCxnSpPr>
              <a:cxnSpLocks/>
            </p:cNvCxnSpPr>
            <p:nvPr/>
          </p:nvCxnSpPr>
          <p:spPr>
            <a:xfrm>
              <a:off x="9869606" y="4097740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0C12421E-AEEC-4721-B545-0D3A1D725179}"/>
                </a:ext>
              </a:extLst>
            </p:cNvPr>
            <p:cNvSpPr/>
            <p:nvPr/>
          </p:nvSpPr>
          <p:spPr>
            <a:xfrm flipH="1">
              <a:off x="10107111" y="3668850"/>
              <a:ext cx="278320" cy="862421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E6D4A426-175A-4264-98B9-7FEFE887A078}"/>
                </a:ext>
              </a:extLst>
            </p:cNvPr>
            <p:cNvSpPr/>
            <p:nvPr/>
          </p:nvSpPr>
          <p:spPr>
            <a:xfrm flipH="1">
              <a:off x="10505686" y="3668850"/>
              <a:ext cx="278320" cy="862421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solidFill>
                <a:schemeClr val="accent6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51AE763-AF32-4C12-A08B-0AE834771925}"/>
                    </a:ext>
                  </a:extLst>
                </p:cNvPr>
                <p:cNvSpPr txBox="1"/>
                <p:nvPr/>
              </p:nvSpPr>
              <p:spPr>
                <a:xfrm>
                  <a:off x="9209237" y="4453394"/>
                  <a:ext cx="14555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51AE763-AF32-4C12-A08B-0AE834771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9237" y="4453394"/>
                  <a:ext cx="14555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167" r="-50000" b="-3111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798EEE-56BE-476B-9FD1-9C62A208D21A}"/>
                    </a:ext>
                  </a:extLst>
                </p:cNvPr>
                <p:cNvSpPr txBox="1"/>
                <p:nvPr/>
              </p:nvSpPr>
              <p:spPr>
                <a:xfrm>
                  <a:off x="10148193" y="3380068"/>
                  <a:ext cx="18947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798EEE-56BE-476B-9FD1-9C62A208D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8193" y="3380068"/>
                  <a:ext cx="1894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258" r="-22581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96FB6C4-7020-4CF0-8262-7BF93C125690}"/>
                    </a:ext>
                  </a:extLst>
                </p:cNvPr>
                <p:cNvSpPr txBox="1"/>
                <p:nvPr/>
              </p:nvSpPr>
              <p:spPr>
                <a:xfrm>
                  <a:off x="10569046" y="3380068"/>
                  <a:ext cx="16363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96FB6C4-7020-4CF0-8262-7BF93C125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9046" y="3380068"/>
                  <a:ext cx="1636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2" r="-1481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BD40AF-762D-46FB-8094-FD0B28C1A91F}"/>
                    </a:ext>
                  </a:extLst>
                </p:cNvPr>
                <p:cNvSpPr txBox="1"/>
                <p:nvPr/>
              </p:nvSpPr>
              <p:spPr>
                <a:xfrm>
                  <a:off x="7107559" y="5082962"/>
                  <a:ext cx="21140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BD40AF-762D-46FB-8094-FD0B28C1A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7559" y="5082962"/>
                  <a:ext cx="21140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0000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FD16B6-A8B2-4CF1-90BC-CD4E09410D1A}"/>
                    </a:ext>
                  </a:extLst>
                </p:cNvPr>
                <p:cNvSpPr txBox="1"/>
                <p:nvPr/>
              </p:nvSpPr>
              <p:spPr>
                <a:xfrm>
                  <a:off x="7083162" y="3120300"/>
                  <a:ext cx="22179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4FD16B6-A8B2-4CF1-90BC-CD4E09410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162" y="3120300"/>
                  <a:ext cx="22179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778" r="-22222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D7A0C5-9562-498A-8589-50DFABB74A7F}"/>
                </a:ext>
              </a:extLst>
            </p:cNvPr>
            <p:cNvSpPr/>
            <p:nvPr/>
          </p:nvSpPr>
          <p:spPr>
            <a:xfrm>
              <a:off x="5821680" y="373006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C145FA-3585-4673-91A3-F4AD67F7A349}"/>
                </a:ext>
              </a:extLst>
            </p:cNvPr>
            <p:cNvSpPr/>
            <p:nvPr/>
          </p:nvSpPr>
          <p:spPr>
            <a:xfrm>
              <a:off x="5821680" y="386265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0C846C-C83B-4864-84C9-E7FC49A0DA2B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373006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33C9DB-E7F6-4C2D-A74B-4E61F9536D63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386265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8B875AE-A167-4429-B50D-8EA9B8377625}"/>
                </a:ext>
              </a:extLst>
            </p:cNvPr>
            <p:cNvSpPr/>
            <p:nvPr/>
          </p:nvSpPr>
          <p:spPr>
            <a:xfrm>
              <a:off x="5821680" y="399981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5FA69B-EE56-497D-8E2F-6BCDBEC49E49}"/>
                </a:ext>
              </a:extLst>
            </p:cNvPr>
            <p:cNvSpPr/>
            <p:nvPr/>
          </p:nvSpPr>
          <p:spPr>
            <a:xfrm>
              <a:off x="5821680" y="413241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F217A2-282C-4216-827A-40F28D226E7B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399981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69C413C-A662-4961-BEB6-232437D03C47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413241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2924FF-501D-4A9E-AB37-0FF8A0045766}"/>
                </a:ext>
              </a:extLst>
            </p:cNvPr>
            <p:cNvSpPr/>
            <p:nvPr/>
          </p:nvSpPr>
          <p:spPr>
            <a:xfrm>
              <a:off x="5821680" y="426957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A0C3E02-99E8-405B-A652-426EB7D25D24}"/>
                </a:ext>
              </a:extLst>
            </p:cNvPr>
            <p:cNvSpPr/>
            <p:nvPr/>
          </p:nvSpPr>
          <p:spPr>
            <a:xfrm>
              <a:off x="5821680" y="440216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845D163-6421-4505-BB4B-B0F1DDC2812B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426957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C2C7FB3-B6A0-4AD2-BA1C-F92AA36DCE0C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440216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011FC51-8603-4F9D-A453-07D1223E1A94}"/>
                </a:ext>
              </a:extLst>
            </p:cNvPr>
            <p:cNvSpPr/>
            <p:nvPr/>
          </p:nvSpPr>
          <p:spPr>
            <a:xfrm>
              <a:off x="5821680" y="453932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9B848B-0FDE-44E3-A5F0-2946B16A15C8}"/>
                </a:ext>
              </a:extLst>
            </p:cNvPr>
            <p:cNvSpPr/>
            <p:nvPr/>
          </p:nvSpPr>
          <p:spPr>
            <a:xfrm>
              <a:off x="5821680" y="467192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B9172F-3DBC-4B88-98A0-7B7DB75441D3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453932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039CB44-7B48-4E96-9FEF-1985B116A6A9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467192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4A94C5-1223-42B8-8227-9EC1E9327827}"/>
                </a:ext>
              </a:extLst>
            </p:cNvPr>
            <p:cNvSpPr/>
            <p:nvPr/>
          </p:nvSpPr>
          <p:spPr>
            <a:xfrm>
              <a:off x="5821680" y="3460307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F57A2EE-4ED6-4E23-833A-A4F7479D74C1}"/>
                </a:ext>
              </a:extLst>
            </p:cNvPr>
            <p:cNvSpPr/>
            <p:nvPr/>
          </p:nvSpPr>
          <p:spPr>
            <a:xfrm>
              <a:off x="5821680" y="3592902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F75766-5A75-489C-A7F5-C6424ADB1BB2}"/>
                </a:ext>
              </a:extLst>
            </p:cNvPr>
            <p:cNvCxnSpPr>
              <a:cxnSpLocks/>
            </p:cNvCxnSpPr>
            <p:nvPr/>
          </p:nvCxnSpPr>
          <p:spPr>
            <a:xfrm>
              <a:off x="6014918" y="3460307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40711A7-5CA9-4158-996D-3E8443CEAE84}"/>
                </a:ext>
              </a:extLst>
            </p:cNvPr>
            <p:cNvCxnSpPr>
              <a:cxnSpLocks/>
            </p:cNvCxnSpPr>
            <p:nvPr/>
          </p:nvCxnSpPr>
          <p:spPr>
            <a:xfrm>
              <a:off x="5902762" y="3592902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04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F4B5DBEB-D7E4-454F-A3B4-48B880C5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95238" cy="3066667"/>
          </a:xfrm>
          <a:prstGeom prst="rect">
            <a:avLst/>
          </a:prstGeom>
        </p:spPr>
      </p:pic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0F0D475-772E-4E15-8B58-8157FF6DBF76}"/>
              </a:ext>
            </a:extLst>
          </p:cNvPr>
          <p:cNvGrpSpPr/>
          <p:nvPr/>
        </p:nvGrpSpPr>
        <p:grpSpPr>
          <a:xfrm>
            <a:off x="5650050" y="3178780"/>
            <a:ext cx="4158464" cy="2567118"/>
            <a:chOff x="5650050" y="3178780"/>
            <a:chExt cx="4158464" cy="2567118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7C9D315-538F-458D-B415-BF30351A5670}"/>
                </a:ext>
              </a:extLst>
            </p:cNvPr>
            <p:cNvSpPr/>
            <p:nvPr/>
          </p:nvSpPr>
          <p:spPr>
            <a:xfrm rot="11133008">
              <a:off x="6500544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A265FE6-1DC3-4C84-B4FC-A26D9812EA05}"/>
                </a:ext>
              </a:extLst>
            </p:cNvPr>
            <p:cNvSpPr/>
            <p:nvPr/>
          </p:nvSpPr>
          <p:spPr>
            <a:xfrm rot="10143522" flipH="1">
              <a:off x="6417204" y="3818253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6775490-9099-407C-8E92-495662EBA62F}"/>
                </a:ext>
              </a:extLst>
            </p:cNvPr>
            <p:cNvSpPr/>
            <p:nvPr/>
          </p:nvSpPr>
          <p:spPr>
            <a:xfrm rot="11133008">
              <a:off x="6638847" y="381573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73746EB1-3A5F-45CE-A289-17C26516665C}"/>
                </a:ext>
              </a:extLst>
            </p:cNvPr>
            <p:cNvSpPr/>
            <p:nvPr/>
          </p:nvSpPr>
          <p:spPr>
            <a:xfrm rot="10143522" flipH="1">
              <a:off x="6555507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2EA02E5-A5AD-43CE-B31F-742F9D5E1139}"/>
                </a:ext>
              </a:extLst>
            </p:cNvPr>
            <p:cNvSpPr/>
            <p:nvPr/>
          </p:nvSpPr>
          <p:spPr>
            <a:xfrm rot="10800000" flipH="1">
              <a:off x="6481987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EC04C54B-7896-4CB1-9C36-61AE453B219C}"/>
                </a:ext>
              </a:extLst>
            </p:cNvPr>
            <p:cNvSpPr/>
            <p:nvPr/>
          </p:nvSpPr>
          <p:spPr>
            <a:xfrm rot="10143522" flipH="1">
              <a:off x="6692666" y="3818253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F3A4C49-83E0-42F0-AF1D-4DFE24F0281A}"/>
                </a:ext>
              </a:extLst>
            </p:cNvPr>
            <p:cNvSpPr/>
            <p:nvPr/>
          </p:nvSpPr>
          <p:spPr>
            <a:xfrm rot="11133008">
              <a:off x="6776006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D46473B-F006-4D2F-A89D-1C2E634E203B}"/>
                </a:ext>
              </a:extLst>
            </p:cNvPr>
            <p:cNvSpPr/>
            <p:nvPr/>
          </p:nvSpPr>
          <p:spPr>
            <a:xfrm rot="11133008">
              <a:off x="6914309" y="3815739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FE9E8AB-4D25-4F9D-AD07-908124544A3F}"/>
                </a:ext>
              </a:extLst>
            </p:cNvPr>
            <p:cNvSpPr/>
            <p:nvPr/>
          </p:nvSpPr>
          <p:spPr>
            <a:xfrm rot="10143522" flipH="1">
              <a:off x="6830969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D7AAA5F-9AE8-4A50-87B8-31BDBFF4F713}"/>
                </a:ext>
              </a:extLst>
            </p:cNvPr>
            <p:cNvSpPr/>
            <p:nvPr/>
          </p:nvSpPr>
          <p:spPr>
            <a:xfrm rot="10800000" flipH="1">
              <a:off x="6757448" y="382099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3DBB360-AC6C-4461-AEC3-F63AAE63E3A7}"/>
                </a:ext>
              </a:extLst>
            </p:cNvPr>
            <p:cNvSpPr/>
            <p:nvPr/>
          </p:nvSpPr>
          <p:spPr>
            <a:xfrm rot="10800000" flipH="1">
              <a:off x="6619042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793126E-2DBF-44B8-ADEF-021CD28AD929}"/>
                </a:ext>
              </a:extLst>
            </p:cNvPr>
            <p:cNvSpPr/>
            <p:nvPr/>
          </p:nvSpPr>
          <p:spPr>
            <a:xfrm rot="10800000" flipH="1">
              <a:off x="6895711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610BF63-BD56-4559-9699-77A3FF9F620C}"/>
                </a:ext>
              </a:extLst>
            </p:cNvPr>
            <p:cNvSpPr/>
            <p:nvPr/>
          </p:nvSpPr>
          <p:spPr>
            <a:xfrm rot="11133008">
              <a:off x="7052727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D411ACFD-1B5B-451D-9F1A-7E641E679369}"/>
                </a:ext>
              </a:extLst>
            </p:cNvPr>
            <p:cNvSpPr/>
            <p:nvPr/>
          </p:nvSpPr>
          <p:spPr>
            <a:xfrm rot="10143522" flipH="1">
              <a:off x="6969387" y="3818253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21AC5D5-F02D-4451-B7D3-506F84BF1C61}"/>
                </a:ext>
              </a:extLst>
            </p:cNvPr>
            <p:cNvSpPr/>
            <p:nvPr/>
          </p:nvSpPr>
          <p:spPr>
            <a:xfrm rot="11133008">
              <a:off x="7191030" y="3815739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14F6A7D-97D0-472A-B4CF-71A7DCBAA5B6}"/>
                </a:ext>
              </a:extLst>
            </p:cNvPr>
            <p:cNvSpPr/>
            <p:nvPr/>
          </p:nvSpPr>
          <p:spPr>
            <a:xfrm rot="10143522" flipH="1">
              <a:off x="7107690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5D4152C-1FD9-45A5-A41B-8E034E8B6206}"/>
                </a:ext>
              </a:extLst>
            </p:cNvPr>
            <p:cNvSpPr/>
            <p:nvPr/>
          </p:nvSpPr>
          <p:spPr>
            <a:xfrm rot="10800000" flipH="1">
              <a:off x="7034170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ACAB7C9-3068-4F83-AA77-C09B8F06CA8B}"/>
                </a:ext>
              </a:extLst>
            </p:cNvPr>
            <p:cNvSpPr/>
            <p:nvPr/>
          </p:nvSpPr>
          <p:spPr>
            <a:xfrm rot="10143522" flipH="1">
              <a:off x="7244849" y="3818253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FBF7BBCC-6131-4982-80CD-E73EAFF4211F}"/>
                </a:ext>
              </a:extLst>
            </p:cNvPr>
            <p:cNvSpPr/>
            <p:nvPr/>
          </p:nvSpPr>
          <p:spPr>
            <a:xfrm rot="11133008">
              <a:off x="7328189" y="381573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333B0D9-1015-40EC-9157-412B3DC063CA}"/>
                </a:ext>
              </a:extLst>
            </p:cNvPr>
            <p:cNvSpPr/>
            <p:nvPr/>
          </p:nvSpPr>
          <p:spPr>
            <a:xfrm rot="11133008">
              <a:off x="7466492" y="3815739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A13187C-E5DB-4C4B-A9F3-7FBB00424BE1}"/>
                </a:ext>
              </a:extLst>
            </p:cNvPr>
            <p:cNvSpPr/>
            <p:nvPr/>
          </p:nvSpPr>
          <p:spPr>
            <a:xfrm rot="10143522" flipH="1">
              <a:off x="7383152" y="381825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66DBD7F-25CD-41D5-9BAF-A3957FDE5212}"/>
                </a:ext>
              </a:extLst>
            </p:cNvPr>
            <p:cNvSpPr/>
            <p:nvPr/>
          </p:nvSpPr>
          <p:spPr>
            <a:xfrm rot="10800000" flipH="1">
              <a:off x="7309631" y="3820993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98A0E391-0D1A-47C0-B82D-2E71DE36AFE9}"/>
                </a:ext>
              </a:extLst>
            </p:cNvPr>
            <p:cNvSpPr/>
            <p:nvPr/>
          </p:nvSpPr>
          <p:spPr>
            <a:xfrm rot="10800000" flipH="1">
              <a:off x="7171225" y="3820993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9B2D2232-DDB5-42BE-8B68-F3867F7A22F5}"/>
                </a:ext>
              </a:extLst>
            </p:cNvPr>
            <p:cNvSpPr/>
            <p:nvPr/>
          </p:nvSpPr>
          <p:spPr>
            <a:xfrm rot="10800000" flipH="1">
              <a:off x="7447894" y="3820993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C74FB4-FD00-41F2-92BB-158F61D2DC7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6058" y="3990324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62727B-7C96-4BF3-9D25-8CB11FBC9EC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924370" y="3994960"/>
              <a:ext cx="48974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8B8624-BB4E-48B7-9F2B-D249F52B3419}"/>
                </a:ext>
              </a:extLst>
            </p:cNvPr>
            <p:cNvCxnSpPr>
              <a:cxnSpLocks/>
            </p:cNvCxnSpPr>
            <p:nvPr/>
          </p:nvCxnSpPr>
          <p:spPr>
            <a:xfrm>
              <a:off x="5924370" y="4978633"/>
              <a:ext cx="671237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7C3A45-BFF3-4EB3-A589-6381F443D57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95607" y="4521433"/>
              <a:ext cx="0" cy="91440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0F9B22-1BDD-4062-894D-7494DCC3CE0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97929" y="4521433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FDD4C7-7475-453C-B15D-B08DA963C53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97929" y="5433717"/>
              <a:ext cx="91440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9E736F-321A-4063-BDAC-76A568CB2EE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055129" y="4750033"/>
              <a:ext cx="0" cy="45720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F8438D-B49C-4543-973A-F9E7113B0D6B}"/>
                </a:ext>
              </a:extLst>
            </p:cNvPr>
            <p:cNvCxnSpPr>
              <a:cxnSpLocks/>
            </p:cNvCxnSpPr>
            <p:nvPr/>
          </p:nvCxnSpPr>
          <p:spPr>
            <a:xfrm>
              <a:off x="7072184" y="4978633"/>
              <a:ext cx="1111382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83BA45-37AA-4AF4-8D45-FBE2E8C05E89}"/>
                </a:ext>
              </a:extLst>
            </p:cNvPr>
            <p:cNvSpPr/>
            <p:nvPr/>
          </p:nvSpPr>
          <p:spPr>
            <a:xfrm>
              <a:off x="8183566" y="3570079"/>
              <a:ext cx="981480" cy="1828800"/>
            </a:xfrm>
            <a:prstGeom prst="rect">
              <a:avLst/>
            </a:prstGeom>
            <a:blipFill>
              <a:blip r:embed="rId3">
                <a:alphaModFix amt="20000"/>
              </a:blip>
              <a:tile tx="0" ty="0" sx="100000" sy="100000" flip="none" algn="tl"/>
            </a:blip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3ADCCE-B139-4620-8A98-E99A56232A03}"/>
                </a:ext>
              </a:extLst>
            </p:cNvPr>
            <p:cNvCxnSpPr>
              <a:cxnSpLocks/>
            </p:cNvCxnSpPr>
            <p:nvPr/>
          </p:nvCxnSpPr>
          <p:spPr>
            <a:xfrm>
              <a:off x="8674306" y="3341479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3135F4-B8AF-41B6-B005-BB5829623F20}"/>
                </a:ext>
              </a:extLst>
            </p:cNvPr>
            <p:cNvCxnSpPr>
              <a:cxnSpLocks/>
            </p:cNvCxnSpPr>
            <p:nvPr/>
          </p:nvCxnSpPr>
          <p:spPr>
            <a:xfrm>
              <a:off x="9165046" y="4484479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miter lim="800000"/>
              <a:tailEnd type="stealt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5B979F-964E-45EF-8421-AFBB5B508BE2}"/>
                    </a:ext>
                  </a:extLst>
                </p:cNvPr>
                <p:cNvSpPr txBox="1"/>
                <p:nvPr/>
              </p:nvSpPr>
              <p:spPr>
                <a:xfrm>
                  <a:off x="9131506" y="3178780"/>
                  <a:ext cx="18332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35B979F-964E-45EF-8421-AFBB5B508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506" y="3178780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968E9AF-4540-4867-8FF9-F5E95E65D3D1}"/>
                    </a:ext>
                  </a:extLst>
                </p:cNvPr>
                <p:cNvSpPr txBox="1"/>
                <p:nvPr/>
              </p:nvSpPr>
              <p:spPr>
                <a:xfrm>
                  <a:off x="9622246" y="4345979"/>
                  <a:ext cx="186268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968E9AF-4540-4867-8FF9-F5E95E65D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2246" y="4345979"/>
                  <a:ext cx="18626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5161" t="-2222" r="-38710" b="-3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A05F154-7F4C-4AF3-9E5F-318890B17206}"/>
                    </a:ext>
                  </a:extLst>
                </p:cNvPr>
                <p:cNvSpPr txBox="1"/>
                <p:nvPr/>
              </p:nvSpPr>
              <p:spPr>
                <a:xfrm>
                  <a:off x="6935929" y="5468899"/>
                  <a:ext cx="21140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A05F154-7F4C-4AF3-9E5F-318890B17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929" y="5468899"/>
                  <a:ext cx="21140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412" r="-23529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CB0D533-9128-442C-8FAB-D73952E890DD}"/>
                    </a:ext>
                  </a:extLst>
                </p:cNvPr>
                <p:cNvSpPr txBox="1"/>
                <p:nvPr/>
              </p:nvSpPr>
              <p:spPr>
                <a:xfrm>
                  <a:off x="6911532" y="3506237"/>
                  <a:ext cx="22179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CB0D533-9128-442C-8FAB-D73952E89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532" y="3506237"/>
                  <a:ext cx="22179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778" r="-22222" b="-652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9784251-F043-4E48-B0A7-56E757FB4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4306" y="3341479"/>
              <a:ext cx="0" cy="228697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alpha val="10000"/>
                </a:schemeClr>
              </a:solidFill>
              <a:prstDash val="lgDash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3926F00-3B85-4367-95E2-C2010CCF99C0}"/>
                    </a:ext>
                  </a:extLst>
                </p:cNvPr>
                <p:cNvSpPr txBox="1"/>
                <p:nvPr/>
              </p:nvSpPr>
              <p:spPr>
                <a:xfrm>
                  <a:off x="8546451" y="4345980"/>
                  <a:ext cx="255711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3926F00-3B85-4367-95E2-C2010CCF9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451" y="4345980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810" r="-16667" b="-666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8CD58CD-5386-4A41-BEF9-846799862E90}"/>
                </a:ext>
              </a:extLst>
            </p:cNvPr>
            <p:cNvSpPr/>
            <p:nvPr/>
          </p:nvSpPr>
          <p:spPr>
            <a:xfrm>
              <a:off x="5650050" y="411680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18AFF05-D857-4791-A422-3EADD21A03DA}"/>
                </a:ext>
              </a:extLst>
            </p:cNvPr>
            <p:cNvSpPr/>
            <p:nvPr/>
          </p:nvSpPr>
          <p:spPr>
            <a:xfrm>
              <a:off x="5650050" y="424939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9494E23-C712-4F85-921A-FCA73A1EA0D1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11680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A44C46F-14E3-4026-B203-A3D6CB04E62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424939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1788E5C-6D89-4568-9342-F4F058749E8C}"/>
                </a:ext>
              </a:extLst>
            </p:cNvPr>
            <p:cNvSpPr/>
            <p:nvPr/>
          </p:nvSpPr>
          <p:spPr>
            <a:xfrm>
              <a:off x="5650050" y="438655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BBA95E4-0FC8-4083-BB99-9CF5FAF8CFB3}"/>
                </a:ext>
              </a:extLst>
            </p:cNvPr>
            <p:cNvSpPr/>
            <p:nvPr/>
          </p:nvSpPr>
          <p:spPr>
            <a:xfrm>
              <a:off x="5650050" y="451915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2486C49-E0FF-45A0-9FAF-E5CEACAB69A9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38655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CD5E206-6721-4912-ABAD-02FC50F169D4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451915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4A3428F-19D5-47B1-977E-677EB43F59A8}"/>
                </a:ext>
              </a:extLst>
            </p:cNvPr>
            <p:cNvSpPr/>
            <p:nvPr/>
          </p:nvSpPr>
          <p:spPr>
            <a:xfrm>
              <a:off x="5650050" y="465631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511FF08-3619-401A-B50A-A7A4B23729EE}"/>
                </a:ext>
              </a:extLst>
            </p:cNvPr>
            <p:cNvSpPr/>
            <p:nvPr/>
          </p:nvSpPr>
          <p:spPr>
            <a:xfrm>
              <a:off x="5650050" y="478890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B66B4B-CA5F-42D7-A0AC-4A2E8D3A2DF1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65631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0CFC7A6-979D-44CA-9A6E-2D1A58235B4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478890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1C67DF3-92F1-4FC8-8430-56159C1EBCC3}"/>
                </a:ext>
              </a:extLst>
            </p:cNvPr>
            <p:cNvSpPr/>
            <p:nvPr/>
          </p:nvSpPr>
          <p:spPr>
            <a:xfrm>
              <a:off x="5650050" y="492606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DC1F440-26CD-4BD8-B2B5-016C48C29BCE}"/>
                </a:ext>
              </a:extLst>
            </p:cNvPr>
            <p:cNvSpPr/>
            <p:nvPr/>
          </p:nvSpPr>
          <p:spPr>
            <a:xfrm>
              <a:off x="5650050" y="505866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6968461-1211-40E4-99E3-0989228ED920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492606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3A2EC15-2E40-45F2-9707-23A5EA93F24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505866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CC04823-74AF-4991-9761-528A9094DC0A}"/>
                </a:ext>
              </a:extLst>
            </p:cNvPr>
            <p:cNvSpPr/>
            <p:nvPr/>
          </p:nvSpPr>
          <p:spPr>
            <a:xfrm>
              <a:off x="5650050" y="3847046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1CE3D52-096D-4ED5-A189-C82CCA81A2B7}"/>
                </a:ext>
              </a:extLst>
            </p:cNvPr>
            <p:cNvSpPr/>
            <p:nvPr/>
          </p:nvSpPr>
          <p:spPr>
            <a:xfrm>
              <a:off x="5650050" y="3979641"/>
              <a:ext cx="27432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47832D-A520-41AC-9FEF-D501F7E9CC76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88" y="3847046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1F7A06C-26A3-4B27-8C9C-E56F5A16822C}"/>
                </a:ext>
              </a:extLst>
            </p:cNvPr>
            <p:cNvCxnSpPr>
              <a:cxnSpLocks/>
            </p:cNvCxnSpPr>
            <p:nvPr/>
          </p:nvCxnSpPr>
          <p:spPr>
            <a:xfrm>
              <a:off x="5731132" y="3979641"/>
              <a:ext cx="0" cy="137160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074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D126A39-636F-482B-970F-2E1CEE703C94}"/>
              </a:ext>
            </a:extLst>
          </p:cNvPr>
          <p:cNvGrpSpPr/>
          <p:nvPr/>
        </p:nvGrpSpPr>
        <p:grpSpPr>
          <a:xfrm>
            <a:off x="0" y="0"/>
            <a:ext cx="13667713" cy="3410837"/>
            <a:chOff x="0" y="0"/>
            <a:chExt cx="13667713" cy="341083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5C3A9E-30EB-4204-A1BC-C769EE824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07" y="2778829"/>
              <a:ext cx="232997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5BF91F-0269-4D9E-963D-3D862B060DF7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599728" y="59145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04A135D-49C7-40BE-ADAE-93E80A627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729" y="212449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C9A6DB-3D72-4AC2-ACB5-472CEB6B9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729" y="2778829"/>
              <a:ext cx="361151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1AB704-03A3-4A89-9968-C0E00A595842}"/>
                </a:ext>
              </a:extLst>
            </p:cNvPr>
            <p:cNvSpPr/>
            <p:nvPr/>
          </p:nvSpPr>
          <p:spPr>
            <a:xfrm>
              <a:off x="3462568" y="123550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BBCF62-8681-494F-A305-F922D7948458}"/>
                </a:ext>
              </a:extLst>
            </p:cNvPr>
            <p:cNvSpPr/>
            <p:nvPr/>
          </p:nvSpPr>
          <p:spPr>
            <a:xfrm>
              <a:off x="3462568" y="187768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EA4CB6-72A6-4CF3-AD95-924EB359D16C}"/>
                </a:ext>
              </a:extLst>
            </p:cNvPr>
            <p:cNvSpPr/>
            <p:nvPr/>
          </p:nvSpPr>
          <p:spPr>
            <a:xfrm>
              <a:off x="3233968" y="130725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244293-8862-40A9-BDC2-03FC45242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728" y="593327"/>
              <a:ext cx="8864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3C8399-56D2-49BB-8C1F-C92AEADA5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07" y="593327"/>
              <a:ext cx="878140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D30271-F661-4D63-922A-555F6C629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5057" y="593327"/>
              <a:ext cx="51750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044F1F-D691-4162-92EC-EE716053B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328" y="588691"/>
              <a:ext cx="49377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40A2939-C934-40D9-AED3-0D52201F5201}"/>
                </a:ext>
              </a:extLst>
            </p:cNvPr>
            <p:cNvSpPr/>
            <p:nvPr/>
          </p:nvSpPr>
          <p:spPr>
            <a:xfrm rot="5733008">
              <a:off x="2451888" y="2058979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AEC77AE-9DB5-4ECD-AEFD-24F2B20823B5}"/>
                </a:ext>
              </a:extLst>
            </p:cNvPr>
            <p:cNvSpPr/>
            <p:nvPr/>
          </p:nvSpPr>
          <p:spPr>
            <a:xfrm rot="4743522" flipH="1">
              <a:off x="2426844" y="2114761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298E8925-2B9C-4740-9CBC-63F86E0A959C}"/>
                </a:ext>
              </a:extLst>
            </p:cNvPr>
            <p:cNvSpPr/>
            <p:nvPr/>
          </p:nvSpPr>
          <p:spPr>
            <a:xfrm rot="5733008">
              <a:off x="2451888" y="1920676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0E9719C5-434B-4369-ABEC-CBDE2AEB7F3D}"/>
                </a:ext>
              </a:extLst>
            </p:cNvPr>
            <p:cNvSpPr/>
            <p:nvPr/>
          </p:nvSpPr>
          <p:spPr>
            <a:xfrm rot="4743522" flipH="1">
              <a:off x="2426844" y="19764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CE6F7AC-6C06-42FE-92CF-4F191AA4A775}"/>
                </a:ext>
              </a:extLst>
            </p:cNvPr>
            <p:cNvSpPr/>
            <p:nvPr/>
          </p:nvSpPr>
          <p:spPr>
            <a:xfrm rot="5400000" flipH="1">
              <a:off x="2453835" y="1954715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0ECBD89-433D-45D4-B812-5246040C0E6F}"/>
                </a:ext>
              </a:extLst>
            </p:cNvPr>
            <p:cNvSpPr/>
            <p:nvPr/>
          </p:nvSpPr>
          <p:spPr>
            <a:xfrm rot="4743522" flipH="1">
              <a:off x="2426844" y="1839299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75FCD70-79B7-4F5B-9BC4-FF70EC88F595}"/>
                </a:ext>
              </a:extLst>
            </p:cNvPr>
            <p:cNvSpPr/>
            <p:nvPr/>
          </p:nvSpPr>
          <p:spPr>
            <a:xfrm rot="5733008">
              <a:off x="2451888" y="1783517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E09468A-DD5A-4733-ADF3-F02B09CD6E07}"/>
                </a:ext>
              </a:extLst>
            </p:cNvPr>
            <p:cNvSpPr/>
            <p:nvPr/>
          </p:nvSpPr>
          <p:spPr>
            <a:xfrm rot="5733008">
              <a:off x="2451888" y="164521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1A4F124F-5880-407D-8D04-ADAA365C98D0}"/>
                </a:ext>
              </a:extLst>
            </p:cNvPr>
            <p:cNvSpPr/>
            <p:nvPr/>
          </p:nvSpPr>
          <p:spPr>
            <a:xfrm rot="4743522" flipH="1">
              <a:off x="2426844" y="1700996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F1414D4-FA73-4E98-8709-ED14B3EFF54E}"/>
                </a:ext>
              </a:extLst>
            </p:cNvPr>
            <p:cNvSpPr/>
            <p:nvPr/>
          </p:nvSpPr>
          <p:spPr>
            <a:xfrm rot="5400000" flipH="1">
              <a:off x="2453835" y="167925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B7DBCB5-F41B-44BD-9D72-BC35BF32535C}"/>
                </a:ext>
              </a:extLst>
            </p:cNvPr>
            <p:cNvSpPr/>
            <p:nvPr/>
          </p:nvSpPr>
          <p:spPr>
            <a:xfrm rot="5400000" flipH="1">
              <a:off x="2453835" y="1817660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641B1C7-9794-46F4-943B-2DE3DD215787}"/>
                </a:ext>
              </a:extLst>
            </p:cNvPr>
            <p:cNvSpPr/>
            <p:nvPr/>
          </p:nvSpPr>
          <p:spPr>
            <a:xfrm rot="5400000" flipH="1">
              <a:off x="2453835" y="1540991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F68A4CC8-C0B5-439E-B9A5-FC624EA94494}"/>
                </a:ext>
              </a:extLst>
            </p:cNvPr>
            <p:cNvSpPr/>
            <p:nvPr/>
          </p:nvSpPr>
          <p:spPr>
            <a:xfrm rot="5733008">
              <a:off x="2451888" y="1506796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6616E4A-020D-459C-87C3-E6059155B37C}"/>
                </a:ext>
              </a:extLst>
            </p:cNvPr>
            <p:cNvSpPr/>
            <p:nvPr/>
          </p:nvSpPr>
          <p:spPr>
            <a:xfrm rot="4743522" flipH="1">
              <a:off x="2426844" y="156257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4E3C7BE-2F4E-4F26-8F5B-A3FCE5C9094B}"/>
                </a:ext>
              </a:extLst>
            </p:cNvPr>
            <p:cNvSpPr/>
            <p:nvPr/>
          </p:nvSpPr>
          <p:spPr>
            <a:xfrm rot="5733008">
              <a:off x="2451888" y="1368493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AD1C5C-E770-47FC-B60A-11977C1EADB8}"/>
                </a:ext>
              </a:extLst>
            </p:cNvPr>
            <p:cNvSpPr/>
            <p:nvPr/>
          </p:nvSpPr>
          <p:spPr>
            <a:xfrm rot="4743522" flipH="1">
              <a:off x="2426844" y="1424275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3D7B703-D8FD-421A-8150-77D9CC429FE8}"/>
                </a:ext>
              </a:extLst>
            </p:cNvPr>
            <p:cNvSpPr/>
            <p:nvPr/>
          </p:nvSpPr>
          <p:spPr>
            <a:xfrm rot="5400000" flipH="1">
              <a:off x="2453835" y="1402532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4E81131B-59D3-439A-A14C-02111B8F4425}"/>
                </a:ext>
              </a:extLst>
            </p:cNvPr>
            <p:cNvSpPr/>
            <p:nvPr/>
          </p:nvSpPr>
          <p:spPr>
            <a:xfrm rot="4743522" flipH="1">
              <a:off x="2426844" y="1287116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9353D32F-ADD7-4E20-B97B-CD7486D7A708}"/>
                </a:ext>
              </a:extLst>
            </p:cNvPr>
            <p:cNvSpPr/>
            <p:nvPr/>
          </p:nvSpPr>
          <p:spPr>
            <a:xfrm rot="5733008">
              <a:off x="2451888" y="123133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296BFC1-2761-44EB-A365-D8563F2D9E32}"/>
                </a:ext>
              </a:extLst>
            </p:cNvPr>
            <p:cNvSpPr/>
            <p:nvPr/>
          </p:nvSpPr>
          <p:spPr>
            <a:xfrm rot="5733008">
              <a:off x="2451888" y="1093031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46B18122-6E2A-449D-90B7-625EAE93356E}"/>
                </a:ext>
              </a:extLst>
            </p:cNvPr>
            <p:cNvSpPr/>
            <p:nvPr/>
          </p:nvSpPr>
          <p:spPr>
            <a:xfrm rot="4743522" flipH="1">
              <a:off x="2426844" y="1148813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97DB821-9728-4902-8FA0-8E23F4D6B2F9}"/>
                </a:ext>
              </a:extLst>
            </p:cNvPr>
            <p:cNvSpPr/>
            <p:nvPr/>
          </p:nvSpPr>
          <p:spPr>
            <a:xfrm rot="5400000" flipH="1">
              <a:off x="2453835" y="1127071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25CA6128-4DB1-4E85-B50A-829ED72D5F89}"/>
                </a:ext>
              </a:extLst>
            </p:cNvPr>
            <p:cNvSpPr/>
            <p:nvPr/>
          </p:nvSpPr>
          <p:spPr>
            <a:xfrm rot="5400000" flipH="1">
              <a:off x="2453835" y="1265477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75D6DD0A-20C2-453F-A48C-9D8EB20E306B}"/>
                </a:ext>
              </a:extLst>
            </p:cNvPr>
            <p:cNvSpPr/>
            <p:nvPr/>
          </p:nvSpPr>
          <p:spPr>
            <a:xfrm rot="5400000" flipH="1">
              <a:off x="2453835" y="988808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C0F31-E20B-42E4-89BE-87363AADB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8379" y="588691"/>
              <a:ext cx="0" cy="55091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B254BA-E106-4EC2-9D43-62D747C6B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8379" y="2386167"/>
              <a:ext cx="0" cy="392662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30D85A-8A83-4F78-A42E-5813FDB15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5460" y="593327"/>
              <a:ext cx="98292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4BA1A5-5D1D-421E-B107-2E264960CAF9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4422281" y="68287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C91E01-FEB5-44B2-A8FC-D5D15ED50057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4405180" y="59593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69115B-704A-4D55-BD5F-CC67C70A1E60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498010" y="59593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74D68C-240D-4461-84A5-227EA446C1EB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4589341" y="59593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5F4FFCF-8275-4281-B65E-28A898711F48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4682171" y="59593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1CC874F-B77B-4C50-A4CA-E18EB363221A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4844605" y="68286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20FD0F8-B803-44CA-9254-AE3397936D31}"/>
                    </a:ext>
                  </a:extLst>
                </p:cNvPr>
                <p:cNvSpPr txBox="1"/>
                <p:nvPr/>
              </p:nvSpPr>
              <p:spPr>
                <a:xfrm>
                  <a:off x="4564553" y="0"/>
                  <a:ext cx="332142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20FD0F8-B803-44CA-9254-AE3397936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553" y="0"/>
                  <a:ext cx="33214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r="-5556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2F94A25-16CC-4CF5-9BA7-1C555CEFD6ED}"/>
                    </a:ext>
                  </a:extLst>
                </p:cNvPr>
                <p:cNvSpPr txBox="1"/>
                <p:nvPr/>
              </p:nvSpPr>
              <p:spPr>
                <a:xfrm>
                  <a:off x="0" y="1505561"/>
                  <a:ext cx="29681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2F94A25-16CC-4CF5-9BA7-1C555CEFD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505561"/>
                  <a:ext cx="2968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245" r="-6122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2726A8CC-EB98-4838-968F-13422A220F74}"/>
                </a:ext>
              </a:extLst>
            </p:cNvPr>
            <p:cNvSpPr/>
            <p:nvPr/>
          </p:nvSpPr>
          <p:spPr>
            <a:xfrm flipH="1">
              <a:off x="6443863" y="24966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53EB991-4660-4A25-99BC-2E8853B29211}"/>
                </a:ext>
              </a:extLst>
            </p:cNvPr>
            <p:cNvSpPr/>
            <p:nvPr/>
          </p:nvSpPr>
          <p:spPr>
            <a:xfrm flipH="1">
              <a:off x="6168401" y="24966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D05DFA65-B85D-4D3E-B77B-D5CDE80F22A2}"/>
                </a:ext>
              </a:extLst>
            </p:cNvPr>
            <p:cNvSpPr/>
            <p:nvPr/>
          </p:nvSpPr>
          <p:spPr>
            <a:xfrm flipH="1">
              <a:off x="6306808" y="24966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0C71699-C7DE-4576-9479-E8AE01679630}"/>
                </a:ext>
              </a:extLst>
            </p:cNvPr>
            <p:cNvSpPr/>
            <p:nvPr/>
          </p:nvSpPr>
          <p:spPr>
            <a:xfrm flipH="1">
              <a:off x="6030139" y="24966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365DB45-E908-4A77-8255-DB1D9BC66283}"/>
                </a:ext>
              </a:extLst>
            </p:cNvPr>
            <p:cNvSpPr/>
            <p:nvPr/>
          </p:nvSpPr>
          <p:spPr>
            <a:xfrm flipH="1">
              <a:off x="5891680" y="24966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9B7DAEE-4997-403B-853B-A086271D49A7}"/>
                </a:ext>
              </a:extLst>
            </p:cNvPr>
            <p:cNvSpPr/>
            <p:nvPr/>
          </p:nvSpPr>
          <p:spPr>
            <a:xfrm rot="333008">
              <a:off x="6551434" y="37443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CCBDDE11-88CA-41D8-984E-D8BFD8D98B0C}"/>
                </a:ext>
              </a:extLst>
            </p:cNvPr>
            <p:cNvSpPr/>
            <p:nvPr/>
          </p:nvSpPr>
          <p:spPr>
            <a:xfrm rot="20943522" flipH="1">
              <a:off x="6579657" y="371920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8B85B5A-D532-4CBB-A672-2C7E0AFB556D}"/>
                </a:ext>
              </a:extLst>
            </p:cNvPr>
            <p:cNvSpPr/>
            <p:nvPr/>
          </p:nvSpPr>
          <p:spPr>
            <a:xfrm rot="333008">
              <a:off x="6413131" y="37443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06D20A6-15C3-414C-82AB-AAFF9C915744}"/>
                </a:ext>
              </a:extLst>
            </p:cNvPr>
            <p:cNvSpPr/>
            <p:nvPr/>
          </p:nvSpPr>
          <p:spPr>
            <a:xfrm rot="20943522" flipH="1">
              <a:off x="6441354" y="37192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8AC5B078-2874-4696-9B37-768C5E95B536}"/>
                </a:ext>
              </a:extLst>
            </p:cNvPr>
            <p:cNvSpPr/>
            <p:nvPr/>
          </p:nvSpPr>
          <p:spPr>
            <a:xfrm rot="20943522" flipH="1">
              <a:off x="6304195" y="37192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5799E478-DA54-4B25-AE97-D749F15DEBD5}"/>
                </a:ext>
              </a:extLst>
            </p:cNvPr>
            <p:cNvSpPr/>
            <p:nvPr/>
          </p:nvSpPr>
          <p:spPr>
            <a:xfrm rot="333008">
              <a:off x="6275972" y="37443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5C97674-DC52-48BC-A9F4-B84C1A6A704E}"/>
                </a:ext>
              </a:extLst>
            </p:cNvPr>
            <p:cNvSpPr/>
            <p:nvPr/>
          </p:nvSpPr>
          <p:spPr>
            <a:xfrm rot="333008">
              <a:off x="6137669" y="37443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D8A5DE7C-F2BB-4273-AFE6-2F2C53F04C2A}"/>
                </a:ext>
              </a:extLst>
            </p:cNvPr>
            <p:cNvSpPr/>
            <p:nvPr/>
          </p:nvSpPr>
          <p:spPr>
            <a:xfrm rot="20943522" flipH="1">
              <a:off x="6165892" y="37192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382EEE59-E92F-4FCF-B9CD-E40BD4885015}"/>
                </a:ext>
              </a:extLst>
            </p:cNvPr>
            <p:cNvSpPr/>
            <p:nvPr/>
          </p:nvSpPr>
          <p:spPr>
            <a:xfrm rot="333008">
              <a:off x="5999251" y="37443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0991875-2D74-4008-9C65-9A2FD06CB8F9}"/>
                </a:ext>
              </a:extLst>
            </p:cNvPr>
            <p:cNvSpPr/>
            <p:nvPr/>
          </p:nvSpPr>
          <p:spPr>
            <a:xfrm rot="20943522" flipH="1">
              <a:off x="6027474" y="371920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F425DCE-0DA1-4118-925F-B66D7EC16FA7}"/>
                </a:ext>
              </a:extLst>
            </p:cNvPr>
            <p:cNvSpPr/>
            <p:nvPr/>
          </p:nvSpPr>
          <p:spPr>
            <a:xfrm rot="333008">
              <a:off x="5860948" y="374434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81EE7B8-667D-4B51-8582-8C8DEB5E2C39}"/>
                </a:ext>
              </a:extLst>
            </p:cNvPr>
            <p:cNvSpPr/>
            <p:nvPr/>
          </p:nvSpPr>
          <p:spPr>
            <a:xfrm rot="20943522" flipH="1">
              <a:off x="5889171" y="37192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B2085D2-6557-4842-AF31-3B38696BA9CC}"/>
                </a:ext>
              </a:extLst>
            </p:cNvPr>
            <p:cNvSpPr/>
            <p:nvPr/>
          </p:nvSpPr>
          <p:spPr>
            <a:xfrm rot="20943522" flipH="1">
              <a:off x="5752012" y="371920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EF2063FB-AAE7-4C97-A447-16392C395C95}"/>
                </a:ext>
              </a:extLst>
            </p:cNvPr>
            <p:cNvSpPr/>
            <p:nvPr/>
          </p:nvSpPr>
          <p:spPr>
            <a:xfrm rot="333008">
              <a:off x="5723789" y="374434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F5578EBF-212D-47E2-A3BA-244E8A067D39}"/>
                </a:ext>
              </a:extLst>
            </p:cNvPr>
            <p:cNvSpPr/>
            <p:nvPr/>
          </p:nvSpPr>
          <p:spPr>
            <a:xfrm rot="333008">
              <a:off x="5585486" y="374434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FC7509C-02CB-4585-8140-0E66E4EA5E12}"/>
                </a:ext>
              </a:extLst>
            </p:cNvPr>
            <p:cNvSpPr/>
            <p:nvPr/>
          </p:nvSpPr>
          <p:spPr>
            <a:xfrm rot="20943522" flipH="1">
              <a:off x="5613709" y="371920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8B5F8D25-0CBC-45BA-9D26-110663140B6B}"/>
                </a:ext>
              </a:extLst>
            </p:cNvPr>
            <p:cNvSpPr/>
            <p:nvPr/>
          </p:nvSpPr>
          <p:spPr>
            <a:xfrm flipH="1">
              <a:off x="5616218" y="249666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AD28367-25E7-454C-8D5B-7EB9C15BD17F}"/>
                </a:ext>
              </a:extLst>
            </p:cNvPr>
            <p:cNvSpPr/>
            <p:nvPr/>
          </p:nvSpPr>
          <p:spPr>
            <a:xfrm flipH="1">
              <a:off x="5754625" y="249666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81069320-FD35-4147-8D89-B48B4DCE744F}"/>
                </a:ext>
              </a:extLst>
            </p:cNvPr>
            <p:cNvSpPr/>
            <p:nvPr/>
          </p:nvSpPr>
          <p:spPr>
            <a:xfrm flipH="1">
              <a:off x="5477956" y="249666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A4FE156-3479-474F-BBD1-8DEA87E8C088}"/>
                    </a:ext>
                  </a:extLst>
                </p:cNvPr>
                <p:cNvSpPr txBox="1"/>
                <p:nvPr/>
              </p:nvSpPr>
              <p:spPr>
                <a:xfrm>
                  <a:off x="6011397" y="0"/>
                  <a:ext cx="30386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A4FE156-3479-474F-BBD1-8DEA87E8C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397" y="0"/>
                  <a:ext cx="3038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00" r="-4000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8AE5ED0-7158-49C5-8F58-426D22B6F8E2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957159" y="682871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9E5777-AC97-4155-AEF1-37E386533126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940058" y="59593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DB01849-9BB1-4DAF-AC78-23AF670B9B3C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032888" y="595937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1D2BAD-BBEB-4653-B980-D2CA39088A42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1124219" y="595938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7633C32-322F-40BB-88C9-365B96D1588B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1217049" y="595936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618B1F2-555A-4450-B022-8CED42508FF1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1379483" y="682869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5E1A380-2C45-4119-A821-3699611DBCAB}"/>
                    </a:ext>
                  </a:extLst>
                </p:cNvPr>
                <p:cNvSpPr txBox="1"/>
                <p:nvPr/>
              </p:nvSpPr>
              <p:spPr>
                <a:xfrm>
                  <a:off x="1105458" y="0"/>
                  <a:ext cx="325730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5E1A380-2C45-4119-A821-3699611DB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458" y="0"/>
                  <a:ext cx="32573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15" r="-5556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5BE44D2-0BCF-4715-A979-6649D938FC9A}"/>
                    </a:ext>
                  </a:extLst>
                </p:cNvPr>
                <p:cNvSpPr txBox="1"/>
                <p:nvPr/>
              </p:nvSpPr>
              <p:spPr>
                <a:xfrm>
                  <a:off x="2726250" y="1619523"/>
                  <a:ext cx="297454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5BE44D2-0BCF-4715-A979-6649D938F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250" y="1619523"/>
                  <a:ext cx="29745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367" r="-6122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C127D11-41A0-4E3A-A2BF-81C97BC5FED0}"/>
                    </a:ext>
                  </a:extLst>
                </p:cNvPr>
                <p:cNvSpPr txBox="1"/>
                <p:nvPr/>
              </p:nvSpPr>
              <p:spPr>
                <a:xfrm>
                  <a:off x="4254352" y="1505561"/>
                  <a:ext cx="30322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C127D11-41A0-4E3A-A2BF-81C97BC5F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352" y="1505561"/>
                  <a:ext cx="30322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000" r="-4000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D8EC79-6904-4A9F-B8F4-DBB17E41B0DB}"/>
                </a:ext>
              </a:extLst>
            </p:cNvPr>
            <p:cNvCxnSpPr>
              <a:cxnSpLocks/>
            </p:cNvCxnSpPr>
            <p:nvPr/>
          </p:nvCxnSpPr>
          <p:spPr>
            <a:xfrm>
              <a:off x="4393140" y="1895865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01EB0F0-A790-4B33-8589-4909DE717DD1}"/>
                </a:ext>
              </a:extLst>
            </p:cNvPr>
            <p:cNvCxnSpPr>
              <a:cxnSpLocks/>
            </p:cNvCxnSpPr>
            <p:nvPr/>
          </p:nvCxnSpPr>
          <p:spPr>
            <a:xfrm>
              <a:off x="4396981" y="653330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FDAF5C2-817D-491D-B15A-E1CE9009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48407" y="1895865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B253CA1-D6E4-40BF-9E45-3A7D08437B74}"/>
                </a:ext>
              </a:extLst>
            </p:cNvPr>
            <p:cNvCxnSpPr>
              <a:cxnSpLocks/>
            </p:cNvCxnSpPr>
            <p:nvPr/>
          </p:nvCxnSpPr>
          <p:spPr>
            <a:xfrm>
              <a:off x="152248" y="653330"/>
              <a:ext cx="0" cy="822960"/>
            </a:xfrm>
            <a:prstGeom prst="line">
              <a:avLst/>
            </a:prstGeom>
            <a:ln>
              <a:solidFill>
                <a:schemeClr val="accent6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F49E23D-120B-4020-A98D-073B33A8E0B3}"/>
                    </a:ext>
                  </a:extLst>
                </p:cNvPr>
                <p:cNvSpPr txBox="1"/>
                <p:nvPr/>
              </p:nvSpPr>
              <p:spPr>
                <a:xfrm>
                  <a:off x="2871380" y="2317667"/>
                  <a:ext cx="335348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F49E23D-120B-4020-A98D-073B33A8E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380" y="2317667"/>
                  <a:ext cx="33534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545" r="-5455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B66E8C-DE25-436F-9CED-9A4174821A16}"/>
                </a:ext>
              </a:extLst>
            </p:cNvPr>
            <p:cNvCxnSpPr>
              <a:cxnSpLocks/>
            </p:cNvCxnSpPr>
            <p:nvPr/>
          </p:nvCxnSpPr>
          <p:spPr>
            <a:xfrm>
              <a:off x="6727566" y="2778829"/>
              <a:ext cx="3614525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12137CE-816C-423C-B3AD-F8126F6175AA}"/>
                </a:ext>
              </a:extLst>
            </p:cNvPr>
            <p:cNvCxnSpPr>
              <a:cxnSpLocks/>
            </p:cNvCxnSpPr>
            <p:nvPr/>
          </p:nvCxnSpPr>
          <p:spPr>
            <a:xfrm>
              <a:off x="9455675" y="593327"/>
              <a:ext cx="886416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F0A6AEF-F3E1-493B-8F3B-603538C8744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024" y="593327"/>
              <a:ext cx="5207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CAC4069-03C9-49C3-90F1-FA3DB9F772D8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2186990" y="1305619"/>
              <a:ext cx="11673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6A0A71E5-A0FB-4475-9500-7C58DD95C23F}"/>
                </a:ext>
              </a:extLst>
            </p:cNvPr>
            <p:cNvSpPr/>
            <p:nvPr/>
          </p:nvSpPr>
          <p:spPr>
            <a:xfrm rot="13166992" flipH="1">
              <a:off x="12141718" y="1441749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DCF6B93C-3107-414A-8543-DA0B8EB72620}"/>
                </a:ext>
              </a:extLst>
            </p:cNvPr>
            <p:cNvSpPr/>
            <p:nvPr/>
          </p:nvSpPr>
          <p:spPr>
            <a:xfrm rot="14156478">
              <a:off x="12146781" y="1462401"/>
              <a:ext cx="73726" cy="19450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C43040DE-6EB2-4436-A2D4-95AF780EE62C}"/>
                </a:ext>
              </a:extLst>
            </p:cNvPr>
            <p:cNvSpPr/>
            <p:nvPr/>
          </p:nvSpPr>
          <p:spPr>
            <a:xfrm rot="13166992" flipH="1">
              <a:off x="12092721" y="1392753"/>
              <a:ext cx="46111" cy="19450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84DB390C-E532-4889-891A-6F129E9B70EC}"/>
                </a:ext>
              </a:extLst>
            </p:cNvPr>
            <p:cNvSpPr/>
            <p:nvPr/>
          </p:nvSpPr>
          <p:spPr>
            <a:xfrm rot="14156478">
              <a:off x="12097785" y="1413405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7C7FCA4C-85CD-4DC0-8116-424787D758E7}"/>
                </a:ext>
              </a:extLst>
            </p:cNvPr>
            <p:cNvSpPr/>
            <p:nvPr/>
          </p:nvSpPr>
          <p:spPr>
            <a:xfrm rot="13500000">
              <a:off x="12071323" y="1419074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9A78EC00-2E08-4623-8A01-94A2F106DF61}"/>
                </a:ext>
              </a:extLst>
            </p:cNvPr>
            <p:cNvSpPr/>
            <p:nvPr/>
          </p:nvSpPr>
          <p:spPr>
            <a:xfrm rot="14156478">
              <a:off x="12049194" y="1364814"/>
              <a:ext cx="73726" cy="19450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5D7F1D48-250C-44CB-BFD9-F9F5EE3FB114}"/>
                </a:ext>
              </a:extLst>
            </p:cNvPr>
            <p:cNvSpPr/>
            <p:nvPr/>
          </p:nvSpPr>
          <p:spPr>
            <a:xfrm rot="13166992" flipH="1">
              <a:off x="12044130" y="1344162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8E7CA6E9-B6BD-4AC4-867E-7454AF806EF4}"/>
                </a:ext>
              </a:extLst>
            </p:cNvPr>
            <p:cNvSpPr/>
            <p:nvPr/>
          </p:nvSpPr>
          <p:spPr>
            <a:xfrm rot="13166992" flipH="1">
              <a:off x="11995134" y="1295166"/>
              <a:ext cx="46111" cy="19450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B3067F7-6B77-4772-A74A-D6292245DFBD}"/>
                </a:ext>
              </a:extLst>
            </p:cNvPr>
            <p:cNvSpPr/>
            <p:nvPr/>
          </p:nvSpPr>
          <p:spPr>
            <a:xfrm rot="14156478">
              <a:off x="12000198" y="1315818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1027A65C-590D-48B9-88BF-78C041798E39}"/>
                </a:ext>
              </a:extLst>
            </p:cNvPr>
            <p:cNvSpPr/>
            <p:nvPr/>
          </p:nvSpPr>
          <p:spPr>
            <a:xfrm rot="13500000">
              <a:off x="11973736" y="1321487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BDE23AA2-3621-49E7-9068-5781FEFF94B4}"/>
                </a:ext>
              </a:extLst>
            </p:cNvPr>
            <p:cNvSpPr/>
            <p:nvPr/>
          </p:nvSpPr>
          <p:spPr>
            <a:xfrm rot="13500000">
              <a:off x="12022769" y="1370520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93EF1022-3230-4D43-96FB-77C2F4DA0330}"/>
                </a:ext>
              </a:extLst>
            </p:cNvPr>
            <p:cNvSpPr/>
            <p:nvPr/>
          </p:nvSpPr>
          <p:spPr>
            <a:xfrm rot="13500000">
              <a:off x="11924754" y="1272505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97C2D8E8-07BE-46B3-B6B9-02A44E15F567}"/>
                </a:ext>
              </a:extLst>
            </p:cNvPr>
            <p:cNvSpPr/>
            <p:nvPr/>
          </p:nvSpPr>
          <p:spPr>
            <a:xfrm rot="13166992" flipH="1">
              <a:off x="11946097" y="1246129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F9D23210-2749-4790-98C8-92F1E533E20C}"/>
                </a:ext>
              </a:extLst>
            </p:cNvPr>
            <p:cNvSpPr/>
            <p:nvPr/>
          </p:nvSpPr>
          <p:spPr>
            <a:xfrm rot="14156478">
              <a:off x="11951161" y="1266781"/>
              <a:ext cx="73726" cy="19450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97ACF8DC-4DFA-42B6-A660-8AF23EB138EC}"/>
                </a:ext>
              </a:extLst>
            </p:cNvPr>
            <p:cNvSpPr/>
            <p:nvPr/>
          </p:nvSpPr>
          <p:spPr>
            <a:xfrm rot="13166992" flipH="1">
              <a:off x="11897101" y="1197133"/>
              <a:ext cx="46111" cy="19450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AD582FCF-6AFF-4823-B7A0-56A311CA5DCF}"/>
                </a:ext>
              </a:extLst>
            </p:cNvPr>
            <p:cNvSpPr/>
            <p:nvPr/>
          </p:nvSpPr>
          <p:spPr>
            <a:xfrm rot="14156478">
              <a:off x="11902165" y="1217785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C1E57655-63B5-442B-AE0C-448D0EF73EB2}"/>
                </a:ext>
              </a:extLst>
            </p:cNvPr>
            <p:cNvSpPr/>
            <p:nvPr/>
          </p:nvSpPr>
          <p:spPr>
            <a:xfrm rot="13500000">
              <a:off x="11875703" y="1223454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035A00FA-FAD6-4436-A1A7-3E106D41FCEA}"/>
                </a:ext>
              </a:extLst>
            </p:cNvPr>
            <p:cNvSpPr/>
            <p:nvPr/>
          </p:nvSpPr>
          <p:spPr>
            <a:xfrm rot="14156478">
              <a:off x="11853574" y="1169194"/>
              <a:ext cx="73726" cy="19450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006AB03B-B54E-4809-9D3C-CBDF459E04B2}"/>
                </a:ext>
              </a:extLst>
            </p:cNvPr>
            <p:cNvSpPr/>
            <p:nvPr/>
          </p:nvSpPr>
          <p:spPr>
            <a:xfrm rot="13166992" flipH="1">
              <a:off x="11848510" y="1148542"/>
              <a:ext cx="46111" cy="19450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502A8521-276E-49A3-9485-4AA5700565AA}"/>
                </a:ext>
              </a:extLst>
            </p:cNvPr>
            <p:cNvSpPr/>
            <p:nvPr/>
          </p:nvSpPr>
          <p:spPr>
            <a:xfrm rot="13166992" flipH="1">
              <a:off x="11799514" y="1099545"/>
              <a:ext cx="46111" cy="19450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2263C282-68CE-45F1-90E1-0AA86221ABF3}"/>
                </a:ext>
              </a:extLst>
            </p:cNvPr>
            <p:cNvSpPr/>
            <p:nvPr/>
          </p:nvSpPr>
          <p:spPr>
            <a:xfrm rot="14156478">
              <a:off x="11804578" y="1120198"/>
              <a:ext cx="73726" cy="19450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FAB35EB7-6EA2-4560-8EB2-1E2C9FB8A1A4}"/>
                </a:ext>
              </a:extLst>
            </p:cNvPr>
            <p:cNvSpPr/>
            <p:nvPr/>
          </p:nvSpPr>
          <p:spPr>
            <a:xfrm rot="13500000">
              <a:off x="11778116" y="1125867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D18EE08E-83F8-46A7-AE4C-18B5F85784AB}"/>
                </a:ext>
              </a:extLst>
            </p:cNvPr>
            <p:cNvSpPr/>
            <p:nvPr/>
          </p:nvSpPr>
          <p:spPr>
            <a:xfrm rot="13500000">
              <a:off x="11827149" y="1174900"/>
              <a:ext cx="109303" cy="254382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BC924CD-46AD-4270-9744-2D9624690657}"/>
                </a:ext>
              </a:extLst>
            </p:cNvPr>
            <p:cNvSpPr/>
            <p:nvPr/>
          </p:nvSpPr>
          <p:spPr>
            <a:xfrm rot="13500000">
              <a:off x="11729134" y="1076885"/>
              <a:ext cx="109303" cy="254382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6BE1CA-6782-4DC3-92BB-FE4B4073EC39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1679635" y="902021"/>
              <a:ext cx="0" cy="27601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7CDE59E-599B-4DF1-A8A0-3205159AFDCC}"/>
                </a:ext>
              </a:extLst>
            </p:cNvPr>
            <p:cNvCxnSpPr>
              <a:cxnSpLocks/>
            </p:cNvCxnSpPr>
            <p:nvPr/>
          </p:nvCxnSpPr>
          <p:spPr>
            <a:xfrm rot="18900000" flipH="1" flipV="1">
              <a:off x="12288389" y="1550418"/>
              <a:ext cx="0" cy="196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18989E-EE92-478D-BD4C-0AF193EA7D2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412738" y="531369"/>
              <a:ext cx="1167338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F41209-6F1B-410A-83E5-3F7BCE5825AD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2580483" y="46733"/>
              <a:ext cx="0" cy="48655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8CE0468-03E7-4599-8628-9E2632FC0610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13009081" y="472121"/>
              <a:ext cx="0" cy="49297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66F8D6D-3D66-469C-871D-C5678C6155A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2754735" y="282416"/>
              <a:ext cx="0" cy="360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7D712AC-E916-43AB-AD27-653BAF468414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2782685" y="400547"/>
              <a:ext cx="0" cy="1803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88BD7A-5FBE-4D60-919C-F8054393461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2810634" y="338315"/>
              <a:ext cx="0" cy="36072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9CA4515-9C22-4C58-B5B4-829C606ECA7B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2838584" y="456446"/>
              <a:ext cx="0" cy="18036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ABBD682-406A-44FA-8790-B7FF9EA909FA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 flipH="1" flipV="1">
              <a:off x="10342090" y="591450"/>
              <a:ext cx="1" cy="64405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D8A2EB-F0DC-4265-A3E2-DC309724B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42090" y="2124492"/>
              <a:ext cx="0" cy="65433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BF21866-18E5-47DE-B4DB-11A37E4CB021}"/>
                </a:ext>
              </a:extLst>
            </p:cNvPr>
            <p:cNvSpPr/>
            <p:nvPr/>
          </p:nvSpPr>
          <p:spPr>
            <a:xfrm flipH="1">
              <a:off x="10204931" y="1235508"/>
              <a:ext cx="274320" cy="2328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FCD94B7-75DF-4AE8-BAA4-C13CFAC3483A}"/>
                </a:ext>
              </a:extLst>
            </p:cNvPr>
            <p:cNvSpPr/>
            <p:nvPr/>
          </p:nvSpPr>
          <p:spPr>
            <a:xfrm flipH="1">
              <a:off x="10204931" y="1877688"/>
              <a:ext cx="274320" cy="24680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A347844-0A74-4179-9FB4-0BEAC04D11B7}"/>
                </a:ext>
              </a:extLst>
            </p:cNvPr>
            <p:cNvSpPr/>
            <p:nvPr/>
          </p:nvSpPr>
          <p:spPr>
            <a:xfrm flipH="1">
              <a:off x="9976331" y="1307256"/>
              <a:ext cx="731520" cy="7315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4643215-9779-4E32-9C0D-058194D05CDB}"/>
                </a:ext>
              </a:extLst>
            </p:cNvPr>
            <p:cNvSpPr/>
            <p:nvPr/>
          </p:nvSpPr>
          <p:spPr>
            <a:xfrm rot="18000000">
              <a:off x="10924152" y="1366566"/>
              <a:ext cx="45719" cy="1371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31E005EC-391A-4F7A-8560-A43F5F27BF75}"/>
                </a:ext>
              </a:extLst>
            </p:cNvPr>
            <p:cNvSpPr/>
            <p:nvPr/>
          </p:nvSpPr>
          <p:spPr>
            <a:xfrm rot="1800000" flipH="1">
              <a:off x="11040224" y="1949255"/>
              <a:ext cx="278320" cy="474542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C4A6FC92-F105-4D14-BA2E-9A2CB1EF2363}"/>
                </a:ext>
              </a:extLst>
            </p:cNvPr>
            <p:cNvSpPr/>
            <p:nvPr/>
          </p:nvSpPr>
          <p:spPr>
            <a:xfrm rot="1800000" flipH="1">
              <a:off x="11281256" y="2088415"/>
              <a:ext cx="278320" cy="474542"/>
            </a:xfrm>
            <a:prstGeom prst="arc">
              <a:avLst>
                <a:gd name="adj1" fmla="val 14712621"/>
                <a:gd name="adj2" fmla="val 5048999"/>
              </a:avLst>
            </a:prstGeom>
            <a:ln>
              <a:solidFill>
                <a:schemeClr val="tx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423F9F0-3D6A-4862-9FB1-23DB0C6E76CF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8919831" y="684517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0087F9E-1E89-4584-8576-55181499717F}"/>
                </a:ext>
              </a:extLst>
            </p:cNvPr>
            <p:cNvCxnSpPr>
              <a:cxnSpLocks/>
            </p:cNvCxnSpPr>
            <p:nvPr/>
          </p:nvCxnSpPr>
          <p:spPr>
            <a:xfrm rot="17100000" flipV="1">
              <a:off x="8902730" y="597584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B283AE2-2E06-43BC-81FB-D00405AE2B0C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8995560" y="597583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94BC46-89F5-4AA9-8670-33A9D55D7247}"/>
                </a:ext>
              </a:extLst>
            </p:cNvPr>
            <p:cNvCxnSpPr>
              <a:cxnSpLocks/>
            </p:cNvCxnSpPr>
            <p:nvPr/>
          </p:nvCxnSpPr>
          <p:spPr>
            <a:xfrm rot="17100000" flipH="1">
              <a:off x="9086891" y="597584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8DF5FE4-CA44-4F37-B0CF-4CE7AED3A11D}"/>
                </a:ext>
              </a:extLst>
            </p:cNvPr>
            <p:cNvCxnSpPr>
              <a:cxnSpLocks/>
            </p:cNvCxnSpPr>
            <p:nvPr/>
          </p:nvCxnSpPr>
          <p:spPr>
            <a:xfrm rot="4500000" flipH="1" flipV="1">
              <a:off x="9179721" y="597582"/>
              <a:ext cx="36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B509F60-D055-4EE7-A9F5-DD2C6EBEF02B}"/>
                </a:ext>
              </a:extLst>
            </p:cNvPr>
            <p:cNvCxnSpPr>
              <a:cxnSpLocks/>
            </p:cNvCxnSpPr>
            <p:nvPr/>
          </p:nvCxnSpPr>
          <p:spPr>
            <a:xfrm rot="17100000">
              <a:off x="9342155" y="684515"/>
              <a:ext cx="180000" cy="1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27E5380F-0579-4F50-9656-C75F5E12D92E}"/>
                </a:ext>
              </a:extLst>
            </p:cNvPr>
            <p:cNvSpPr/>
            <p:nvPr/>
          </p:nvSpPr>
          <p:spPr>
            <a:xfrm rot="333008">
              <a:off x="8290075" y="381072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77F7B772-E3EA-4CC6-9D3C-084C5B6975A1}"/>
                </a:ext>
              </a:extLst>
            </p:cNvPr>
            <p:cNvSpPr/>
            <p:nvPr/>
          </p:nvSpPr>
          <p:spPr>
            <a:xfrm rot="20943522" flipH="1">
              <a:off x="8318298" y="378558"/>
              <a:ext cx="147154" cy="388224"/>
            </a:xfrm>
            <a:prstGeom prst="arc">
              <a:avLst>
                <a:gd name="adj1" fmla="val 16187962"/>
                <a:gd name="adj2" fmla="val 938212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2CCCF78C-0886-45F1-98DD-C586D627FCD3}"/>
                </a:ext>
              </a:extLst>
            </p:cNvPr>
            <p:cNvSpPr/>
            <p:nvPr/>
          </p:nvSpPr>
          <p:spPr>
            <a:xfrm rot="333008">
              <a:off x="8151772" y="38107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BC59D1AB-0FD0-47F8-990E-A43DD9FB226D}"/>
                </a:ext>
              </a:extLst>
            </p:cNvPr>
            <p:cNvSpPr/>
            <p:nvPr/>
          </p:nvSpPr>
          <p:spPr>
            <a:xfrm rot="20943522" flipH="1">
              <a:off x="8179995" y="3785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02E7175E-DF88-4BD5-81AF-4521948FD1A4}"/>
                </a:ext>
              </a:extLst>
            </p:cNvPr>
            <p:cNvSpPr/>
            <p:nvPr/>
          </p:nvSpPr>
          <p:spPr>
            <a:xfrm flipH="1">
              <a:off x="8182504" y="25630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5A61714D-32E5-4EF5-8994-09759CA93D4B}"/>
                </a:ext>
              </a:extLst>
            </p:cNvPr>
            <p:cNvSpPr/>
            <p:nvPr/>
          </p:nvSpPr>
          <p:spPr>
            <a:xfrm rot="20943522" flipH="1">
              <a:off x="8042836" y="378558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86FDBBD0-0DF7-48F9-9067-47E67E594E97}"/>
                </a:ext>
              </a:extLst>
            </p:cNvPr>
            <p:cNvSpPr/>
            <p:nvPr/>
          </p:nvSpPr>
          <p:spPr>
            <a:xfrm rot="333008">
              <a:off x="8014613" y="381072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75327F7D-51E2-45EC-A47A-CFC862F55C2C}"/>
                </a:ext>
              </a:extLst>
            </p:cNvPr>
            <p:cNvSpPr/>
            <p:nvPr/>
          </p:nvSpPr>
          <p:spPr>
            <a:xfrm rot="333008">
              <a:off x="7876310" y="381072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9CFD5F4A-4E14-41CA-9479-1333DE8AFA0E}"/>
                </a:ext>
              </a:extLst>
            </p:cNvPr>
            <p:cNvSpPr/>
            <p:nvPr/>
          </p:nvSpPr>
          <p:spPr>
            <a:xfrm rot="20943522" flipH="1">
              <a:off x="7904533" y="3785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51D5A5EB-F853-4999-921A-51CD28B3AA4F}"/>
                </a:ext>
              </a:extLst>
            </p:cNvPr>
            <p:cNvSpPr/>
            <p:nvPr/>
          </p:nvSpPr>
          <p:spPr>
            <a:xfrm flipH="1">
              <a:off x="7907042" y="256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22A2E647-9B76-4584-A324-2EA4A75ACFD1}"/>
                </a:ext>
              </a:extLst>
            </p:cNvPr>
            <p:cNvSpPr/>
            <p:nvPr/>
          </p:nvSpPr>
          <p:spPr>
            <a:xfrm flipH="1">
              <a:off x="8045449" y="25630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F6DEC184-2211-4220-97C2-22C259C04A78}"/>
                </a:ext>
              </a:extLst>
            </p:cNvPr>
            <p:cNvSpPr/>
            <p:nvPr/>
          </p:nvSpPr>
          <p:spPr>
            <a:xfrm flipH="1">
              <a:off x="7768780" y="25630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E576C50F-28BF-4791-95AE-614FB6203546}"/>
                </a:ext>
              </a:extLst>
            </p:cNvPr>
            <p:cNvSpPr/>
            <p:nvPr/>
          </p:nvSpPr>
          <p:spPr>
            <a:xfrm rot="333008">
              <a:off x="7737892" y="381072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D7303E36-4720-48AC-86A8-DEEA12B082C3}"/>
                </a:ext>
              </a:extLst>
            </p:cNvPr>
            <p:cNvSpPr/>
            <p:nvPr/>
          </p:nvSpPr>
          <p:spPr>
            <a:xfrm rot="20943522" flipH="1">
              <a:off x="7766115" y="378558"/>
              <a:ext cx="147154" cy="388224"/>
            </a:xfrm>
            <a:prstGeom prst="arc">
              <a:avLst>
                <a:gd name="adj1" fmla="val 16187962"/>
                <a:gd name="adj2" fmla="val 415959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0ABF6489-1004-4840-9EAD-3B007B8888EF}"/>
                </a:ext>
              </a:extLst>
            </p:cNvPr>
            <p:cNvSpPr/>
            <p:nvPr/>
          </p:nvSpPr>
          <p:spPr>
            <a:xfrm rot="333008">
              <a:off x="7599589" y="381072"/>
              <a:ext cx="92037" cy="388224"/>
            </a:xfrm>
            <a:prstGeom prst="arc">
              <a:avLst>
                <a:gd name="adj1" fmla="val 16187962"/>
                <a:gd name="adj2" fmla="val 473187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6CB780E2-E770-420D-926E-8CD6C1D9CF2C}"/>
                </a:ext>
              </a:extLst>
            </p:cNvPr>
            <p:cNvSpPr/>
            <p:nvPr/>
          </p:nvSpPr>
          <p:spPr>
            <a:xfrm rot="20943522" flipH="1">
              <a:off x="7627812" y="3785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5A0B4490-1CD1-40B3-845E-94651AF42E67}"/>
                </a:ext>
              </a:extLst>
            </p:cNvPr>
            <p:cNvSpPr/>
            <p:nvPr/>
          </p:nvSpPr>
          <p:spPr>
            <a:xfrm flipH="1">
              <a:off x="7630321" y="25630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BA72FA4-EFDA-492C-B10C-1F6358E1659E}"/>
                </a:ext>
              </a:extLst>
            </p:cNvPr>
            <p:cNvSpPr/>
            <p:nvPr/>
          </p:nvSpPr>
          <p:spPr>
            <a:xfrm rot="20943522" flipH="1">
              <a:off x="7490653" y="378558"/>
              <a:ext cx="147154" cy="388224"/>
            </a:xfrm>
            <a:prstGeom prst="arc">
              <a:avLst>
                <a:gd name="adj1" fmla="val 16187962"/>
                <a:gd name="adj2" fmla="val 45405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EE58FC78-9FFA-483F-B067-6FEC31070560}"/>
                </a:ext>
              </a:extLst>
            </p:cNvPr>
            <p:cNvSpPr/>
            <p:nvPr/>
          </p:nvSpPr>
          <p:spPr>
            <a:xfrm rot="333008">
              <a:off x="7462430" y="381072"/>
              <a:ext cx="92037" cy="388224"/>
            </a:xfrm>
            <a:prstGeom prst="arc">
              <a:avLst>
                <a:gd name="adj1" fmla="val 16187962"/>
                <a:gd name="adj2" fmla="val 465998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6EE8B6DE-DA08-4997-99DC-078189D7066F}"/>
                </a:ext>
              </a:extLst>
            </p:cNvPr>
            <p:cNvSpPr/>
            <p:nvPr/>
          </p:nvSpPr>
          <p:spPr>
            <a:xfrm rot="333008">
              <a:off x="7324127" y="381072"/>
              <a:ext cx="92037" cy="388224"/>
            </a:xfrm>
            <a:prstGeom prst="arc">
              <a:avLst>
                <a:gd name="adj1" fmla="val 16187962"/>
                <a:gd name="adj2" fmla="val 465494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E6030171-A092-4BAE-A915-86BE179D92A5}"/>
                </a:ext>
              </a:extLst>
            </p:cNvPr>
            <p:cNvSpPr/>
            <p:nvPr/>
          </p:nvSpPr>
          <p:spPr>
            <a:xfrm rot="20943522" flipH="1">
              <a:off x="7352350" y="378558"/>
              <a:ext cx="147154" cy="388224"/>
            </a:xfrm>
            <a:prstGeom prst="arc">
              <a:avLst>
                <a:gd name="adj1" fmla="val 16187962"/>
                <a:gd name="adj2" fmla="val 450919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B9D28C8B-2345-4A52-92FB-4DB1E36730BE}"/>
                </a:ext>
              </a:extLst>
            </p:cNvPr>
            <p:cNvSpPr/>
            <p:nvPr/>
          </p:nvSpPr>
          <p:spPr>
            <a:xfrm flipH="1">
              <a:off x="7354859" y="256304"/>
              <a:ext cx="218166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5B6000DF-6158-4787-AA67-37A08AEF43AC}"/>
                </a:ext>
              </a:extLst>
            </p:cNvPr>
            <p:cNvSpPr/>
            <p:nvPr/>
          </p:nvSpPr>
          <p:spPr>
            <a:xfrm flipH="1">
              <a:off x="7493266" y="256304"/>
              <a:ext cx="218165" cy="507738"/>
            </a:xfrm>
            <a:prstGeom prst="arc">
              <a:avLst>
                <a:gd name="adj1" fmla="val 4353185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1650B5C3-A3B2-4213-9ADA-CF687EDC3EBF}"/>
                </a:ext>
              </a:extLst>
            </p:cNvPr>
            <p:cNvSpPr/>
            <p:nvPr/>
          </p:nvSpPr>
          <p:spPr>
            <a:xfrm flipH="1">
              <a:off x="7216597" y="256304"/>
              <a:ext cx="218165" cy="507738"/>
            </a:xfrm>
            <a:prstGeom prst="arc">
              <a:avLst>
                <a:gd name="adj1" fmla="val 2333109"/>
                <a:gd name="adj2" fmla="val 641538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DB92E47C-450C-4EC3-85C5-A196BA226A95}"/>
                    </a:ext>
                  </a:extLst>
                </p:cNvPr>
                <p:cNvSpPr txBox="1"/>
                <p:nvPr/>
              </p:nvSpPr>
              <p:spPr>
                <a:xfrm>
                  <a:off x="9064946" y="6132"/>
                  <a:ext cx="36965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DB92E47C-450C-4EC3-85C5-A196BA226A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946" y="6132"/>
                  <a:ext cx="36965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115" r="-4918" b="-1777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78C49F9-4A70-492B-9FAA-FAF8A0090195}"/>
                    </a:ext>
                  </a:extLst>
                </p:cNvPr>
                <p:cNvSpPr txBox="1"/>
                <p:nvPr/>
              </p:nvSpPr>
              <p:spPr>
                <a:xfrm>
                  <a:off x="7755430" y="1384"/>
                  <a:ext cx="341376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78C49F9-4A70-492B-9FAA-FAF8A0090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430" y="1384"/>
                  <a:ext cx="341376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7143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401753A-5A4C-40BF-AA1B-B48F4CB67C88}"/>
                    </a:ext>
                  </a:extLst>
                </p:cNvPr>
                <p:cNvSpPr txBox="1"/>
                <p:nvPr/>
              </p:nvSpPr>
              <p:spPr>
                <a:xfrm>
                  <a:off x="6835395" y="1503243"/>
                  <a:ext cx="287643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401753A-5A4C-40BF-AA1B-B48F4CB67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395" y="1503243"/>
                  <a:ext cx="28764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638" r="-10638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C96D0B8-E85B-4836-984A-3C9554586480}"/>
                </a:ext>
              </a:extLst>
            </p:cNvPr>
            <p:cNvCxnSpPr>
              <a:cxnSpLocks/>
            </p:cNvCxnSpPr>
            <p:nvPr/>
          </p:nvCxnSpPr>
          <p:spPr>
            <a:xfrm>
              <a:off x="6979216" y="1893547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85A7723-D98B-4870-9932-F5EC7625D098}"/>
                </a:ext>
              </a:extLst>
            </p:cNvPr>
            <p:cNvCxnSpPr>
              <a:cxnSpLocks/>
            </p:cNvCxnSpPr>
            <p:nvPr/>
          </p:nvCxnSpPr>
          <p:spPr>
            <a:xfrm>
              <a:off x="6979216" y="651012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C58504A-3EA3-4F18-AF38-32BD56E5F56B}"/>
                    </a:ext>
                  </a:extLst>
                </p:cNvPr>
                <p:cNvSpPr txBox="1"/>
                <p:nvPr/>
              </p:nvSpPr>
              <p:spPr>
                <a:xfrm>
                  <a:off x="13011188" y="96789"/>
                  <a:ext cx="65652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𝐹𝑖𝑒𝑙𝑑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C58504A-3EA3-4F18-AF38-32BD56E5F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11188" y="96789"/>
                  <a:ext cx="656525" cy="553998"/>
                </a:xfrm>
                <a:prstGeom prst="rect">
                  <a:avLst/>
                </a:prstGeom>
                <a:blipFill>
                  <a:blip r:embed="rId12"/>
                  <a:stretch>
                    <a:fillRect l="-7407" r="-7407" b="-32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8E851084-27A5-4288-BCDC-A680FF3D7D0D}"/>
                    </a:ext>
                  </a:extLst>
                </p:cNvPr>
                <p:cNvSpPr txBox="1"/>
                <p:nvPr/>
              </p:nvSpPr>
              <p:spPr>
                <a:xfrm>
                  <a:off x="11085874" y="1636745"/>
                  <a:ext cx="38074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8E851084-27A5-4288-BCDC-A680FF3D7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5874" y="1636745"/>
                  <a:ext cx="38074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677" r="-6452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409C264B-5573-4FC2-992E-F76328239BDC}"/>
                    </a:ext>
                  </a:extLst>
                </p:cNvPr>
                <p:cNvSpPr txBox="1"/>
                <p:nvPr/>
              </p:nvSpPr>
              <p:spPr>
                <a:xfrm>
                  <a:off x="11465206" y="1778186"/>
                  <a:ext cx="16363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0" lang="en-GB" sz="1800" b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409C264B-5573-4FC2-992E-F7632823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206" y="1778186"/>
                  <a:ext cx="16363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2222" r="-1481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6B7B679-8102-4E6E-B661-6242BC7876B1}"/>
                    </a:ext>
                  </a:extLst>
                </p:cNvPr>
                <p:cNvSpPr txBox="1"/>
                <p:nvPr/>
              </p:nvSpPr>
              <p:spPr>
                <a:xfrm>
                  <a:off x="9424798" y="1503243"/>
                  <a:ext cx="342979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6B7B679-8102-4E6E-B661-6242BC787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798" y="1503243"/>
                  <a:ext cx="3429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8929" r="-7143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9319280-BCAF-4418-9D4F-850DD43DE3AA}"/>
                </a:ext>
              </a:extLst>
            </p:cNvPr>
            <p:cNvCxnSpPr>
              <a:cxnSpLocks/>
            </p:cNvCxnSpPr>
            <p:nvPr/>
          </p:nvCxnSpPr>
          <p:spPr>
            <a:xfrm>
              <a:off x="9596288" y="1893547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F2C14F3-6E8B-40B9-9668-E4E9EDF8733F}"/>
                </a:ext>
              </a:extLst>
            </p:cNvPr>
            <p:cNvCxnSpPr>
              <a:cxnSpLocks/>
            </p:cNvCxnSpPr>
            <p:nvPr/>
          </p:nvCxnSpPr>
          <p:spPr>
            <a:xfrm>
              <a:off x="9600129" y="651012"/>
              <a:ext cx="0" cy="82296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B872120-3AF3-46EE-8F37-0185F4E1E250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578614" y="3042173"/>
              <a:ext cx="165533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95A9253-8245-483B-BC30-EB7291A5F33B}"/>
                </a:ext>
              </a:extLst>
            </p:cNvPr>
            <p:cNvSpPr/>
            <p:nvPr/>
          </p:nvSpPr>
          <p:spPr>
            <a:xfrm rot="12600000">
              <a:off x="12645795" y="3218161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D028F10-6433-4D2C-8B93-71339C14CFC5}"/>
                </a:ext>
              </a:extLst>
            </p:cNvPr>
            <p:cNvSpPr/>
            <p:nvPr/>
          </p:nvSpPr>
          <p:spPr>
            <a:xfrm rot="12600000">
              <a:off x="12680247" y="3158489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E0FF0CB-474D-44E3-938D-88C22FA1186A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691834" y="3203591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A0F3909-FA77-4A2B-B1C0-F34E5DC43BE4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776760" y="3173059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730F21F-F043-4F22-B328-F3241C77AC5D}"/>
                </a:ext>
              </a:extLst>
            </p:cNvPr>
            <p:cNvSpPr/>
            <p:nvPr/>
          </p:nvSpPr>
          <p:spPr>
            <a:xfrm rot="12600000">
              <a:off x="12715885" y="3096762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B88FFC4-7CD8-4FAC-BC05-42BFFC41B604}"/>
                </a:ext>
              </a:extLst>
            </p:cNvPr>
            <p:cNvSpPr/>
            <p:nvPr/>
          </p:nvSpPr>
          <p:spPr>
            <a:xfrm rot="12600000">
              <a:off x="12750337" y="3037089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1BC2CA8-3926-4C6B-B53B-BEDF0E92D40D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761924" y="3082191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44E0141-5E1B-45BA-BD3C-BC3CA5110DBC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846850" y="3051660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21176A1-D49C-437F-A8C2-AA1025846CBA}"/>
                </a:ext>
              </a:extLst>
            </p:cNvPr>
            <p:cNvSpPr/>
            <p:nvPr/>
          </p:nvSpPr>
          <p:spPr>
            <a:xfrm rot="12600000">
              <a:off x="12785975" y="2975362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435E964-F811-420C-99CC-B5FA9E38ECFB}"/>
                </a:ext>
              </a:extLst>
            </p:cNvPr>
            <p:cNvSpPr/>
            <p:nvPr/>
          </p:nvSpPr>
          <p:spPr>
            <a:xfrm rot="12600000">
              <a:off x="12820427" y="2915690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A4104DE-B503-4ABF-BBD9-D2D7BCBC179C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832014" y="2960792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38889FC-83B0-4C2D-995B-F7A96D974C67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916940" y="2930261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41575D7-CA9D-4218-BA29-4B10E9DE1A47}"/>
                </a:ext>
              </a:extLst>
            </p:cNvPr>
            <p:cNvSpPr/>
            <p:nvPr/>
          </p:nvSpPr>
          <p:spPr>
            <a:xfrm rot="12600000">
              <a:off x="12856065" y="2853963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07D0E1D-AC83-479D-B9B1-5C207063994A}"/>
                </a:ext>
              </a:extLst>
            </p:cNvPr>
            <p:cNvSpPr/>
            <p:nvPr/>
          </p:nvSpPr>
          <p:spPr>
            <a:xfrm rot="12600000">
              <a:off x="12890517" y="2794291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B0C7E0A-0F4F-458D-BB65-D338E78AEDB5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902104" y="2839392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4616AE9-E0EE-4405-A77E-1DE6DEA3EEF3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987030" y="2808861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FCA17F0-E75C-4E4B-9EB6-911FE52E808F}"/>
                </a:ext>
              </a:extLst>
            </p:cNvPr>
            <p:cNvSpPr/>
            <p:nvPr/>
          </p:nvSpPr>
          <p:spPr>
            <a:xfrm rot="12600000">
              <a:off x="12575705" y="3339561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0B6F2E3-5B19-4AC7-A127-4A5E5C003037}"/>
                </a:ext>
              </a:extLst>
            </p:cNvPr>
            <p:cNvSpPr/>
            <p:nvPr/>
          </p:nvSpPr>
          <p:spPr>
            <a:xfrm rot="12600000">
              <a:off x="12610157" y="3279888"/>
              <a:ext cx="142552" cy="71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BC7ACB9-F70C-46A5-B811-1CCCF4F6B083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621744" y="3324990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460DA0A-021E-4E26-8377-C30428042549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2706670" y="3294459"/>
              <a:ext cx="0" cy="7127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1D15C38-EB0C-4F76-98F9-295CBDB7E4F6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2596429" y="2751550"/>
              <a:ext cx="0" cy="47517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E045F13-A018-4406-BF22-C2A395BA525C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2033248" y="3075497"/>
              <a:ext cx="47517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F199534-663F-4C5C-85D3-209880E988BD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2270285" y="2664937"/>
              <a:ext cx="47517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70184A0-0F89-4A3F-96AF-094F68F82C49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12389628" y="2750947"/>
              <a:ext cx="0" cy="237587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2EAA434-19B6-40D2-9FDC-36DBED7F493B}"/>
                </a:ext>
              </a:extLst>
            </p:cNvPr>
            <p:cNvCxnSpPr>
              <a:cxnSpLocks/>
            </p:cNvCxnSpPr>
            <p:nvPr/>
          </p:nvCxnSpPr>
          <p:spPr>
            <a:xfrm rot="12600000">
              <a:off x="11961225" y="2768405"/>
              <a:ext cx="451951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20" name="Flowchart: Direct Access Storage 219">
              <a:extLst>
                <a:ext uri="{FF2B5EF4-FFF2-40B4-BE49-F238E27FC236}">
                  <a16:creationId xmlns:a16="http://schemas.microsoft.com/office/drawing/2014/main" id="{FECC9C78-70D6-4CD6-BD4B-32A10FC30A3B}"/>
                </a:ext>
              </a:extLst>
            </p:cNvPr>
            <p:cNvSpPr/>
            <p:nvPr/>
          </p:nvSpPr>
          <p:spPr>
            <a:xfrm rot="1800000">
              <a:off x="11499069" y="2378541"/>
              <a:ext cx="610693" cy="337726"/>
            </a:xfrm>
            <a:prstGeom prst="flowChartMagneticDrum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95AF66C4-2554-4DC2-9DC8-A1ACBC3C9E5C}"/>
                    </a:ext>
                  </a:extLst>
                </p:cNvPr>
                <p:cNvSpPr txBox="1"/>
                <p:nvPr/>
              </p:nvSpPr>
              <p:spPr>
                <a:xfrm>
                  <a:off x="9903834" y="2317667"/>
                  <a:ext cx="32284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95AF66C4-2554-4DC2-9DC8-A1ACBC3C9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3834" y="2317667"/>
                  <a:ext cx="32284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6981" r="-7547" b="-15217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3440DA51-60CB-42C4-8FE1-462B40A6AA53}"/>
                    </a:ext>
                  </a:extLst>
                </p:cNvPr>
                <p:cNvSpPr txBox="1"/>
                <p:nvPr/>
              </p:nvSpPr>
              <p:spPr>
                <a:xfrm>
                  <a:off x="10542696" y="2124492"/>
                  <a:ext cx="334835" cy="27699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en-US" sz="18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kumimoji="0" lang="en-GB" sz="18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3440DA51-60CB-42C4-8FE1-462B40A6A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2696" y="2124492"/>
                  <a:ext cx="33483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6364" r="-3636" b="-15556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8369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Waleed</dc:creator>
  <cp:lastModifiedBy>Ahmed Waleed</cp:lastModifiedBy>
  <cp:revision>202</cp:revision>
  <dcterms:created xsi:type="dcterms:W3CDTF">2018-10-13T15:14:29Z</dcterms:created>
  <dcterms:modified xsi:type="dcterms:W3CDTF">2020-02-24T14:32:13Z</dcterms:modified>
</cp:coreProperties>
</file>