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6" r:id="rId3"/>
    <p:sldId id="302" r:id="rId4"/>
    <p:sldId id="301" r:id="rId5"/>
    <p:sldId id="305" r:id="rId6"/>
    <p:sldId id="312" r:id="rId7"/>
    <p:sldId id="313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1D"/>
    <a:srgbClr val="FFDC97"/>
    <a:srgbClr val="FFCC66"/>
    <a:srgbClr val="FF6600"/>
    <a:srgbClr val="F5C361"/>
    <a:srgbClr val="FFFF6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1404" y="9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DB8B5-7F21-408A-85FF-5C5A7EF45083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03/03/2020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3EDCD-2864-413D-8F85-11E0B72B4CB9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FDB8B5-7F21-408A-85FF-5C5A7EF4508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43EDCD-2864-413D-8F85-11E0B72B4CB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hegg.com/homework-help/questions-and-answers/q-4-figure-shows-compound-planetary-gear-train-arm-shaft-b-b-link-2-gear-2-sun-gear-3-shaf-q3418016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hyperlink" Target="https://passive-components.eu/resistors-potentiometers-basic-principl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hyperlink" Target="https://youtu.be/kBPHwaU81fk?t=15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478999B-E3DE-45F2-9139-DE2423697A2A}"/>
              </a:ext>
            </a:extLst>
          </p:cNvPr>
          <p:cNvGrpSpPr/>
          <p:nvPr/>
        </p:nvGrpSpPr>
        <p:grpSpPr>
          <a:xfrm>
            <a:off x="5767625" y="2850387"/>
            <a:ext cx="512992" cy="1303086"/>
            <a:chOff x="5767625" y="2850387"/>
            <a:chExt cx="512992" cy="1303086"/>
          </a:xfrm>
        </p:grpSpPr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2BD609-9333-4EEC-9F12-E3AA57C067D8}"/>
                </a:ext>
              </a:extLst>
            </p:cNvPr>
            <p:cNvSpPr/>
            <p:nvPr/>
          </p:nvSpPr>
          <p:spPr>
            <a:xfrm rot="5400000" flipH="1">
              <a:off x="5917665" y="368725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67D1C5A-6442-4837-89E7-B7238AEF8E39}"/>
                </a:ext>
              </a:extLst>
            </p:cNvPr>
            <p:cNvSpPr/>
            <p:nvPr/>
          </p:nvSpPr>
          <p:spPr>
            <a:xfrm rot="5400000" flipH="1">
              <a:off x="5917665" y="341179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2061DA5-73C2-4E30-98C4-3B1B885A26A9}"/>
                </a:ext>
              </a:extLst>
            </p:cNvPr>
            <p:cNvSpPr/>
            <p:nvPr/>
          </p:nvSpPr>
          <p:spPr>
            <a:xfrm rot="5400000" flipH="1">
              <a:off x="5917665" y="355020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F5EBFEF3-619F-49FE-A3E1-91A620F4A937}"/>
                </a:ext>
              </a:extLst>
            </p:cNvPr>
            <p:cNvSpPr/>
            <p:nvPr/>
          </p:nvSpPr>
          <p:spPr>
            <a:xfrm rot="5400000" flipH="1">
              <a:off x="5917665" y="327353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7D14C994-52A4-4F7E-AC43-E048EE9C2939}"/>
                </a:ext>
              </a:extLst>
            </p:cNvPr>
            <p:cNvSpPr/>
            <p:nvPr/>
          </p:nvSpPr>
          <p:spPr>
            <a:xfrm rot="5400000" flipH="1">
              <a:off x="5917665" y="313507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16C7C261-1144-4E62-89C7-87BA303DB7A2}"/>
                </a:ext>
              </a:extLst>
            </p:cNvPr>
            <p:cNvSpPr/>
            <p:nvPr/>
          </p:nvSpPr>
          <p:spPr>
            <a:xfrm rot="5400000" flipH="1">
              <a:off x="5917665" y="299801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88370433-83C1-4F00-9009-8511FDEE0FA0}"/>
                </a:ext>
              </a:extLst>
            </p:cNvPr>
            <p:cNvSpPr/>
            <p:nvPr/>
          </p:nvSpPr>
          <p:spPr>
            <a:xfrm rot="5400000" flipH="1">
              <a:off x="5917665" y="285961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3C03A8DD-4258-4F96-94E4-CAFE66B96AF8}"/>
                </a:ext>
              </a:extLst>
            </p:cNvPr>
            <p:cNvSpPr/>
            <p:nvPr/>
          </p:nvSpPr>
          <p:spPr>
            <a:xfrm rot="4743522" flipH="1">
              <a:off x="5890674" y="384730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D62E686-A09A-4771-9877-5924E6A9E647}"/>
                </a:ext>
              </a:extLst>
            </p:cNvPr>
            <p:cNvSpPr/>
            <p:nvPr/>
          </p:nvSpPr>
          <p:spPr>
            <a:xfrm rot="4743522" flipH="1">
              <a:off x="5890674" y="370899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E4AC3CA-B2D0-473E-B70F-A2A8338905CB}"/>
                </a:ext>
              </a:extLst>
            </p:cNvPr>
            <p:cNvSpPr/>
            <p:nvPr/>
          </p:nvSpPr>
          <p:spPr>
            <a:xfrm rot="4743522" flipH="1">
              <a:off x="5890674" y="357183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9E1F116E-1165-4473-90AF-B4428FE92B32}"/>
                </a:ext>
              </a:extLst>
            </p:cNvPr>
            <p:cNvSpPr/>
            <p:nvPr/>
          </p:nvSpPr>
          <p:spPr>
            <a:xfrm rot="4743522" flipH="1">
              <a:off x="5890674" y="343353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8F53A008-FB44-4CB0-B527-F91F4F6BA24F}"/>
                </a:ext>
              </a:extLst>
            </p:cNvPr>
            <p:cNvSpPr/>
            <p:nvPr/>
          </p:nvSpPr>
          <p:spPr>
            <a:xfrm rot="4743522" flipH="1">
              <a:off x="5890674" y="329511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A1665A5E-3AE7-47C3-8023-003A893F4CA3}"/>
                </a:ext>
              </a:extLst>
            </p:cNvPr>
            <p:cNvSpPr/>
            <p:nvPr/>
          </p:nvSpPr>
          <p:spPr>
            <a:xfrm rot="4743522" flipH="1">
              <a:off x="5890674" y="315681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824017B6-9674-420E-A50E-15ECCD614178}"/>
                </a:ext>
              </a:extLst>
            </p:cNvPr>
            <p:cNvSpPr/>
            <p:nvPr/>
          </p:nvSpPr>
          <p:spPr>
            <a:xfrm rot="4743522" flipH="1">
              <a:off x="5890674" y="301965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C23944A3-A398-4878-A42D-B8882A62125C}"/>
                </a:ext>
              </a:extLst>
            </p:cNvPr>
            <p:cNvSpPr/>
            <p:nvPr/>
          </p:nvSpPr>
          <p:spPr>
            <a:xfrm rot="4743522" flipH="1">
              <a:off x="5890674" y="288135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076AE042-D8CE-4878-A173-333530BED664}"/>
                </a:ext>
              </a:extLst>
            </p:cNvPr>
            <p:cNvSpPr/>
            <p:nvPr/>
          </p:nvSpPr>
          <p:spPr>
            <a:xfrm rot="5400000" flipH="1">
              <a:off x="5917665" y="272134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45B3D2-58B2-4CCA-B4E3-A57D3BA07E6A}"/>
                </a:ext>
              </a:extLst>
            </p:cNvPr>
            <p:cNvSpPr/>
            <p:nvPr/>
          </p:nvSpPr>
          <p:spPr>
            <a:xfrm>
              <a:off x="5824576" y="2850387"/>
              <a:ext cx="274320" cy="13030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56FD7F7C-43FE-4C1E-B25A-B54C0BB47FFA}"/>
                </a:ext>
              </a:extLst>
            </p:cNvPr>
            <p:cNvSpPr/>
            <p:nvPr/>
          </p:nvSpPr>
          <p:spPr>
            <a:xfrm rot="5733008">
              <a:off x="5915718" y="379151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5CDE8C-4E8A-4864-9FB8-BE518ED17FC4}"/>
                </a:ext>
              </a:extLst>
            </p:cNvPr>
            <p:cNvSpPr/>
            <p:nvPr/>
          </p:nvSpPr>
          <p:spPr>
            <a:xfrm rot="5733008">
              <a:off x="5915718" y="365321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9150F053-9FF7-44AB-9FBC-900902A470F1}"/>
                </a:ext>
              </a:extLst>
            </p:cNvPr>
            <p:cNvSpPr/>
            <p:nvPr/>
          </p:nvSpPr>
          <p:spPr>
            <a:xfrm rot="5733008">
              <a:off x="5915718" y="351605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96F5DEA-6457-4C6E-B358-57B8F939B790}"/>
                </a:ext>
              </a:extLst>
            </p:cNvPr>
            <p:cNvSpPr/>
            <p:nvPr/>
          </p:nvSpPr>
          <p:spPr>
            <a:xfrm rot="5733008">
              <a:off x="5915718" y="337775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204F3A6B-4B88-4D38-A785-5C5829863C68}"/>
                </a:ext>
              </a:extLst>
            </p:cNvPr>
            <p:cNvSpPr/>
            <p:nvPr/>
          </p:nvSpPr>
          <p:spPr>
            <a:xfrm rot="5733008">
              <a:off x="5915718" y="323933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C0B8C04-F6FD-4692-80F7-6C6EC135BD5F}"/>
                </a:ext>
              </a:extLst>
            </p:cNvPr>
            <p:cNvSpPr/>
            <p:nvPr/>
          </p:nvSpPr>
          <p:spPr>
            <a:xfrm rot="5733008">
              <a:off x="5915718" y="310103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7A798F39-7A97-4A72-981B-6130F8783CEE}"/>
                </a:ext>
              </a:extLst>
            </p:cNvPr>
            <p:cNvSpPr/>
            <p:nvPr/>
          </p:nvSpPr>
          <p:spPr>
            <a:xfrm rot="5733008">
              <a:off x="5915718" y="296387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2790ADC1-A586-4626-88D0-CA1E919D517D}"/>
                </a:ext>
              </a:extLst>
            </p:cNvPr>
            <p:cNvSpPr/>
            <p:nvPr/>
          </p:nvSpPr>
          <p:spPr>
            <a:xfrm rot="5733008">
              <a:off x="5915718" y="282557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25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51D1631E-C41F-4C77-94F0-559FBDFCE9A8}"/>
              </a:ext>
            </a:extLst>
          </p:cNvPr>
          <p:cNvGrpSpPr/>
          <p:nvPr/>
        </p:nvGrpSpPr>
        <p:grpSpPr>
          <a:xfrm>
            <a:off x="301658" y="186690"/>
            <a:ext cx="11588685" cy="6440677"/>
            <a:chOff x="301658" y="186690"/>
            <a:chExt cx="11588685" cy="6440677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900579DF-D0EB-46EA-AC69-863212F6E668}"/>
                </a:ext>
              </a:extLst>
            </p:cNvPr>
            <p:cNvSpPr/>
            <p:nvPr/>
          </p:nvSpPr>
          <p:spPr>
            <a:xfrm rot="19233008">
              <a:off x="2835490" y="323653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D3F8DE4D-7BFE-4C61-AE04-667DCB87FC12}"/>
                </a:ext>
              </a:extLst>
            </p:cNvPr>
            <p:cNvSpPr/>
            <p:nvPr/>
          </p:nvSpPr>
          <p:spPr>
            <a:xfrm rot="18243522" flipH="1">
              <a:off x="2845597" y="3195313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788C8B7-8E02-40AA-8DEF-109262511B68}"/>
                </a:ext>
              </a:extLst>
            </p:cNvPr>
            <p:cNvSpPr/>
            <p:nvPr/>
          </p:nvSpPr>
          <p:spPr>
            <a:xfrm rot="19233008">
              <a:off x="2737695" y="3334329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A03AAC9A-0A86-481B-A2A6-BB383F733CED}"/>
                </a:ext>
              </a:extLst>
            </p:cNvPr>
            <p:cNvSpPr/>
            <p:nvPr/>
          </p:nvSpPr>
          <p:spPr>
            <a:xfrm rot="18243522" flipH="1">
              <a:off x="2747802" y="32931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CEF9AE30-D129-45D0-ABDC-03288379A4A0}"/>
                </a:ext>
              </a:extLst>
            </p:cNvPr>
            <p:cNvSpPr/>
            <p:nvPr/>
          </p:nvSpPr>
          <p:spPr>
            <a:xfrm rot="18900000" flipH="1">
              <a:off x="2694985" y="316227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6B8877A-222A-4523-8B42-96F7745F2EB6}"/>
                </a:ext>
              </a:extLst>
            </p:cNvPr>
            <p:cNvSpPr/>
            <p:nvPr/>
          </p:nvSpPr>
          <p:spPr>
            <a:xfrm rot="18243522" flipH="1">
              <a:off x="2650816" y="339009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0EF0C11-D600-4639-9ABF-1ECFEA6DBC53}"/>
                </a:ext>
              </a:extLst>
            </p:cNvPr>
            <p:cNvSpPr/>
            <p:nvPr/>
          </p:nvSpPr>
          <p:spPr>
            <a:xfrm rot="19233008">
              <a:off x="2640709" y="343131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7213280-82E2-4482-A472-5CF7BFAB785C}"/>
                </a:ext>
              </a:extLst>
            </p:cNvPr>
            <p:cNvSpPr/>
            <p:nvPr/>
          </p:nvSpPr>
          <p:spPr>
            <a:xfrm rot="19233008">
              <a:off x="2542914" y="352911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3473F8E-D5A1-474B-A97F-B09C0615A8F5}"/>
                </a:ext>
              </a:extLst>
            </p:cNvPr>
            <p:cNvSpPr/>
            <p:nvPr/>
          </p:nvSpPr>
          <p:spPr>
            <a:xfrm rot="18243522" flipH="1">
              <a:off x="2553021" y="348788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AB19CE5-9E8A-4C48-ACA7-92732945FEEB}"/>
                </a:ext>
              </a:extLst>
            </p:cNvPr>
            <p:cNvSpPr/>
            <p:nvPr/>
          </p:nvSpPr>
          <p:spPr>
            <a:xfrm rot="18900000" flipH="1">
              <a:off x="2500204" y="335706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FB5E0A3-E890-40F9-B069-82ADF39FBB0E}"/>
                </a:ext>
              </a:extLst>
            </p:cNvPr>
            <p:cNvSpPr/>
            <p:nvPr/>
          </p:nvSpPr>
          <p:spPr>
            <a:xfrm rot="18900000" flipH="1">
              <a:off x="2598072" y="325919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ACF38F94-17EE-4A28-8B59-3DB2AF7E77B1}"/>
                </a:ext>
              </a:extLst>
            </p:cNvPr>
            <p:cNvSpPr/>
            <p:nvPr/>
          </p:nvSpPr>
          <p:spPr>
            <a:xfrm rot="18900000" flipH="1">
              <a:off x="2402438" y="345482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6C85C6BC-A7A5-434D-BA7C-6A0B4E00FE83}"/>
                </a:ext>
              </a:extLst>
            </p:cNvPr>
            <p:cNvSpPr/>
            <p:nvPr/>
          </p:nvSpPr>
          <p:spPr>
            <a:xfrm rot="19233008">
              <a:off x="2445037" y="362698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45162E-9C4D-40F4-92ED-4C713E03E454}"/>
                </a:ext>
              </a:extLst>
            </p:cNvPr>
            <p:cNvSpPr/>
            <p:nvPr/>
          </p:nvSpPr>
          <p:spPr>
            <a:xfrm rot="18243522" flipH="1">
              <a:off x="2455145" y="3585766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3A06131-2D84-4D1B-9ADC-2C203B9C53C4}"/>
                </a:ext>
              </a:extLst>
            </p:cNvPr>
            <p:cNvSpPr/>
            <p:nvPr/>
          </p:nvSpPr>
          <p:spPr>
            <a:xfrm rot="19233008">
              <a:off x="2347242" y="372478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A52861D9-9E4A-4061-9E28-B26963DA6F93}"/>
                </a:ext>
              </a:extLst>
            </p:cNvPr>
            <p:cNvSpPr/>
            <p:nvPr/>
          </p:nvSpPr>
          <p:spPr>
            <a:xfrm rot="18243522" flipH="1">
              <a:off x="2357350" y="368356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BB667A4-73F1-4710-90A3-D6E1683C0204}"/>
                </a:ext>
              </a:extLst>
            </p:cNvPr>
            <p:cNvSpPr/>
            <p:nvPr/>
          </p:nvSpPr>
          <p:spPr>
            <a:xfrm rot="18900000" flipH="1">
              <a:off x="2304533" y="355273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8898110-8D56-4625-ABD8-9B2ECF985B68}"/>
                </a:ext>
              </a:extLst>
            </p:cNvPr>
            <p:cNvSpPr/>
            <p:nvPr/>
          </p:nvSpPr>
          <p:spPr>
            <a:xfrm rot="18243522" flipH="1">
              <a:off x="2260364" y="3780547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BB519A8-63E4-4290-9693-ECF6D94FEC27}"/>
                </a:ext>
              </a:extLst>
            </p:cNvPr>
            <p:cNvSpPr/>
            <p:nvPr/>
          </p:nvSpPr>
          <p:spPr>
            <a:xfrm rot="19233008">
              <a:off x="2250256" y="382176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5B8FAD0-F55E-4FDC-84EE-17D6A159B79C}"/>
                </a:ext>
              </a:extLst>
            </p:cNvPr>
            <p:cNvSpPr/>
            <p:nvPr/>
          </p:nvSpPr>
          <p:spPr>
            <a:xfrm rot="19233008">
              <a:off x="2152461" y="3919563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30FC3A48-0E1E-4F99-96A0-85A4E772E261}"/>
                </a:ext>
              </a:extLst>
            </p:cNvPr>
            <p:cNvSpPr/>
            <p:nvPr/>
          </p:nvSpPr>
          <p:spPr>
            <a:xfrm rot="18243522" flipH="1">
              <a:off x="2162569" y="387834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D4E611F8-15EF-4E1E-87E1-39647A51C194}"/>
                </a:ext>
              </a:extLst>
            </p:cNvPr>
            <p:cNvSpPr/>
            <p:nvPr/>
          </p:nvSpPr>
          <p:spPr>
            <a:xfrm rot="18900000" flipH="1">
              <a:off x="2109751" y="3747512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6D7D1EE1-B910-40B9-BB01-FD12221DCE53}"/>
                </a:ext>
              </a:extLst>
            </p:cNvPr>
            <p:cNvSpPr/>
            <p:nvPr/>
          </p:nvSpPr>
          <p:spPr>
            <a:xfrm rot="18900000" flipH="1">
              <a:off x="2207620" y="364964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B001A58-08BB-4427-A42F-BA5DACBA91BC}"/>
                </a:ext>
              </a:extLst>
            </p:cNvPr>
            <p:cNvSpPr/>
            <p:nvPr/>
          </p:nvSpPr>
          <p:spPr>
            <a:xfrm rot="18900000" flipH="1">
              <a:off x="2011985" y="384527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14CCFC-C6D9-4123-A49E-827EB9B5ECCF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2886030" y="310076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DC22F4-1CDF-456D-B1AF-29957589B13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1501143" y="448565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3C4831EF-C840-4133-AD6C-62B91B7AE159}"/>
                </a:ext>
              </a:extLst>
            </p:cNvPr>
            <p:cNvSpPr/>
            <p:nvPr/>
          </p:nvSpPr>
          <p:spPr>
            <a:xfrm rot="3033008">
              <a:off x="4750434" y="393404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425B54D-8AB6-4825-9189-948340E8A79E}"/>
                </a:ext>
              </a:extLst>
            </p:cNvPr>
            <p:cNvSpPr/>
            <p:nvPr/>
          </p:nvSpPr>
          <p:spPr>
            <a:xfrm rot="2043522" flipH="1">
              <a:off x="4764097" y="3971706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9E5C9C75-B287-4408-9AF1-EEF79918E06A}"/>
                </a:ext>
              </a:extLst>
            </p:cNvPr>
            <p:cNvSpPr/>
            <p:nvPr/>
          </p:nvSpPr>
          <p:spPr>
            <a:xfrm rot="3033008">
              <a:off x="4652640" y="3836245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054942EF-32D4-4F02-BF1F-3D55BC021E9B}"/>
                </a:ext>
              </a:extLst>
            </p:cNvPr>
            <p:cNvSpPr/>
            <p:nvPr/>
          </p:nvSpPr>
          <p:spPr>
            <a:xfrm rot="2043522" flipH="1">
              <a:off x="4666302" y="387391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5F2A086-F74D-421E-A818-1FF216312956}"/>
                </a:ext>
              </a:extLst>
            </p:cNvPr>
            <p:cNvSpPr/>
            <p:nvPr/>
          </p:nvSpPr>
          <p:spPr>
            <a:xfrm rot="2700000" flipH="1">
              <a:off x="4701869" y="379684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9D8821D-9D95-48CF-8406-E736B9047F64}"/>
                </a:ext>
              </a:extLst>
            </p:cNvPr>
            <p:cNvSpPr/>
            <p:nvPr/>
          </p:nvSpPr>
          <p:spPr>
            <a:xfrm rot="2043522" flipH="1">
              <a:off x="4569316" y="3776925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98E5519-02CD-4E91-B95A-1CB45DA52C6B}"/>
                </a:ext>
              </a:extLst>
            </p:cNvPr>
            <p:cNvSpPr/>
            <p:nvPr/>
          </p:nvSpPr>
          <p:spPr>
            <a:xfrm rot="3033008">
              <a:off x="4555653" y="373925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A0ED3B2C-609C-4586-A915-2D66720D4D4C}"/>
                </a:ext>
              </a:extLst>
            </p:cNvPr>
            <p:cNvSpPr/>
            <p:nvPr/>
          </p:nvSpPr>
          <p:spPr>
            <a:xfrm rot="3033008">
              <a:off x="4457858" y="36414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066F922C-209D-46AE-AABE-DE8E131E5233}"/>
                </a:ext>
              </a:extLst>
            </p:cNvPr>
            <p:cNvSpPr/>
            <p:nvPr/>
          </p:nvSpPr>
          <p:spPr>
            <a:xfrm rot="2043522" flipH="1">
              <a:off x="4471521" y="367913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80CDC22-CA0C-4A0C-9C0C-4A401F954C90}"/>
                </a:ext>
              </a:extLst>
            </p:cNvPr>
            <p:cNvSpPr/>
            <p:nvPr/>
          </p:nvSpPr>
          <p:spPr>
            <a:xfrm rot="2700000" flipH="1">
              <a:off x="4507088" y="360206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4369FF7-1EED-469D-9B9A-8539EF384338}"/>
                </a:ext>
              </a:extLst>
            </p:cNvPr>
            <p:cNvSpPr/>
            <p:nvPr/>
          </p:nvSpPr>
          <p:spPr>
            <a:xfrm rot="2700000" flipH="1">
              <a:off x="4604956" y="369992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2EBBE34-16B6-4C02-803F-8D77D6415BDF}"/>
                </a:ext>
              </a:extLst>
            </p:cNvPr>
            <p:cNvSpPr/>
            <p:nvPr/>
          </p:nvSpPr>
          <p:spPr>
            <a:xfrm rot="2700000" flipH="1">
              <a:off x="4409322" y="350429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38B4F6D0-6B35-4DB8-92CA-57ED2799E8CA}"/>
                </a:ext>
              </a:extLst>
            </p:cNvPr>
            <p:cNvSpPr/>
            <p:nvPr/>
          </p:nvSpPr>
          <p:spPr>
            <a:xfrm rot="3033008">
              <a:off x="4359982" y="354358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2BA765EF-32A6-436B-BBE8-0ACAF20AA3DE}"/>
                </a:ext>
              </a:extLst>
            </p:cNvPr>
            <p:cNvSpPr/>
            <p:nvPr/>
          </p:nvSpPr>
          <p:spPr>
            <a:xfrm rot="2043522" flipH="1">
              <a:off x="4373645" y="3581253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E62FF714-ED16-4A7D-8807-4A43C0CC50CE}"/>
                </a:ext>
              </a:extLst>
            </p:cNvPr>
            <p:cNvSpPr/>
            <p:nvPr/>
          </p:nvSpPr>
          <p:spPr>
            <a:xfrm rot="3033008">
              <a:off x="4262187" y="344579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726FD7C-6878-488E-9A91-727862320123}"/>
                </a:ext>
              </a:extLst>
            </p:cNvPr>
            <p:cNvSpPr/>
            <p:nvPr/>
          </p:nvSpPr>
          <p:spPr>
            <a:xfrm rot="2043522" flipH="1">
              <a:off x="4275850" y="348345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BBEC52B-8FCF-4F62-A3F6-32F93930962F}"/>
                </a:ext>
              </a:extLst>
            </p:cNvPr>
            <p:cNvSpPr/>
            <p:nvPr/>
          </p:nvSpPr>
          <p:spPr>
            <a:xfrm rot="2700000" flipH="1">
              <a:off x="4311417" y="34063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0783F6AC-A047-4F8E-A9A3-6E18BD8144E6}"/>
                </a:ext>
              </a:extLst>
            </p:cNvPr>
            <p:cNvSpPr/>
            <p:nvPr/>
          </p:nvSpPr>
          <p:spPr>
            <a:xfrm rot="2043522" flipH="1">
              <a:off x="4178864" y="3386472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FBA756B-2EA6-499D-BA3A-5B4649FBF0C2}"/>
                </a:ext>
              </a:extLst>
            </p:cNvPr>
            <p:cNvSpPr/>
            <p:nvPr/>
          </p:nvSpPr>
          <p:spPr>
            <a:xfrm rot="3033008">
              <a:off x="4165201" y="334880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B04BB451-A37F-4BBC-AEBC-50E58AC4B642}"/>
                </a:ext>
              </a:extLst>
            </p:cNvPr>
            <p:cNvSpPr/>
            <p:nvPr/>
          </p:nvSpPr>
          <p:spPr>
            <a:xfrm rot="3033008">
              <a:off x="4067406" y="325101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183B7ED7-899B-4FC5-BB15-46C7000F4EB7}"/>
                </a:ext>
              </a:extLst>
            </p:cNvPr>
            <p:cNvSpPr/>
            <p:nvPr/>
          </p:nvSpPr>
          <p:spPr>
            <a:xfrm rot="2043522" flipH="1">
              <a:off x="4081069" y="328867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E2A9822-005E-4493-A516-80377B2757B2}"/>
                </a:ext>
              </a:extLst>
            </p:cNvPr>
            <p:cNvSpPr/>
            <p:nvPr/>
          </p:nvSpPr>
          <p:spPr>
            <a:xfrm rot="2700000" flipH="1">
              <a:off x="4116635" y="3211609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A42E0FB-21FA-4C23-8175-A17D67F0857F}"/>
                </a:ext>
              </a:extLst>
            </p:cNvPr>
            <p:cNvSpPr/>
            <p:nvPr/>
          </p:nvSpPr>
          <p:spPr>
            <a:xfrm rot="2700000" flipH="1">
              <a:off x="4214504" y="330947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943AD85-3ED3-4619-8C29-960A28E4FAD8}"/>
                </a:ext>
              </a:extLst>
            </p:cNvPr>
            <p:cNvSpPr/>
            <p:nvPr/>
          </p:nvSpPr>
          <p:spPr>
            <a:xfrm rot="2700000" flipH="1">
              <a:off x="4018870" y="3113842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CEE87D-03F4-462C-82E4-EE173993027F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773360" y="448565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73BB48-BA0D-4867-B085-8CB29C3DD50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3388473" y="310076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5A44D0D0-0ED5-49C8-9BC7-497AE8C6B3A7}"/>
                </a:ext>
              </a:extLst>
            </p:cNvPr>
            <p:cNvSpPr/>
            <p:nvPr/>
          </p:nvSpPr>
          <p:spPr>
            <a:xfrm rot="5733008">
              <a:off x="3461392" y="181802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5CBD3D4-55D0-40F0-B85D-774D48AD42FC}"/>
                </a:ext>
              </a:extLst>
            </p:cNvPr>
            <p:cNvSpPr/>
            <p:nvPr/>
          </p:nvSpPr>
          <p:spPr>
            <a:xfrm rot="4743522" flipH="1">
              <a:off x="3436348" y="187381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3D5D927C-73B1-4346-9070-5BD670DB5B68}"/>
                </a:ext>
              </a:extLst>
            </p:cNvPr>
            <p:cNvSpPr/>
            <p:nvPr/>
          </p:nvSpPr>
          <p:spPr>
            <a:xfrm rot="5733008">
              <a:off x="3461392" y="167972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B67B6B85-EE25-46C5-98CF-C3BC5B388957}"/>
                </a:ext>
              </a:extLst>
            </p:cNvPr>
            <p:cNvSpPr/>
            <p:nvPr/>
          </p:nvSpPr>
          <p:spPr>
            <a:xfrm rot="4743522" flipH="1">
              <a:off x="3436348" y="17355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B53F24CA-AABC-4058-88DB-564FA91425DB}"/>
                </a:ext>
              </a:extLst>
            </p:cNvPr>
            <p:cNvSpPr/>
            <p:nvPr/>
          </p:nvSpPr>
          <p:spPr>
            <a:xfrm rot="5400000" flipH="1">
              <a:off x="3463339" y="171376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D0C469B3-A8E8-4DA7-8F98-78FE2D75CE08}"/>
                </a:ext>
              </a:extLst>
            </p:cNvPr>
            <p:cNvSpPr/>
            <p:nvPr/>
          </p:nvSpPr>
          <p:spPr>
            <a:xfrm rot="4743522" flipH="1">
              <a:off x="3436348" y="159834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15D6EDD0-408E-4528-B3DD-A9615F14D884}"/>
                </a:ext>
              </a:extLst>
            </p:cNvPr>
            <p:cNvSpPr/>
            <p:nvPr/>
          </p:nvSpPr>
          <p:spPr>
            <a:xfrm rot="5733008">
              <a:off x="3461392" y="154256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2750B49C-678F-4D66-B918-D95B77021088}"/>
                </a:ext>
              </a:extLst>
            </p:cNvPr>
            <p:cNvSpPr/>
            <p:nvPr/>
          </p:nvSpPr>
          <p:spPr>
            <a:xfrm rot="5733008">
              <a:off x="3461392" y="14042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71A1FF2D-50E8-4664-B2AD-4746A202EFE9}"/>
                </a:ext>
              </a:extLst>
            </p:cNvPr>
            <p:cNvSpPr/>
            <p:nvPr/>
          </p:nvSpPr>
          <p:spPr>
            <a:xfrm rot="4743522" flipH="1">
              <a:off x="3436348" y="146004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3503C3BC-4031-4D76-8BFD-AF183F24E650}"/>
                </a:ext>
              </a:extLst>
            </p:cNvPr>
            <p:cNvSpPr/>
            <p:nvPr/>
          </p:nvSpPr>
          <p:spPr>
            <a:xfrm rot="5400000" flipH="1">
              <a:off x="3463339" y="143830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863CD79-45AF-476B-8E27-BD8BD5B08DCC}"/>
                </a:ext>
              </a:extLst>
            </p:cNvPr>
            <p:cNvSpPr/>
            <p:nvPr/>
          </p:nvSpPr>
          <p:spPr>
            <a:xfrm rot="5400000" flipH="1">
              <a:off x="3463339" y="157671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3280741F-32CD-43B3-82EB-0F3E26048BEC}"/>
                </a:ext>
              </a:extLst>
            </p:cNvPr>
            <p:cNvSpPr/>
            <p:nvPr/>
          </p:nvSpPr>
          <p:spPr>
            <a:xfrm rot="5400000" flipH="1">
              <a:off x="3463339" y="130004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68EA60AD-45BB-429D-92DF-2FE9EF8C5424}"/>
                </a:ext>
              </a:extLst>
            </p:cNvPr>
            <p:cNvSpPr/>
            <p:nvPr/>
          </p:nvSpPr>
          <p:spPr>
            <a:xfrm rot="5733008">
              <a:off x="3461392" y="126584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26B76F14-A001-47DA-A10F-6C5D6E774C46}"/>
                </a:ext>
              </a:extLst>
            </p:cNvPr>
            <p:cNvSpPr/>
            <p:nvPr/>
          </p:nvSpPr>
          <p:spPr>
            <a:xfrm rot="4743522" flipH="1">
              <a:off x="3436348" y="132162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385CA7B2-151F-46F7-AF84-211D68D5D0AE}"/>
                </a:ext>
              </a:extLst>
            </p:cNvPr>
            <p:cNvSpPr/>
            <p:nvPr/>
          </p:nvSpPr>
          <p:spPr>
            <a:xfrm rot="5733008">
              <a:off x="3461392" y="112754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9CCEA14F-9560-46B3-8BE6-978B55D666DC}"/>
                </a:ext>
              </a:extLst>
            </p:cNvPr>
            <p:cNvSpPr/>
            <p:nvPr/>
          </p:nvSpPr>
          <p:spPr>
            <a:xfrm rot="4743522" flipH="1">
              <a:off x="3436348" y="118332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6C73274F-6223-40D4-8803-26C4D130BE91}"/>
                </a:ext>
              </a:extLst>
            </p:cNvPr>
            <p:cNvSpPr/>
            <p:nvPr/>
          </p:nvSpPr>
          <p:spPr>
            <a:xfrm rot="5400000" flipH="1">
              <a:off x="3463339" y="116158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A63C3BE-5674-49C6-AC3E-F9B920FA1496}"/>
                </a:ext>
              </a:extLst>
            </p:cNvPr>
            <p:cNvSpPr/>
            <p:nvPr/>
          </p:nvSpPr>
          <p:spPr>
            <a:xfrm rot="4743522" flipH="1">
              <a:off x="3436348" y="104616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236A1540-3CDF-4953-B09B-6D74A85AD09B}"/>
                </a:ext>
              </a:extLst>
            </p:cNvPr>
            <p:cNvSpPr/>
            <p:nvPr/>
          </p:nvSpPr>
          <p:spPr>
            <a:xfrm rot="5733008">
              <a:off x="3461392" y="99038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B3A827F-0357-4564-8E45-71C11DA26DCE}"/>
                </a:ext>
              </a:extLst>
            </p:cNvPr>
            <p:cNvSpPr/>
            <p:nvPr/>
          </p:nvSpPr>
          <p:spPr>
            <a:xfrm rot="5733008">
              <a:off x="3461392" y="85208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6FD1E4C5-B2C2-4596-949A-148D227EA154}"/>
                </a:ext>
              </a:extLst>
            </p:cNvPr>
            <p:cNvSpPr/>
            <p:nvPr/>
          </p:nvSpPr>
          <p:spPr>
            <a:xfrm rot="4743522" flipH="1">
              <a:off x="3436348" y="90786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6688049F-BA38-4020-9D20-D9592F751137}"/>
                </a:ext>
              </a:extLst>
            </p:cNvPr>
            <p:cNvSpPr/>
            <p:nvPr/>
          </p:nvSpPr>
          <p:spPr>
            <a:xfrm rot="5400000" flipH="1">
              <a:off x="3463339" y="88612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17C78E-E17B-4F1D-969B-B407D51D7741}"/>
                </a:ext>
              </a:extLst>
            </p:cNvPr>
            <p:cNvSpPr/>
            <p:nvPr/>
          </p:nvSpPr>
          <p:spPr>
            <a:xfrm rot="5400000" flipH="1">
              <a:off x="3463339" y="102452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AE8ABA4E-473F-4ADE-A732-A61AF8918516}"/>
                </a:ext>
              </a:extLst>
            </p:cNvPr>
            <p:cNvSpPr/>
            <p:nvPr/>
          </p:nvSpPr>
          <p:spPr>
            <a:xfrm rot="5400000" flipH="1">
              <a:off x="3463339" y="74785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2C9E092-DC82-41C0-B57F-4771E8492F8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134906" y="249819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BE9331-1B71-4025-9B90-F6406EBDE54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134906" y="539667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A238B27-E182-44BF-B446-629E1F859955}"/>
                </a:ext>
              </a:extLst>
            </p:cNvPr>
            <p:cNvSpPr/>
            <p:nvPr/>
          </p:nvSpPr>
          <p:spPr>
            <a:xfrm rot="19233008">
              <a:off x="8045057" y="323653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01FD6D06-43C1-42E3-969E-599A7D645112}"/>
                </a:ext>
              </a:extLst>
            </p:cNvPr>
            <p:cNvSpPr/>
            <p:nvPr/>
          </p:nvSpPr>
          <p:spPr>
            <a:xfrm rot="18243522" flipH="1">
              <a:off x="8055164" y="3195313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469A26AA-5954-4A21-9205-0FA58964B3C7}"/>
                </a:ext>
              </a:extLst>
            </p:cNvPr>
            <p:cNvSpPr/>
            <p:nvPr/>
          </p:nvSpPr>
          <p:spPr>
            <a:xfrm rot="19233008">
              <a:off x="7947262" y="3334329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75DA777B-05E1-4899-8D4F-1E83DB384B00}"/>
                </a:ext>
              </a:extLst>
            </p:cNvPr>
            <p:cNvSpPr/>
            <p:nvPr/>
          </p:nvSpPr>
          <p:spPr>
            <a:xfrm rot="18243522" flipH="1">
              <a:off x="7957369" y="32931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4BDCBD7B-AD79-4A5C-83B5-D5591652160B}"/>
                </a:ext>
              </a:extLst>
            </p:cNvPr>
            <p:cNvSpPr/>
            <p:nvPr/>
          </p:nvSpPr>
          <p:spPr>
            <a:xfrm rot="18900000" flipH="1">
              <a:off x="7904552" y="316227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C9BEADD9-BA6F-4226-9FE5-8BA649B7BDDA}"/>
                </a:ext>
              </a:extLst>
            </p:cNvPr>
            <p:cNvSpPr/>
            <p:nvPr/>
          </p:nvSpPr>
          <p:spPr>
            <a:xfrm rot="18243522" flipH="1">
              <a:off x="7860383" y="339009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9B3AF7BA-0024-4A9C-B96D-AAF76A8DDC16}"/>
                </a:ext>
              </a:extLst>
            </p:cNvPr>
            <p:cNvSpPr/>
            <p:nvPr/>
          </p:nvSpPr>
          <p:spPr>
            <a:xfrm rot="19233008">
              <a:off x="7850276" y="343131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622FF1EA-B92A-4217-95EA-6FD8E66A6DCF}"/>
                </a:ext>
              </a:extLst>
            </p:cNvPr>
            <p:cNvSpPr/>
            <p:nvPr/>
          </p:nvSpPr>
          <p:spPr>
            <a:xfrm rot="19233008">
              <a:off x="7752481" y="352911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429B771C-DFFF-484D-A4B1-5396168454A7}"/>
                </a:ext>
              </a:extLst>
            </p:cNvPr>
            <p:cNvSpPr/>
            <p:nvPr/>
          </p:nvSpPr>
          <p:spPr>
            <a:xfrm rot="18243522" flipH="1">
              <a:off x="7762588" y="348788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4920A13D-B668-47FD-A592-1C5EEDA5AF07}"/>
                </a:ext>
              </a:extLst>
            </p:cNvPr>
            <p:cNvSpPr/>
            <p:nvPr/>
          </p:nvSpPr>
          <p:spPr>
            <a:xfrm rot="18900000" flipH="1">
              <a:off x="7709771" y="335706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A3357AD4-CB3D-482F-9ED4-FAFA0525C77D}"/>
                </a:ext>
              </a:extLst>
            </p:cNvPr>
            <p:cNvSpPr/>
            <p:nvPr/>
          </p:nvSpPr>
          <p:spPr>
            <a:xfrm rot="18900000" flipH="1">
              <a:off x="7807639" y="325919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707F7C59-2CFA-4CB4-81FB-B302312D7608}"/>
                </a:ext>
              </a:extLst>
            </p:cNvPr>
            <p:cNvSpPr/>
            <p:nvPr/>
          </p:nvSpPr>
          <p:spPr>
            <a:xfrm rot="18900000" flipH="1">
              <a:off x="7612005" y="345482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1664DEDE-CDFB-4862-A614-B4791C19A6C7}"/>
                </a:ext>
              </a:extLst>
            </p:cNvPr>
            <p:cNvSpPr/>
            <p:nvPr/>
          </p:nvSpPr>
          <p:spPr>
            <a:xfrm rot="19233008">
              <a:off x="7654604" y="362698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30680A44-8354-4451-9AF9-C0A81BEB3FE0}"/>
                </a:ext>
              </a:extLst>
            </p:cNvPr>
            <p:cNvSpPr/>
            <p:nvPr/>
          </p:nvSpPr>
          <p:spPr>
            <a:xfrm rot="18243522" flipH="1">
              <a:off x="7664712" y="3585766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17E99338-3200-4717-A8EF-BD13838CDB3B}"/>
                </a:ext>
              </a:extLst>
            </p:cNvPr>
            <p:cNvSpPr/>
            <p:nvPr/>
          </p:nvSpPr>
          <p:spPr>
            <a:xfrm rot="19233008">
              <a:off x="7556809" y="372478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BC101A9-E62C-4535-ADFC-9CEC044BDFF2}"/>
                </a:ext>
              </a:extLst>
            </p:cNvPr>
            <p:cNvSpPr/>
            <p:nvPr/>
          </p:nvSpPr>
          <p:spPr>
            <a:xfrm rot="18243522" flipH="1">
              <a:off x="7566917" y="368356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37AE383A-3B14-483B-AE80-B59A9524BCD7}"/>
                </a:ext>
              </a:extLst>
            </p:cNvPr>
            <p:cNvSpPr/>
            <p:nvPr/>
          </p:nvSpPr>
          <p:spPr>
            <a:xfrm rot="18900000" flipH="1">
              <a:off x="7514100" y="355273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63A5EEFD-7FC9-4769-80C2-CBBF6B51E260}"/>
                </a:ext>
              </a:extLst>
            </p:cNvPr>
            <p:cNvSpPr/>
            <p:nvPr/>
          </p:nvSpPr>
          <p:spPr>
            <a:xfrm rot="18243522" flipH="1">
              <a:off x="7469931" y="3780547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C6C253AF-D4E4-4FDB-91B7-7B13F3707D79}"/>
                </a:ext>
              </a:extLst>
            </p:cNvPr>
            <p:cNvSpPr/>
            <p:nvPr/>
          </p:nvSpPr>
          <p:spPr>
            <a:xfrm rot="19233008">
              <a:off x="7459823" y="382176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23ED02B7-B4E6-4281-9FC8-57877E0EB275}"/>
                </a:ext>
              </a:extLst>
            </p:cNvPr>
            <p:cNvSpPr/>
            <p:nvPr/>
          </p:nvSpPr>
          <p:spPr>
            <a:xfrm rot="19233008">
              <a:off x="7362028" y="3919563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935F45E-A1E9-43FE-91C8-4EA70C22B9C2}"/>
                </a:ext>
              </a:extLst>
            </p:cNvPr>
            <p:cNvSpPr/>
            <p:nvPr/>
          </p:nvSpPr>
          <p:spPr>
            <a:xfrm rot="18243522" flipH="1">
              <a:off x="7372136" y="387834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5AFABBFA-B11D-4BB4-A21D-4AFF4DF3A036}"/>
                </a:ext>
              </a:extLst>
            </p:cNvPr>
            <p:cNvSpPr/>
            <p:nvPr/>
          </p:nvSpPr>
          <p:spPr>
            <a:xfrm rot="18900000" flipH="1">
              <a:off x="7319318" y="3747512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29A42A72-9897-4936-A918-552CE886E692}"/>
                </a:ext>
              </a:extLst>
            </p:cNvPr>
            <p:cNvSpPr/>
            <p:nvPr/>
          </p:nvSpPr>
          <p:spPr>
            <a:xfrm rot="18900000" flipH="1">
              <a:off x="7417187" y="364964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56145879-2A8F-48DE-81E9-1E47E46AA2DE}"/>
                </a:ext>
              </a:extLst>
            </p:cNvPr>
            <p:cNvSpPr/>
            <p:nvPr/>
          </p:nvSpPr>
          <p:spPr>
            <a:xfrm rot="18900000" flipH="1">
              <a:off x="7221552" y="384527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E64A9C0-76A9-49F2-B601-93E9932B73F1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8095597" y="310076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A0311F0-FDAD-448A-8B7F-FF23B6028C93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6710710" y="448565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49A920D6-1D37-445A-BA8F-DED4F1A51C44}"/>
                </a:ext>
              </a:extLst>
            </p:cNvPr>
            <p:cNvSpPr/>
            <p:nvPr/>
          </p:nvSpPr>
          <p:spPr>
            <a:xfrm rot="3033008">
              <a:off x="9960001" y="393404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A9CDF4A3-06E6-4348-91A6-6F4A8CBF0A65}"/>
                </a:ext>
              </a:extLst>
            </p:cNvPr>
            <p:cNvSpPr/>
            <p:nvPr/>
          </p:nvSpPr>
          <p:spPr>
            <a:xfrm rot="2043522" flipH="1">
              <a:off x="9973664" y="3971706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9B168AF-BCD4-47D7-98D1-97983B44DF5C}"/>
                </a:ext>
              </a:extLst>
            </p:cNvPr>
            <p:cNvSpPr/>
            <p:nvPr/>
          </p:nvSpPr>
          <p:spPr>
            <a:xfrm rot="3033008">
              <a:off x="9862207" y="3836245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E738E44C-5AA0-4FD5-B54F-85662148BF27}"/>
                </a:ext>
              </a:extLst>
            </p:cNvPr>
            <p:cNvSpPr/>
            <p:nvPr/>
          </p:nvSpPr>
          <p:spPr>
            <a:xfrm rot="2043522" flipH="1">
              <a:off x="9875869" y="387391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102826DE-63B3-4B14-85EF-2E2A93CB86CD}"/>
                </a:ext>
              </a:extLst>
            </p:cNvPr>
            <p:cNvSpPr/>
            <p:nvPr/>
          </p:nvSpPr>
          <p:spPr>
            <a:xfrm rot="2700000" flipH="1">
              <a:off x="9911436" y="379684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66106A3A-D0AD-4ACE-B05D-ACEEBDC26E68}"/>
                </a:ext>
              </a:extLst>
            </p:cNvPr>
            <p:cNvSpPr/>
            <p:nvPr/>
          </p:nvSpPr>
          <p:spPr>
            <a:xfrm rot="2043522" flipH="1">
              <a:off x="9778883" y="3776925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E7A44FA8-5C42-460F-8E41-673D71FCC6F0}"/>
                </a:ext>
              </a:extLst>
            </p:cNvPr>
            <p:cNvSpPr/>
            <p:nvPr/>
          </p:nvSpPr>
          <p:spPr>
            <a:xfrm rot="3033008">
              <a:off x="9765220" y="373925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FA6085A1-AB27-4839-AA0D-FAB1F4B74432}"/>
                </a:ext>
              </a:extLst>
            </p:cNvPr>
            <p:cNvSpPr/>
            <p:nvPr/>
          </p:nvSpPr>
          <p:spPr>
            <a:xfrm rot="3033008">
              <a:off x="9667425" y="36414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72D9B1FC-CE71-4C1B-B7B0-1F1F457385ED}"/>
                </a:ext>
              </a:extLst>
            </p:cNvPr>
            <p:cNvSpPr/>
            <p:nvPr/>
          </p:nvSpPr>
          <p:spPr>
            <a:xfrm rot="2043522" flipH="1">
              <a:off x="9681088" y="367913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7B3EB334-F7FD-4828-BF3B-5728A7118065}"/>
                </a:ext>
              </a:extLst>
            </p:cNvPr>
            <p:cNvSpPr/>
            <p:nvPr/>
          </p:nvSpPr>
          <p:spPr>
            <a:xfrm rot="2700000" flipH="1">
              <a:off x="9716655" y="360206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36E44744-CDA5-48D7-AC76-BF2176C05F62}"/>
                </a:ext>
              </a:extLst>
            </p:cNvPr>
            <p:cNvSpPr/>
            <p:nvPr/>
          </p:nvSpPr>
          <p:spPr>
            <a:xfrm rot="2700000" flipH="1">
              <a:off x="9814523" y="369992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E63F59BE-7DFD-4CD0-9FB6-E49C37E8932C}"/>
                </a:ext>
              </a:extLst>
            </p:cNvPr>
            <p:cNvSpPr/>
            <p:nvPr/>
          </p:nvSpPr>
          <p:spPr>
            <a:xfrm rot="2700000" flipH="1">
              <a:off x="9618889" y="350429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9668CA67-925B-4B55-AF1D-1F196B993B37}"/>
                </a:ext>
              </a:extLst>
            </p:cNvPr>
            <p:cNvSpPr/>
            <p:nvPr/>
          </p:nvSpPr>
          <p:spPr>
            <a:xfrm rot="3033008">
              <a:off x="9569549" y="354358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8F54FC58-18F1-4933-8C37-FFDEBA7B814D}"/>
                </a:ext>
              </a:extLst>
            </p:cNvPr>
            <p:cNvSpPr/>
            <p:nvPr/>
          </p:nvSpPr>
          <p:spPr>
            <a:xfrm rot="2043522" flipH="1">
              <a:off x="9583212" y="3581253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C52248D8-FDAE-46B6-BBA3-49A9C1C1BA7E}"/>
                </a:ext>
              </a:extLst>
            </p:cNvPr>
            <p:cNvSpPr/>
            <p:nvPr/>
          </p:nvSpPr>
          <p:spPr>
            <a:xfrm rot="3033008">
              <a:off x="9471754" y="344579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860C1FD0-D555-4C9E-B313-AA3AE1EA51F1}"/>
                </a:ext>
              </a:extLst>
            </p:cNvPr>
            <p:cNvSpPr/>
            <p:nvPr/>
          </p:nvSpPr>
          <p:spPr>
            <a:xfrm rot="2043522" flipH="1">
              <a:off x="9485417" y="348345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3A1927A0-D55E-456E-B584-4175A5C54DEB}"/>
                </a:ext>
              </a:extLst>
            </p:cNvPr>
            <p:cNvSpPr/>
            <p:nvPr/>
          </p:nvSpPr>
          <p:spPr>
            <a:xfrm rot="2700000" flipH="1">
              <a:off x="9520984" y="34063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58BCC8D5-AE9A-48FB-AC49-8634B75A87AF}"/>
                </a:ext>
              </a:extLst>
            </p:cNvPr>
            <p:cNvSpPr/>
            <p:nvPr/>
          </p:nvSpPr>
          <p:spPr>
            <a:xfrm rot="2043522" flipH="1">
              <a:off x="9388431" y="3386472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01359F05-01D7-4680-8B78-8256499EFC49}"/>
                </a:ext>
              </a:extLst>
            </p:cNvPr>
            <p:cNvSpPr/>
            <p:nvPr/>
          </p:nvSpPr>
          <p:spPr>
            <a:xfrm rot="3033008">
              <a:off x="9374768" y="334880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A987E18B-E167-4318-BBDC-8C988148BCC9}"/>
                </a:ext>
              </a:extLst>
            </p:cNvPr>
            <p:cNvSpPr/>
            <p:nvPr/>
          </p:nvSpPr>
          <p:spPr>
            <a:xfrm rot="3033008">
              <a:off x="9276973" y="325101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F332DD0A-8B0E-4380-AD15-79014A3A58F3}"/>
                </a:ext>
              </a:extLst>
            </p:cNvPr>
            <p:cNvSpPr/>
            <p:nvPr/>
          </p:nvSpPr>
          <p:spPr>
            <a:xfrm rot="2043522" flipH="1">
              <a:off x="9290636" y="328867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7DA30EC4-2930-4A07-8157-015464B8552F}"/>
                </a:ext>
              </a:extLst>
            </p:cNvPr>
            <p:cNvSpPr/>
            <p:nvPr/>
          </p:nvSpPr>
          <p:spPr>
            <a:xfrm rot="2700000" flipH="1">
              <a:off x="9326202" y="3211609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7DF6C8F-596A-479A-BB34-9655E220A9C2}"/>
                </a:ext>
              </a:extLst>
            </p:cNvPr>
            <p:cNvSpPr/>
            <p:nvPr/>
          </p:nvSpPr>
          <p:spPr>
            <a:xfrm rot="2700000" flipH="1">
              <a:off x="9424071" y="330947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E17BDA58-FF02-4ECA-BFBF-CAA9DF6456A8}"/>
                </a:ext>
              </a:extLst>
            </p:cNvPr>
            <p:cNvSpPr/>
            <p:nvPr/>
          </p:nvSpPr>
          <p:spPr>
            <a:xfrm rot="2700000" flipH="1">
              <a:off x="9228437" y="3113842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4D9D517-C80C-4991-88D3-48994E0BB03E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9982927" y="448565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CCEB046-3AB3-4502-916E-957179637E0C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598040" y="310076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862E641F-B87B-487A-811B-751717313E66}"/>
                </a:ext>
              </a:extLst>
            </p:cNvPr>
            <p:cNvSpPr/>
            <p:nvPr/>
          </p:nvSpPr>
          <p:spPr>
            <a:xfrm rot="5733008">
              <a:off x="8670959" y="181802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B4FFD523-A722-40AC-B883-94A0D274431F}"/>
                </a:ext>
              </a:extLst>
            </p:cNvPr>
            <p:cNvSpPr/>
            <p:nvPr/>
          </p:nvSpPr>
          <p:spPr>
            <a:xfrm rot="4743522" flipH="1">
              <a:off x="8645915" y="187381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90739016-4215-4ABD-91C4-2CBEF64218BE}"/>
                </a:ext>
              </a:extLst>
            </p:cNvPr>
            <p:cNvSpPr/>
            <p:nvPr/>
          </p:nvSpPr>
          <p:spPr>
            <a:xfrm rot="5733008">
              <a:off x="8670959" y="167972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079FB890-787D-4C7F-B9F0-A9E5A1371121}"/>
                </a:ext>
              </a:extLst>
            </p:cNvPr>
            <p:cNvSpPr/>
            <p:nvPr/>
          </p:nvSpPr>
          <p:spPr>
            <a:xfrm rot="4743522" flipH="1">
              <a:off x="8645915" y="17355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641B8BC9-98F1-46FE-BCFF-BA03B80BB884}"/>
                </a:ext>
              </a:extLst>
            </p:cNvPr>
            <p:cNvSpPr/>
            <p:nvPr/>
          </p:nvSpPr>
          <p:spPr>
            <a:xfrm rot="5400000" flipH="1">
              <a:off x="8672906" y="171376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CC7813A8-EFAC-4187-AA34-EC45EA671B39}"/>
                </a:ext>
              </a:extLst>
            </p:cNvPr>
            <p:cNvSpPr/>
            <p:nvPr/>
          </p:nvSpPr>
          <p:spPr>
            <a:xfrm rot="4743522" flipH="1">
              <a:off x="8645915" y="159834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780AA1E0-8100-4471-9C95-00547FB43CDA}"/>
                </a:ext>
              </a:extLst>
            </p:cNvPr>
            <p:cNvSpPr/>
            <p:nvPr/>
          </p:nvSpPr>
          <p:spPr>
            <a:xfrm rot="5733008">
              <a:off x="8670959" y="154256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E9BA9855-5418-4846-9749-33F9E526C0D4}"/>
                </a:ext>
              </a:extLst>
            </p:cNvPr>
            <p:cNvSpPr/>
            <p:nvPr/>
          </p:nvSpPr>
          <p:spPr>
            <a:xfrm rot="5733008">
              <a:off x="8670959" y="14042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4CA4084A-D420-4DD4-9421-9A780183D50A}"/>
                </a:ext>
              </a:extLst>
            </p:cNvPr>
            <p:cNvSpPr/>
            <p:nvPr/>
          </p:nvSpPr>
          <p:spPr>
            <a:xfrm rot="4743522" flipH="1">
              <a:off x="8645915" y="146004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3E4721D5-5ECA-4475-A0DD-241ACD6052FD}"/>
                </a:ext>
              </a:extLst>
            </p:cNvPr>
            <p:cNvSpPr/>
            <p:nvPr/>
          </p:nvSpPr>
          <p:spPr>
            <a:xfrm rot="5400000" flipH="1">
              <a:off x="8672906" y="143830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DBFCE609-A08B-4967-8F88-3E30B3F398D5}"/>
                </a:ext>
              </a:extLst>
            </p:cNvPr>
            <p:cNvSpPr/>
            <p:nvPr/>
          </p:nvSpPr>
          <p:spPr>
            <a:xfrm rot="5400000" flipH="1">
              <a:off x="8672906" y="157671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D50293BB-1A48-4517-8FF3-8B6AF781C424}"/>
                </a:ext>
              </a:extLst>
            </p:cNvPr>
            <p:cNvSpPr/>
            <p:nvPr/>
          </p:nvSpPr>
          <p:spPr>
            <a:xfrm rot="5400000" flipH="1">
              <a:off x="8672906" y="130004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5544D1E2-0B45-48E7-81F6-4CDA98C55A83}"/>
                </a:ext>
              </a:extLst>
            </p:cNvPr>
            <p:cNvSpPr/>
            <p:nvPr/>
          </p:nvSpPr>
          <p:spPr>
            <a:xfrm rot="5733008">
              <a:off x="8670959" y="126584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208298D-B535-4398-810D-5304AEF69607}"/>
                </a:ext>
              </a:extLst>
            </p:cNvPr>
            <p:cNvSpPr/>
            <p:nvPr/>
          </p:nvSpPr>
          <p:spPr>
            <a:xfrm rot="4743522" flipH="1">
              <a:off x="8645915" y="132162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03D48372-22AE-4ECD-9740-6B6F82EBB6F3}"/>
                </a:ext>
              </a:extLst>
            </p:cNvPr>
            <p:cNvSpPr/>
            <p:nvPr/>
          </p:nvSpPr>
          <p:spPr>
            <a:xfrm rot="5733008">
              <a:off x="8670959" y="112754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EA3D0A42-B394-4AB6-9F0C-BD55FC061B63}"/>
                </a:ext>
              </a:extLst>
            </p:cNvPr>
            <p:cNvSpPr/>
            <p:nvPr/>
          </p:nvSpPr>
          <p:spPr>
            <a:xfrm rot="4743522" flipH="1">
              <a:off x="8645915" y="118332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A5C78652-4B59-4C28-A69F-2EC479461C35}"/>
                </a:ext>
              </a:extLst>
            </p:cNvPr>
            <p:cNvSpPr/>
            <p:nvPr/>
          </p:nvSpPr>
          <p:spPr>
            <a:xfrm rot="5400000" flipH="1">
              <a:off x="8672906" y="116158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67201C9D-EF8B-4E9C-83DD-98BC6389566B}"/>
                </a:ext>
              </a:extLst>
            </p:cNvPr>
            <p:cNvSpPr/>
            <p:nvPr/>
          </p:nvSpPr>
          <p:spPr>
            <a:xfrm rot="4743522" flipH="1">
              <a:off x="8645915" y="104616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244EB722-65E3-4BBE-8B7F-97E4140152B4}"/>
                </a:ext>
              </a:extLst>
            </p:cNvPr>
            <p:cNvSpPr/>
            <p:nvPr/>
          </p:nvSpPr>
          <p:spPr>
            <a:xfrm rot="5733008">
              <a:off x="8670959" y="99038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8C54CDB6-D388-4074-A7EF-EB271B9393EA}"/>
                </a:ext>
              </a:extLst>
            </p:cNvPr>
            <p:cNvSpPr/>
            <p:nvPr/>
          </p:nvSpPr>
          <p:spPr>
            <a:xfrm rot="5733008">
              <a:off x="8670959" y="85208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867C0515-F598-42D6-8E8C-32B984006634}"/>
                </a:ext>
              </a:extLst>
            </p:cNvPr>
            <p:cNvSpPr/>
            <p:nvPr/>
          </p:nvSpPr>
          <p:spPr>
            <a:xfrm rot="4743522" flipH="1">
              <a:off x="8645915" y="90786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12A44B21-74F0-4191-85A2-D874F9C99017}"/>
                </a:ext>
              </a:extLst>
            </p:cNvPr>
            <p:cNvSpPr/>
            <p:nvPr/>
          </p:nvSpPr>
          <p:spPr>
            <a:xfrm rot="5400000" flipH="1">
              <a:off x="8672906" y="88612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4F90EF6C-2331-4D90-A49D-DCA41AECCCD6}"/>
                </a:ext>
              </a:extLst>
            </p:cNvPr>
            <p:cNvSpPr/>
            <p:nvPr/>
          </p:nvSpPr>
          <p:spPr>
            <a:xfrm rot="5400000" flipH="1">
              <a:off x="8672906" y="102452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E033323B-69A5-42B6-A71F-B1C009F15DE2}"/>
                </a:ext>
              </a:extLst>
            </p:cNvPr>
            <p:cNvSpPr/>
            <p:nvPr/>
          </p:nvSpPr>
          <p:spPr>
            <a:xfrm rot="5400000" flipH="1">
              <a:off x="8672906" y="74785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828FC16-0450-4192-915E-9131B8AF5F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344473" y="2498193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A563A60-BD12-4B5C-A6FF-FD9B8143D07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344473" y="539667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974F781-550B-4BCA-81A5-963447542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7884" y="186690"/>
              <a:ext cx="520956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F0B6807-C51C-4CCD-BEC0-1DE704F8269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251550" y="508822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3FDD4A-BB7B-4DA7-96D7-2D836D30B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930" y="4735243"/>
              <a:ext cx="0" cy="38349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C85C1C0-9EA3-4892-AA5B-A5D31216B54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61117" y="5088220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8F398AD-8923-48AD-A17A-0F16552F6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5497" y="4735243"/>
              <a:ext cx="0" cy="38349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E3CBE5B-8E74-4CFE-B8A3-5620B3C0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528" y="5436690"/>
              <a:ext cx="520956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A68F78-244D-4D15-A23D-146882BF6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5931" y="5118742"/>
              <a:ext cx="520956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8D4184-4C58-47B4-86B3-F4F72C82E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58" y="2537879"/>
              <a:ext cx="9626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B392B649-2B6C-47D1-93DA-7EB37A6ADF0F}"/>
                </a:ext>
              </a:extLst>
            </p:cNvPr>
            <p:cNvSpPr/>
            <p:nvPr/>
          </p:nvSpPr>
          <p:spPr>
            <a:xfrm rot="5733008">
              <a:off x="1237788" y="181802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54E9F0A8-D998-4509-8752-85652B4E3A47}"/>
                </a:ext>
              </a:extLst>
            </p:cNvPr>
            <p:cNvSpPr/>
            <p:nvPr/>
          </p:nvSpPr>
          <p:spPr>
            <a:xfrm rot="4743522" flipH="1">
              <a:off x="1212744" y="187381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1D444591-F17B-4329-94B4-0B941DBB1E4F}"/>
                </a:ext>
              </a:extLst>
            </p:cNvPr>
            <p:cNvSpPr/>
            <p:nvPr/>
          </p:nvSpPr>
          <p:spPr>
            <a:xfrm rot="5733008">
              <a:off x="1237788" y="167972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904439B2-BEF0-4EA4-962B-4B877E03C9E3}"/>
                </a:ext>
              </a:extLst>
            </p:cNvPr>
            <p:cNvSpPr/>
            <p:nvPr/>
          </p:nvSpPr>
          <p:spPr>
            <a:xfrm rot="4743522" flipH="1">
              <a:off x="1212744" y="17355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A0CAA312-5BD1-4192-9B4B-3A8AA403B6DD}"/>
                </a:ext>
              </a:extLst>
            </p:cNvPr>
            <p:cNvSpPr/>
            <p:nvPr/>
          </p:nvSpPr>
          <p:spPr>
            <a:xfrm rot="5400000" flipH="1">
              <a:off x="1239735" y="171376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0FD7144E-F8A3-4C06-95D7-56583A60E1BB}"/>
                </a:ext>
              </a:extLst>
            </p:cNvPr>
            <p:cNvSpPr/>
            <p:nvPr/>
          </p:nvSpPr>
          <p:spPr>
            <a:xfrm rot="4743522" flipH="1">
              <a:off x="1212744" y="159834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19D25C89-2405-4F38-A0D3-E6F22DD7B09E}"/>
                </a:ext>
              </a:extLst>
            </p:cNvPr>
            <p:cNvSpPr/>
            <p:nvPr/>
          </p:nvSpPr>
          <p:spPr>
            <a:xfrm rot="5733008">
              <a:off x="1237788" y="154256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44026BE9-7166-4957-8303-B154C9414FCC}"/>
                </a:ext>
              </a:extLst>
            </p:cNvPr>
            <p:cNvSpPr/>
            <p:nvPr/>
          </p:nvSpPr>
          <p:spPr>
            <a:xfrm rot="5733008">
              <a:off x="1237788" y="14042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1D976030-2EB5-4E54-A998-B89BF889A540}"/>
                </a:ext>
              </a:extLst>
            </p:cNvPr>
            <p:cNvSpPr/>
            <p:nvPr/>
          </p:nvSpPr>
          <p:spPr>
            <a:xfrm rot="4743522" flipH="1">
              <a:off x="1212744" y="146004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FFE23196-6CB3-42A9-80C2-C7892C4618F6}"/>
                </a:ext>
              </a:extLst>
            </p:cNvPr>
            <p:cNvSpPr/>
            <p:nvPr/>
          </p:nvSpPr>
          <p:spPr>
            <a:xfrm rot="5400000" flipH="1">
              <a:off x="1239735" y="143830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64C63C5B-F67A-48B2-8B2C-2476B7C351EB}"/>
                </a:ext>
              </a:extLst>
            </p:cNvPr>
            <p:cNvSpPr/>
            <p:nvPr/>
          </p:nvSpPr>
          <p:spPr>
            <a:xfrm rot="5400000" flipH="1">
              <a:off x="1239735" y="157671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1A7BE477-5DDC-435E-9F95-9636DD5F9C9A}"/>
                </a:ext>
              </a:extLst>
            </p:cNvPr>
            <p:cNvSpPr/>
            <p:nvPr/>
          </p:nvSpPr>
          <p:spPr>
            <a:xfrm rot="5400000" flipH="1">
              <a:off x="1239735" y="130004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561BF31A-4E68-4B80-A5CB-A1EC91828026}"/>
                </a:ext>
              </a:extLst>
            </p:cNvPr>
            <p:cNvSpPr/>
            <p:nvPr/>
          </p:nvSpPr>
          <p:spPr>
            <a:xfrm rot="5733008">
              <a:off x="1237788" y="126584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10C10030-9868-4489-9EE6-8EA7D08140D9}"/>
                </a:ext>
              </a:extLst>
            </p:cNvPr>
            <p:cNvSpPr/>
            <p:nvPr/>
          </p:nvSpPr>
          <p:spPr>
            <a:xfrm rot="4743522" flipH="1">
              <a:off x="1212744" y="132162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3854966B-CD7F-4D1B-837D-4FB590A47D07}"/>
                </a:ext>
              </a:extLst>
            </p:cNvPr>
            <p:cNvSpPr/>
            <p:nvPr/>
          </p:nvSpPr>
          <p:spPr>
            <a:xfrm rot="5733008">
              <a:off x="1237788" y="112754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F10A50D6-F603-40B3-B003-25EFACB5E438}"/>
                </a:ext>
              </a:extLst>
            </p:cNvPr>
            <p:cNvSpPr/>
            <p:nvPr/>
          </p:nvSpPr>
          <p:spPr>
            <a:xfrm rot="4743522" flipH="1">
              <a:off x="1212744" y="118332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32F9F337-7D05-46FF-B353-647BAC51E185}"/>
                </a:ext>
              </a:extLst>
            </p:cNvPr>
            <p:cNvSpPr/>
            <p:nvPr/>
          </p:nvSpPr>
          <p:spPr>
            <a:xfrm rot="5400000" flipH="1">
              <a:off x="1239735" y="116158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D556ADB5-FE50-4A4E-8172-5B8239FD91D6}"/>
                </a:ext>
              </a:extLst>
            </p:cNvPr>
            <p:cNvSpPr/>
            <p:nvPr/>
          </p:nvSpPr>
          <p:spPr>
            <a:xfrm rot="4743522" flipH="1">
              <a:off x="1212744" y="104616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85E8BCAA-06FB-4A51-A2E8-623983CC5DCD}"/>
                </a:ext>
              </a:extLst>
            </p:cNvPr>
            <p:cNvSpPr/>
            <p:nvPr/>
          </p:nvSpPr>
          <p:spPr>
            <a:xfrm rot="5733008">
              <a:off x="1237788" y="99038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F26B902D-7C00-4EF4-977B-7A02F1E7EE2F}"/>
                </a:ext>
              </a:extLst>
            </p:cNvPr>
            <p:cNvSpPr/>
            <p:nvPr/>
          </p:nvSpPr>
          <p:spPr>
            <a:xfrm rot="5733008">
              <a:off x="1237788" y="85208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1C6AABFC-27B9-42A8-BE51-442D2E15005C}"/>
                </a:ext>
              </a:extLst>
            </p:cNvPr>
            <p:cNvSpPr/>
            <p:nvPr/>
          </p:nvSpPr>
          <p:spPr>
            <a:xfrm rot="4743522" flipH="1">
              <a:off x="1212744" y="90786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6A975CC8-B53F-4979-A057-A5ECCF3CC87B}"/>
                </a:ext>
              </a:extLst>
            </p:cNvPr>
            <p:cNvSpPr/>
            <p:nvPr/>
          </p:nvSpPr>
          <p:spPr>
            <a:xfrm rot="5400000" flipH="1">
              <a:off x="1239735" y="88612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63E28219-956D-46D5-83F3-E3717AFEFE94}"/>
                </a:ext>
              </a:extLst>
            </p:cNvPr>
            <p:cNvSpPr/>
            <p:nvPr/>
          </p:nvSpPr>
          <p:spPr>
            <a:xfrm rot="5400000" flipH="1">
              <a:off x="1239735" y="102452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24060EB0-39E6-434A-B4F2-19119F6349A6}"/>
                </a:ext>
              </a:extLst>
            </p:cNvPr>
            <p:cNvSpPr/>
            <p:nvPr/>
          </p:nvSpPr>
          <p:spPr>
            <a:xfrm rot="5400000" flipH="1">
              <a:off x="1239735" y="74785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62E584-FA35-4AFF-B43D-47DCE5535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279" y="2145217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D763451-A170-4E60-827B-6847BA3DCC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58" y="499982"/>
              <a:ext cx="9626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72AF8E0-086C-43FB-BFD2-CBEC10907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279" y="499982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80C967B-CEDC-4BE5-93A2-47C5E7EA1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927719" y="2537879"/>
              <a:ext cx="9626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F1CE23B9-E60A-45D7-8EAF-1B50F851A61E}"/>
                </a:ext>
              </a:extLst>
            </p:cNvPr>
            <p:cNvSpPr/>
            <p:nvPr/>
          </p:nvSpPr>
          <p:spPr>
            <a:xfrm rot="15866992" flipH="1">
              <a:off x="10862176" y="181802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62E942F0-9268-4E97-85BB-07992123EC56}"/>
                </a:ext>
              </a:extLst>
            </p:cNvPr>
            <p:cNvSpPr/>
            <p:nvPr/>
          </p:nvSpPr>
          <p:spPr>
            <a:xfrm rot="16856478">
              <a:off x="10832103" y="187381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EDC54469-AF51-431D-9591-76803202B4BE}"/>
                </a:ext>
              </a:extLst>
            </p:cNvPr>
            <p:cNvSpPr/>
            <p:nvPr/>
          </p:nvSpPr>
          <p:spPr>
            <a:xfrm rot="15866992" flipH="1">
              <a:off x="10862176" y="167972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8F490C7A-5F19-4BDB-B522-6D560AF27A0C}"/>
                </a:ext>
              </a:extLst>
            </p:cNvPr>
            <p:cNvSpPr/>
            <p:nvPr/>
          </p:nvSpPr>
          <p:spPr>
            <a:xfrm rot="16856478">
              <a:off x="10832103" y="173550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74614CBD-328B-4A02-8D20-AA1FA7710EE4}"/>
                </a:ext>
              </a:extLst>
            </p:cNvPr>
            <p:cNvSpPr/>
            <p:nvPr/>
          </p:nvSpPr>
          <p:spPr>
            <a:xfrm rot="16200000">
              <a:off x="10734101" y="171376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65A4DD44-9480-4DDF-9DE5-7959FA9A2902}"/>
                </a:ext>
              </a:extLst>
            </p:cNvPr>
            <p:cNvSpPr/>
            <p:nvPr/>
          </p:nvSpPr>
          <p:spPr>
            <a:xfrm rot="16856478">
              <a:off x="10832103" y="159834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37BE5E57-A6C7-47D2-B6B1-94185C6CDFBC}"/>
                </a:ext>
              </a:extLst>
            </p:cNvPr>
            <p:cNvSpPr/>
            <p:nvPr/>
          </p:nvSpPr>
          <p:spPr>
            <a:xfrm rot="15866992" flipH="1">
              <a:off x="10862176" y="154256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2EC93007-B6AE-44D3-BC6D-4DA9B7917EAC}"/>
                </a:ext>
              </a:extLst>
            </p:cNvPr>
            <p:cNvSpPr/>
            <p:nvPr/>
          </p:nvSpPr>
          <p:spPr>
            <a:xfrm rot="15866992" flipH="1">
              <a:off x="10862176" y="140426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6" name="Arc 265">
              <a:extLst>
                <a:ext uri="{FF2B5EF4-FFF2-40B4-BE49-F238E27FC236}">
                  <a16:creationId xmlns:a16="http://schemas.microsoft.com/office/drawing/2014/main" id="{DD10D292-07D2-4384-963C-9EA31E95F3F1}"/>
                </a:ext>
              </a:extLst>
            </p:cNvPr>
            <p:cNvSpPr/>
            <p:nvPr/>
          </p:nvSpPr>
          <p:spPr>
            <a:xfrm rot="16856478">
              <a:off x="10832103" y="146004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D5D1B891-EEBD-408D-B630-AED35B96E66D}"/>
                </a:ext>
              </a:extLst>
            </p:cNvPr>
            <p:cNvSpPr/>
            <p:nvPr/>
          </p:nvSpPr>
          <p:spPr>
            <a:xfrm rot="16200000">
              <a:off x="10734100" y="143830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2B6184A0-AA01-477D-B342-5AE1B3DE55A2}"/>
                </a:ext>
              </a:extLst>
            </p:cNvPr>
            <p:cNvSpPr/>
            <p:nvPr/>
          </p:nvSpPr>
          <p:spPr>
            <a:xfrm rot="16200000">
              <a:off x="10734101" y="157671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69" name="Arc 268">
              <a:extLst>
                <a:ext uri="{FF2B5EF4-FFF2-40B4-BE49-F238E27FC236}">
                  <a16:creationId xmlns:a16="http://schemas.microsoft.com/office/drawing/2014/main" id="{F1DF7E7D-AE4E-46EB-80F5-90AD152D70FD}"/>
                </a:ext>
              </a:extLst>
            </p:cNvPr>
            <p:cNvSpPr/>
            <p:nvPr/>
          </p:nvSpPr>
          <p:spPr>
            <a:xfrm rot="16200000">
              <a:off x="10734101" y="130004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0" name="Arc 269">
              <a:extLst>
                <a:ext uri="{FF2B5EF4-FFF2-40B4-BE49-F238E27FC236}">
                  <a16:creationId xmlns:a16="http://schemas.microsoft.com/office/drawing/2014/main" id="{910E05BF-3641-43D7-B923-ABEA51E1A9F4}"/>
                </a:ext>
              </a:extLst>
            </p:cNvPr>
            <p:cNvSpPr/>
            <p:nvPr/>
          </p:nvSpPr>
          <p:spPr>
            <a:xfrm rot="15866992" flipH="1">
              <a:off x="10862176" y="126584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01976DB3-E8BC-4FA5-9C19-D3834D56C6DC}"/>
                </a:ext>
              </a:extLst>
            </p:cNvPr>
            <p:cNvSpPr/>
            <p:nvPr/>
          </p:nvSpPr>
          <p:spPr>
            <a:xfrm rot="16856478">
              <a:off x="10832103" y="132162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2" name="Arc 271">
              <a:extLst>
                <a:ext uri="{FF2B5EF4-FFF2-40B4-BE49-F238E27FC236}">
                  <a16:creationId xmlns:a16="http://schemas.microsoft.com/office/drawing/2014/main" id="{32665EF8-1B46-4526-A186-DC8DD402013D}"/>
                </a:ext>
              </a:extLst>
            </p:cNvPr>
            <p:cNvSpPr/>
            <p:nvPr/>
          </p:nvSpPr>
          <p:spPr>
            <a:xfrm rot="15866992" flipH="1">
              <a:off x="10862176" y="112754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3" name="Arc 272">
              <a:extLst>
                <a:ext uri="{FF2B5EF4-FFF2-40B4-BE49-F238E27FC236}">
                  <a16:creationId xmlns:a16="http://schemas.microsoft.com/office/drawing/2014/main" id="{B26F6CB3-4F54-487E-9CFC-025FE13FFC56}"/>
                </a:ext>
              </a:extLst>
            </p:cNvPr>
            <p:cNvSpPr/>
            <p:nvPr/>
          </p:nvSpPr>
          <p:spPr>
            <a:xfrm rot="16856478">
              <a:off x="10832103" y="118332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4" name="Arc 273">
              <a:extLst>
                <a:ext uri="{FF2B5EF4-FFF2-40B4-BE49-F238E27FC236}">
                  <a16:creationId xmlns:a16="http://schemas.microsoft.com/office/drawing/2014/main" id="{D950D0AC-4797-470B-9139-FAC756B6BC80}"/>
                </a:ext>
              </a:extLst>
            </p:cNvPr>
            <p:cNvSpPr/>
            <p:nvPr/>
          </p:nvSpPr>
          <p:spPr>
            <a:xfrm rot="16200000">
              <a:off x="10734101" y="116158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32EC5486-0EB9-490E-ACE2-653025A1F0BA}"/>
                </a:ext>
              </a:extLst>
            </p:cNvPr>
            <p:cNvSpPr/>
            <p:nvPr/>
          </p:nvSpPr>
          <p:spPr>
            <a:xfrm rot="16856478">
              <a:off x="10832103" y="104616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6" name="Arc 275">
              <a:extLst>
                <a:ext uri="{FF2B5EF4-FFF2-40B4-BE49-F238E27FC236}">
                  <a16:creationId xmlns:a16="http://schemas.microsoft.com/office/drawing/2014/main" id="{01435382-7742-431B-AC93-B8F3A6243D7A}"/>
                </a:ext>
              </a:extLst>
            </p:cNvPr>
            <p:cNvSpPr/>
            <p:nvPr/>
          </p:nvSpPr>
          <p:spPr>
            <a:xfrm rot="15866992" flipH="1">
              <a:off x="10862176" y="99038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D655B443-075A-4953-87F2-2D3C79D29B53}"/>
                </a:ext>
              </a:extLst>
            </p:cNvPr>
            <p:cNvSpPr/>
            <p:nvPr/>
          </p:nvSpPr>
          <p:spPr>
            <a:xfrm rot="15866992" flipH="1">
              <a:off x="10862176" y="85208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004594B5-F6A9-4712-A5AC-117A5870D0C6}"/>
                </a:ext>
              </a:extLst>
            </p:cNvPr>
            <p:cNvSpPr/>
            <p:nvPr/>
          </p:nvSpPr>
          <p:spPr>
            <a:xfrm rot="16856478">
              <a:off x="10832103" y="90786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7859DCFA-DD78-454B-A4D4-81E90739F8C6}"/>
                </a:ext>
              </a:extLst>
            </p:cNvPr>
            <p:cNvSpPr/>
            <p:nvPr/>
          </p:nvSpPr>
          <p:spPr>
            <a:xfrm rot="16200000">
              <a:off x="10734100" y="88612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97592157-78C6-4F63-8960-148EBD9DAB06}"/>
                </a:ext>
              </a:extLst>
            </p:cNvPr>
            <p:cNvSpPr/>
            <p:nvPr/>
          </p:nvSpPr>
          <p:spPr>
            <a:xfrm rot="16200000">
              <a:off x="10734101" y="102452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281" name="Arc 280">
              <a:extLst>
                <a:ext uri="{FF2B5EF4-FFF2-40B4-BE49-F238E27FC236}">
                  <a16:creationId xmlns:a16="http://schemas.microsoft.com/office/drawing/2014/main" id="{BCEE6456-BA03-4205-9907-7BCD99B33A56}"/>
                </a:ext>
              </a:extLst>
            </p:cNvPr>
            <p:cNvSpPr/>
            <p:nvPr/>
          </p:nvSpPr>
          <p:spPr>
            <a:xfrm rot="16200000">
              <a:off x="10734101" y="74785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A9CAED03-E99E-4F60-8EB8-9846FC309D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7722" y="2145217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557DD98-08E1-4EC8-8C11-0DCC97CCC2B6}"/>
                </a:ext>
              </a:extLst>
            </p:cNvPr>
            <p:cNvCxnSpPr>
              <a:cxnSpLocks/>
            </p:cNvCxnSpPr>
            <p:nvPr/>
          </p:nvCxnSpPr>
          <p:spPr>
            <a:xfrm>
              <a:off x="10927719" y="499982"/>
              <a:ext cx="9626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C264240-E8B4-4DB7-B4A4-455D1C6EAF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7722" y="499982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048" name="Flowchart: Magnetic Disk 2047">
              <a:extLst>
                <a:ext uri="{FF2B5EF4-FFF2-40B4-BE49-F238E27FC236}">
                  <a16:creationId xmlns:a16="http://schemas.microsoft.com/office/drawing/2014/main" id="{455EF5EC-67FE-476E-BA62-AA3E3A680F45}"/>
                </a:ext>
              </a:extLst>
            </p:cNvPr>
            <p:cNvSpPr/>
            <p:nvPr/>
          </p:nvSpPr>
          <p:spPr>
            <a:xfrm>
              <a:off x="1120978" y="5800869"/>
              <a:ext cx="714894" cy="457200"/>
            </a:xfrm>
            <a:prstGeom prst="flowChartMagneticDisk">
              <a:avLst/>
            </a:prstGeom>
            <a:pattFill prst="ltVert">
              <a:fgClr>
                <a:schemeClr val="tx1"/>
              </a:fgClr>
              <a:bgClr>
                <a:schemeClr val="bg1">
                  <a:lumMod val="85000"/>
                </a:schemeClr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9" name="Oval 2048">
              <a:extLst>
                <a:ext uri="{FF2B5EF4-FFF2-40B4-BE49-F238E27FC236}">
                  <a16:creationId xmlns:a16="http://schemas.microsoft.com/office/drawing/2014/main" id="{C42F283B-9DF4-4906-83A2-E8D1A23EC70C}"/>
                </a:ext>
              </a:extLst>
            </p:cNvPr>
            <p:cNvSpPr/>
            <p:nvPr/>
          </p:nvSpPr>
          <p:spPr>
            <a:xfrm>
              <a:off x="1120979" y="5800869"/>
              <a:ext cx="714892" cy="1606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Flowchart: Magnetic Disk 322">
              <a:extLst>
                <a:ext uri="{FF2B5EF4-FFF2-40B4-BE49-F238E27FC236}">
                  <a16:creationId xmlns:a16="http://schemas.microsoft.com/office/drawing/2014/main" id="{61CE66A8-9888-482F-A884-6ABFE819C6BE}"/>
                </a:ext>
              </a:extLst>
            </p:cNvPr>
            <p:cNvSpPr/>
            <p:nvPr/>
          </p:nvSpPr>
          <p:spPr>
            <a:xfrm>
              <a:off x="10353094" y="5800870"/>
              <a:ext cx="714894" cy="457200"/>
            </a:xfrm>
            <a:prstGeom prst="flowChartMagneticDisk">
              <a:avLst/>
            </a:prstGeom>
            <a:pattFill prst="ltVert">
              <a:fgClr>
                <a:schemeClr val="tx1"/>
              </a:fgClr>
              <a:bgClr>
                <a:schemeClr val="bg1">
                  <a:lumMod val="85000"/>
                </a:schemeClr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4E1AD4C-B2AC-47C0-8B73-7D2B1D50F7B4}"/>
                </a:ext>
              </a:extLst>
            </p:cNvPr>
            <p:cNvSpPr/>
            <p:nvPr/>
          </p:nvSpPr>
          <p:spPr>
            <a:xfrm>
              <a:off x="10353095" y="5800870"/>
              <a:ext cx="714892" cy="1606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8A5B3837-42DE-4486-9F1E-D73E66C22C03}"/>
                    </a:ext>
                  </a:extLst>
                </p:cNvPr>
                <p:cNvSpPr txBox="1"/>
                <p:nvPr/>
              </p:nvSpPr>
              <p:spPr>
                <a:xfrm flipH="1">
                  <a:off x="10513514" y="6258035"/>
                  <a:ext cx="394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8A5B3837-42DE-4486-9F1E-D73E66C22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513514" y="6258035"/>
                  <a:ext cx="39405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EBB9B402-FD06-426C-8963-DF14F9B21CC3}"/>
                    </a:ext>
                  </a:extLst>
                </p:cNvPr>
                <p:cNvSpPr txBox="1"/>
                <p:nvPr/>
              </p:nvSpPr>
              <p:spPr>
                <a:xfrm>
                  <a:off x="1281398" y="6258035"/>
                  <a:ext cx="394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4800" dirty="0"/>
                </a:p>
              </p:txBody>
            </p:sp>
          </mc:Choice>
          <mc:Fallback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EBB9B402-FD06-426C-8963-DF14F9B21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398" y="6258035"/>
                  <a:ext cx="39405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371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ear train side view">
            <a:hlinkClick r:id="rId2"/>
            <a:extLst>
              <a:ext uri="{FF2B5EF4-FFF2-40B4-BE49-F238E27FC236}">
                <a16:creationId xmlns:a16="http://schemas.microsoft.com/office/drawing/2014/main" id="{A6814D45-4FAD-4FC1-8F29-6D985090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056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43FA2D4-85E6-48C5-9B98-A06F1539234E}"/>
              </a:ext>
            </a:extLst>
          </p:cNvPr>
          <p:cNvGrpSpPr/>
          <p:nvPr/>
        </p:nvGrpSpPr>
        <p:grpSpPr>
          <a:xfrm>
            <a:off x="6096000" y="3514725"/>
            <a:ext cx="904876" cy="933450"/>
            <a:chOff x="733424" y="2683669"/>
            <a:chExt cx="904876" cy="9334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DE25EA-D00B-4A2A-AF72-75AAA19E9BF5}"/>
                </a:ext>
              </a:extLst>
            </p:cNvPr>
            <p:cNvSpPr/>
            <p:nvPr/>
          </p:nvSpPr>
          <p:spPr>
            <a:xfrm>
              <a:off x="1447800" y="2683669"/>
              <a:ext cx="190500" cy="933450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F58B99-16A0-4D24-BC6B-FF1C75E32BB6}"/>
                </a:ext>
              </a:extLst>
            </p:cNvPr>
            <p:cNvSpPr/>
            <p:nvPr/>
          </p:nvSpPr>
          <p:spPr>
            <a:xfrm>
              <a:off x="827286" y="2963466"/>
              <a:ext cx="142875" cy="373856"/>
            </a:xfrm>
            <a:prstGeom prst="rect">
              <a:avLst/>
            </a:prstGeom>
            <a:pattFill prst="ltVert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824579-92A5-4BF4-8168-E466F36DE26A}"/>
                </a:ext>
              </a:extLst>
            </p:cNvPr>
            <p:cNvSpPr/>
            <p:nvPr/>
          </p:nvSpPr>
          <p:spPr>
            <a:xfrm>
              <a:off x="1060450" y="2963466"/>
              <a:ext cx="142875" cy="373856"/>
            </a:xfrm>
            <a:prstGeom prst="rect">
              <a:avLst/>
            </a:prstGeom>
            <a:pattFill prst="ltVert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049C58-4AEC-4B8B-860F-5A92B05DE775}"/>
                </a:ext>
              </a:extLst>
            </p:cNvPr>
            <p:cNvSpPr/>
            <p:nvPr/>
          </p:nvSpPr>
          <p:spPr>
            <a:xfrm>
              <a:off x="733424" y="2963466"/>
              <a:ext cx="814389" cy="373856"/>
            </a:xfrm>
            <a:custGeom>
              <a:avLst/>
              <a:gdLst>
                <a:gd name="connsiteX0" fmla="*/ 713989 w 814389"/>
                <a:gd name="connsiteY0" fmla="*/ 0 h 373856"/>
                <a:gd name="connsiteX1" fmla="*/ 814389 w 814389"/>
                <a:gd name="connsiteY1" fmla="*/ 0 h 373856"/>
                <a:gd name="connsiteX2" fmla="*/ 814389 w 814389"/>
                <a:gd name="connsiteY2" fmla="*/ 373856 h 373856"/>
                <a:gd name="connsiteX3" fmla="*/ 713989 w 814389"/>
                <a:gd name="connsiteY3" fmla="*/ 373856 h 373856"/>
                <a:gd name="connsiteX4" fmla="*/ 714377 w 814389"/>
                <a:gd name="connsiteY4" fmla="*/ 372666 h 373856"/>
                <a:gd name="connsiteX5" fmla="*/ 622752 w 814389"/>
                <a:gd name="connsiteY5" fmla="*/ 287095 h 373856"/>
                <a:gd name="connsiteX6" fmla="*/ 583409 w 814389"/>
                <a:gd name="connsiteY6" fmla="*/ 282178 h 373856"/>
                <a:gd name="connsiteX7" fmla="*/ 0 w 814389"/>
                <a:gd name="connsiteY7" fmla="*/ 282178 h 373856"/>
                <a:gd name="connsiteX8" fmla="*/ 0 w 814389"/>
                <a:gd name="connsiteY8" fmla="*/ 91678 h 373856"/>
                <a:gd name="connsiteX9" fmla="*/ 583409 w 814389"/>
                <a:gd name="connsiteY9" fmla="*/ 91678 h 373856"/>
                <a:gd name="connsiteX10" fmla="*/ 622752 w 814389"/>
                <a:gd name="connsiteY10" fmla="*/ 86761 h 373856"/>
                <a:gd name="connsiteX11" fmla="*/ 714377 w 814389"/>
                <a:gd name="connsiteY11" fmla="*/ 1190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4389" h="373856">
                  <a:moveTo>
                    <a:pt x="713989" y="0"/>
                  </a:moveTo>
                  <a:lnTo>
                    <a:pt x="814389" y="0"/>
                  </a:lnTo>
                  <a:lnTo>
                    <a:pt x="814389" y="373856"/>
                  </a:lnTo>
                  <a:lnTo>
                    <a:pt x="713989" y="373856"/>
                  </a:lnTo>
                  <a:lnTo>
                    <a:pt x="714377" y="372666"/>
                  </a:lnTo>
                  <a:cubicBezTo>
                    <a:pt x="714377" y="334199"/>
                    <a:pt x="676596" y="301194"/>
                    <a:pt x="622752" y="287095"/>
                  </a:cubicBezTo>
                  <a:lnTo>
                    <a:pt x="583409" y="282178"/>
                  </a:lnTo>
                  <a:lnTo>
                    <a:pt x="0" y="282178"/>
                  </a:lnTo>
                  <a:lnTo>
                    <a:pt x="0" y="91678"/>
                  </a:lnTo>
                  <a:lnTo>
                    <a:pt x="583409" y="91678"/>
                  </a:lnTo>
                  <a:lnTo>
                    <a:pt x="622752" y="86761"/>
                  </a:lnTo>
                  <a:cubicBezTo>
                    <a:pt x="676596" y="72662"/>
                    <a:pt x="714377" y="39657"/>
                    <a:pt x="714377" y="119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64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AAB6E9-30AD-4F38-86D3-CFFF59FBF688}"/>
              </a:ext>
            </a:extLst>
          </p:cNvPr>
          <p:cNvGrpSpPr/>
          <p:nvPr/>
        </p:nvGrpSpPr>
        <p:grpSpPr>
          <a:xfrm>
            <a:off x="5003680" y="2335312"/>
            <a:ext cx="2218238" cy="2187377"/>
            <a:chOff x="5003680" y="2335312"/>
            <a:chExt cx="2218238" cy="218737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CC6058-E5DA-4285-BF20-F40877B51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298" y="4522688"/>
              <a:ext cx="92328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A30A27-E0E0-4CCF-A2F3-5221E93E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297" y="2337186"/>
              <a:ext cx="92328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661B668-34D1-4E91-B340-5AD6B5181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298" y="2335312"/>
              <a:ext cx="0" cy="66744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4837924-40A0-4AEE-B7E5-F1DA766BE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298" y="3847767"/>
              <a:ext cx="0" cy="67492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F282C11-E1EC-4CEE-B99D-031424DAA071}"/>
                </a:ext>
              </a:extLst>
            </p:cNvPr>
            <p:cNvSpPr/>
            <p:nvPr/>
          </p:nvSpPr>
          <p:spPr>
            <a:xfrm>
              <a:off x="6069137" y="2979367"/>
              <a:ext cx="274320" cy="8889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D42CD29-0595-408F-A062-72BCE2E32F04}"/>
                    </a:ext>
                  </a:extLst>
                </p:cNvPr>
                <p:cNvSpPr txBox="1"/>
                <p:nvPr/>
              </p:nvSpPr>
              <p:spPr>
                <a:xfrm>
                  <a:off x="7037252" y="3244423"/>
                  <a:ext cx="1846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D42CD29-0595-408F-A062-72BCE2E32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252" y="3244423"/>
                  <a:ext cx="1846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355" r="-1290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DC1A5E-26BE-4FC6-9F69-E00D22836179}"/>
                </a:ext>
              </a:extLst>
            </p:cNvPr>
            <p:cNvCxnSpPr>
              <a:cxnSpLocks/>
            </p:cNvCxnSpPr>
            <p:nvPr/>
          </p:nvCxnSpPr>
          <p:spPr>
            <a:xfrm>
              <a:off x="7129585" y="3641962"/>
              <a:ext cx="0" cy="73152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4A555D-7371-4AF4-8807-3D5351F8CB8F}"/>
                </a:ext>
              </a:extLst>
            </p:cNvPr>
            <p:cNvCxnSpPr>
              <a:cxnSpLocks/>
            </p:cNvCxnSpPr>
            <p:nvPr/>
          </p:nvCxnSpPr>
          <p:spPr>
            <a:xfrm>
              <a:off x="7133426" y="2484515"/>
              <a:ext cx="0" cy="73152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Direct Access Storage 23">
              <a:extLst>
                <a:ext uri="{FF2B5EF4-FFF2-40B4-BE49-F238E27FC236}">
                  <a16:creationId xmlns:a16="http://schemas.microsoft.com/office/drawing/2014/main" id="{0D16CCB5-ECA6-4951-9C11-6AF064DA7854}"/>
                </a:ext>
              </a:extLst>
            </p:cNvPr>
            <p:cNvSpPr/>
            <p:nvPr/>
          </p:nvSpPr>
          <p:spPr>
            <a:xfrm flipH="1">
              <a:off x="5808658" y="3084245"/>
              <a:ext cx="859283" cy="679229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5B51DE1-D1D0-4A89-8A11-981172E694E2}"/>
                </a:ext>
              </a:extLst>
            </p:cNvPr>
            <p:cNvSpPr/>
            <p:nvPr/>
          </p:nvSpPr>
          <p:spPr>
            <a:xfrm rot="4920000" flipH="1">
              <a:off x="5353395" y="3007489"/>
              <a:ext cx="345263" cy="1044694"/>
            </a:xfrm>
            <a:custGeom>
              <a:avLst/>
              <a:gdLst>
                <a:gd name="connsiteX0" fmla="*/ 345017 w 345263"/>
                <a:gd name="connsiteY0" fmla="*/ 45213 h 1044694"/>
                <a:gd name="connsiteX1" fmla="*/ 163488 w 345263"/>
                <a:gd name="connsiteY1" fmla="*/ 4383 h 1044694"/>
                <a:gd name="connsiteX2" fmla="*/ 246 w 345263"/>
                <a:gd name="connsiteY2" fmla="*/ 93668 h 1044694"/>
                <a:gd name="connsiteX3" fmla="*/ 57201 w 345263"/>
                <a:gd name="connsiteY3" fmla="*/ 132574 h 1044694"/>
                <a:gd name="connsiteX4" fmla="*/ 80950 w 345263"/>
                <a:gd name="connsiteY4" fmla="*/ 135186 h 1044694"/>
                <a:gd name="connsiteX5" fmla="*/ 80950 w 345263"/>
                <a:gd name="connsiteY5" fmla="*/ 1044694 h 1044694"/>
                <a:gd name="connsiteX6" fmla="*/ 263830 w 345263"/>
                <a:gd name="connsiteY6" fmla="*/ 1044694 h 1044694"/>
                <a:gd name="connsiteX7" fmla="*/ 263830 w 345263"/>
                <a:gd name="connsiteY7" fmla="*/ 113535 h 1044694"/>
                <a:gd name="connsiteX8" fmla="*/ 300992 w 345263"/>
                <a:gd name="connsiteY8" fmla="*/ 98312 h 1044694"/>
                <a:gd name="connsiteX9" fmla="*/ 345017 w 345263"/>
                <a:gd name="connsiteY9" fmla="*/ 45213 h 104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263" h="1044694">
                  <a:moveTo>
                    <a:pt x="345017" y="45213"/>
                  </a:moveTo>
                  <a:cubicBezTo>
                    <a:pt x="339968" y="9284"/>
                    <a:pt x="258694" y="-8997"/>
                    <a:pt x="163488" y="4383"/>
                  </a:cubicBezTo>
                  <a:cubicBezTo>
                    <a:pt x="68282" y="17763"/>
                    <a:pt x="-4804" y="57738"/>
                    <a:pt x="246" y="93668"/>
                  </a:cubicBezTo>
                  <a:cubicBezTo>
                    <a:pt x="2770" y="111633"/>
                    <a:pt x="24351" y="125186"/>
                    <a:pt x="57201" y="132574"/>
                  </a:cubicBezTo>
                  <a:lnTo>
                    <a:pt x="80950" y="135186"/>
                  </a:lnTo>
                  <a:lnTo>
                    <a:pt x="80950" y="1044694"/>
                  </a:lnTo>
                  <a:lnTo>
                    <a:pt x="263830" y="1044694"/>
                  </a:lnTo>
                  <a:lnTo>
                    <a:pt x="263830" y="113535"/>
                  </a:lnTo>
                  <a:lnTo>
                    <a:pt x="300992" y="98312"/>
                  </a:lnTo>
                  <a:cubicBezTo>
                    <a:pt x="330533" y="82155"/>
                    <a:pt x="347542" y="63178"/>
                    <a:pt x="345017" y="4521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800" dirty="0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D7747057-5DC2-42EE-888F-53BB4577757D}"/>
                </a:ext>
              </a:extLst>
            </p:cNvPr>
            <p:cNvSpPr/>
            <p:nvPr/>
          </p:nvSpPr>
          <p:spPr>
            <a:xfrm rot="3120000" flipH="1">
              <a:off x="5148242" y="3317215"/>
              <a:ext cx="278320" cy="474542"/>
            </a:xfrm>
            <a:prstGeom prst="arc">
              <a:avLst>
                <a:gd name="adj1" fmla="val 14712621"/>
                <a:gd name="adj2" fmla="val 1171610"/>
              </a:avLst>
            </a:prstGeom>
            <a:ln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C5CD168-EE4C-4D27-AA95-B28D2C8BBD22}"/>
                    </a:ext>
                  </a:extLst>
                </p:cNvPr>
                <p:cNvSpPr txBox="1"/>
                <p:nvPr/>
              </p:nvSpPr>
              <p:spPr>
                <a:xfrm>
                  <a:off x="5175063" y="3105923"/>
                  <a:ext cx="224677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C5CD168-EE4C-4D27-AA95-B28D2C8BB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063" y="3105923"/>
                  <a:ext cx="22467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216" r="-13514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262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D28B8E-8020-4218-8EB3-BC2CD487C828}"/>
              </a:ext>
            </a:extLst>
          </p:cNvPr>
          <p:cNvGrpSpPr/>
          <p:nvPr/>
        </p:nvGrpSpPr>
        <p:grpSpPr>
          <a:xfrm>
            <a:off x="3950801" y="1001892"/>
            <a:ext cx="3610821" cy="3348062"/>
            <a:chOff x="3950801" y="1001892"/>
            <a:chExt cx="3610821" cy="334806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 flipH="1">
              <a:off x="6133741" y="1813707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 flipH="1">
              <a:off x="6133741" y="2455887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 flipH="1">
              <a:off x="5905141" y="1885455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E79A2E-8B7B-4E30-A504-9111649EEDA5}"/>
                </a:ext>
              </a:extLst>
            </p:cNvPr>
            <p:cNvSpPr/>
            <p:nvPr/>
          </p:nvSpPr>
          <p:spPr>
            <a:xfrm rot="18000000">
              <a:off x="6852962" y="1944765"/>
              <a:ext cx="45719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F29AAF0C-9B33-4BF2-B080-60D10A81FE3A}"/>
                </a:ext>
              </a:extLst>
            </p:cNvPr>
            <p:cNvSpPr/>
            <p:nvPr/>
          </p:nvSpPr>
          <p:spPr>
            <a:xfrm rot="1800000" flipH="1">
              <a:off x="6969034" y="2527454"/>
              <a:ext cx="278320" cy="474542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solidFill>
                <a:schemeClr val="accent1">
                  <a:alpha val="99000"/>
                </a:schemeClr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A6A56B00-350E-4A72-836F-3BB9BEAB5E04}"/>
                    </a:ext>
                  </a:extLst>
                </p:cNvPr>
                <p:cNvSpPr txBox="1"/>
                <p:nvPr/>
              </p:nvSpPr>
              <p:spPr>
                <a:xfrm>
                  <a:off x="7077244" y="2214944"/>
                  <a:ext cx="224677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A6A56B00-350E-4A72-836F-3BB9BEAB5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244" y="2214944"/>
                  <a:ext cx="22467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216" r="-13514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E3EDC3E-2C00-4059-83F0-7E7547ECD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9208" y="3039788"/>
              <a:ext cx="98676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1CC6F07A-45A0-44AD-939B-088A2EBB536C}"/>
                </a:ext>
              </a:extLst>
            </p:cNvPr>
            <p:cNvSpPr/>
            <p:nvPr/>
          </p:nvSpPr>
          <p:spPr>
            <a:xfrm rot="5733008">
              <a:off x="5059477" y="231993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1CC0A92F-4D5F-4DD1-BC93-6F23FCFD187B}"/>
                </a:ext>
              </a:extLst>
            </p:cNvPr>
            <p:cNvSpPr/>
            <p:nvPr/>
          </p:nvSpPr>
          <p:spPr>
            <a:xfrm rot="4743522" flipH="1">
              <a:off x="5034433" y="2375720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93112F9-F1D7-4061-8C1F-1BBDB45F84F6}"/>
                </a:ext>
              </a:extLst>
            </p:cNvPr>
            <p:cNvSpPr/>
            <p:nvPr/>
          </p:nvSpPr>
          <p:spPr>
            <a:xfrm rot="5733008">
              <a:off x="5059477" y="2181635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D6DDEEC3-8AEF-4D0B-B2D5-C197DAADD2CE}"/>
                </a:ext>
              </a:extLst>
            </p:cNvPr>
            <p:cNvSpPr/>
            <p:nvPr/>
          </p:nvSpPr>
          <p:spPr>
            <a:xfrm rot="4743522" flipH="1">
              <a:off x="5034433" y="223741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6A1C320E-E625-4070-AC64-60C6CD3D75E8}"/>
                </a:ext>
              </a:extLst>
            </p:cNvPr>
            <p:cNvSpPr/>
            <p:nvPr/>
          </p:nvSpPr>
          <p:spPr>
            <a:xfrm rot="5400000" flipH="1">
              <a:off x="5061424" y="221567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03DC3FC0-B4A4-4381-9E53-652EF06DD8DC}"/>
                </a:ext>
              </a:extLst>
            </p:cNvPr>
            <p:cNvSpPr/>
            <p:nvPr/>
          </p:nvSpPr>
          <p:spPr>
            <a:xfrm rot="4743522" flipH="1">
              <a:off x="5034433" y="2100258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16D16E0F-6A76-4F5F-B26B-14D2A57D4041}"/>
                </a:ext>
              </a:extLst>
            </p:cNvPr>
            <p:cNvSpPr/>
            <p:nvPr/>
          </p:nvSpPr>
          <p:spPr>
            <a:xfrm rot="5733008">
              <a:off x="5059477" y="204447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42B214AE-4A36-406A-995E-ABBE8FB94D50}"/>
                </a:ext>
              </a:extLst>
            </p:cNvPr>
            <p:cNvSpPr/>
            <p:nvPr/>
          </p:nvSpPr>
          <p:spPr>
            <a:xfrm rot="5733008">
              <a:off x="5059477" y="1906173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D7D6B5E7-F0F3-4C98-AF07-268B6E7434BB}"/>
                </a:ext>
              </a:extLst>
            </p:cNvPr>
            <p:cNvSpPr/>
            <p:nvPr/>
          </p:nvSpPr>
          <p:spPr>
            <a:xfrm rot="4743522" flipH="1">
              <a:off x="5034433" y="196195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F886D5DA-8758-42B1-B70A-EA5427AB4E42}"/>
                </a:ext>
              </a:extLst>
            </p:cNvPr>
            <p:cNvSpPr/>
            <p:nvPr/>
          </p:nvSpPr>
          <p:spPr>
            <a:xfrm rot="5400000" flipH="1">
              <a:off x="5061424" y="194021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7B017765-AF88-4039-B463-CB9562E275F2}"/>
                </a:ext>
              </a:extLst>
            </p:cNvPr>
            <p:cNvSpPr/>
            <p:nvPr/>
          </p:nvSpPr>
          <p:spPr>
            <a:xfrm rot="5400000" flipH="1">
              <a:off x="5061424" y="207861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A008306A-B4FC-42E4-8D29-D2127D3EF754}"/>
                </a:ext>
              </a:extLst>
            </p:cNvPr>
            <p:cNvSpPr/>
            <p:nvPr/>
          </p:nvSpPr>
          <p:spPr>
            <a:xfrm rot="5400000" flipH="1">
              <a:off x="5061424" y="180195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E98DB395-573C-43AE-B5E0-9D3D26F7A2DB}"/>
                </a:ext>
              </a:extLst>
            </p:cNvPr>
            <p:cNvSpPr/>
            <p:nvPr/>
          </p:nvSpPr>
          <p:spPr>
            <a:xfrm rot="5733008">
              <a:off x="5059477" y="176775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48E1FF96-5957-41DD-9555-A8DD308AE48E}"/>
                </a:ext>
              </a:extLst>
            </p:cNvPr>
            <p:cNvSpPr/>
            <p:nvPr/>
          </p:nvSpPr>
          <p:spPr>
            <a:xfrm rot="4743522" flipH="1">
              <a:off x="5034433" y="1823537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96807A09-8FFB-4C30-B4F7-7EC0285E1684}"/>
                </a:ext>
              </a:extLst>
            </p:cNvPr>
            <p:cNvSpPr/>
            <p:nvPr/>
          </p:nvSpPr>
          <p:spPr>
            <a:xfrm rot="5733008">
              <a:off x="5059477" y="162945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63689ACD-56F9-4335-8F94-B95187FD701B}"/>
                </a:ext>
              </a:extLst>
            </p:cNvPr>
            <p:cNvSpPr/>
            <p:nvPr/>
          </p:nvSpPr>
          <p:spPr>
            <a:xfrm rot="4743522" flipH="1">
              <a:off x="5034433" y="168523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6CCEB2CD-30CD-46AA-9186-C81E83A45722}"/>
                </a:ext>
              </a:extLst>
            </p:cNvPr>
            <p:cNvSpPr/>
            <p:nvPr/>
          </p:nvSpPr>
          <p:spPr>
            <a:xfrm rot="5400000" flipH="1">
              <a:off x="5061424" y="166349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B6C0A032-803E-461B-870D-5BE6A8E6D3D3}"/>
                </a:ext>
              </a:extLst>
            </p:cNvPr>
            <p:cNvSpPr/>
            <p:nvPr/>
          </p:nvSpPr>
          <p:spPr>
            <a:xfrm rot="4743522" flipH="1">
              <a:off x="5034433" y="1548075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B7DCD2E3-9880-420D-89FD-B127956BC8A8}"/>
                </a:ext>
              </a:extLst>
            </p:cNvPr>
            <p:cNvSpPr/>
            <p:nvPr/>
          </p:nvSpPr>
          <p:spPr>
            <a:xfrm rot="5733008">
              <a:off x="5059477" y="1492293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46A7DBB3-D700-4D44-BDDD-061ECF8D50E6}"/>
                </a:ext>
              </a:extLst>
            </p:cNvPr>
            <p:cNvSpPr/>
            <p:nvPr/>
          </p:nvSpPr>
          <p:spPr>
            <a:xfrm rot="5733008">
              <a:off x="5059477" y="1353990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EC3AEA13-4D68-4467-96D4-3596E87B539E}"/>
                </a:ext>
              </a:extLst>
            </p:cNvPr>
            <p:cNvSpPr/>
            <p:nvPr/>
          </p:nvSpPr>
          <p:spPr>
            <a:xfrm rot="4743522" flipH="1">
              <a:off x="5034433" y="140977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C35A552B-625B-4003-A76C-63CD67D8E918}"/>
                </a:ext>
              </a:extLst>
            </p:cNvPr>
            <p:cNvSpPr/>
            <p:nvPr/>
          </p:nvSpPr>
          <p:spPr>
            <a:xfrm rot="5400000" flipH="1">
              <a:off x="5061424" y="138803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10922A44-9FC0-4517-8E97-B1EA5B2BBDD4}"/>
                </a:ext>
              </a:extLst>
            </p:cNvPr>
            <p:cNvSpPr/>
            <p:nvPr/>
          </p:nvSpPr>
          <p:spPr>
            <a:xfrm rot="5400000" flipH="1">
              <a:off x="5061424" y="15264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A0F19C4E-1635-4425-8DE5-107924DC0F66}"/>
                </a:ext>
              </a:extLst>
            </p:cNvPr>
            <p:cNvSpPr/>
            <p:nvPr/>
          </p:nvSpPr>
          <p:spPr>
            <a:xfrm rot="5400000" flipH="1">
              <a:off x="5061424" y="1249767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819415E-5C9B-4D4A-9472-80986505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5969" y="2647127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5D42E7F-1F03-454C-B473-98255F3AF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5969" y="1001892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1353CD2-5C00-4F15-A9AA-46202DC61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3049" y="1001892"/>
              <a:ext cx="98292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A0BDFCD-1F20-403B-ADA2-48E36756D0A9}"/>
                    </a:ext>
                  </a:extLst>
                </p:cNvPr>
                <p:cNvSpPr txBox="1"/>
                <p:nvPr/>
              </p:nvSpPr>
              <p:spPr>
                <a:xfrm>
                  <a:off x="3950801" y="1823564"/>
                  <a:ext cx="26424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A0BDFCD-1F20-403B-ADA2-48E36756D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801" y="1823564"/>
                  <a:ext cx="26424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953" r="-4651" b="-1087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468D1684-039D-43F8-8CE8-A44A50AB4F98}"/>
                    </a:ext>
                  </a:extLst>
                </p:cNvPr>
                <p:cNvSpPr txBox="1"/>
                <p:nvPr/>
              </p:nvSpPr>
              <p:spPr>
                <a:xfrm>
                  <a:off x="5333839" y="1880482"/>
                  <a:ext cx="2761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468D1684-039D-43F8-8CE8-A44A50AB4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839" y="1880482"/>
                  <a:ext cx="2761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b="-1087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0A55FE-BEC3-4BC9-8EE7-4F404F81B7CA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08" y="2233803"/>
              <a:ext cx="0" cy="73152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494AD3C-C19A-4575-83A5-93CB1C12A144}"/>
                </a:ext>
              </a:extLst>
            </p:cNvPr>
            <p:cNvCxnSpPr>
              <a:cxnSpLocks/>
            </p:cNvCxnSpPr>
            <p:nvPr/>
          </p:nvCxnSpPr>
          <p:spPr>
            <a:xfrm>
              <a:off x="4103049" y="1076356"/>
              <a:ext cx="0" cy="73152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18CC1F1-D066-4435-920D-866F56EEC7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855296" y="3856573"/>
              <a:ext cx="98676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B6A85F71-8F67-4434-9F64-905F5580B05D}"/>
                </a:ext>
              </a:extLst>
            </p:cNvPr>
            <p:cNvSpPr/>
            <p:nvPr/>
          </p:nvSpPr>
          <p:spPr>
            <a:xfrm rot="333008">
              <a:off x="6776921" y="314955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964F60E4-7613-4AC0-B409-C7291BE8D512}"/>
                </a:ext>
              </a:extLst>
            </p:cNvPr>
            <p:cNvSpPr/>
            <p:nvPr/>
          </p:nvSpPr>
          <p:spPr>
            <a:xfrm rot="20943522" flipH="1">
              <a:off x="6805144" y="3147040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E6CAB727-D40B-4EE1-973F-522AB4C7F1EA}"/>
                </a:ext>
              </a:extLst>
            </p:cNvPr>
            <p:cNvSpPr/>
            <p:nvPr/>
          </p:nvSpPr>
          <p:spPr>
            <a:xfrm rot="333008">
              <a:off x="6638618" y="314955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94C133F8-4607-4974-A7D8-12CCB4FC40E0}"/>
                </a:ext>
              </a:extLst>
            </p:cNvPr>
            <p:cNvSpPr/>
            <p:nvPr/>
          </p:nvSpPr>
          <p:spPr>
            <a:xfrm rot="20943522" flipH="1">
              <a:off x="6666841" y="314704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CA2984C5-F913-4E91-B34C-472F2C83F526}"/>
                </a:ext>
              </a:extLst>
            </p:cNvPr>
            <p:cNvSpPr/>
            <p:nvPr/>
          </p:nvSpPr>
          <p:spPr>
            <a:xfrm flipH="1">
              <a:off x="6669350" y="302478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65EFAE7D-7208-4B38-9F7D-2DA4AA7AFB9E}"/>
                </a:ext>
              </a:extLst>
            </p:cNvPr>
            <p:cNvSpPr/>
            <p:nvPr/>
          </p:nvSpPr>
          <p:spPr>
            <a:xfrm rot="20943522" flipH="1">
              <a:off x="6529682" y="314704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8564F9BD-6483-460E-81C3-3A6216E91326}"/>
                </a:ext>
              </a:extLst>
            </p:cNvPr>
            <p:cNvSpPr/>
            <p:nvPr/>
          </p:nvSpPr>
          <p:spPr>
            <a:xfrm rot="333008">
              <a:off x="6501459" y="314955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2D7E051B-A6BB-4560-BF8C-FF8E05FD1D83}"/>
                </a:ext>
              </a:extLst>
            </p:cNvPr>
            <p:cNvSpPr/>
            <p:nvPr/>
          </p:nvSpPr>
          <p:spPr>
            <a:xfrm rot="333008">
              <a:off x="6363156" y="314955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049AC310-8560-4147-B71A-6E005B65F2C7}"/>
                </a:ext>
              </a:extLst>
            </p:cNvPr>
            <p:cNvSpPr/>
            <p:nvPr/>
          </p:nvSpPr>
          <p:spPr>
            <a:xfrm rot="20943522" flipH="1">
              <a:off x="6391379" y="314704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9DEC0E73-5D16-4169-8E3F-F84FBB05CC8A}"/>
                </a:ext>
              </a:extLst>
            </p:cNvPr>
            <p:cNvSpPr/>
            <p:nvPr/>
          </p:nvSpPr>
          <p:spPr>
            <a:xfrm flipH="1">
              <a:off x="6393888" y="3024786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9CA05E5F-AC26-4A33-9CB3-968C3046C9A3}"/>
                </a:ext>
              </a:extLst>
            </p:cNvPr>
            <p:cNvSpPr/>
            <p:nvPr/>
          </p:nvSpPr>
          <p:spPr>
            <a:xfrm flipH="1">
              <a:off x="6532295" y="302478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CF70A5C9-E787-4041-9109-700065477813}"/>
                </a:ext>
              </a:extLst>
            </p:cNvPr>
            <p:cNvSpPr/>
            <p:nvPr/>
          </p:nvSpPr>
          <p:spPr>
            <a:xfrm flipH="1">
              <a:off x="6255626" y="302478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57519093-2519-4330-8016-DBB2C207A376}"/>
                </a:ext>
              </a:extLst>
            </p:cNvPr>
            <p:cNvSpPr/>
            <p:nvPr/>
          </p:nvSpPr>
          <p:spPr>
            <a:xfrm rot="333008">
              <a:off x="6224738" y="314955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8" name="Arc 237">
              <a:extLst>
                <a:ext uri="{FF2B5EF4-FFF2-40B4-BE49-F238E27FC236}">
                  <a16:creationId xmlns:a16="http://schemas.microsoft.com/office/drawing/2014/main" id="{0B79A6FA-1A15-441B-A2CE-377E60FC0791}"/>
                </a:ext>
              </a:extLst>
            </p:cNvPr>
            <p:cNvSpPr/>
            <p:nvPr/>
          </p:nvSpPr>
          <p:spPr>
            <a:xfrm rot="20943522" flipH="1">
              <a:off x="6252961" y="3147040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9" name="Arc 238">
              <a:extLst>
                <a:ext uri="{FF2B5EF4-FFF2-40B4-BE49-F238E27FC236}">
                  <a16:creationId xmlns:a16="http://schemas.microsoft.com/office/drawing/2014/main" id="{66454006-B739-432E-967C-A87C2EBE435A}"/>
                </a:ext>
              </a:extLst>
            </p:cNvPr>
            <p:cNvSpPr/>
            <p:nvPr/>
          </p:nvSpPr>
          <p:spPr>
            <a:xfrm rot="333008">
              <a:off x="6086435" y="314955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0" name="Arc 239">
              <a:extLst>
                <a:ext uri="{FF2B5EF4-FFF2-40B4-BE49-F238E27FC236}">
                  <a16:creationId xmlns:a16="http://schemas.microsoft.com/office/drawing/2014/main" id="{4F4EC38E-39E1-442F-82FF-A75FF3CD5AFD}"/>
                </a:ext>
              </a:extLst>
            </p:cNvPr>
            <p:cNvSpPr/>
            <p:nvPr/>
          </p:nvSpPr>
          <p:spPr>
            <a:xfrm rot="20943522" flipH="1">
              <a:off x="6114658" y="314704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1" name="Arc 240">
              <a:extLst>
                <a:ext uri="{FF2B5EF4-FFF2-40B4-BE49-F238E27FC236}">
                  <a16:creationId xmlns:a16="http://schemas.microsoft.com/office/drawing/2014/main" id="{B7065DF6-EC47-4B28-B0DC-D02459FC205B}"/>
                </a:ext>
              </a:extLst>
            </p:cNvPr>
            <p:cNvSpPr/>
            <p:nvPr/>
          </p:nvSpPr>
          <p:spPr>
            <a:xfrm flipH="1">
              <a:off x="6117167" y="302478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0D44F2F1-8CE3-4151-84D3-6E3F57E4D51A}"/>
                </a:ext>
              </a:extLst>
            </p:cNvPr>
            <p:cNvSpPr/>
            <p:nvPr/>
          </p:nvSpPr>
          <p:spPr>
            <a:xfrm rot="20943522" flipH="1">
              <a:off x="5977499" y="314704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F17BB078-B786-426A-8F2C-EC3BA50AC9BE}"/>
                </a:ext>
              </a:extLst>
            </p:cNvPr>
            <p:cNvSpPr/>
            <p:nvPr/>
          </p:nvSpPr>
          <p:spPr>
            <a:xfrm rot="333008">
              <a:off x="5949276" y="314955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F8E4BC76-C944-4C5A-8C6A-94DDBC28F373}"/>
                </a:ext>
              </a:extLst>
            </p:cNvPr>
            <p:cNvSpPr/>
            <p:nvPr/>
          </p:nvSpPr>
          <p:spPr>
            <a:xfrm rot="333008">
              <a:off x="5810973" y="314955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5A42A52E-AD80-465C-BE08-198AB9F7D3D8}"/>
                </a:ext>
              </a:extLst>
            </p:cNvPr>
            <p:cNvSpPr/>
            <p:nvPr/>
          </p:nvSpPr>
          <p:spPr>
            <a:xfrm rot="20943522" flipH="1">
              <a:off x="5839196" y="314704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9753BE88-A2A4-4034-8597-D8BFE519FA5C}"/>
                </a:ext>
              </a:extLst>
            </p:cNvPr>
            <p:cNvSpPr/>
            <p:nvPr/>
          </p:nvSpPr>
          <p:spPr>
            <a:xfrm flipH="1">
              <a:off x="5841705" y="3024786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72F5814B-9CEB-40A9-B951-46DFBB4FC2C4}"/>
                </a:ext>
              </a:extLst>
            </p:cNvPr>
            <p:cNvSpPr/>
            <p:nvPr/>
          </p:nvSpPr>
          <p:spPr>
            <a:xfrm flipH="1">
              <a:off x="5980112" y="302478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CA7F6F63-72AA-4203-9BE4-6176F9A4E1C2}"/>
                </a:ext>
              </a:extLst>
            </p:cNvPr>
            <p:cNvSpPr/>
            <p:nvPr/>
          </p:nvSpPr>
          <p:spPr>
            <a:xfrm flipH="1">
              <a:off x="5703443" y="3024786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D65D93E-25B5-4094-B5D4-6464DCAFE2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52347" y="3166862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993222A-C9F3-4035-AA40-45E02D71638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4810" y="3166862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256B375-5E67-4ECD-8E95-05EF009A731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22579" y="3854653"/>
              <a:ext cx="98292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BFF9DEF6-5C86-4BED-9078-F860F97BFC52}"/>
                    </a:ext>
                  </a:extLst>
                </p:cNvPr>
                <p:cNvSpPr txBox="1"/>
                <p:nvPr/>
              </p:nvSpPr>
              <p:spPr>
                <a:xfrm>
                  <a:off x="5467564" y="3851845"/>
                  <a:ext cx="1727589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𝑅𝑒𝑓𝑒𝑟𝑒𝑛𝑐𝑒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𝐹𝑖𝑒𝑙𝑑</m:t>
                        </m:r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BFF9DEF6-5C86-4BED-9078-F860F97BF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564" y="3851845"/>
                  <a:ext cx="172758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40" t="-2222" r="-3180" b="-3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77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98EBD1-A6D3-430E-95E4-95BDFF7C2C2E}"/>
              </a:ext>
            </a:extLst>
          </p:cNvPr>
          <p:cNvGrpSpPr/>
          <p:nvPr/>
        </p:nvGrpSpPr>
        <p:grpSpPr>
          <a:xfrm>
            <a:off x="2156549" y="652061"/>
            <a:ext cx="7957452" cy="5553880"/>
            <a:chOff x="2156549" y="652061"/>
            <a:chExt cx="7957452" cy="555388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4956" y="4975877"/>
              <a:ext cx="23299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13F455-8D48-4239-BE85-3731FD804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3936" y="4321541"/>
              <a:ext cx="0" cy="14453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CC6058-E5DA-4285-BF20-F40877B51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3937" y="5766869"/>
              <a:ext cx="241107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0EA0342-6BE5-4462-9637-DAB790F65EFD}"/>
                    </a:ext>
                  </a:extLst>
                </p:cNvPr>
                <p:cNvSpPr txBox="1"/>
                <p:nvPr/>
              </p:nvSpPr>
              <p:spPr>
                <a:xfrm>
                  <a:off x="2156549" y="3702609"/>
                  <a:ext cx="26424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0EA0342-6BE5-4462-9637-DAB790F65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549" y="3702609"/>
                  <a:ext cx="2642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953" r="-2326" b="-1087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295F268-1C73-42EC-AB9F-4AACBCC2A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4956" y="2790375"/>
              <a:ext cx="87814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56FD7F7C-43FE-4C1E-B25A-B54C0BB47FFA}"/>
                </a:ext>
              </a:extLst>
            </p:cNvPr>
            <p:cNvSpPr/>
            <p:nvPr/>
          </p:nvSpPr>
          <p:spPr>
            <a:xfrm rot="5733008">
              <a:off x="4608437" y="425602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3C03A8DD-4258-4F96-94E4-CAFE66B96AF8}"/>
                </a:ext>
              </a:extLst>
            </p:cNvPr>
            <p:cNvSpPr/>
            <p:nvPr/>
          </p:nvSpPr>
          <p:spPr>
            <a:xfrm rot="4743522" flipH="1">
              <a:off x="4583393" y="4311809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5CDE8C-4E8A-4864-9FB8-BE518ED17FC4}"/>
                </a:ext>
              </a:extLst>
            </p:cNvPr>
            <p:cNvSpPr/>
            <p:nvPr/>
          </p:nvSpPr>
          <p:spPr>
            <a:xfrm rot="5733008">
              <a:off x="4608437" y="411772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D62E686-A09A-4771-9877-5924E6A9E647}"/>
                </a:ext>
              </a:extLst>
            </p:cNvPr>
            <p:cNvSpPr/>
            <p:nvPr/>
          </p:nvSpPr>
          <p:spPr>
            <a:xfrm rot="4743522" flipH="1">
              <a:off x="4583393" y="417350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2BD609-9333-4EEC-9F12-E3AA57C067D8}"/>
                </a:ext>
              </a:extLst>
            </p:cNvPr>
            <p:cNvSpPr/>
            <p:nvPr/>
          </p:nvSpPr>
          <p:spPr>
            <a:xfrm rot="5400000" flipH="1">
              <a:off x="4610384" y="415176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E4AC3CA-B2D0-473E-B70F-A2A8338905CB}"/>
                </a:ext>
              </a:extLst>
            </p:cNvPr>
            <p:cNvSpPr/>
            <p:nvPr/>
          </p:nvSpPr>
          <p:spPr>
            <a:xfrm rot="4743522" flipH="1">
              <a:off x="4583393" y="4036347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9150F053-9FF7-44AB-9FBC-900902A470F1}"/>
                </a:ext>
              </a:extLst>
            </p:cNvPr>
            <p:cNvSpPr/>
            <p:nvPr/>
          </p:nvSpPr>
          <p:spPr>
            <a:xfrm rot="5733008">
              <a:off x="4608437" y="398056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96F5DEA-6457-4C6E-B358-57B8F939B790}"/>
                </a:ext>
              </a:extLst>
            </p:cNvPr>
            <p:cNvSpPr/>
            <p:nvPr/>
          </p:nvSpPr>
          <p:spPr>
            <a:xfrm rot="5733008">
              <a:off x="4608437" y="3842262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9E1F116E-1165-4473-90AF-B4428FE92B32}"/>
                </a:ext>
              </a:extLst>
            </p:cNvPr>
            <p:cNvSpPr/>
            <p:nvPr/>
          </p:nvSpPr>
          <p:spPr>
            <a:xfrm rot="4743522" flipH="1">
              <a:off x="4583393" y="38980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67D1C5A-6442-4837-89E7-B7238AEF8E39}"/>
                </a:ext>
              </a:extLst>
            </p:cNvPr>
            <p:cNvSpPr/>
            <p:nvPr/>
          </p:nvSpPr>
          <p:spPr>
            <a:xfrm rot="5400000" flipH="1">
              <a:off x="4610384" y="3876302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2061DA5-73C2-4E30-98C4-3B1B885A26A9}"/>
                </a:ext>
              </a:extLst>
            </p:cNvPr>
            <p:cNvSpPr/>
            <p:nvPr/>
          </p:nvSpPr>
          <p:spPr>
            <a:xfrm rot="5400000" flipH="1">
              <a:off x="4610384" y="4014708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F5EBFEF3-619F-49FE-A3E1-91A620F4A937}"/>
                </a:ext>
              </a:extLst>
            </p:cNvPr>
            <p:cNvSpPr/>
            <p:nvPr/>
          </p:nvSpPr>
          <p:spPr>
            <a:xfrm rot="5400000" flipH="1">
              <a:off x="4610384" y="373803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204F3A6B-4B88-4D38-A785-5C5829863C68}"/>
                </a:ext>
              </a:extLst>
            </p:cNvPr>
            <p:cNvSpPr/>
            <p:nvPr/>
          </p:nvSpPr>
          <p:spPr>
            <a:xfrm rot="5733008">
              <a:off x="4608437" y="370384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8F53A008-FB44-4CB0-B527-F91F4F6BA24F}"/>
                </a:ext>
              </a:extLst>
            </p:cNvPr>
            <p:cNvSpPr/>
            <p:nvPr/>
          </p:nvSpPr>
          <p:spPr>
            <a:xfrm rot="4743522" flipH="1">
              <a:off x="4583393" y="3759626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C0B8C04-F6FD-4692-80F7-6C6EC135BD5F}"/>
                </a:ext>
              </a:extLst>
            </p:cNvPr>
            <p:cNvSpPr/>
            <p:nvPr/>
          </p:nvSpPr>
          <p:spPr>
            <a:xfrm rot="5733008">
              <a:off x="4608437" y="3565541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A1665A5E-3AE7-47C3-8023-003A893F4CA3}"/>
                </a:ext>
              </a:extLst>
            </p:cNvPr>
            <p:cNvSpPr/>
            <p:nvPr/>
          </p:nvSpPr>
          <p:spPr>
            <a:xfrm rot="4743522" flipH="1">
              <a:off x="4583393" y="362132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7D14C994-52A4-4F7E-AC43-E048EE9C2939}"/>
                </a:ext>
              </a:extLst>
            </p:cNvPr>
            <p:cNvSpPr/>
            <p:nvPr/>
          </p:nvSpPr>
          <p:spPr>
            <a:xfrm rot="5400000" flipH="1">
              <a:off x="4610384" y="359958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824017B6-9674-420E-A50E-15ECCD614178}"/>
                </a:ext>
              </a:extLst>
            </p:cNvPr>
            <p:cNvSpPr/>
            <p:nvPr/>
          </p:nvSpPr>
          <p:spPr>
            <a:xfrm rot="4743522" flipH="1">
              <a:off x="4583393" y="348416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7A798F39-7A97-4A72-981B-6130F8783CEE}"/>
                </a:ext>
              </a:extLst>
            </p:cNvPr>
            <p:cNvSpPr/>
            <p:nvPr/>
          </p:nvSpPr>
          <p:spPr>
            <a:xfrm rot="5733008">
              <a:off x="4608437" y="3428382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2790ADC1-A586-4626-88D0-CA1E919D517D}"/>
                </a:ext>
              </a:extLst>
            </p:cNvPr>
            <p:cNvSpPr/>
            <p:nvPr/>
          </p:nvSpPr>
          <p:spPr>
            <a:xfrm rot="5733008">
              <a:off x="4608437" y="3290079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C23944A3-A398-4878-A42D-B8882A62125C}"/>
                </a:ext>
              </a:extLst>
            </p:cNvPr>
            <p:cNvSpPr/>
            <p:nvPr/>
          </p:nvSpPr>
          <p:spPr>
            <a:xfrm rot="4743522" flipH="1">
              <a:off x="4583393" y="334586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88370433-83C1-4F00-9009-8511FDEE0FA0}"/>
                </a:ext>
              </a:extLst>
            </p:cNvPr>
            <p:cNvSpPr/>
            <p:nvPr/>
          </p:nvSpPr>
          <p:spPr>
            <a:xfrm rot="5400000" flipH="1">
              <a:off x="4610384" y="3324119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16C7C261-1144-4E62-89C7-87BA303DB7A2}"/>
                </a:ext>
              </a:extLst>
            </p:cNvPr>
            <p:cNvSpPr/>
            <p:nvPr/>
          </p:nvSpPr>
          <p:spPr>
            <a:xfrm rot="5400000" flipH="1">
              <a:off x="4610384" y="346252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076AE042-D8CE-4878-A173-333530BED664}"/>
                </a:ext>
              </a:extLst>
            </p:cNvPr>
            <p:cNvSpPr/>
            <p:nvPr/>
          </p:nvSpPr>
          <p:spPr>
            <a:xfrm rot="5400000" flipH="1">
              <a:off x="4610384" y="3185856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BA8C5B-1EDB-4C95-8504-7AEC4FE96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4928" y="2785739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285795B-72E1-4334-A65B-89BFE0C8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4928" y="4583215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6D0ADD-20E1-413A-A51E-F189DAE7C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2009" y="2790375"/>
              <a:ext cx="98292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CB9E9FB-0DAD-4700-AD52-D511A7C5A1BA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3113708" y="2879919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C530B5-239F-43F7-9477-1F6FD8CC936D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3096607" y="2792986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F64F9F7-A7B5-49DB-87C2-15BC973D3979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3189437" y="2792985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23025E-03DC-46EB-8CE8-71E6ED5E5C78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3280768" y="2792986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66DF3CB-F1D4-4D4E-BC45-4550AD23C212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3373598" y="2792984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6CED3DB-913F-4428-AAB1-B2B5BAB5611D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3536032" y="2879917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707FC82-2C04-46FF-91D1-839FD8E5E14A}"/>
                    </a:ext>
                  </a:extLst>
                </p:cNvPr>
                <p:cNvSpPr txBox="1"/>
                <p:nvPr/>
              </p:nvSpPr>
              <p:spPr>
                <a:xfrm>
                  <a:off x="3262007" y="2197048"/>
                  <a:ext cx="30444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707FC82-2C04-46FF-91D1-839FD8E5E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007" y="2197048"/>
                  <a:ext cx="30444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000" r="-2000" b="-1087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6C1959E-5C32-4BB8-963B-3DCC47D0A82E}"/>
                    </a:ext>
                  </a:extLst>
                </p:cNvPr>
                <p:cNvSpPr txBox="1"/>
                <p:nvPr/>
              </p:nvSpPr>
              <p:spPr>
                <a:xfrm>
                  <a:off x="4882799" y="3816571"/>
                  <a:ext cx="2761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6C1959E-5C32-4BB8-963B-3DCC47D0A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799" y="3816571"/>
                  <a:ext cx="2761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b="-1087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8E0F4F0-D4FA-40F2-9140-1881ED4F972E}"/>
                    </a:ext>
                  </a:extLst>
                </p:cNvPr>
                <p:cNvSpPr txBox="1"/>
                <p:nvPr/>
              </p:nvSpPr>
              <p:spPr>
                <a:xfrm>
                  <a:off x="9836937" y="3330312"/>
                  <a:ext cx="27706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8E0F4F0-D4FA-40F2-9140-1881ED4F9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937" y="3330312"/>
                  <a:ext cx="27706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33" r="-2222" b="-1087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C44370-1872-4F0C-9635-5EDED432EE8B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50" y="1392109"/>
              <a:ext cx="0" cy="1828800"/>
            </a:xfrm>
            <a:prstGeom prst="line">
              <a:avLst/>
            </a:prstGeom>
            <a:ln>
              <a:solidFill>
                <a:schemeClr val="accent1">
                  <a:alpha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CFE4F96-C89B-4F2A-8FA0-C4533E4BA3D1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50" y="3791350"/>
              <a:ext cx="0" cy="1828800"/>
            </a:xfrm>
            <a:prstGeom prst="line">
              <a:avLst/>
            </a:prstGeom>
            <a:ln>
              <a:solidFill>
                <a:schemeClr val="accent1">
                  <a:alpha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0592F44-A120-46B0-B365-472596407F5F}"/>
                </a:ext>
              </a:extLst>
            </p:cNvPr>
            <p:cNvCxnSpPr>
              <a:cxnSpLocks/>
            </p:cNvCxnSpPr>
            <p:nvPr/>
          </p:nvCxnSpPr>
          <p:spPr>
            <a:xfrm>
              <a:off x="2304956" y="4092913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1FA7C75-2D45-4528-BE80-E0E593FE837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797" y="2850378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6291937" y="3432556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6291937" y="4074736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09A3A3E-F670-4C4D-895D-AD333E419DEB}"/>
                </a:ext>
              </a:extLst>
            </p:cNvPr>
            <p:cNvSpPr/>
            <p:nvPr/>
          </p:nvSpPr>
          <p:spPr>
            <a:xfrm rot="5400000">
              <a:off x="6620011" y="3753646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742CB2C-F228-4632-84F8-9938111859E2}"/>
                </a:ext>
              </a:extLst>
            </p:cNvPr>
            <p:cNvSpPr/>
            <p:nvPr/>
          </p:nvSpPr>
          <p:spPr>
            <a:xfrm rot="5400000">
              <a:off x="5970847" y="3746662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6063337" y="3504304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515F67-E101-4629-81D6-BDF04492156D}"/>
                </a:ext>
              </a:extLst>
            </p:cNvPr>
            <p:cNvCxnSpPr>
              <a:cxnSpLocks/>
            </p:cNvCxnSpPr>
            <p:nvPr/>
          </p:nvCxnSpPr>
          <p:spPr>
            <a:xfrm>
              <a:off x="7882362" y="1245388"/>
              <a:ext cx="210618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2EF5067A-69D1-4F51-A662-2C7B450CD955}"/>
                </a:ext>
              </a:extLst>
            </p:cNvPr>
            <p:cNvSpPr/>
            <p:nvPr/>
          </p:nvSpPr>
          <p:spPr>
            <a:xfrm rot="5733008">
              <a:off x="6407841" y="271104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263348BF-9EF7-4010-AB16-BD35E8CBBACC}"/>
                </a:ext>
              </a:extLst>
            </p:cNvPr>
            <p:cNvSpPr/>
            <p:nvPr/>
          </p:nvSpPr>
          <p:spPr>
            <a:xfrm rot="4743522" flipH="1">
              <a:off x="6382797" y="2766822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468E6E65-9C06-4D8E-8A7C-981CBDA21552}"/>
                </a:ext>
              </a:extLst>
            </p:cNvPr>
            <p:cNvSpPr/>
            <p:nvPr/>
          </p:nvSpPr>
          <p:spPr>
            <a:xfrm rot="5733008">
              <a:off x="6407841" y="2572737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E73371A-A30B-4F83-98AB-8F022112AB7A}"/>
                </a:ext>
              </a:extLst>
            </p:cNvPr>
            <p:cNvSpPr/>
            <p:nvPr/>
          </p:nvSpPr>
          <p:spPr>
            <a:xfrm rot="4743522" flipH="1">
              <a:off x="6382797" y="262851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897CF5E-E620-4F04-8472-0D38DB9FDF18}"/>
                </a:ext>
              </a:extLst>
            </p:cNvPr>
            <p:cNvSpPr/>
            <p:nvPr/>
          </p:nvSpPr>
          <p:spPr>
            <a:xfrm rot="5400000" flipH="1">
              <a:off x="6409788" y="260677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6DE4FCBA-4FED-4891-87D6-4BAAB2974632}"/>
                </a:ext>
              </a:extLst>
            </p:cNvPr>
            <p:cNvSpPr/>
            <p:nvPr/>
          </p:nvSpPr>
          <p:spPr>
            <a:xfrm rot="4743522" flipH="1">
              <a:off x="6382797" y="249136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610147E3-CD3B-4418-8225-AACEB4B7CA23}"/>
                </a:ext>
              </a:extLst>
            </p:cNvPr>
            <p:cNvSpPr/>
            <p:nvPr/>
          </p:nvSpPr>
          <p:spPr>
            <a:xfrm rot="5733008">
              <a:off x="6407841" y="243557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52F54FA9-CE18-4506-A239-D3337A5C5A72}"/>
                </a:ext>
              </a:extLst>
            </p:cNvPr>
            <p:cNvSpPr/>
            <p:nvPr/>
          </p:nvSpPr>
          <p:spPr>
            <a:xfrm rot="5733008">
              <a:off x="6407841" y="2297275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9FE55B04-0149-4456-9FC2-8FC5E7686236}"/>
                </a:ext>
              </a:extLst>
            </p:cNvPr>
            <p:cNvSpPr/>
            <p:nvPr/>
          </p:nvSpPr>
          <p:spPr>
            <a:xfrm rot="4743522" flipH="1">
              <a:off x="6382797" y="235305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F1EDD9C9-B892-4976-9334-A69F5DA3CB0D}"/>
                </a:ext>
              </a:extLst>
            </p:cNvPr>
            <p:cNvSpPr/>
            <p:nvPr/>
          </p:nvSpPr>
          <p:spPr>
            <a:xfrm rot="5400000" flipH="1">
              <a:off x="6409788" y="2331315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5FE58304-C63B-4FC6-812C-14EE0E6C3C28}"/>
                </a:ext>
              </a:extLst>
            </p:cNvPr>
            <p:cNvSpPr/>
            <p:nvPr/>
          </p:nvSpPr>
          <p:spPr>
            <a:xfrm rot="5400000" flipH="1">
              <a:off x="6409788" y="246972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3B209991-C9BF-44EE-8587-C20E395BF188}"/>
                </a:ext>
              </a:extLst>
            </p:cNvPr>
            <p:cNvSpPr/>
            <p:nvPr/>
          </p:nvSpPr>
          <p:spPr>
            <a:xfrm rot="5400000" flipH="1">
              <a:off x="6409788" y="219305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808D4EEC-1E4D-473D-8056-6997DE1E7B6B}"/>
                </a:ext>
              </a:extLst>
            </p:cNvPr>
            <p:cNvSpPr/>
            <p:nvPr/>
          </p:nvSpPr>
          <p:spPr>
            <a:xfrm rot="5733008">
              <a:off x="6407841" y="215885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1A1CFC2E-E70B-42C0-B1B3-EC1220253992}"/>
                </a:ext>
              </a:extLst>
            </p:cNvPr>
            <p:cNvSpPr/>
            <p:nvPr/>
          </p:nvSpPr>
          <p:spPr>
            <a:xfrm rot="4743522" flipH="1">
              <a:off x="6382797" y="2214639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3D667006-A05F-45B1-987E-85E7E9AD3C4E}"/>
                </a:ext>
              </a:extLst>
            </p:cNvPr>
            <p:cNvSpPr/>
            <p:nvPr/>
          </p:nvSpPr>
          <p:spPr>
            <a:xfrm rot="5733008">
              <a:off x="6407841" y="202055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5D2E6A0F-3F82-4B7C-AC86-924289D81E37}"/>
                </a:ext>
              </a:extLst>
            </p:cNvPr>
            <p:cNvSpPr/>
            <p:nvPr/>
          </p:nvSpPr>
          <p:spPr>
            <a:xfrm rot="4743522" flipH="1">
              <a:off x="6382797" y="207633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07C728C0-9573-41CE-ACC9-F5E149EF91C1}"/>
                </a:ext>
              </a:extLst>
            </p:cNvPr>
            <p:cNvSpPr/>
            <p:nvPr/>
          </p:nvSpPr>
          <p:spPr>
            <a:xfrm rot="5400000" flipH="1">
              <a:off x="6409788" y="20545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06F83A38-6DEC-4898-B3D0-F1DDC36E60CB}"/>
                </a:ext>
              </a:extLst>
            </p:cNvPr>
            <p:cNvSpPr/>
            <p:nvPr/>
          </p:nvSpPr>
          <p:spPr>
            <a:xfrm rot="4743522" flipH="1">
              <a:off x="6382797" y="1939177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E95796E3-FBFB-4642-B83E-26C9C04E949B}"/>
                </a:ext>
              </a:extLst>
            </p:cNvPr>
            <p:cNvSpPr/>
            <p:nvPr/>
          </p:nvSpPr>
          <p:spPr>
            <a:xfrm rot="5733008">
              <a:off x="6407841" y="188339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526367B3-756C-45A3-87A4-825C7719550B}"/>
                </a:ext>
              </a:extLst>
            </p:cNvPr>
            <p:cNvSpPr/>
            <p:nvPr/>
          </p:nvSpPr>
          <p:spPr>
            <a:xfrm rot="5733008">
              <a:off x="6407841" y="1745092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2EDCE9C4-0552-4EF9-82E8-3BB5F779FC1F}"/>
                </a:ext>
              </a:extLst>
            </p:cNvPr>
            <p:cNvSpPr/>
            <p:nvPr/>
          </p:nvSpPr>
          <p:spPr>
            <a:xfrm rot="4743522" flipH="1">
              <a:off x="6382797" y="180087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FEEC58CB-FF97-4F95-BD0E-7B9B7384B15D}"/>
                </a:ext>
              </a:extLst>
            </p:cNvPr>
            <p:cNvSpPr/>
            <p:nvPr/>
          </p:nvSpPr>
          <p:spPr>
            <a:xfrm rot="5400000" flipH="1">
              <a:off x="6409788" y="1779132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55778687-AC50-4D98-B88D-31729609EBD2}"/>
                </a:ext>
              </a:extLst>
            </p:cNvPr>
            <p:cNvSpPr/>
            <p:nvPr/>
          </p:nvSpPr>
          <p:spPr>
            <a:xfrm rot="5400000" flipH="1">
              <a:off x="6409788" y="1917538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E060E087-422B-44C5-9B51-411A3F8D1ECD}"/>
                </a:ext>
              </a:extLst>
            </p:cNvPr>
            <p:cNvSpPr/>
            <p:nvPr/>
          </p:nvSpPr>
          <p:spPr>
            <a:xfrm rot="5400000" flipH="1">
              <a:off x="6409788" y="1640869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9C80D90-B664-41FE-B996-4339B34FCD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0530" y="1240752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10BDF8D-C07E-4A44-B5D9-E81F22203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0530" y="3038228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484B613-72E5-46D0-96E6-AD919F377AF2}"/>
                </a:ext>
              </a:extLst>
            </p:cNvPr>
            <p:cNvCxnSpPr>
              <a:cxnSpLocks/>
            </p:cNvCxnSpPr>
            <p:nvPr/>
          </p:nvCxnSpPr>
          <p:spPr>
            <a:xfrm>
              <a:off x="6430528" y="1245388"/>
              <a:ext cx="98292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749D387-FB66-44EF-A366-68F20C462B7F}"/>
                </a:ext>
              </a:extLst>
            </p:cNvPr>
            <p:cNvCxnSpPr>
              <a:cxnSpLocks/>
            </p:cNvCxnSpPr>
            <p:nvPr/>
          </p:nvCxnSpPr>
          <p:spPr>
            <a:xfrm rot="17100000" flipH="1" flipV="1">
              <a:off x="7771750" y="1334932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4A18A5B-CC2E-46D3-9529-277A138DE02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7608851" y="1247999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2C91F54-A6DD-4DCE-88D6-DF973B5074A5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7516021" y="124799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D9C189B-A826-4351-9566-13941E19EB3B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7424690" y="1247999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5D5FF2-347F-407C-976A-D677453867CD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7331860" y="1247997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6735DA1-D917-4F6A-8562-DFE34719F897}"/>
                </a:ext>
              </a:extLst>
            </p:cNvPr>
            <p:cNvCxnSpPr>
              <a:cxnSpLocks/>
            </p:cNvCxnSpPr>
            <p:nvPr/>
          </p:nvCxnSpPr>
          <p:spPr>
            <a:xfrm rot="4500000" flipH="1">
              <a:off x="7349426" y="1334930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E5216B7-0BA7-4BDB-81E3-36E0DAA6322B}"/>
                    </a:ext>
                  </a:extLst>
                </p:cNvPr>
                <p:cNvSpPr txBox="1"/>
                <p:nvPr/>
              </p:nvSpPr>
              <p:spPr>
                <a:xfrm flipH="1">
                  <a:off x="7477721" y="652061"/>
                  <a:ext cx="32688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E5216B7-0BA7-4BDB-81E3-36E0DAA63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477721" y="652061"/>
                  <a:ext cx="32688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868" r="-7547" b="-1777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706E9CFE-A67E-4113-89C1-DDF5D93013A5}"/>
                    </a:ext>
                  </a:extLst>
                </p:cNvPr>
                <p:cNvSpPr txBox="1"/>
                <p:nvPr/>
              </p:nvSpPr>
              <p:spPr>
                <a:xfrm flipH="1">
                  <a:off x="5885205" y="2271584"/>
                  <a:ext cx="298607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706E9CFE-A67E-4113-89C1-DDF5D9301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85205" y="2271584"/>
                  <a:ext cx="29860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6327" r="-8163" b="-1777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B2F32EA-1E66-4A2E-A24D-09849A21BD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9905" y="5766869"/>
              <a:ext cx="87814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4DA96152-2B25-4FCA-AB3A-9009266A2F20}"/>
                </a:ext>
              </a:extLst>
            </p:cNvPr>
            <p:cNvSpPr/>
            <p:nvPr/>
          </p:nvSpPr>
          <p:spPr>
            <a:xfrm rot="11133008">
              <a:off x="7353193" y="370518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50C632C2-2B66-462F-BE59-AF823AF603EE}"/>
                </a:ext>
              </a:extLst>
            </p:cNvPr>
            <p:cNvSpPr/>
            <p:nvPr/>
          </p:nvSpPr>
          <p:spPr>
            <a:xfrm rot="10143522" flipH="1">
              <a:off x="7269852" y="3707699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BBAE39A3-46AA-41F4-9E00-CA314EC128E0}"/>
                </a:ext>
              </a:extLst>
            </p:cNvPr>
            <p:cNvSpPr/>
            <p:nvPr/>
          </p:nvSpPr>
          <p:spPr>
            <a:xfrm rot="11133008">
              <a:off x="7491496" y="3705185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A7D33485-1A2B-4025-B5C5-A84E8E2EE59A}"/>
                </a:ext>
              </a:extLst>
            </p:cNvPr>
            <p:cNvSpPr/>
            <p:nvPr/>
          </p:nvSpPr>
          <p:spPr>
            <a:xfrm rot="10143522" flipH="1">
              <a:off x="7408155" y="370769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4CE02CA7-A45E-416D-BE1C-1AD28A354ACC}"/>
                </a:ext>
              </a:extLst>
            </p:cNvPr>
            <p:cNvSpPr/>
            <p:nvPr/>
          </p:nvSpPr>
          <p:spPr>
            <a:xfrm rot="10800000" flipH="1">
              <a:off x="7334636" y="371043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4CC3F74E-AAF8-4382-99EC-F72ECF529213}"/>
                </a:ext>
              </a:extLst>
            </p:cNvPr>
            <p:cNvSpPr/>
            <p:nvPr/>
          </p:nvSpPr>
          <p:spPr>
            <a:xfrm rot="10143522" flipH="1">
              <a:off x="7545314" y="370769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0" name="Arc 249">
              <a:extLst>
                <a:ext uri="{FF2B5EF4-FFF2-40B4-BE49-F238E27FC236}">
                  <a16:creationId xmlns:a16="http://schemas.microsoft.com/office/drawing/2014/main" id="{549DEAF2-9388-4D67-9831-55529A255FCE}"/>
                </a:ext>
              </a:extLst>
            </p:cNvPr>
            <p:cNvSpPr/>
            <p:nvPr/>
          </p:nvSpPr>
          <p:spPr>
            <a:xfrm rot="11133008">
              <a:off x="7628655" y="370518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1" name="Arc 250">
              <a:extLst>
                <a:ext uri="{FF2B5EF4-FFF2-40B4-BE49-F238E27FC236}">
                  <a16:creationId xmlns:a16="http://schemas.microsoft.com/office/drawing/2014/main" id="{CEA7246B-705D-45CB-98F8-E654382FA06A}"/>
                </a:ext>
              </a:extLst>
            </p:cNvPr>
            <p:cNvSpPr/>
            <p:nvPr/>
          </p:nvSpPr>
          <p:spPr>
            <a:xfrm rot="11133008">
              <a:off x="7766958" y="3705185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2" name="Arc 251">
              <a:extLst>
                <a:ext uri="{FF2B5EF4-FFF2-40B4-BE49-F238E27FC236}">
                  <a16:creationId xmlns:a16="http://schemas.microsoft.com/office/drawing/2014/main" id="{AF670273-F627-45A5-8FF0-17AE0E88EFE9}"/>
                </a:ext>
              </a:extLst>
            </p:cNvPr>
            <p:cNvSpPr/>
            <p:nvPr/>
          </p:nvSpPr>
          <p:spPr>
            <a:xfrm rot="10143522" flipH="1">
              <a:off x="7683617" y="370769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3" name="Arc 252">
              <a:extLst>
                <a:ext uri="{FF2B5EF4-FFF2-40B4-BE49-F238E27FC236}">
                  <a16:creationId xmlns:a16="http://schemas.microsoft.com/office/drawing/2014/main" id="{308C0E53-221C-4C83-BBC7-460D1D210F0F}"/>
                </a:ext>
              </a:extLst>
            </p:cNvPr>
            <p:cNvSpPr/>
            <p:nvPr/>
          </p:nvSpPr>
          <p:spPr>
            <a:xfrm rot="10800000" flipH="1">
              <a:off x="7610096" y="3710439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726C7709-EDFA-41CE-BD22-80AB5138B74D}"/>
                </a:ext>
              </a:extLst>
            </p:cNvPr>
            <p:cNvSpPr/>
            <p:nvPr/>
          </p:nvSpPr>
          <p:spPr>
            <a:xfrm rot="10800000" flipH="1">
              <a:off x="7471691" y="371043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14F2E23A-1202-403F-80C4-0977895F974E}"/>
                </a:ext>
              </a:extLst>
            </p:cNvPr>
            <p:cNvSpPr/>
            <p:nvPr/>
          </p:nvSpPr>
          <p:spPr>
            <a:xfrm rot="10800000" flipH="1">
              <a:off x="7748360" y="371043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A3948B74-F251-4A63-9FC4-8C20139312C3}"/>
                </a:ext>
              </a:extLst>
            </p:cNvPr>
            <p:cNvSpPr/>
            <p:nvPr/>
          </p:nvSpPr>
          <p:spPr>
            <a:xfrm rot="11133008">
              <a:off x="7905376" y="370518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8562D7B9-67E0-4D93-8D64-39DD3B72CA74}"/>
                </a:ext>
              </a:extLst>
            </p:cNvPr>
            <p:cNvSpPr/>
            <p:nvPr/>
          </p:nvSpPr>
          <p:spPr>
            <a:xfrm rot="10143522" flipH="1">
              <a:off x="7822035" y="3707699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44B32837-31CE-49CA-9A8A-F401B50E4D94}"/>
                </a:ext>
              </a:extLst>
            </p:cNvPr>
            <p:cNvSpPr/>
            <p:nvPr/>
          </p:nvSpPr>
          <p:spPr>
            <a:xfrm rot="11133008">
              <a:off x="8043679" y="3705185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821C48D3-9D67-4706-856E-DD1BF8909A4C}"/>
                </a:ext>
              </a:extLst>
            </p:cNvPr>
            <p:cNvSpPr/>
            <p:nvPr/>
          </p:nvSpPr>
          <p:spPr>
            <a:xfrm rot="10143522" flipH="1">
              <a:off x="7960338" y="370769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C89C0E94-11F3-481B-8FFE-7BF2656F6EA8}"/>
                </a:ext>
              </a:extLst>
            </p:cNvPr>
            <p:cNvSpPr/>
            <p:nvPr/>
          </p:nvSpPr>
          <p:spPr>
            <a:xfrm rot="10800000" flipH="1">
              <a:off x="7886819" y="371043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794ABA65-D5A3-4944-AF9C-4BBECF024865}"/>
                </a:ext>
              </a:extLst>
            </p:cNvPr>
            <p:cNvSpPr/>
            <p:nvPr/>
          </p:nvSpPr>
          <p:spPr>
            <a:xfrm rot="10143522" flipH="1">
              <a:off x="8097497" y="370769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593605CA-F5FE-4392-829E-07F0DAE4CF9C}"/>
                </a:ext>
              </a:extLst>
            </p:cNvPr>
            <p:cNvSpPr/>
            <p:nvPr/>
          </p:nvSpPr>
          <p:spPr>
            <a:xfrm rot="11133008">
              <a:off x="8180838" y="3705185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94DDA6B9-9CE9-4D7F-8C97-D2D493465189}"/>
                </a:ext>
              </a:extLst>
            </p:cNvPr>
            <p:cNvSpPr/>
            <p:nvPr/>
          </p:nvSpPr>
          <p:spPr>
            <a:xfrm rot="11133008">
              <a:off x="8319141" y="3705185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D42E28A5-3592-4EE4-A0A2-91E0F3829091}"/>
                </a:ext>
              </a:extLst>
            </p:cNvPr>
            <p:cNvSpPr/>
            <p:nvPr/>
          </p:nvSpPr>
          <p:spPr>
            <a:xfrm rot="10143522" flipH="1">
              <a:off x="8235800" y="370769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539BB55F-B13E-43AB-814E-E376C0023FFD}"/>
                </a:ext>
              </a:extLst>
            </p:cNvPr>
            <p:cNvSpPr/>
            <p:nvPr/>
          </p:nvSpPr>
          <p:spPr>
            <a:xfrm rot="10800000" flipH="1">
              <a:off x="8162279" y="3710439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6" name="Arc 265">
              <a:extLst>
                <a:ext uri="{FF2B5EF4-FFF2-40B4-BE49-F238E27FC236}">
                  <a16:creationId xmlns:a16="http://schemas.microsoft.com/office/drawing/2014/main" id="{F8DB8DD5-F0FF-4655-9322-00D0BB919330}"/>
                </a:ext>
              </a:extLst>
            </p:cNvPr>
            <p:cNvSpPr/>
            <p:nvPr/>
          </p:nvSpPr>
          <p:spPr>
            <a:xfrm rot="10800000" flipH="1">
              <a:off x="8023874" y="371043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77A41991-B652-44C4-AA58-00C7D684A34C}"/>
                </a:ext>
              </a:extLst>
            </p:cNvPr>
            <p:cNvSpPr/>
            <p:nvPr/>
          </p:nvSpPr>
          <p:spPr>
            <a:xfrm rot="10800000" flipH="1">
              <a:off x="8300543" y="3710439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570A5D8-B2A5-4537-8EFA-C1B05618C5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788153" y="3600509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CF7636A-C845-4B45-813B-D41DC03FF78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69804" y="3679636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15E0D1F-93F1-43DF-A9F9-9246729130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67515" y="4367426"/>
              <a:ext cx="98292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5575E6-FF02-403F-A621-559E4191DD6E}"/>
                </a:ext>
              </a:extLst>
            </p:cNvPr>
            <p:cNvGrpSpPr/>
            <p:nvPr/>
          </p:nvGrpSpPr>
          <p:grpSpPr>
            <a:xfrm>
              <a:off x="8878974" y="4884863"/>
              <a:ext cx="360002" cy="422325"/>
              <a:chOff x="8876364" y="4884863"/>
              <a:chExt cx="360002" cy="422325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5CDD6E9-7638-43C8-B8EE-0C012EA20F7C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 flipH="1" flipV="1">
                <a:off x="8879431" y="5307187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DA340C47-D255-48C4-8EA1-DA8763FF0AF1}"/>
                  </a:ext>
                </a:extLst>
              </p:cNvPr>
              <p:cNvCxnSpPr>
                <a:cxnSpLocks/>
              </p:cNvCxnSpPr>
              <p:nvPr/>
            </p:nvCxnSpPr>
            <p:spPr>
              <a:xfrm rot="9900000" flipH="1" flipV="1">
                <a:off x="8876364" y="5234288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7F52A83B-6003-4907-99F0-5E87268203B4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 flipV="1">
                <a:off x="8876365" y="5141458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B74007B0-F4DA-4AD9-A056-B86022E0986E}"/>
                  </a:ext>
                </a:extLst>
              </p:cNvPr>
              <p:cNvCxnSpPr>
                <a:cxnSpLocks/>
              </p:cNvCxnSpPr>
              <p:nvPr/>
            </p:nvCxnSpPr>
            <p:spPr>
              <a:xfrm rot="9900000">
                <a:off x="8876364" y="5050127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F7C9562C-6816-4990-A29E-BCF176BC7AE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 flipV="1">
                <a:off x="8876366" y="4957297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B7A2F95-FDC8-46F8-B88F-9FDD3AAECE93}"/>
                  </a:ext>
                </a:extLst>
              </p:cNvPr>
              <p:cNvCxnSpPr>
                <a:cxnSpLocks/>
              </p:cNvCxnSpPr>
              <p:nvPr/>
            </p:nvCxnSpPr>
            <p:spPr>
              <a:xfrm rot="9900000" flipH="1">
                <a:off x="8879433" y="488486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A52AC441-5927-4B90-A6DD-F833604F75C7}"/>
                    </a:ext>
                  </a:extLst>
                </p:cNvPr>
                <p:cNvSpPr txBox="1"/>
                <p:nvPr/>
              </p:nvSpPr>
              <p:spPr>
                <a:xfrm flipH="1">
                  <a:off x="9350938" y="4947524"/>
                  <a:ext cx="320216" cy="29841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A52AC441-5927-4B90-A6DD-F833604F7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50938" y="4947524"/>
                  <a:ext cx="320216" cy="298415"/>
                </a:xfrm>
                <a:prstGeom prst="rect">
                  <a:avLst/>
                </a:prstGeom>
                <a:blipFill>
                  <a:blip r:embed="rId8"/>
                  <a:stretch>
                    <a:fillRect l="-19231" r="-7692" b="-2040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91C5A2DF-767B-4373-A6AD-B968100B0C18}"/>
                    </a:ext>
                  </a:extLst>
                </p:cNvPr>
                <p:cNvSpPr txBox="1"/>
                <p:nvPr/>
              </p:nvSpPr>
              <p:spPr>
                <a:xfrm flipH="1">
                  <a:off x="7745553" y="3340870"/>
                  <a:ext cx="291938" cy="29841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91C5A2DF-767B-4373-A6AD-B968100B0C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745553" y="3340870"/>
                  <a:ext cx="291938" cy="298415"/>
                </a:xfrm>
                <a:prstGeom prst="rect">
                  <a:avLst/>
                </a:prstGeom>
                <a:blipFill>
                  <a:blip r:embed="rId9"/>
                  <a:stretch>
                    <a:fillRect l="-21277" r="-8511" b="-2040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1" name="Arc 280">
              <a:extLst>
                <a:ext uri="{FF2B5EF4-FFF2-40B4-BE49-F238E27FC236}">
                  <a16:creationId xmlns:a16="http://schemas.microsoft.com/office/drawing/2014/main" id="{81B47234-059D-433A-8870-674B003761B0}"/>
                </a:ext>
              </a:extLst>
            </p:cNvPr>
            <p:cNvSpPr/>
            <p:nvPr/>
          </p:nvSpPr>
          <p:spPr>
            <a:xfrm>
              <a:off x="8835011" y="5538268"/>
              <a:ext cx="457200" cy="457200"/>
            </a:xfrm>
            <a:prstGeom prst="arc">
              <a:avLst>
                <a:gd name="adj1" fmla="val 10785679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B67E886-60F7-4E3B-AD59-AA74E0341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2211" y="5766869"/>
              <a:ext cx="69633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39B9FFD-CAA1-4751-81B7-8E89B94FA4B2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3" y="6205939"/>
              <a:ext cx="347166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7C5DD23-5C19-4467-AF34-65CFFB51F47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88274" y="3679636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6C71BE8-6262-4A92-94DF-69281D9F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3" y="3875966"/>
              <a:ext cx="0" cy="232997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7989FA4A-3A6A-4E7B-BD60-C1A9FA864664}"/>
                    </a:ext>
                  </a:extLst>
                </p:cNvPr>
                <p:cNvSpPr txBox="1"/>
                <p:nvPr/>
              </p:nvSpPr>
              <p:spPr>
                <a:xfrm>
                  <a:off x="6563439" y="3251478"/>
                  <a:ext cx="120225" cy="18466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0" lang="en-GB" sz="12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7989FA4A-3A6A-4E7B-BD60-C1A9FA864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439" y="3251478"/>
                  <a:ext cx="120225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1579" r="-36842" b="-322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F214571A-8D7D-4594-B413-5F8A83A9E905}"/>
                    </a:ext>
                  </a:extLst>
                </p:cNvPr>
                <p:cNvSpPr txBox="1"/>
                <p:nvPr/>
              </p:nvSpPr>
              <p:spPr>
                <a:xfrm>
                  <a:off x="6866674" y="4008618"/>
                  <a:ext cx="120225" cy="18466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0" lang="en-GB" sz="12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F214571A-8D7D-4594-B413-5F8A83A9E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674" y="4008618"/>
                  <a:ext cx="120225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30000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76779FA6-9A09-44C6-BB00-1BFAC11F93B2}"/>
                    </a:ext>
                  </a:extLst>
                </p:cNvPr>
                <p:cNvSpPr txBox="1"/>
                <p:nvPr/>
              </p:nvSpPr>
              <p:spPr>
                <a:xfrm>
                  <a:off x="5863295" y="3546952"/>
                  <a:ext cx="120225" cy="18466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en-GB" sz="12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76779FA6-9A09-44C6-BB00-1BFAC11F9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295" y="3546952"/>
                  <a:ext cx="120225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30000" r="-30000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2157DCB3-5B41-4CCD-8154-DCA757538C69}"/>
                    </a:ext>
                  </a:extLst>
                </p:cNvPr>
                <p:cNvSpPr txBox="1"/>
                <p:nvPr/>
              </p:nvSpPr>
              <p:spPr>
                <a:xfrm>
                  <a:off x="6165923" y="4320839"/>
                  <a:ext cx="120225" cy="18466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0" lang="en-GB" sz="12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2157DCB3-5B41-4CCD-8154-DCA757538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923" y="4320839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980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421285F-05FB-454A-9AED-9A1D39A992A4}"/>
              </a:ext>
            </a:extLst>
          </p:cNvPr>
          <p:cNvGrpSpPr/>
          <p:nvPr/>
        </p:nvGrpSpPr>
        <p:grpSpPr>
          <a:xfrm>
            <a:off x="2265417" y="2057400"/>
            <a:ext cx="7686436" cy="2743200"/>
            <a:chOff x="2265417" y="2057400"/>
            <a:chExt cx="7686436" cy="2743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C1B453-82C2-4313-9EF6-9FB18F5C78A3}"/>
                </a:ext>
              </a:extLst>
            </p:cNvPr>
            <p:cNvGrpSpPr/>
            <p:nvPr/>
          </p:nvGrpSpPr>
          <p:grpSpPr>
            <a:xfrm>
              <a:off x="4212045" y="2194560"/>
              <a:ext cx="3767910" cy="2468880"/>
              <a:chOff x="4019730" y="1946910"/>
              <a:chExt cx="3767910" cy="24688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F01485-7DDF-40E2-A8C2-BFDCD691B620}"/>
                  </a:ext>
                </a:extLst>
              </p:cNvPr>
              <p:cNvSpPr/>
              <p:nvPr/>
            </p:nvSpPr>
            <p:spPr>
              <a:xfrm>
                <a:off x="5598504" y="2038350"/>
                <a:ext cx="91440" cy="228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7ADE58-6EA5-48B9-B234-4185C90BA349}"/>
                  </a:ext>
                </a:extLst>
              </p:cNvPr>
              <p:cNvSpPr/>
              <p:nvPr/>
            </p:nvSpPr>
            <p:spPr>
              <a:xfrm rot="5400000">
                <a:off x="4527386" y="2289810"/>
                <a:ext cx="91440" cy="91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C7270D-B43B-47F1-A29C-FE6EDDBD6C6D}"/>
                  </a:ext>
                </a:extLst>
              </p:cNvPr>
              <p:cNvSpPr/>
              <p:nvPr/>
            </p:nvSpPr>
            <p:spPr>
              <a:xfrm rot="5400000">
                <a:off x="7193280" y="2724150"/>
                <a:ext cx="91440" cy="91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E51527-A1F9-45F9-967D-2A938B4DA8E9}"/>
                  </a:ext>
                </a:extLst>
              </p:cNvPr>
              <p:cNvSpPr/>
              <p:nvPr/>
            </p:nvSpPr>
            <p:spPr>
              <a:xfrm rot="5400000">
                <a:off x="4527386" y="3158490"/>
                <a:ext cx="91440" cy="91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9F501BFB-991C-4D0C-BB7B-54F7240512F5}"/>
                  </a:ext>
                </a:extLst>
              </p:cNvPr>
              <p:cNvSpPr/>
              <p:nvPr/>
            </p:nvSpPr>
            <p:spPr>
              <a:xfrm rot="5400000">
                <a:off x="5030306" y="2266950"/>
                <a:ext cx="1828800" cy="1828800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6FE75AE-B56E-49EF-B4E3-7B5945BAAE69}"/>
                  </a:ext>
                </a:extLst>
              </p:cNvPr>
              <p:cNvSpPr/>
              <p:nvPr/>
            </p:nvSpPr>
            <p:spPr>
              <a:xfrm>
                <a:off x="7604760" y="308991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5EAF559-C89A-488C-8AFA-D7B0E1657CEC}"/>
                  </a:ext>
                </a:extLst>
              </p:cNvPr>
              <p:cNvSpPr/>
              <p:nvPr/>
            </p:nvSpPr>
            <p:spPr>
              <a:xfrm>
                <a:off x="5552784" y="194691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9EC762F-3960-414A-96DC-9F6CC12A8AC5}"/>
                  </a:ext>
                </a:extLst>
              </p:cNvPr>
              <p:cNvSpPr/>
              <p:nvPr/>
            </p:nvSpPr>
            <p:spPr>
              <a:xfrm>
                <a:off x="5552784" y="423291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DAF4C41-6849-4A95-8BA6-63DD11F9082C}"/>
                  </a:ext>
                </a:extLst>
              </p:cNvPr>
              <p:cNvSpPr/>
              <p:nvPr/>
            </p:nvSpPr>
            <p:spPr>
              <a:xfrm>
                <a:off x="4019730" y="352425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005C2B-2350-4B9C-ACC1-ED48941A45C6}"/>
                  </a:ext>
                </a:extLst>
              </p:cNvPr>
              <p:cNvSpPr/>
              <p:nvPr/>
            </p:nvSpPr>
            <p:spPr>
              <a:xfrm>
                <a:off x="4019730" y="265557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98E5E3-EC21-47D9-97FA-FC05A81D73F6}"/>
                </a:ext>
              </a:extLst>
            </p:cNvPr>
            <p:cNvSpPr/>
            <p:nvPr/>
          </p:nvSpPr>
          <p:spPr>
            <a:xfrm>
              <a:off x="3810000" y="2057400"/>
              <a:ext cx="4572000" cy="27432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08654E-FEEF-4035-931A-55B2B4436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250" y="2743200"/>
              <a:ext cx="1428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8C6AF0-E4F5-481F-8956-76F78BEB6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250" y="4114800"/>
              <a:ext cx="1428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FBD43-4BC1-435F-A1F8-B20095B8F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0" y="2743200"/>
              <a:ext cx="1428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FF1D12-D4BC-44B9-BA34-AD1CE0A2D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0" y="4114800"/>
              <a:ext cx="1428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C410F-6740-4177-8E0E-0EBDABDF7DA2}"/>
                    </a:ext>
                  </a:extLst>
                </p:cNvPr>
                <p:cNvSpPr txBox="1"/>
                <p:nvPr/>
              </p:nvSpPr>
              <p:spPr>
                <a:xfrm>
                  <a:off x="5530762" y="3105835"/>
                  <a:ext cx="6206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C410F-6740-4177-8E0E-0EBDABDF7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62" y="3105835"/>
                  <a:ext cx="620683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36B407-FB46-4C2B-BEFA-E24F6765D2BD}"/>
                    </a:ext>
                  </a:extLst>
                </p:cNvPr>
                <p:cNvSpPr txBox="1"/>
                <p:nvPr/>
              </p:nvSpPr>
              <p:spPr>
                <a:xfrm>
                  <a:off x="2265417" y="3290500"/>
                  <a:ext cx="25032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36B407-FB46-4C2B-BEFA-E24F6765D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417" y="3290500"/>
                  <a:ext cx="25032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634" r="-9756" b="-1777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5E4FF1-6F8B-41C5-8971-B0C06F49FE4B}"/>
                </a:ext>
              </a:extLst>
            </p:cNvPr>
            <p:cNvCxnSpPr>
              <a:cxnSpLocks/>
            </p:cNvCxnSpPr>
            <p:nvPr/>
          </p:nvCxnSpPr>
          <p:spPr>
            <a:xfrm>
              <a:off x="2397537" y="3658269"/>
              <a:ext cx="0" cy="3657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966298-7C72-4F09-9048-C7646BB1E9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378" y="2833970"/>
              <a:ext cx="0" cy="3657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A148F5-B07B-4469-B21D-DF378283089C}"/>
                    </a:ext>
                  </a:extLst>
                </p:cNvPr>
                <p:cNvSpPr txBox="1"/>
                <p:nvPr/>
              </p:nvSpPr>
              <p:spPr>
                <a:xfrm>
                  <a:off x="9674789" y="3290500"/>
                  <a:ext cx="27706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A148F5-B07B-4469-B21D-DF3782830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4789" y="3290500"/>
                  <a:ext cx="27706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r="-2174" b="-1111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FC6F4D-5B52-4807-BE3F-F0C1FBE992F2}"/>
                </a:ext>
              </a:extLst>
            </p:cNvPr>
            <p:cNvCxnSpPr>
              <a:cxnSpLocks/>
            </p:cNvCxnSpPr>
            <p:nvPr/>
          </p:nvCxnSpPr>
          <p:spPr>
            <a:xfrm>
              <a:off x="9806909" y="3658269"/>
              <a:ext cx="0" cy="36576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F6DF50-3B8D-4FE5-B1B7-37AF480CB902}"/>
                </a:ext>
              </a:extLst>
            </p:cNvPr>
            <p:cNvCxnSpPr>
              <a:cxnSpLocks/>
            </p:cNvCxnSpPr>
            <p:nvPr/>
          </p:nvCxnSpPr>
          <p:spPr>
            <a:xfrm>
              <a:off x="9810750" y="2833970"/>
              <a:ext cx="0" cy="36576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98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9CCB5E-6921-4096-803F-F2BC40ABB3B8}"/>
              </a:ext>
            </a:extLst>
          </p:cNvPr>
          <p:cNvGrpSpPr/>
          <p:nvPr/>
        </p:nvGrpSpPr>
        <p:grpSpPr>
          <a:xfrm>
            <a:off x="2265417" y="2057400"/>
            <a:ext cx="7686436" cy="2743200"/>
            <a:chOff x="2265417" y="2057400"/>
            <a:chExt cx="7686436" cy="274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98E5E3-EC21-47D9-97FA-FC05A81D73F6}"/>
                </a:ext>
              </a:extLst>
            </p:cNvPr>
            <p:cNvSpPr/>
            <p:nvPr/>
          </p:nvSpPr>
          <p:spPr>
            <a:xfrm>
              <a:off x="3810000" y="2057400"/>
              <a:ext cx="4572000" cy="27432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08654E-FEEF-4035-931A-55B2B4436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250" y="2743200"/>
              <a:ext cx="1428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8C6AF0-E4F5-481F-8956-76F78BEB6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250" y="4114800"/>
              <a:ext cx="1428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FBD43-4BC1-435F-A1F8-B20095B8F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0" y="2743200"/>
              <a:ext cx="1428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FF1D12-D4BC-44B9-BA34-AD1CE0A2D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0" y="4114800"/>
              <a:ext cx="1428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36B407-FB46-4C2B-BEFA-E24F6765D2BD}"/>
                    </a:ext>
                  </a:extLst>
                </p:cNvPr>
                <p:cNvSpPr txBox="1"/>
                <p:nvPr/>
              </p:nvSpPr>
              <p:spPr>
                <a:xfrm>
                  <a:off x="2265417" y="3290500"/>
                  <a:ext cx="25032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36B407-FB46-4C2B-BEFA-E24F6765D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417" y="3290500"/>
                  <a:ext cx="25032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4634" r="-9756" b="-1777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5E4FF1-6F8B-41C5-8971-B0C06F49FE4B}"/>
                </a:ext>
              </a:extLst>
            </p:cNvPr>
            <p:cNvCxnSpPr>
              <a:cxnSpLocks/>
            </p:cNvCxnSpPr>
            <p:nvPr/>
          </p:nvCxnSpPr>
          <p:spPr>
            <a:xfrm>
              <a:off x="2397537" y="3658269"/>
              <a:ext cx="0" cy="3657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966298-7C72-4F09-9048-C7646BB1E9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378" y="2833970"/>
              <a:ext cx="0" cy="3657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A148F5-B07B-4469-B21D-DF378283089C}"/>
                    </a:ext>
                  </a:extLst>
                </p:cNvPr>
                <p:cNvSpPr txBox="1"/>
                <p:nvPr/>
              </p:nvSpPr>
              <p:spPr>
                <a:xfrm>
                  <a:off x="9674789" y="3290500"/>
                  <a:ext cx="27706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A148F5-B07B-4469-B21D-DF3782830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4789" y="3290500"/>
                  <a:ext cx="27706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2174" b="-1111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FC6F4D-5B52-4807-BE3F-F0C1FBE992F2}"/>
                </a:ext>
              </a:extLst>
            </p:cNvPr>
            <p:cNvCxnSpPr>
              <a:cxnSpLocks/>
            </p:cNvCxnSpPr>
            <p:nvPr/>
          </p:nvCxnSpPr>
          <p:spPr>
            <a:xfrm>
              <a:off x="9806909" y="3658269"/>
              <a:ext cx="0" cy="36576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F6DF50-3B8D-4FE5-B1B7-37AF480CB902}"/>
                </a:ext>
              </a:extLst>
            </p:cNvPr>
            <p:cNvCxnSpPr>
              <a:cxnSpLocks/>
            </p:cNvCxnSpPr>
            <p:nvPr/>
          </p:nvCxnSpPr>
          <p:spPr>
            <a:xfrm>
              <a:off x="9810750" y="2833970"/>
              <a:ext cx="0" cy="36576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1F5CD17-59A5-493F-A557-77C0397A3B3A}"/>
                    </a:ext>
                  </a:extLst>
                </p:cNvPr>
                <p:cNvSpPr txBox="1"/>
                <p:nvPr/>
              </p:nvSpPr>
              <p:spPr>
                <a:xfrm>
                  <a:off x="5530762" y="3105835"/>
                  <a:ext cx="864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1F5CD17-59A5-493F-A557-77C0397A3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62" y="3105835"/>
                  <a:ext cx="864146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530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CFCD5-D983-4D78-B8F7-83F594BC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09950" cy="260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936156-BF3B-4A89-A5D6-E85B2DDB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525" y="0"/>
            <a:ext cx="3038475" cy="1704975"/>
          </a:xfrm>
          <a:prstGeom prst="rect">
            <a:avLst/>
          </a:prstGeom>
        </p:spPr>
      </p:pic>
      <p:pic>
        <p:nvPicPr>
          <p:cNvPr id="1026" name="Picture 2" descr="Image result for potentiometer schematic">
            <a:hlinkClick r:id="rId4"/>
            <a:extLst>
              <a:ext uri="{FF2B5EF4-FFF2-40B4-BE49-F238E27FC236}">
                <a16:creationId xmlns:a16="http://schemas.microsoft.com/office/drawing/2014/main" id="{38866912-FF51-4ED4-B30C-9E96EB94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54" y="0"/>
            <a:ext cx="2980966" cy="27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413C3-1BDB-4E8E-AD35-67F878D8ABD0}"/>
              </a:ext>
            </a:extLst>
          </p:cNvPr>
          <p:cNvGrpSpPr/>
          <p:nvPr/>
        </p:nvGrpSpPr>
        <p:grpSpPr>
          <a:xfrm>
            <a:off x="1001318" y="3596348"/>
            <a:ext cx="1407313" cy="1866565"/>
            <a:chOff x="4433940" y="3552386"/>
            <a:chExt cx="1407313" cy="1866565"/>
          </a:xfrm>
        </p:grpSpPr>
        <p:sp>
          <p:nvSpPr>
            <p:cNvPr id="94" name="Star: 32 Points 93">
              <a:extLst>
                <a:ext uri="{FF2B5EF4-FFF2-40B4-BE49-F238E27FC236}">
                  <a16:creationId xmlns:a16="http://schemas.microsoft.com/office/drawing/2014/main" id="{76594638-829A-488E-B68C-F2598E9FC147}"/>
                </a:ext>
              </a:extLst>
            </p:cNvPr>
            <p:cNvSpPr/>
            <p:nvPr/>
          </p:nvSpPr>
          <p:spPr>
            <a:xfrm>
              <a:off x="4433940" y="4080224"/>
              <a:ext cx="1407313" cy="1338727"/>
            </a:xfrm>
            <a:prstGeom prst="star32">
              <a:avLst>
                <a:gd name="adj" fmla="val 40346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373E226-2D73-43B0-844A-EDC09C54206E}"/>
                </a:ext>
              </a:extLst>
            </p:cNvPr>
            <p:cNvSpPr/>
            <p:nvPr/>
          </p:nvSpPr>
          <p:spPr>
            <a:xfrm>
              <a:off x="4689922" y="3662363"/>
              <a:ext cx="895348" cy="954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B28D0DD-67F2-4652-B1FD-542FA8E84448}"/>
                </a:ext>
              </a:extLst>
            </p:cNvPr>
            <p:cNvGrpSpPr/>
            <p:nvPr/>
          </p:nvGrpSpPr>
          <p:grpSpPr>
            <a:xfrm>
              <a:off x="5458172" y="3557148"/>
              <a:ext cx="186868" cy="761057"/>
              <a:chOff x="5458172" y="3557148"/>
              <a:chExt cx="186868" cy="76105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C306177-10D2-41DA-99BD-DD6640263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2934" y="3557148"/>
                <a:ext cx="0" cy="643731"/>
              </a:xfrm>
              <a:prstGeom prst="line">
                <a:avLst/>
              </a:prstGeom>
              <a:ln w="381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E8CF4D2-06D0-4A42-BD17-0B99F5235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172" y="4196117"/>
                <a:ext cx="45720" cy="45720"/>
              </a:xfrm>
              <a:prstGeom prst="line">
                <a:avLst/>
              </a:prstGeom>
              <a:ln w="381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F67AFCF-6431-4CBB-92C9-AB99384D3238}"/>
                  </a:ext>
                </a:extLst>
              </p:cNvPr>
              <p:cNvSpPr/>
              <p:nvPr/>
            </p:nvSpPr>
            <p:spPr>
              <a:xfrm rot="1800000">
                <a:off x="5507880" y="4181045"/>
                <a:ext cx="137160" cy="137160"/>
              </a:xfrm>
              <a:prstGeom prst="rect">
                <a:avLst/>
              </a:prstGeom>
              <a:ln w="381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0AAFF46-9256-47EB-9432-73E968B1B39E}"/>
                </a:ext>
              </a:extLst>
            </p:cNvPr>
            <p:cNvGrpSpPr/>
            <p:nvPr/>
          </p:nvGrpSpPr>
          <p:grpSpPr>
            <a:xfrm flipH="1">
              <a:off x="4629498" y="3557148"/>
              <a:ext cx="186868" cy="761057"/>
              <a:chOff x="5458172" y="3557148"/>
              <a:chExt cx="186868" cy="761057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82DA019-AF73-492A-9E8F-DE40173AF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2934" y="3557148"/>
                <a:ext cx="0" cy="643731"/>
              </a:xfrm>
              <a:prstGeom prst="line">
                <a:avLst/>
              </a:prstGeom>
              <a:ln w="381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4C42C2D-22CC-46D1-8990-2A8EFBB6B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172" y="4196117"/>
                <a:ext cx="45720" cy="45720"/>
              </a:xfrm>
              <a:prstGeom prst="line">
                <a:avLst/>
              </a:prstGeom>
              <a:ln w="381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C726397-76BC-45FC-9BD9-DD38586F9CC4}"/>
                  </a:ext>
                </a:extLst>
              </p:cNvPr>
              <p:cNvSpPr/>
              <p:nvPr/>
            </p:nvSpPr>
            <p:spPr>
              <a:xfrm rot="1800000">
                <a:off x="5507880" y="4181045"/>
                <a:ext cx="137160" cy="137160"/>
              </a:xfrm>
              <a:prstGeom prst="rect">
                <a:avLst/>
              </a:prstGeom>
              <a:ln w="381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94AB58A-662F-49AB-9F02-64D6ADD0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137269" y="3552386"/>
              <a:ext cx="0" cy="1197201"/>
            </a:xfrm>
            <a:prstGeom prst="line">
              <a:avLst/>
            </a:prstGeom>
            <a:ln w="381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DFD22B7-1144-4D1B-8269-5EBBDF30377D}"/>
                </a:ext>
              </a:extLst>
            </p:cNvPr>
            <p:cNvCxnSpPr>
              <a:cxnSpLocks/>
              <a:stCxn id="107" idx="5"/>
            </p:cNvCxnSpPr>
            <p:nvPr/>
          </p:nvCxnSpPr>
          <p:spPr>
            <a:xfrm>
              <a:off x="5169925" y="4781916"/>
              <a:ext cx="287178" cy="3412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804F5ED-BF5C-45CA-862D-C353A6B81D27}"/>
                </a:ext>
              </a:extLst>
            </p:cNvPr>
            <p:cNvSpPr/>
            <p:nvPr/>
          </p:nvSpPr>
          <p:spPr>
            <a:xfrm>
              <a:off x="5091876" y="470386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B2353-0705-4221-9121-7EEBF079B9C9}"/>
              </a:ext>
            </a:extLst>
          </p:cNvPr>
          <p:cNvGrpSpPr/>
          <p:nvPr/>
        </p:nvGrpSpPr>
        <p:grpSpPr>
          <a:xfrm>
            <a:off x="6447183" y="3401157"/>
            <a:ext cx="4017488" cy="2473212"/>
            <a:chOff x="6447183" y="3401157"/>
            <a:chExt cx="4017488" cy="247321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C767787-DED6-4E85-81D1-2E019D652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8682" y="4690260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B59EE5-1AB4-4401-AB99-E67FD4929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6588" y="3401157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792350-4627-4734-AFA3-9B647C78D11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6588" y="4258576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19249F-0C82-4515-8D56-02D4493A16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6588" y="4514331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9BDCC5-34AF-4CBB-A4F3-36BC2EC2BA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6588" y="4107066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47D158-8964-4E82-ACC2-EB3A9FCCAA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6588" y="4362821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39362FC-DE8E-4E16-9E50-22720699FA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6588" y="3955558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1D6CCD-6417-4EBE-BCB4-7F97BB83BD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6588" y="4211311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30" name="Star: 32 Points 129">
              <a:extLst>
                <a:ext uri="{FF2B5EF4-FFF2-40B4-BE49-F238E27FC236}">
                  <a16:creationId xmlns:a16="http://schemas.microsoft.com/office/drawing/2014/main" id="{317D9DEA-460A-4C72-B546-F2E77A297D78}"/>
                </a:ext>
              </a:extLst>
            </p:cNvPr>
            <p:cNvSpPr/>
            <p:nvPr/>
          </p:nvSpPr>
          <p:spPr>
            <a:xfrm rot="5400000">
              <a:off x="9094058" y="4217437"/>
              <a:ext cx="600196" cy="570945"/>
            </a:xfrm>
            <a:prstGeom prst="star32">
              <a:avLst>
                <a:gd name="adj" fmla="val 4034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D448EFF-663F-4AD1-B5C7-EA2DD7EF21A1}"/>
                </a:ext>
              </a:extLst>
            </p:cNvPr>
            <p:cNvSpPr/>
            <p:nvPr/>
          </p:nvSpPr>
          <p:spPr>
            <a:xfrm rot="5400000">
              <a:off x="9463286" y="4299282"/>
              <a:ext cx="381851" cy="40725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7415433-7440-44D8-9DB6-5ED052C02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8171" y="4641661"/>
              <a:ext cx="27454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5028E63-1632-4749-93CA-2B2E350950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0703" y="4639630"/>
              <a:ext cx="19499" cy="19499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FE43405-32E3-4B84-94CF-31F8D3982CF6}"/>
                </a:ext>
              </a:extLst>
            </p:cNvPr>
            <p:cNvSpPr/>
            <p:nvPr/>
          </p:nvSpPr>
          <p:spPr>
            <a:xfrm rot="7200000">
              <a:off x="9578133" y="4660830"/>
              <a:ext cx="58496" cy="584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D50DAA1-2057-4D4B-B237-63221ECD551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65441" y="4226609"/>
              <a:ext cx="0" cy="27454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987F40D-61FF-4AEF-811E-B1D374AED43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610703" y="4346411"/>
              <a:ext cx="19499" cy="19499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53D65C-CF99-4F8A-8CCD-F8EEED876337}"/>
                </a:ext>
              </a:extLst>
            </p:cNvPr>
            <p:cNvSpPr/>
            <p:nvPr/>
          </p:nvSpPr>
          <p:spPr>
            <a:xfrm rot="3600000" flipH="1">
              <a:off x="9578133" y="4286214"/>
              <a:ext cx="58496" cy="584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60AAF48-B592-43F1-87AF-996B597312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870855" y="4045570"/>
              <a:ext cx="0" cy="9144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011A03E-3A4B-4708-9A01-00ADB33DFC8A}"/>
                </a:ext>
              </a:extLst>
            </p:cNvPr>
            <p:cNvCxnSpPr>
              <a:cxnSpLocks/>
              <a:stCxn id="136" idx="5"/>
            </p:cNvCxnSpPr>
            <p:nvPr/>
          </p:nvCxnSpPr>
          <p:spPr>
            <a:xfrm rot="5400000">
              <a:off x="9246365" y="4505170"/>
              <a:ext cx="122477" cy="1455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14742EB-BA68-461B-8516-E2608DD92F3A}"/>
                </a:ext>
              </a:extLst>
            </p:cNvPr>
            <p:cNvSpPr/>
            <p:nvPr/>
          </p:nvSpPr>
          <p:spPr>
            <a:xfrm rot="5400000">
              <a:off x="9374657" y="4483410"/>
              <a:ext cx="38998" cy="389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FEA6137-5F38-40CC-B80F-2B5560655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6588" y="3404237"/>
              <a:ext cx="151612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0A091D2-636F-49D7-88E6-CDA10740A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2710" y="3401157"/>
              <a:ext cx="0" cy="9542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DA986D9-2643-4679-BA60-6594C7E9A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2710" y="4639174"/>
              <a:ext cx="0" cy="9654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49EE639-D7C7-4F40-AEFA-F814D9725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6588" y="5604660"/>
              <a:ext cx="151612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6ACA0136-A9AA-4AB1-B77A-461E301E30E5}"/>
                    </a:ext>
                  </a:extLst>
                </p:cNvPr>
                <p:cNvSpPr txBox="1"/>
                <p:nvPr/>
              </p:nvSpPr>
              <p:spPr>
                <a:xfrm flipH="1">
                  <a:off x="9197126" y="4829403"/>
                  <a:ext cx="394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6ACA0136-A9AA-4AB1-B77A-461E301E3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197126" y="4829403"/>
                  <a:ext cx="3940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Star: 32 Points 164">
              <a:extLst>
                <a:ext uri="{FF2B5EF4-FFF2-40B4-BE49-F238E27FC236}">
                  <a16:creationId xmlns:a16="http://schemas.microsoft.com/office/drawing/2014/main" id="{DEF5B3FD-E102-4B08-B87F-F80543C75B1C}"/>
                </a:ext>
              </a:extLst>
            </p:cNvPr>
            <p:cNvSpPr/>
            <p:nvPr/>
          </p:nvSpPr>
          <p:spPr>
            <a:xfrm rot="16200000" flipH="1">
              <a:off x="7080984" y="4217438"/>
              <a:ext cx="600196" cy="570944"/>
            </a:xfrm>
            <a:prstGeom prst="star32">
              <a:avLst>
                <a:gd name="adj" fmla="val 4034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FECC756-1985-404A-BAE6-DBB1CF990629}"/>
                </a:ext>
              </a:extLst>
            </p:cNvPr>
            <p:cNvSpPr/>
            <p:nvPr/>
          </p:nvSpPr>
          <p:spPr>
            <a:xfrm rot="16200000" flipH="1">
              <a:off x="6930102" y="4299283"/>
              <a:ext cx="381851" cy="40725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C86103D-7E5C-4BA1-8FB6-C0597BEDFC64}"/>
                </a:ext>
              </a:extLst>
            </p:cNvPr>
            <p:cNvCxnSpPr>
              <a:cxnSpLocks/>
            </p:cNvCxnSpPr>
            <p:nvPr/>
          </p:nvCxnSpPr>
          <p:spPr>
            <a:xfrm>
              <a:off x="6872527" y="4641662"/>
              <a:ext cx="274541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A9E001A-3043-485A-8F67-57878EEE83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5037" y="4639631"/>
              <a:ext cx="19499" cy="19499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14C7498-D60F-49ED-AFEE-8A88AC5D67CB}"/>
                </a:ext>
              </a:extLst>
            </p:cNvPr>
            <p:cNvSpPr/>
            <p:nvPr/>
          </p:nvSpPr>
          <p:spPr>
            <a:xfrm rot="14400000" flipH="1">
              <a:off x="7138609" y="4660831"/>
              <a:ext cx="58496" cy="584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B17900F-CE68-4208-9EC0-1BBB9F0B0A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09797" y="4226610"/>
              <a:ext cx="0" cy="27454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C66ABC7-3609-4440-91B7-C26467818AA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45037" y="4346412"/>
              <a:ext cx="19499" cy="19499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91C5E2C-2B0F-4BE4-96C4-71628BBC8BFD}"/>
                </a:ext>
              </a:extLst>
            </p:cNvPr>
            <p:cNvSpPr/>
            <p:nvPr/>
          </p:nvSpPr>
          <p:spPr>
            <a:xfrm rot="18000000">
              <a:off x="7138609" y="4286215"/>
              <a:ext cx="58496" cy="584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01282C0-4BEF-42FF-BF13-B43F232BCA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04383" y="4045570"/>
              <a:ext cx="0" cy="9144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BE35B68-577D-4B88-AC11-D4AE7C55130C}"/>
                </a:ext>
              </a:extLst>
            </p:cNvPr>
            <p:cNvCxnSpPr>
              <a:cxnSpLocks/>
              <a:stCxn id="171" idx="4"/>
              <a:endCxn id="165" idx="2"/>
            </p:cNvCxnSpPr>
            <p:nvPr/>
          </p:nvCxnSpPr>
          <p:spPr>
            <a:xfrm>
              <a:off x="7400581" y="4502911"/>
              <a:ext cx="1920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0AA3E37-18C9-4299-B588-29DE553D7E1E}"/>
                </a:ext>
              </a:extLst>
            </p:cNvPr>
            <p:cNvSpPr/>
            <p:nvPr/>
          </p:nvSpPr>
          <p:spPr>
            <a:xfrm rot="16200000" flipH="1">
              <a:off x="7361583" y="4483411"/>
              <a:ext cx="38998" cy="389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354D6D5-16D7-4B17-9661-F3D89E42DDBC}"/>
                </a:ext>
              </a:extLst>
            </p:cNvPr>
            <p:cNvCxnSpPr>
              <a:cxnSpLocks/>
            </p:cNvCxnSpPr>
            <p:nvPr/>
          </p:nvCxnSpPr>
          <p:spPr>
            <a:xfrm>
              <a:off x="6872531" y="3404237"/>
              <a:ext cx="151612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489A617-DCC9-4E3F-AC27-65EF91A2A1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2531" y="3401157"/>
              <a:ext cx="0" cy="9542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FAE09BE-56C0-47D5-BCDE-C7CAA607A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531" y="4639174"/>
              <a:ext cx="0" cy="9654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5AB147C-64D7-47DD-A5C0-689B214D8D09}"/>
                </a:ext>
              </a:extLst>
            </p:cNvPr>
            <p:cNvCxnSpPr>
              <a:cxnSpLocks/>
            </p:cNvCxnSpPr>
            <p:nvPr/>
          </p:nvCxnSpPr>
          <p:spPr>
            <a:xfrm>
              <a:off x="6872531" y="5604660"/>
              <a:ext cx="151612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7F4EDA86-83FB-47D7-8C38-14D9764F25A8}"/>
                    </a:ext>
                  </a:extLst>
                </p:cNvPr>
                <p:cNvSpPr txBox="1"/>
                <p:nvPr/>
              </p:nvSpPr>
              <p:spPr>
                <a:xfrm>
                  <a:off x="7184060" y="4829403"/>
                  <a:ext cx="394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48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7F4EDA86-83FB-47D7-8C38-14D9764F2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060" y="4829403"/>
                  <a:ext cx="3940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8262DF-D9EF-41A9-ACF4-63D1B6369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102" y="4502769"/>
              <a:ext cx="0" cy="13716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4DA6D3E-C43C-42A2-B317-7FD21C2825DC}"/>
                </a:ext>
              </a:extLst>
            </p:cNvPr>
            <p:cNvCxnSpPr>
              <a:cxnSpLocks/>
            </p:cNvCxnSpPr>
            <p:nvPr/>
          </p:nvCxnSpPr>
          <p:spPr>
            <a:xfrm>
              <a:off x="6449750" y="5874369"/>
              <a:ext cx="387830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C6F852AC-5BED-4ADD-BD61-C150EEEDF112}"/>
                    </a:ext>
                  </a:extLst>
                </p:cNvPr>
                <p:cNvSpPr txBox="1"/>
                <p:nvPr/>
              </p:nvSpPr>
              <p:spPr>
                <a:xfrm>
                  <a:off x="10187607" y="5014069"/>
                  <a:ext cx="27706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C6F852AC-5BED-4ADD-BD61-C150EEEDF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7607" y="5014069"/>
                  <a:ext cx="27706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739" r="-121739" b="-1111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4FB18D7-F1FA-4022-8F83-67DEF17C68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28055" y="4547820"/>
              <a:ext cx="0" cy="457200"/>
            </a:xfrm>
            <a:prstGeom prst="line">
              <a:avLst/>
            </a:prstGeom>
            <a:ln>
              <a:solidFill>
                <a:schemeClr val="accent1">
                  <a:alpha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E78E9D6-B7B5-4726-BE56-116E581E39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28055" y="5372119"/>
              <a:ext cx="0" cy="457200"/>
            </a:xfrm>
            <a:prstGeom prst="line">
              <a:avLst/>
            </a:prstGeom>
            <a:ln>
              <a:solidFill>
                <a:schemeClr val="accent1">
                  <a:alpha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70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09905-BB13-4C6C-8249-8A1F7B34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62350" cy="2190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5A1A3C-A712-4141-91F2-5951182F4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5" y="0"/>
            <a:ext cx="3019425" cy="1857375"/>
          </a:xfrm>
          <a:prstGeom prst="rect">
            <a:avLst/>
          </a:prstGeom>
        </p:spPr>
      </p:pic>
      <p:pic>
        <p:nvPicPr>
          <p:cNvPr id="2050" name="Picture 2" descr="Image result for synchro error detector">
            <a:hlinkClick r:id="rId4"/>
            <a:extLst>
              <a:ext uri="{FF2B5EF4-FFF2-40B4-BE49-F238E27FC236}">
                <a16:creationId xmlns:a16="http://schemas.microsoft.com/office/drawing/2014/main" id="{6FE7B8D6-AAC4-4CB0-9DCF-45D8D1C5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4" y="3857625"/>
            <a:ext cx="47529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242BA58A-212B-4252-812D-DD2F0DF46667}"/>
              </a:ext>
            </a:extLst>
          </p:cNvPr>
          <p:cNvGrpSpPr/>
          <p:nvPr/>
        </p:nvGrpSpPr>
        <p:grpSpPr>
          <a:xfrm>
            <a:off x="6219608" y="565524"/>
            <a:ext cx="3625194" cy="4651937"/>
            <a:chOff x="6219608" y="565524"/>
            <a:chExt cx="3625194" cy="4651937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900579DF-D0EB-46EA-AC69-863212F6E668}"/>
                </a:ext>
              </a:extLst>
            </p:cNvPr>
            <p:cNvSpPr/>
            <p:nvPr/>
          </p:nvSpPr>
          <p:spPr>
            <a:xfrm rot="19233008">
              <a:off x="7553955" y="361536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D3F8DE4D-7BFE-4C61-AE04-667DCB87FC12}"/>
                </a:ext>
              </a:extLst>
            </p:cNvPr>
            <p:cNvSpPr/>
            <p:nvPr/>
          </p:nvSpPr>
          <p:spPr>
            <a:xfrm rot="18243522" flipH="1">
              <a:off x="7564062" y="3574147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788C8B7-8E02-40AA-8DEF-109262511B68}"/>
                </a:ext>
              </a:extLst>
            </p:cNvPr>
            <p:cNvSpPr/>
            <p:nvPr/>
          </p:nvSpPr>
          <p:spPr>
            <a:xfrm rot="19233008">
              <a:off x="7456160" y="371316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A03AAC9A-0A86-481B-A2A6-BB383F733CED}"/>
                </a:ext>
              </a:extLst>
            </p:cNvPr>
            <p:cNvSpPr/>
            <p:nvPr/>
          </p:nvSpPr>
          <p:spPr>
            <a:xfrm rot="18243522" flipH="1">
              <a:off x="7466267" y="367194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CEF9AE30-D129-45D0-ABDC-03288379A4A0}"/>
                </a:ext>
              </a:extLst>
            </p:cNvPr>
            <p:cNvSpPr/>
            <p:nvPr/>
          </p:nvSpPr>
          <p:spPr>
            <a:xfrm rot="18900000" flipH="1">
              <a:off x="7413450" y="354111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6B8877A-222A-4523-8B42-96F7745F2EB6}"/>
                </a:ext>
              </a:extLst>
            </p:cNvPr>
            <p:cNvSpPr/>
            <p:nvPr/>
          </p:nvSpPr>
          <p:spPr>
            <a:xfrm rot="18243522" flipH="1">
              <a:off x="7369281" y="3768928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0EF0C11-D600-4639-9ABF-1ECFEA6DBC53}"/>
                </a:ext>
              </a:extLst>
            </p:cNvPr>
            <p:cNvSpPr/>
            <p:nvPr/>
          </p:nvSpPr>
          <p:spPr>
            <a:xfrm rot="19233008">
              <a:off x="7359174" y="381015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7213280-82E2-4482-A472-5CF7BFAB785C}"/>
                </a:ext>
              </a:extLst>
            </p:cNvPr>
            <p:cNvSpPr/>
            <p:nvPr/>
          </p:nvSpPr>
          <p:spPr>
            <a:xfrm rot="19233008">
              <a:off x="7261379" y="3907945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3473F8E-D5A1-474B-A97F-B09C0615A8F5}"/>
                </a:ext>
              </a:extLst>
            </p:cNvPr>
            <p:cNvSpPr/>
            <p:nvPr/>
          </p:nvSpPr>
          <p:spPr>
            <a:xfrm rot="18243522" flipH="1">
              <a:off x="7271486" y="386672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AB19CE5-9E8A-4C48-ACA7-92732945FEEB}"/>
                </a:ext>
              </a:extLst>
            </p:cNvPr>
            <p:cNvSpPr/>
            <p:nvPr/>
          </p:nvSpPr>
          <p:spPr>
            <a:xfrm rot="18900000" flipH="1">
              <a:off x="7218669" y="373589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FB5E0A3-E890-40F9-B069-82ADF39FBB0E}"/>
                </a:ext>
              </a:extLst>
            </p:cNvPr>
            <p:cNvSpPr/>
            <p:nvPr/>
          </p:nvSpPr>
          <p:spPr>
            <a:xfrm rot="18900000" flipH="1">
              <a:off x="7316537" y="363802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ACF38F94-17EE-4A28-8B59-3DB2AF7E77B1}"/>
                </a:ext>
              </a:extLst>
            </p:cNvPr>
            <p:cNvSpPr/>
            <p:nvPr/>
          </p:nvSpPr>
          <p:spPr>
            <a:xfrm rot="18900000" flipH="1">
              <a:off x="7120903" y="383366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6C85C6BC-A7A5-434D-BA7C-6A0B4E00FE83}"/>
                </a:ext>
              </a:extLst>
            </p:cNvPr>
            <p:cNvSpPr/>
            <p:nvPr/>
          </p:nvSpPr>
          <p:spPr>
            <a:xfrm rot="19233008">
              <a:off x="7163502" y="400582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45162E-9C4D-40F4-92ED-4C713E03E454}"/>
                </a:ext>
              </a:extLst>
            </p:cNvPr>
            <p:cNvSpPr/>
            <p:nvPr/>
          </p:nvSpPr>
          <p:spPr>
            <a:xfrm rot="18243522" flipH="1">
              <a:off x="7173610" y="3964600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3A06131-2D84-4D1B-9ADC-2C203B9C53C4}"/>
                </a:ext>
              </a:extLst>
            </p:cNvPr>
            <p:cNvSpPr/>
            <p:nvPr/>
          </p:nvSpPr>
          <p:spPr>
            <a:xfrm rot="19233008">
              <a:off x="7065707" y="410361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A52861D9-9E4A-4061-9E28-B26963DA6F93}"/>
                </a:ext>
              </a:extLst>
            </p:cNvPr>
            <p:cNvSpPr/>
            <p:nvPr/>
          </p:nvSpPr>
          <p:spPr>
            <a:xfrm rot="18243522" flipH="1">
              <a:off x="7075815" y="406239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BB667A4-73F1-4710-90A3-D6E1683C0204}"/>
                </a:ext>
              </a:extLst>
            </p:cNvPr>
            <p:cNvSpPr/>
            <p:nvPr/>
          </p:nvSpPr>
          <p:spPr>
            <a:xfrm rot="18900000" flipH="1">
              <a:off x="7022998" y="393156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8898110-8D56-4625-ABD8-9B2ECF985B68}"/>
                </a:ext>
              </a:extLst>
            </p:cNvPr>
            <p:cNvSpPr/>
            <p:nvPr/>
          </p:nvSpPr>
          <p:spPr>
            <a:xfrm rot="18243522" flipH="1">
              <a:off x="6978829" y="4159381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BB519A8-63E4-4290-9693-ECF6D94FEC27}"/>
                </a:ext>
              </a:extLst>
            </p:cNvPr>
            <p:cNvSpPr/>
            <p:nvPr/>
          </p:nvSpPr>
          <p:spPr>
            <a:xfrm rot="19233008">
              <a:off x="6968721" y="4200602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5B8FAD0-F55E-4FDC-84EE-17D6A159B79C}"/>
                </a:ext>
              </a:extLst>
            </p:cNvPr>
            <p:cNvSpPr/>
            <p:nvPr/>
          </p:nvSpPr>
          <p:spPr>
            <a:xfrm rot="19233008">
              <a:off x="6870926" y="4298397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30FC3A48-0E1E-4F99-96A0-85A4E772E261}"/>
                </a:ext>
              </a:extLst>
            </p:cNvPr>
            <p:cNvSpPr/>
            <p:nvPr/>
          </p:nvSpPr>
          <p:spPr>
            <a:xfrm rot="18243522" flipH="1">
              <a:off x="6881034" y="425717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D4E611F8-15EF-4E1E-87E1-39647A51C194}"/>
                </a:ext>
              </a:extLst>
            </p:cNvPr>
            <p:cNvSpPr/>
            <p:nvPr/>
          </p:nvSpPr>
          <p:spPr>
            <a:xfrm rot="18900000" flipH="1">
              <a:off x="6828216" y="4126346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6D7D1EE1-B910-40B9-BB01-FD12221DCE53}"/>
                </a:ext>
              </a:extLst>
            </p:cNvPr>
            <p:cNvSpPr/>
            <p:nvPr/>
          </p:nvSpPr>
          <p:spPr>
            <a:xfrm rot="18900000" flipH="1">
              <a:off x="6926085" y="4028478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B001A58-08BB-4427-A42F-BA5DACBA91BC}"/>
                </a:ext>
              </a:extLst>
            </p:cNvPr>
            <p:cNvSpPr/>
            <p:nvPr/>
          </p:nvSpPr>
          <p:spPr>
            <a:xfrm rot="18900000" flipH="1">
              <a:off x="6730450" y="4224112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14CCFC-C6D9-4123-A49E-827EB9B5ECCF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7604495" y="3479597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DC22F4-1CDF-456D-B1AF-29957589B13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6219608" y="4864484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3C4831EF-C840-4133-AD6C-62B91B7AE159}"/>
                </a:ext>
              </a:extLst>
            </p:cNvPr>
            <p:cNvSpPr/>
            <p:nvPr/>
          </p:nvSpPr>
          <p:spPr>
            <a:xfrm rot="3033008">
              <a:off x="9468899" y="431287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425B54D-8AB6-4825-9189-948340E8A79E}"/>
                </a:ext>
              </a:extLst>
            </p:cNvPr>
            <p:cNvSpPr/>
            <p:nvPr/>
          </p:nvSpPr>
          <p:spPr>
            <a:xfrm rot="2043522" flipH="1">
              <a:off x="9482562" y="4350540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9E5C9C75-B287-4408-9AF1-EEF79918E06A}"/>
                </a:ext>
              </a:extLst>
            </p:cNvPr>
            <p:cNvSpPr/>
            <p:nvPr/>
          </p:nvSpPr>
          <p:spPr>
            <a:xfrm rot="3033008">
              <a:off x="9371105" y="4215079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054942EF-32D4-4F02-BF1F-3D55BC021E9B}"/>
                </a:ext>
              </a:extLst>
            </p:cNvPr>
            <p:cNvSpPr/>
            <p:nvPr/>
          </p:nvSpPr>
          <p:spPr>
            <a:xfrm rot="2043522" flipH="1">
              <a:off x="9384767" y="425274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5F2A086-F74D-421E-A818-1FF216312956}"/>
                </a:ext>
              </a:extLst>
            </p:cNvPr>
            <p:cNvSpPr/>
            <p:nvPr/>
          </p:nvSpPr>
          <p:spPr>
            <a:xfrm rot="2700000" flipH="1">
              <a:off x="9420334" y="417567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9D8821D-9D95-48CF-8406-E736B9047F64}"/>
                </a:ext>
              </a:extLst>
            </p:cNvPr>
            <p:cNvSpPr/>
            <p:nvPr/>
          </p:nvSpPr>
          <p:spPr>
            <a:xfrm rot="2043522" flipH="1">
              <a:off x="9287781" y="415575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98E5519-02CD-4E91-B95A-1CB45DA52C6B}"/>
                </a:ext>
              </a:extLst>
            </p:cNvPr>
            <p:cNvSpPr/>
            <p:nvPr/>
          </p:nvSpPr>
          <p:spPr>
            <a:xfrm rot="3033008">
              <a:off x="9274118" y="4118093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A0ED3B2C-609C-4586-A915-2D66720D4D4C}"/>
                </a:ext>
              </a:extLst>
            </p:cNvPr>
            <p:cNvSpPr/>
            <p:nvPr/>
          </p:nvSpPr>
          <p:spPr>
            <a:xfrm rot="3033008">
              <a:off x="9176323" y="402029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066F922C-209D-46AE-AABE-DE8E131E5233}"/>
                </a:ext>
              </a:extLst>
            </p:cNvPr>
            <p:cNvSpPr/>
            <p:nvPr/>
          </p:nvSpPr>
          <p:spPr>
            <a:xfrm rot="2043522" flipH="1">
              <a:off x="9189986" y="405796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80CDC22-CA0C-4A0C-9C0C-4A401F954C90}"/>
                </a:ext>
              </a:extLst>
            </p:cNvPr>
            <p:cNvSpPr/>
            <p:nvPr/>
          </p:nvSpPr>
          <p:spPr>
            <a:xfrm rot="2700000" flipH="1">
              <a:off x="9225553" y="3980895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4369FF7-1EED-469D-9B9A-8539EF384338}"/>
                </a:ext>
              </a:extLst>
            </p:cNvPr>
            <p:cNvSpPr/>
            <p:nvPr/>
          </p:nvSpPr>
          <p:spPr>
            <a:xfrm rot="2700000" flipH="1">
              <a:off x="9323421" y="407876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2EBBE34-16B6-4C02-803F-8D77D6415BDF}"/>
                </a:ext>
              </a:extLst>
            </p:cNvPr>
            <p:cNvSpPr/>
            <p:nvPr/>
          </p:nvSpPr>
          <p:spPr>
            <a:xfrm rot="2700000" flipH="1">
              <a:off x="9127787" y="388312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38B4F6D0-6B35-4DB8-92CA-57ED2799E8CA}"/>
                </a:ext>
              </a:extLst>
            </p:cNvPr>
            <p:cNvSpPr/>
            <p:nvPr/>
          </p:nvSpPr>
          <p:spPr>
            <a:xfrm rot="3033008">
              <a:off x="9078447" y="392242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2BA765EF-32A6-436B-BBE8-0ACAF20AA3DE}"/>
                </a:ext>
              </a:extLst>
            </p:cNvPr>
            <p:cNvSpPr/>
            <p:nvPr/>
          </p:nvSpPr>
          <p:spPr>
            <a:xfrm rot="2043522" flipH="1">
              <a:off x="9092110" y="3960087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E62FF714-ED16-4A7D-8807-4A43C0CC50CE}"/>
                </a:ext>
              </a:extLst>
            </p:cNvPr>
            <p:cNvSpPr/>
            <p:nvPr/>
          </p:nvSpPr>
          <p:spPr>
            <a:xfrm rot="3033008">
              <a:off x="8980652" y="382462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726FD7C-6878-488E-9A91-727862320123}"/>
                </a:ext>
              </a:extLst>
            </p:cNvPr>
            <p:cNvSpPr/>
            <p:nvPr/>
          </p:nvSpPr>
          <p:spPr>
            <a:xfrm rot="2043522" flipH="1">
              <a:off x="8994315" y="386229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BBEC52B-8FCF-4F62-A3F6-32F93930962F}"/>
                </a:ext>
              </a:extLst>
            </p:cNvPr>
            <p:cNvSpPr/>
            <p:nvPr/>
          </p:nvSpPr>
          <p:spPr>
            <a:xfrm rot="2700000" flipH="1">
              <a:off x="9029882" y="378522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0783F6AC-A047-4F8E-A9A3-6E18BD8144E6}"/>
                </a:ext>
              </a:extLst>
            </p:cNvPr>
            <p:cNvSpPr/>
            <p:nvPr/>
          </p:nvSpPr>
          <p:spPr>
            <a:xfrm rot="2043522" flipH="1">
              <a:off x="8897329" y="376530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FBA756B-2EA6-499D-BA3A-5B4649FBF0C2}"/>
                </a:ext>
              </a:extLst>
            </p:cNvPr>
            <p:cNvSpPr/>
            <p:nvPr/>
          </p:nvSpPr>
          <p:spPr>
            <a:xfrm rot="3033008">
              <a:off x="8883666" y="372764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B04BB451-A37F-4BBC-AEBC-50E58AC4B642}"/>
                </a:ext>
              </a:extLst>
            </p:cNvPr>
            <p:cNvSpPr/>
            <p:nvPr/>
          </p:nvSpPr>
          <p:spPr>
            <a:xfrm rot="3033008">
              <a:off x="8785871" y="3629845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183B7ED7-899B-4FC5-BB15-46C7000F4EB7}"/>
                </a:ext>
              </a:extLst>
            </p:cNvPr>
            <p:cNvSpPr/>
            <p:nvPr/>
          </p:nvSpPr>
          <p:spPr>
            <a:xfrm rot="2043522" flipH="1">
              <a:off x="8799534" y="3667511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E2A9822-005E-4493-A516-80377B2757B2}"/>
                </a:ext>
              </a:extLst>
            </p:cNvPr>
            <p:cNvSpPr/>
            <p:nvPr/>
          </p:nvSpPr>
          <p:spPr>
            <a:xfrm rot="2700000" flipH="1">
              <a:off x="8835100" y="359044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A42E0FB-21FA-4C23-8175-A17D67F0857F}"/>
                </a:ext>
              </a:extLst>
            </p:cNvPr>
            <p:cNvSpPr/>
            <p:nvPr/>
          </p:nvSpPr>
          <p:spPr>
            <a:xfrm rot="2700000" flipH="1">
              <a:off x="8932969" y="368831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943AD85-3ED3-4619-8C29-960A28E4FAD8}"/>
                </a:ext>
              </a:extLst>
            </p:cNvPr>
            <p:cNvSpPr/>
            <p:nvPr/>
          </p:nvSpPr>
          <p:spPr>
            <a:xfrm rot="2700000" flipH="1">
              <a:off x="8737335" y="3492676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CEE87D-03F4-462C-82E4-EE173993027F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9491825" y="4864484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73BB48-BA0D-4867-B085-8CB29C3DD50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106938" y="3479597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5A44D0D0-0ED5-49C8-9BC7-497AE8C6B3A7}"/>
                </a:ext>
              </a:extLst>
            </p:cNvPr>
            <p:cNvSpPr/>
            <p:nvPr/>
          </p:nvSpPr>
          <p:spPr>
            <a:xfrm rot="5733008">
              <a:off x="8179857" y="2196863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5CBD3D4-55D0-40F0-B85D-774D48AD42FC}"/>
                </a:ext>
              </a:extLst>
            </p:cNvPr>
            <p:cNvSpPr/>
            <p:nvPr/>
          </p:nvSpPr>
          <p:spPr>
            <a:xfrm rot="4743522" flipH="1">
              <a:off x="8154813" y="2252645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3D5D927C-73B1-4346-9070-5BD670DB5B68}"/>
                </a:ext>
              </a:extLst>
            </p:cNvPr>
            <p:cNvSpPr/>
            <p:nvPr/>
          </p:nvSpPr>
          <p:spPr>
            <a:xfrm rot="5733008">
              <a:off x="8179857" y="2058560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B67B6B85-EE25-46C5-98CF-C3BC5B388957}"/>
                </a:ext>
              </a:extLst>
            </p:cNvPr>
            <p:cNvSpPr/>
            <p:nvPr/>
          </p:nvSpPr>
          <p:spPr>
            <a:xfrm rot="4743522" flipH="1">
              <a:off x="8154813" y="2114342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B53F24CA-AABC-4058-88DB-564FA91425DB}"/>
                </a:ext>
              </a:extLst>
            </p:cNvPr>
            <p:cNvSpPr/>
            <p:nvPr/>
          </p:nvSpPr>
          <p:spPr>
            <a:xfrm rot="5400000" flipH="1">
              <a:off x="8181804" y="2092599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D0C469B3-A8E8-4DA7-8F98-78FE2D75CE08}"/>
                </a:ext>
              </a:extLst>
            </p:cNvPr>
            <p:cNvSpPr/>
            <p:nvPr/>
          </p:nvSpPr>
          <p:spPr>
            <a:xfrm rot="4743522" flipH="1">
              <a:off x="8154813" y="1977183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15D6EDD0-408E-4528-B3DD-A9615F14D884}"/>
                </a:ext>
              </a:extLst>
            </p:cNvPr>
            <p:cNvSpPr/>
            <p:nvPr/>
          </p:nvSpPr>
          <p:spPr>
            <a:xfrm rot="5733008">
              <a:off x="8179857" y="192140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2750B49C-678F-4D66-B918-D95B77021088}"/>
                </a:ext>
              </a:extLst>
            </p:cNvPr>
            <p:cNvSpPr/>
            <p:nvPr/>
          </p:nvSpPr>
          <p:spPr>
            <a:xfrm rot="5733008">
              <a:off x="8179857" y="178309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71A1FF2D-50E8-4664-B2AD-4746A202EFE9}"/>
                </a:ext>
              </a:extLst>
            </p:cNvPr>
            <p:cNvSpPr/>
            <p:nvPr/>
          </p:nvSpPr>
          <p:spPr>
            <a:xfrm rot="4743522" flipH="1">
              <a:off x="8154813" y="183888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3503C3BC-4031-4D76-8BFD-AF183F24E650}"/>
                </a:ext>
              </a:extLst>
            </p:cNvPr>
            <p:cNvSpPr/>
            <p:nvPr/>
          </p:nvSpPr>
          <p:spPr>
            <a:xfrm rot="5400000" flipH="1">
              <a:off x="8181804" y="1817138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863CD79-45AF-476B-8E27-BD8BD5B08DCC}"/>
                </a:ext>
              </a:extLst>
            </p:cNvPr>
            <p:cNvSpPr/>
            <p:nvPr/>
          </p:nvSpPr>
          <p:spPr>
            <a:xfrm rot="5400000" flipH="1">
              <a:off x="8181804" y="195554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3280741F-32CD-43B3-82EB-0F3E26048BEC}"/>
                </a:ext>
              </a:extLst>
            </p:cNvPr>
            <p:cNvSpPr/>
            <p:nvPr/>
          </p:nvSpPr>
          <p:spPr>
            <a:xfrm rot="5400000" flipH="1">
              <a:off x="8181804" y="167887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68EA60AD-45BB-429D-92DF-2FE9EF8C5424}"/>
                </a:ext>
              </a:extLst>
            </p:cNvPr>
            <p:cNvSpPr/>
            <p:nvPr/>
          </p:nvSpPr>
          <p:spPr>
            <a:xfrm rot="5733008">
              <a:off x="8179857" y="164468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26B76F14-A001-47DA-A10F-6C5D6E774C46}"/>
                </a:ext>
              </a:extLst>
            </p:cNvPr>
            <p:cNvSpPr/>
            <p:nvPr/>
          </p:nvSpPr>
          <p:spPr>
            <a:xfrm rot="4743522" flipH="1">
              <a:off x="8154813" y="1700462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385CA7B2-151F-46F7-AF84-211D68D5D0AE}"/>
                </a:ext>
              </a:extLst>
            </p:cNvPr>
            <p:cNvSpPr/>
            <p:nvPr/>
          </p:nvSpPr>
          <p:spPr>
            <a:xfrm rot="5733008">
              <a:off x="8179857" y="1506377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9CCEA14F-9560-46B3-8BE6-978B55D666DC}"/>
                </a:ext>
              </a:extLst>
            </p:cNvPr>
            <p:cNvSpPr/>
            <p:nvPr/>
          </p:nvSpPr>
          <p:spPr>
            <a:xfrm rot="4743522" flipH="1">
              <a:off x="8154813" y="1562159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6C73274F-6223-40D4-8803-26C4D130BE91}"/>
                </a:ext>
              </a:extLst>
            </p:cNvPr>
            <p:cNvSpPr/>
            <p:nvPr/>
          </p:nvSpPr>
          <p:spPr>
            <a:xfrm rot="5400000" flipH="1">
              <a:off x="8181804" y="154041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A63C3BE-5674-49C6-AC3E-F9B920FA1496}"/>
                </a:ext>
              </a:extLst>
            </p:cNvPr>
            <p:cNvSpPr/>
            <p:nvPr/>
          </p:nvSpPr>
          <p:spPr>
            <a:xfrm rot="4743522" flipH="1">
              <a:off x="8154813" y="142500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236A1540-3CDF-4953-B09B-6D74A85AD09B}"/>
                </a:ext>
              </a:extLst>
            </p:cNvPr>
            <p:cNvSpPr/>
            <p:nvPr/>
          </p:nvSpPr>
          <p:spPr>
            <a:xfrm rot="5733008">
              <a:off x="8179857" y="136921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B3A827F-0357-4564-8E45-71C11DA26DCE}"/>
                </a:ext>
              </a:extLst>
            </p:cNvPr>
            <p:cNvSpPr/>
            <p:nvPr/>
          </p:nvSpPr>
          <p:spPr>
            <a:xfrm rot="5733008">
              <a:off x="8179857" y="1230915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6FD1E4C5-B2C2-4596-949A-148D227EA154}"/>
                </a:ext>
              </a:extLst>
            </p:cNvPr>
            <p:cNvSpPr/>
            <p:nvPr/>
          </p:nvSpPr>
          <p:spPr>
            <a:xfrm rot="4743522" flipH="1">
              <a:off x="8154813" y="128669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6688049F-BA38-4020-9D20-D9592F751137}"/>
                </a:ext>
              </a:extLst>
            </p:cNvPr>
            <p:cNvSpPr/>
            <p:nvPr/>
          </p:nvSpPr>
          <p:spPr>
            <a:xfrm rot="5400000" flipH="1">
              <a:off x="8181804" y="1264955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17C78E-E17B-4F1D-969B-B407D51D7741}"/>
                </a:ext>
              </a:extLst>
            </p:cNvPr>
            <p:cNvSpPr/>
            <p:nvPr/>
          </p:nvSpPr>
          <p:spPr>
            <a:xfrm rot="5400000" flipH="1">
              <a:off x="8181804" y="140336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AE8ABA4E-473F-4ADE-A732-A61AF8918516}"/>
                </a:ext>
              </a:extLst>
            </p:cNvPr>
            <p:cNvSpPr/>
            <p:nvPr/>
          </p:nvSpPr>
          <p:spPr>
            <a:xfrm rot="5400000" flipH="1">
              <a:off x="8181804" y="1126692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1"/>
              <a:endParaRPr lang="en-GB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2C9E092-DC82-41C0-B57F-4771E8492F8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853371" y="2877027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BE9331-1B71-4025-9B90-F6406EBDE54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853371" y="918501"/>
              <a:ext cx="7059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31560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30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Waleed</dc:creator>
  <cp:lastModifiedBy>Ahmed Waleed</cp:lastModifiedBy>
  <cp:revision>239</cp:revision>
  <dcterms:created xsi:type="dcterms:W3CDTF">2018-10-13T15:14:29Z</dcterms:created>
  <dcterms:modified xsi:type="dcterms:W3CDTF">2020-03-03T00:03:30Z</dcterms:modified>
</cp:coreProperties>
</file>