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299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11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24/02/2020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2D67-478B-4C14-8837-8C7A5BA03AF8}"/>
              </a:ext>
            </a:extLst>
          </p:cNvPr>
          <p:cNvGrpSpPr/>
          <p:nvPr/>
        </p:nvGrpSpPr>
        <p:grpSpPr>
          <a:xfrm>
            <a:off x="1750086" y="1061621"/>
            <a:ext cx="422325" cy="360002"/>
            <a:chOff x="1750086" y="1061621"/>
            <a:chExt cx="422325" cy="36000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1660087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164298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735816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827147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919977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082411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GB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ar-EG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blipFill>
                <a:blip r:embed="rId2"/>
                <a:stretch>
                  <a:fillRect l="-8602" r="-10753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4A46-304F-4C15-A61C-7854064238A0}"/>
              </a:ext>
            </a:extLst>
          </p:cNvPr>
          <p:cNvGrpSpPr/>
          <p:nvPr/>
        </p:nvGrpSpPr>
        <p:grpSpPr>
          <a:xfrm>
            <a:off x="3771121" y="905090"/>
            <a:ext cx="1248855" cy="512992"/>
            <a:chOff x="3771121" y="905090"/>
            <a:chExt cx="1248855" cy="51299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023693" y="1243497"/>
            <a:ext cx="70595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6" y="1243497"/>
            <a:ext cx="15814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61CF68-151B-4794-A1C7-E7730AEA22BD}"/>
              </a:ext>
            </a:extLst>
          </p:cNvPr>
          <p:cNvCxnSpPr>
            <a:cxnSpLocks/>
          </p:cNvCxnSpPr>
          <p:nvPr/>
        </p:nvCxnSpPr>
        <p:spPr>
          <a:xfrm flipH="1">
            <a:off x="866048" y="1243497"/>
            <a:ext cx="86074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B60A0B-2F49-4D57-B7C4-29E2A288C6BC}"/>
              </a:ext>
            </a:extLst>
          </p:cNvPr>
          <p:cNvGrpSpPr/>
          <p:nvPr/>
        </p:nvGrpSpPr>
        <p:grpSpPr>
          <a:xfrm>
            <a:off x="506048" y="1241620"/>
            <a:ext cx="720000" cy="2187380"/>
            <a:chOff x="506048" y="1241620"/>
            <a:chExt cx="720000" cy="21873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BB6F49-6AF2-4847-B7A3-B96B23C6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2" y="2605135"/>
              <a:ext cx="0" cy="82386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3" y="1241620"/>
              <a:ext cx="0" cy="128811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17060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425135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876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/>
          <p:nvPr/>
        </p:nvCxnSpPr>
        <p:spPr>
          <a:xfrm rot="16200000">
            <a:off x="5286065" y="2985416"/>
            <a:ext cx="88716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FAA32-A113-44CF-B921-372602666BBE}"/>
              </a:ext>
            </a:extLst>
          </p:cNvPr>
          <p:cNvGrpSpPr/>
          <p:nvPr/>
        </p:nvGrpSpPr>
        <p:grpSpPr>
          <a:xfrm>
            <a:off x="5369649" y="1996019"/>
            <a:ext cx="720001" cy="669673"/>
            <a:chOff x="5369649" y="1996019"/>
            <a:chExt cx="720001" cy="66967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5343DA-8C3F-4801-8F2D-ABFE5966C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569714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3E98ED6-8841-4A6E-B97B-4488CF70BB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091998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2795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113715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E027FD-317C-4766-B7BF-0840D48687BC}"/>
                </a:ext>
              </a:extLst>
            </p:cNvPr>
            <p:cNvSpPr/>
            <p:nvPr/>
          </p:nvSpPr>
          <p:spPr>
            <a:xfrm>
              <a:off x="5369650" y="2198774"/>
              <a:ext cx="719994" cy="262800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866048" y="3428999"/>
            <a:ext cx="48635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97484B-5649-483E-8BA1-A7B84953E0D9}"/>
              </a:ext>
            </a:extLst>
          </p:cNvPr>
          <p:cNvCxnSpPr>
            <a:cxnSpLocks/>
          </p:cNvCxnSpPr>
          <p:nvPr/>
        </p:nvCxnSpPr>
        <p:spPr>
          <a:xfrm flipH="1">
            <a:off x="5729647" y="1243497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7719008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7719009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729647" y="3428999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7353248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039EBCE-384A-40C5-BA95-76A2ADE6FD16}"/>
              </a:ext>
            </a:extLst>
          </p:cNvPr>
          <p:cNvGrpSpPr/>
          <p:nvPr/>
        </p:nvGrpSpPr>
        <p:grpSpPr>
          <a:xfrm>
            <a:off x="3780941" y="2056500"/>
            <a:ext cx="4630119" cy="2745000"/>
            <a:chOff x="1640175" y="683999"/>
            <a:chExt cx="4630119" cy="2745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4638856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4621755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714585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480591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898746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5061180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A77285-6150-4A25-A9EB-E568DA8273CF}"/>
                    </a:ext>
                  </a:extLst>
                </p:cNvPr>
                <p:cNvSpPr txBox="1"/>
                <p:nvPr/>
              </p:nvSpPr>
              <p:spPr>
                <a:xfrm>
                  <a:off x="4842234" y="738483"/>
                  <a:ext cx="1955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A77285-6150-4A25-A9EB-E568DA827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34" y="738483"/>
                  <a:ext cx="1955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r="-28125" b="-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2F6AC-8DD5-49D1-8D63-43B96290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475" y="1243497"/>
              <a:ext cx="5551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B607ED-D822-496C-BADD-3FAA06F9B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07" y="1243497"/>
              <a:ext cx="4943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06" y="1241621"/>
              <a:ext cx="0" cy="105642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3611" y="193804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3611" y="2192574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8892E96-7E09-4EF4-B3BE-D12A57949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648" y="1241620"/>
              <a:ext cx="0" cy="101284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731FA9-B431-4897-ACC6-2B69AFB72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648" y="2407210"/>
              <a:ext cx="0" cy="10217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94461"/>
              <a:ext cx="0" cy="72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047211"/>
              <a:ext cx="0" cy="72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C3AA96-6790-4C61-871D-271678092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06" y="2372574"/>
              <a:ext cx="0" cy="10564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06" y="3428999"/>
              <a:ext cx="353394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FBF6AA-7DE0-4BED-9C64-13CB5AE34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6227" y="1243497"/>
              <a:ext cx="76933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6E247-E1EA-4BE4-BC8A-4EEC41451E47}"/>
                    </a:ext>
                  </a:extLst>
                </p:cNvPr>
                <p:cNvSpPr txBox="1"/>
                <p:nvPr/>
              </p:nvSpPr>
              <p:spPr>
                <a:xfrm>
                  <a:off x="6087552" y="2182066"/>
                  <a:ext cx="1827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6E247-E1EA-4BE4-BC8A-4EEC41451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552" y="2182066"/>
                  <a:ext cx="1827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43333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F62262-98EE-46B8-9156-E5EA85DF7AAE}"/>
                    </a:ext>
                  </a:extLst>
                </p:cNvPr>
                <p:cNvSpPr txBox="1"/>
                <p:nvPr/>
              </p:nvSpPr>
              <p:spPr>
                <a:xfrm>
                  <a:off x="1640175" y="2197749"/>
                  <a:ext cx="1846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F62262-98EE-46B8-9156-E5EA85DF7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75" y="2197749"/>
                  <a:ext cx="1846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450F0F-2F80-4623-B81D-A4A7D01D5157}"/>
                    </a:ext>
                  </a:extLst>
                </p:cNvPr>
                <p:cNvSpPr txBox="1"/>
                <p:nvPr/>
              </p:nvSpPr>
              <p:spPr>
                <a:xfrm>
                  <a:off x="3936227" y="2197749"/>
                  <a:ext cx="5290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ctr" defTabSz="914400" rtl="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450F0F-2F80-4623-B81D-A4A7D01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27" y="2197749"/>
                  <a:ext cx="529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5556" r="-188889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F3CC02D7-B338-4E0F-8D6A-D701DC75755C}"/>
                </a:ext>
              </a:extLst>
            </p:cNvPr>
            <p:cNvSpPr/>
            <p:nvPr/>
          </p:nvSpPr>
          <p:spPr>
            <a:xfrm flipH="1">
              <a:off x="3688357" y="2061928"/>
              <a:ext cx="548640" cy="548640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376350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3791727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3625201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365342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365593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3516265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3488042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3349739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3377962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3380471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351887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3242209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3211321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3239544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3073018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3101241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310375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2964082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293585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2797556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282577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2828288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296669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2690026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43E25CF-4DC5-4075-82B9-38D158DE327E}"/>
                    </a:ext>
                  </a:extLst>
                </p:cNvPr>
                <p:cNvSpPr txBox="1"/>
                <p:nvPr/>
              </p:nvSpPr>
              <p:spPr>
                <a:xfrm>
                  <a:off x="3223916" y="683999"/>
                  <a:ext cx="18107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43E25CF-4DC5-4075-82B9-38D158DE3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16" y="683999"/>
                  <a:ext cx="18107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30000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3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C2BA21F-7814-416B-A546-D3E5117EA29B}"/>
              </a:ext>
            </a:extLst>
          </p:cNvPr>
          <p:cNvSpPr>
            <a:spLocks/>
          </p:cNvSpPr>
          <p:nvPr/>
        </p:nvSpPr>
        <p:spPr>
          <a:xfrm>
            <a:off x="2048428" y="2033053"/>
            <a:ext cx="8019288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F15A01-2413-47EE-B213-414C1A4DAA92}"/>
              </a:ext>
            </a:extLst>
          </p:cNvPr>
          <p:cNvGrpSpPr/>
          <p:nvPr/>
        </p:nvGrpSpPr>
        <p:grpSpPr>
          <a:xfrm>
            <a:off x="2118621" y="2445099"/>
            <a:ext cx="7878902" cy="2778829"/>
            <a:chOff x="1356543" y="650170"/>
            <a:chExt cx="7878902" cy="277882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3930B9-D97F-4304-A862-C123A58323C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5623929" y="124162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3930" y="277466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30" y="3428999"/>
              <a:ext cx="361151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5486769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5486769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5258169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29" y="1243497"/>
              <a:ext cx="8864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95F268-1C73-42EC-AB9F-4AACBCC2A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1243497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FFFDF-86D6-48B5-8B57-1DE1007B7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258" y="124349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E59D497-CAF0-44B7-B5DB-1F085EF7E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4" y="1238861"/>
              <a:ext cx="48673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5733008">
              <a:off x="3808431" y="270914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4743522" flipH="1">
              <a:off x="3783387" y="276493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5733008">
              <a:off x="3808431" y="257084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4743522" flipH="1">
              <a:off x="3783387" y="262662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rot="5400000" flipH="1">
              <a:off x="3810378" y="260488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4743522" flipH="1">
              <a:off x="3783387" y="248946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5733008">
              <a:off x="3808431" y="24336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5733008">
              <a:off x="3808431" y="229538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4743522" flipH="1">
              <a:off x="3783387" y="235116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rot="5400000" flipH="1">
              <a:off x="3810378" y="232942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rot="5400000" flipH="1">
              <a:off x="3810378" y="246783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rot="5400000" flipH="1">
              <a:off x="3810378" y="219116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5733008">
              <a:off x="3808431" y="215696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4743522" flipH="1">
              <a:off x="3783387" y="221274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5733008">
              <a:off x="3808431" y="201866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4743522" flipH="1">
              <a:off x="3783387" y="207444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rot="5400000" flipH="1">
              <a:off x="3810378" y="205270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4743522" flipH="1">
              <a:off x="3783387" y="193728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5733008">
              <a:off x="3808431" y="18815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5733008">
              <a:off x="3808431" y="174320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4743522" flipH="1">
              <a:off x="3783387" y="179898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rot="5400000" flipH="1">
              <a:off x="3810378" y="177724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rot="5400000" flipH="1">
              <a:off x="3810378" y="191564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rot="5400000" flipH="1">
              <a:off x="3810378" y="163897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4922" y="1238861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4922" y="303633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003" y="1243497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6B15F33-17F8-4B21-A82D-6852F3470C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446482" y="133304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8B40EA-6822-4B12-9C2E-C01EB8486AC1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6429381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D17E915-4C2F-4975-9C2B-0E64CBC892B1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522211" y="124610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48F145-E6D0-4AAA-81EF-0D11B713E2E7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6613542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2832C9E-EC7A-4BD9-8AE6-0055030801DE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706372" y="124610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A27BFCD-6A64-49DD-8154-24C7E0911848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6868806" y="133303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8CD0A96-F96B-43E5-BC3F-266CD0618D3B}"/>
                    </a:ext>
                  </a:extLst>
                </p:cNvPr>
                <p:cNvSpPr txBox="1"/>
                <p:nvPr/>
              </p:nvSpPr>
              <p:spPr>
                <a:xfrm>
                  <a:off x="6588754" y="650170"/>
                  <a:ext cx="3321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8CD0A96-F96B-43E5-BC3F-266CD0618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754" y="650170"/>
                  <a:ext cx="33214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r="-5556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0EA0342-6BE5-4462-9637-DAB790F65EFD}"/>
                    </a:ext>
                  </a:extLst>
                </p:cNvPr>
                <p:cNvSpPr txBox="1"/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0EA0342-6BE5-4462-9637-DAB790F65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833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A11E2D8-F49A-4F1A-A238-DA0F5AC4C22E}"/>
                </a:ext>
              </a:extLst>
            </p:cNvPr>
            <p:cNvSpPr/>
            <p:nvPr/>
          </p:nvSpPr>
          <p:spPr>
            <a:xfrm flipH="1">
              <a:off x="8468064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B762557-0BAC-4782-8613-E0C09A8907BC}"/>
                </a:ext>
              </a:extLst>
            </p:cNvPr>
            <p:cNvSpPr/>
            <p:nvPr/>
          </p:nvSpPr>
          <p:spPr>
            <a:xfrm flipH="1">
              <a:off x="8192602" y="89983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92E8A07C-219B-4858-A6DA-928F3CB11098}"/>
                </a:ext>
              </a:extLst>
            </p:cNvPr>
            <p:cNvSpPr/>
            <p:nvPr/>
          </p:nvSpPr>
          <p:spPr>
            <a:xfrm flipH="1">
              <a:off x="8331009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08C19F39-4FED-4A76-8BA7-68A235A86F2C}"/>
                </a:ext>
              </a:extLst>
            </p:cNvPr>
            <p:cNvSpPr/>
            <p:nvPr/>
          </p:nvSpPr>
          <p:spPr>
            <a:xfrm flipH="1">
              <a:off x="8054340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46CD210-8855-4A51-B4B3-D64AD1B11CD7}"/>
                </a:ext>
              </a:extLst>
            </p:cNvPr>
            <p:cNvSpPr/>
            <p:nvPr/>
          </p:nvSpPr>
          <p:spPr>
            <a:xfrm flipH="1">
              <a:off x="7915881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D88D5CB4-FB4F-421E-91DD-6EC0BC1E5555}"/>
                </a:ext>
              </a:extLst>
            </p:cNvPr>
            <p:cNvSpPr/>
            <p:nvPr/>
          </p:nvSpPr>
          <p:spPr>
            <a:xfrm rot="333008">
              <a:off x="8575635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56044CF5-CE54-495F-981B-DCDC99FDCC62}"/>
                </a:ext>
              </a:extLst>
            </p:cNvPr>
            <p:cNvSpPr/>
            <p:nvPr/>
          </p:nvSpPr>
          <p:spPr>
            <a:xfrm rot="20943522" flipH="1">
              <a:off x="8603858" y="102209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6E641295-7AC5-4083-B68D-31C98BFBE1B5}"/>
                </a:ext>
              </a:extLst>
            </p:cNvPr>
            <p:cNvSpPr/>
            <p:nvPr/>
          </p:nvSpPr>
          <p:spPr>
            <a:xfrm rot="333008">
              <a:off x="8437332" y="102460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44682528-BFC9-4628-89C0-829A2D6D11E7}"/>
                </a:ext>
              </a:extLst>
            </p:cNvPr>
            <p:cNvSpPr/>
            <p:nvPr/>
          </p:nvSpPr>
          <p:spPr>
            <a:xfrm rot="20943522" flipH="1">
              <a:off x="8465555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65126AE9-5E7A-48B6-83D6-14BE2DAB2851}"/>
                </a:ext>
              </a:extLst>
            </p:cNvPr>
            <p:cNvSpPr/>
            <p:nvPr/>
          </p:nvSpPr>
          <p:spPr>
            <a:xfrm rot="20943522" flipH="1">
              <a:off x="8328396" y="102209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3CCA627F-20D5-4E41-A68E-632622E6A2C9}"/>
                </a:ext>
              </a:extLst>
            </p:cNvPr>
            <p:cNvSpPr/>
            <p:nvPr/>
          </p:nvSpPr>
          <p:spPr>
            <a:xfrm rot="333008">
              <a:off x="8300173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64183D83-C6A7-4037-9478-C7E8D8B65FB1}"/>
                </a:ext>
              </a:extLst>
            </p:cNvPr>
            <p:cNvSpPr/>
            <p:nvPr/>
          </p:nvSpPr>
          <p:spPr>
            <a:xfrm rot="333008">
              <a:off x="8161870" y="102460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F280E9BC-755C-43BD-9004-C1EBF40E5C1C}"/>
                </a:ext>
              </a:extLst>
            </p:cNvPr>
            <p:cNvSpPr/>
            <p:nvPr/>
          </p:nvSpPr>
          <p:spPr>
            <a:xfrm rot="20943522" flipH="1">
              <a:off x="8190093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ACC10700-039A-492B-B3A3-0F131E2341D3}"/>
                </a:ext>
              </a:extLst>
            </p:cNvPr>
            <p:cNvSpPr/>
            <p:nvPr/>
          </p:nvSpPr>
          <p:spPr>
            <a:xfrm rot="333008">
              <a:off x="8023452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3F034573-C565-46E9-9DE1-74AB9CEEA4A3}"/>
                </a:ext>
              </a:extLst>
            </p:cNvPr>
            <p:cNvSpPr/>
            <p:nvPr/>
          </p:nvSpPr>
          <p:spPr>
            <a:xfrm rot="20943522" flipH="1">
              <a:off x="8051675" y="102209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6711F8F1-5A54-4A61-BFFE-4D51812552B0}"/>
                </a:ext>
              </a:extLst>
            </p:cNvPr>
            <p:cNvSpPr/>
            <p:nvPr/>
          </p:nvSpPr>
          <p:spPr>
            <a:xfrm rot="333008">
              <a:off x="7885149" y="102460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1B30CB4A-08EE-40B7-B469-9EFDC3585A02}"/>
                </a:ext>
              </a:extLst>
            </p:cNvPr>
            <p:cNvSpPr/>
            <p:nvPr/>
          </p:nvSpPr>
          <p:spPr>
            <a:xfrm rot="20943522" flipH="1">
              <a:off x="7913372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D793FCD-BFF5-4F1B-A84A-2AD155D9B434}"/>
                </a:ext>
              </a:extLst>
            </p:cNvPr>
            <p:cNvSpPr/>
            <p:nvPr/>
          </p:nvSpPr>
          <p:spPr>
            <a:xfrm rot="20943522" flipH="1">
              <a:off x="7776213" y="102209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F1EE55B3-7611-4551-AE11-6DEA329EA110}"/>
                </a:ext>
              </a:extLst>
            </p:cNvPr>
            <p:cNvSpPr/>
            <p:nvPr/>
          </p:nvSpPr>
          <p:spPr>
            <a:xfrm rot="333008">
              <a:off x="7747990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6C05F2FC-C83F-47F5-9136-74A6888C5B84}"/>
                </a:ext>
              </a:extLst>
            </p:cNvPr>
            <p:cNvSpPr/>
            <p:nvPr/>
          </p:nvSpPr>
          <p:spPr>
            <a:xfrm rot="333008">
              <a:off x="7609687" y="102460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532B404F-7DFE-4F23-A6BE-3F7CE75ABA45}"/>
                </a:ext>
              </a:extLst>
            </p:cNvPr>
            <p:cNvSpPr/>
            <p:nvPr/>
          </p:nvSpPr>
          <p:spPr>
            <a:xfrm rot="20943522" flipH="1">
              <a:off x="7637910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F86F9C7-96F9-410D-994B-A3B1E0D6CDB1}"/>
                </a:ext>
              </a:extLst>
            </p:cNvPr>
            <p:cNvSpPr/>
            <p:nvPr/>
          </p:nvSpPr>
          <p:spPr>
            <a:xfrm flipH="1">
              <a:off x="7640419" y="89983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ED812944-F00D-4450-8459-4E3DB192F784}"/>
                </a:ext>
              </a:extLst>
            </p:cNvPr>
            <p:cNvSpPr/>
            <p:nvPr/>
          </p:nvSpPr>
          <p:spPr>
            <a:xfrm flipH="1">
              <a:off x="7778826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3B34103D-E5E0-4C6D-BEF0-D6B9FE3CDBF7}"/>
                </a:ext>
              </a:extLst>
            </p:cNvPr>
            <p:cNvSpPr/>
            <p:nvPr/>
          </p:nvSpPr>
          <p:spPr>
            <a:xfrm flipH="1">
              <a:off x="7502157" y="89983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CEB077D-665A-49F5-8F5D-82A0D49D98A7}"/>
                    </a:ext>
                  </a:extLst>
                </p:cNvPr>
                <p:cNvSpPr txBox="1"/>
                <p:nvPr/>
              </p:nvSpPr>
              <p:spPr>
                <a:xfrm>
                  <a:off x="8035598" y="650170"/>
                  <a:ext cx="3038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CEB077D-665A-49F5-8F5D-82A0D49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598" y="650170"/>
                  <a:ext cx="3038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00" r="-4000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CB9E9FB-0DAD-4700-AD52-D511A7C5A1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2313702" y="133304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C530B5-239F-43F7-9477-1F6FD8CC936D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2296601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F64F9F7-A7B5-49DB-87C2-15BC973D3979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2389431" y="124610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23025E-03DC-46EB-8CE8-71E6ED5E5C78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2480762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66DF3CB-F1D4-4D4E-BC45-4550AD23C212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2573592" y="124610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6CED3DB-913F-4428-AAB1-B2B5BAB5611D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736026" y="133303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07FC82-2C04-46FF-91D1-839FD8E5E14A}"/>
                    </a:ext>
                  </a:extLst>
                </p:cNvPr>
                <p:cNvSpPr txBox="1"/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07FC82-2C04-46FF-91D1-839FD8E5E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981" r="-5660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6C1959E-5C32-4BB8-963B-3DCC47D0A82E}"/>
                    </a:ext>
                  </a:extLst>
                </p:cNvPr>
                <p:cNvSpPr txBox="1"/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6C1959E-5C32-4BB8-963B-3DCC47D0A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408" r="-4082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8E0F4F0-D4FA-40F2-9140-1881ED4F972E}"/>
                    </a:ext>
                  </a:extLst>
                </p:cNvPr>
                <p:cNvSpPr txBox="1"/>
                <p:nvPr/>
              </p:nvSpPr>
              <p:spPr>
                <a:xfrm>
                  <a:off x="6278553" y="2155731"/>
                  <a:ext cx="30322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8E0F4F0-D4FA-40F2-9140-1881ED4F9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53" y="2155731"/>
                  <a:ext cx="30322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00" r="-4000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C44370-1872-4F0C-9635-5EDED432EE8B}"/>
                </a:ext>
              </a:extLst>
            </p:cNvPr>
            <p:cNvCxnSpPr>
              <a:cxnSpLocks/>
            </p:cNvCxnSpPr>
            <p:nvPr/>
          </p:nvCxnSpPr>
          <p:spPr>
            <a:xfrm>
              <a:off x="6417341" y="2546035"/>
              <a:ext cx="0" cy="82296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CFE4F96-C89B-4F2A-8FA0-C4533E4BA3D1}"/>
                </a:ext>
              </a:extLst>
            </p:cNvPr>
            <p:cNvCxnSpPr>
              <a:cxnSpLocks/>
            </p:cNvCxnSpPr>
            <p:nvPr/>
          </p:nvCxnSpPr>
          <p:spPr>
            <a:xfrm>
              <a:off x="6421182" y="1303500"/>
              <a:ext cx="0" cy="82296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0592F44-A120-46B0-B365-472596407F5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546035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1FA7C75-2D45-4528-BE80-E0E593FE83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1" y="1303500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CE7A26-FF7A-42AF-89C0-2C5002CB7857}"/>
                    </a:ext>
                  </a:extLst>
                </p:cNvPr>
                <p:cNvSpPr txBox="1"/>
                <p:nvPr/>
              </p:nvSpPr>
              <p:spPr>
                <a:xfrm>
                  <a:off x="4568933" y="2967837"/>
                  <a:ext cx="33534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CE7A26-FF7A-42AF-89C0-2C5002CB7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933" y="2967837"/>
                  <a:ext cx="33534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364" r="-3636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7E8AF77-8711-476F-B708-748C975D4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445" y="1241620"/>
              <a:ext cx="0" cy="21827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384">
            <a:extLst>
              <a:ext uri="{FF2B5EF4-FFF2-40B4-BE49-F238E27FC236}">
                <a16:creationId xmlns:a16="http://schemas.microsoft.com/office/drawing/2014/main" id="{8B43904E-4D79-4B50-B796-7E48E0D9EAF7}"/>
              </a:ext>
            </a:extLst>
          </p:cNvPr>
          <p:cNvSpPr>
            <a:spLocks/>
          </p:cNvSpPr>
          <p:nvPr/>
        </p:nvSpPr>
        <p:spPr>
          <a:xfrm>
            <a:off x="2048428" y="2042578"/>
            <a:ext cx="8019288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91E773-DFC4-4EBA-B7E0-B0189F596566}"/>
              </a:ext>
            </a:extLst>
          </p:cNvPr>
          <p:cNvGrpSpPr/>
          <p:nvPr/>
        </p:nvGrpSpPr>
        <p:grpSpPr>
          <a:xfrm>
            <a:off x="2519622" y="2456008"/>
            <a:ext cx="7076901" cy="2777445"/>
            <a:chOff x="2750001" y="1996813"/>
            <a:chExt cx="7076901" cy="27774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>
              <a:off x="2886755" y="4774258"/>
              <a:ext cx="361452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64" y="2588756"/>
              <a:ext cx="8864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FFFDF-86D6-48B5-8B57-1DE1007B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625213" y="2588756"/>
              <a:ext cx="5207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E59D497-CAF0-44B7-B5DB-1F085EF7EC9E}"/>
                </a:ext>
              </a:extLst>
            </p:cNvPr>
            <p:cNvCxnSpPr>
              <a:cxnSpLocks/>
            </p:cNvCxnSpPr>
            <p:nvPr/>
          </p:nvCxnSpPr>
          <p:spPr>
            <a:xfrm>
              <a:off x="2886756" y="2584120"/>
              <a:ext cx="49283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8346179" y="3301048"/>
              <a:ext cx="11673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13166992" flipH="1">
              <a:off x="8300907" y="3437178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14156478">
              <a:off x="8305970" y="3457830"/>
              <a:ext cx="73726" cy="19450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13166992" flipH="1">
              <a:off x="8251910" y="3388182"/>
              <a:ext cx="46111" cy="19450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14156478">
              <a:off x="8256974" y="3408834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rot="13500000">
              <a:off x="8230512" y="3414503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14156478">
              <a:off x="8208383" y="3360243"/>
              <a:ext cx="73726" cy="19450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13166992" flipH="1">
              <a:off x="8203319" y="3339591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13166992" flipH="1">
              <a:off x="8154323" y="3290595"/>
              <a:ext cx="46111" cy="19450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14156478">
              <a:off x="8159387" y="3311247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rot="13500000">
              <a:off x="8132925" y="3316916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rot="13500000">
              <a:off x="8181958" y="3365949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rot="13500000">
              <a:off x="8083943" y="3267934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13166992" flipH="1">
              <a:off x="8105286" y="3241558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14156478">
              <a:off x="8110350" y="3262210"/>
              <a:ext cx="73726" cy="19450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13166992" flipH="1">
              <a:off x="8056290" y="3192562"/>
              <a:ext cx="46111" cy="19450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14156478">
              <a:off x="8061354" y="3213214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rot="13500000">
              <a:off x="8034892" y="3218883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14156478">
              <a:off x="8012763" y="3164623"/>
              <a:ext cx="73726" cy="19450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13166992" flipH="1">
              <a:off x="8007699" y="3143971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13166992" flipH="1">
              <a:off x="7958703" y="3094974"/>
              <a:ext cx="46111" cy="19450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14156478">
              <a:off x="7963767" y="3115627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rot="13500000">
              <a:off x="7937305" y="3121296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rot="13500000">
              <a:off x="7986338" y="3170329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rot="13500000">
              <a:off x="7888323" y="3072314"/>
              <a:ext cx="109303" cy="254382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7838824" y="2897450"/>
              <a:ext cx="0" cy="2760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8447578" y="3545847"/>
              <a:ext cx="0" cy="196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571927" y="2526798"/>
              <a:ext cx="11673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6AB7D3-2865-44C4-B79C-90D4ED59A18B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8739672" y="2042162"/>
              <a:ext cx="0" cy="48655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57DADA-6B5F-4310-9A35-F4990626A42B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9168270" y="2467550"/>
              <a:ext cx="0" cy="49297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41FFBE8-F163-402A-9D1F-524A8B73B3F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13924" y="2277845"/>
              <a:ext cx="0" cy="360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5932A8-7CD6-48FF-93D1-92BEA94CE2F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41874" y="2395976"/>
              <a:ext cx="0" cy="1803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66494F-3E00-4ABB-9AB5-503FE0A62B9F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69823" y="2333744"/>
              <a:ext cx="0" cy="360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E15A3-4047-4D7E-8F15-4E04BD6BF9B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97773" y="2451875"/>
              <a:ext cx="0" cy="1803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3930B9-D97F-4304-A862-C123A58323C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501279" y="2586879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1279" y="4119921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 flipH="1">
              <a:off x="6364120" y="3230937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 flipH="1">
              <a:off x="6364120" y="3873117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 flipH="1">
              <a:off x="6135520" y="3302685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E79A2E-8B7B-4E30-A504-9111649EEDA5}"/>
                </a:ext>
              </a:extLst>
            </p:cNvPr>
            <p:cNvSpPr/>
            <p:nvPr/>
          </p:nvSpPr>
          <p:spPr>
            <a:xfrm rot="18000000">
              <a:off x="7083341" y="3361995"/>
              <a:ext cx="45719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F29AAF0C-9B33-4BF2-B080-60D10A81FE3A}"/>
                </a:ext>
              </a:extLst>
            </p:cNvPr>
            <p:cNvSpPr/>
            <p:nvPr/>
          </p:nvSpPr>
          <p:spPr>
            <a:xfrm rot="1800000" flipH="1">
              <a:off x="7199413" y="3944684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29666C66-1C61-44E4-B6ED-9EC4FB59085F}"/>
                </a:ext>
              </a:extLst>
            </p:cNvPr>
            <p:cNvSpPr/>
            <p:nvPr/>
          </p:nvSpPr>
          <p:spPr>
            <a:xfrm rot="1800000" flipH="1">
              <a:off x="7440445" y="4083844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tx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3A6FD43-C795-4506-9CAD-C825A8993610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5079020" y="2679946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5172FB0-3087-4EA4-B444-955B64BF9C30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5061919" y="2593013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6F0561C-A745-4667-8863-F00D849808EA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5154749" y="259301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F3FE6D8-C4A2-4622-9330-261E6EA288C4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5246080" y="2593013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7441F1D-3778-42D3-B806-9761D4E8F9C2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5338910" y="259301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A7C2E5C-B018-47D5-BEA8-B08FCC30CAE2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5501344" y="2679944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49" name="Arc 348">
              <a:extLst>
                <a:ext uri="{FF2B5EF4-FFF2-40B4-BE49-F238E27FC236}">
                  <a16:creationId xmlns:a16="http://schemas.microsoft.com/office/drawing/2014/main" id="{73E74058-F971-4E21-997E-6961DC5364B2}"/>
                </a:ext>
              </a:extLst>
            </p:cNvPr>
            <p:cNvSpPr/>
            <p:nvPr/>
          </p:nvSpPr>
          <p:spPr>
            <a:xfrm rot="333008">
              <a:off x="4449264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0" name="Arc 349">
              <a:extLst>
                <a:ext uri="{FF2B5EF4-FFF2-40B4-BE49-F238E27FC236}">
                  <a16:creationId xmlns:a16="http://schemas.microsoft.com/office/drawing/2014/main" id="{FB987697-0345-4281-9741-C073957DD337}"/>
                </a:ext>
              </a:extLst>
            </p:cNvPr>
            <p:cNvSpPr/>
            <p:nvPr/>
          </p:nvSpPr>
          <p:spPr>
            <a:xfrm rot="20943522" flipH="1">
              <a:off x="4477487" y="2373987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1" name="Arc 350">
              <a:extLst>
                <a:ext uri="{FF2B5EF4-FFF2-40B4-BE49-F238E27FC236}">
                  <a16:creationId xmlns:a16="http://schemas.microsoft.com/office/drawing/2014/main" id="{401DFD15-2795-48F3-933C-47A18ECC6F70}"/>
                </a:ext>
              </a:extLst>
            </p:cNvPr>
            <p:cNvSpPr/>
            <p:nvPr/>
          </p:nvSpPr>
          <p:spPr>
            <a:xfrm rot="333008">
              <a:off x="4310961" y="2376501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2" name="Arc 351">
              <a:extLst>
                <a:ext uri="{FF2B5EF4-FFF2-40B4-BE49-F238E27FC236}">
                  <a16:creationId xmlns:a16="http://schemas.microsoft.com/office/drawing/2014/main" id="{B9861ABF-2FEF-48B6-BC5C-EFCF9036ECEF}"/>
                </a:ext>
              </a:extLst>
            </p:cNvPr>
            <p:cNvSpPr/>
            <p:nvPr/>
          </p:nvSpPr>
          <p:spPr>
            <a:xfrm rot="20943522" flipH="1">
              <a:off x="4339184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3" name="Arc 352">
              <a:extLst>
                <a:ext uri="{FF2B5EF4-FFF2-40B4-BE49-F238E27FC236}">
                  <a16:creationId xmlns:a16="http://schemas.microsoft.com/office/drawing/2014/main" id="{EA8167A6-12CA-4F8A-868B-03A5E2E34CBE}"/>
                </a:ext>
              </a:extLst>
            </p:cNvPr>
            <p:cNvSpPr/>
            <p:nvPr/>
          </p:nvSpPr>
          <p:spPr>
            <a:xfrm flipH="1">
              <a:off x="4341693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4" name="Arc 353">
              <a:extLst>
                <a:ext uri="{FF2B5EF4-FFF2-40B4-BE49-F238E27FC236}">
                  <a16:creationId xmlns:a16="http://schemas.microsoft.com/office/drawing/2014/main" id="{F298B2B8-5421-407B-ADB0-3FEECCC0847A}"/>
                </a:ext>
              </a:extLst>
            </p:cNvPr>
            <p:cNvSpPr/>
            <p:nvPr/>
          </p:nvSpPr>
          <p:spPr>
            <a:xfrm rot="20943522" flipH="1">
              <a:off x="4202025" y="237398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5" name="Arc 354">
              <a:extLst>
                <a:ext uri="{FF2B5EF4-FFF2-40B4-BE49-F238E27FC236}">
                  <a16:creationId xmlns:a16="http://schemas.microsoft.com/office/drawing/2014/main" id="{3CD7EBC6-8CDB-4D37-A77B-AFF6215901ED}"/>
                </a:ext>
              </a:extLst>
            </p:cNvPr>
            <p:cNvSpPr/>
            <p:nvPr/>
          </p:nvSpPr>
          <p:spPr>
            <a:xfrm rot="333008">
              <a:off x="4173802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6" name="Arc 355">
              <a:extLst>
                <a:ext uri="{FF2B5EF4-FFF2-40B4-BE49-F238E27FC236}">
                  <a16:creationId xmlns:a16="http://schemas.microsoft.com/office/drawing/2014/main" id="{3FC60B8F-B685-4392-B12C-95880EE45A3E}"/>
                </a:ext>
              </a:extLst>
            </p:cNvPr>
            <p:cNvSpPr/>
            <p:nvPr/>
          </p:nvSpPr>
          <p:spPr>
            <a:xfrm rot="333008">
              <a:off x="4035499" y="237650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7" name="Arc 356">
              <a:extLst>
                <a:ext uri="{FF2B5EF4-FFF2-40B4-BE49-F238E27FC236}">
                  <a16:creationId xmlns:a16="http://schemas.microsoft.com/office/drawing/2014/main" id="{FE669EAB-7919-4F80-BDA3-BCC06F45F0AE}"/>
                </a:ext>
              </a:extLst>
            </p:cNvPr>
            <p:cNvSpPr/>
            <p:nvPr/>
          </p:nvSpPr>
          <p:spPr>
            <a:xfrm rot="20943522" flipH="1">
              <a:off x="4063722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8" name="Arc 357">
              <a:extLst>
                <a:ext uri="{FF2B5EF4-FFF2-40B4-BE49-F238E27FC236}">
                  <a16:creationId xmlns:a16="http://schemas.microsoft.com/office/drawing/2014/main" id="{FE118709-49D1-4E95-B3C0-58C29E01DB5D}"/>
                </a:ext>
              </a:extLst>
            </p:cNvPr>
            <p:cNvSpPr/>
            <p:nvPr/>
          </p:nvSpPr>
          <p:spPr>
            <a:xfrm flipH="1">
              <a:off x="4066231" y="225173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9" name="Arc 358">
              <a:extLst>
                <a:ext uri="{FF2B5EF4-FFF2-40B4-BE49-F238E27FC236}">
                  <a16:creationId xmlns:a16="http://schemas.microsoft.com/office/drawing/2014/main" id="{C905D979-D6A2-4B22-B15B-41918EB32DE3}"/>
                </a:ext>
              </a:extLst>
            </p:cNvPr>
            <p:cNvSpPr/>
            <p:nvPr/>
          </p:nvSpPr>
          <p:spPr>
            <a:xfrm flipH="1">
              <a:off x="4204638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Arc 359">
              <a:extLst>
                <a:ext uri="{FF2B5EF4-FFF2-40B4-BE49-F238E27FC236}">
                  <a16:creationId xmlns:a16="http://schemas.microsoft.com/office/drawing/2014/main" id="{6927BB6E-B5F0-4DF4-8921-AE6049C88A7C}"/>
                </a:ext>
              </a:extLst>
            </p:cNvPr>
            <p:cNvSpPr/>
            <p:nvPr/>
          </p:nvSpPr>
          <p:spPr>
            <a:xfrm flipH="1">
              <a:off x="3927969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1" name="Arc 360">
              <a:extLst>
                <a:ext uri="{FF2B5EF4-FFF2-40B4-BE49-F238E27FC236}">
                  <a16:creationId xmlns:a16="http://schemas.microsoft.com/office/drawing/2014/main" id="{27E1C087-C57B-4211-A902-200BF0862899}"/>
                </a:ext>
              </a:extLst>
            </p:cNvPr>
            <p:cNvSpPr/>
            <p:nvPr/>
          </p:nvSpPr>
          <p:spPr>
            <a:xfrm rot="333008">
              <a:off x="3897081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2" name="Arc 361">
              <a:extLst>
                <a:ext uri="{FF2B5EF4-FFF2-40B4-BE49-F238E27FC236}">
                  <a16:creationId xmlns:a16="http://schemas.microsoft.com/office/drawing/2014/main" id="{35598CF6-C85E-492E-8681-97FA1ADA0638}"/>
                </a:ext>
              </a:extLst>
            </p:cNvPr>
            <p:cNvSpPr/>
            <p:nvPr/>
          </p:nvSpPr>
          <p:spPr>
            <a:xfrm rot="20943522" flipH="1">
              <a:off x="3925304" y="2373987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3" name="Arc 362">
              <a:extLst>
                <a:ext uri="{FF2B5EF4-FFF2-40B4-BE49-F238E27FC236}">
                  <a16:creationId xmlns:a16="http://schemas.microsoft.com/office/drawing/2014/main" id="{B245B18D-6FBD-41F4-BA59-DE3B18A4E70F}"/>
                </a:ext>
              </a:extLst>
            </p:cNvPr>
            <p:cNvSpPr/>
            <p:nvPr/>
          </p:nvSpPr>
          <p:spPr>
            <a:xfrm rot="333008">
              <a:off x="3758778" y="2376501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4" name="Arc 363">
              <a:extLst>
                <a:ext uri="{FF2B5EF4-FFF2-40B4-BE49-F238E27FC236}">
                  <a16:creationId xmlns:a16="http://schemas.microsoft.com/office/drawing/2014/main" id="{05EB149E-3640-4A3D-9AD0-F5A4C67653ED}"/>
                </a:ext>
              </a:extLst>
            </p:cNvPr>
            <p:cNvSpPr/>
            <p:nvPr/>
          </p:nvSpPr>
          <p:spPr>
            <a:xfrm rot="20943522" flipH="1">
              <a:off x="3787001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5" name="Arc 364">
              <a:extLst>
                <a:ext uri="{FF2B5EF4-FFF2-40B4-BE49-F238E27FC236}">
                  <a16:creationId xmlns:a16="http://schemas.microsoft.com/office/drawing/2014/main" id="{75D4E8F2-9278-4D83-94A9-EEBDA031E7C4}"/>
                </a:ext>
              </a:extLst>
            </p:cNvPr>
            <p:cNvSpPr/>
            <p:nvPr/>
          </p:nvSpPr>
          <p:spPr>
            <a:xfrm flipH="1">
              <a:off x="3789510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6" name="Arc 365">
              <a:extLst>
                <a:ext uri="{FF2B5EF4-FFF2-40B4-BE49-F238E27FC236}">
                  <a16:creationId xmlns:a16="http://schemas.microsoft.com/office/drawing/2014/main" id="{C45DAAFE-4EBC-46AF-94CB-834609A75494}"/>
                </a:ext>
              </a:extLst>
            </p:cNvPr>
            <p:cNvSpPr/>
            <p:nvPr/>
          </p:nvSpPr>
          <p:spPr>
            <a:xfrm rot="20943522" flipH="1">
              <a:off x="3649842" y="237398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7" name="Arc 366">
              <a:extLst>
                <a:ext uri="{FF2B5EF4-FFF2-40B4-BE49-F238E27FC236}">
                  <a16:creationId xmlns:a16="http://schemas.microsoft.com/office/drawing/2014/main" id="{5F0917AE-BB37-4D6B-87A7-47466C105D63}"/>
                </a:ext>
              </a:extLst>
            </p:cNvPr>
            <p:cNvSpPr/>
            <p:nvPr/>
          </p:nvSpPr>
          <p:spPr>
            <a:xfrm rot="333008">
              <a:off x="3621619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8" name="Arc 367">
              <a:extLst>
                <a:ext uri="{FF2B5EF4-FFF2-40B4-BE49-F238E27FC236}">
                  <a16:creationId xmlns:a16="http://schemas.microsoft.com/office/drawing/2014/main" id="{FC165148-C836-43C7-826A-5AB6A6EE641A}"/>
                </a:ext>
              </a:extLst>
            </p:cNvPr>
            <p:cNvSpPr/>
            <p:nvPr/>
          </p:nvSpPr>
          <p:spPr>
            <a:xfrm rot="333008">
              <a:off x="3483316" y="237650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9" name="Arc 368">
              <a:extLst>
                <a:ext uri="{FF2B5EF4-FFF2-40B4-BE49-F238E27FC236}">
                  <a16:creationId xmlns:a16="http://schemas.microsoft.com/office/drawing/2014/main" id="{E089B71A-E651-4E3C-9BFD-C5A6C90AA670}"/>
                </a:ext>
              </a:extLst>
            </p:cNvPr>
            <p:cNvSpPr/>
            <p:nvPr/>
          </p:nvSpPr>
          <p:spPr>
            <a:xfrm rot="20943522" flipH="1">
              <a:off x="3511539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0" name="Arc 369">
              <a:extLst>
                <a:ext uri="{FF2B5EF4-FFF2-40B4-BE49-F238E27FC236}">
                  <a16:creationId xmlns:a16="http://schemas.microsoft.com/office/drawing/2014/main" id="{C2A358E5-E983-466E-BF4E-7756E7D4B887}"/>
                </a:ext>
              </a:extLst>
            </p:cNvPr>
            <p:cNvSpPr/>
            <p:nvPr/>
          </p:nvSpPr>
          <p:spPr>
            <a:xfrm flipH="1">
              <a:off x="3514048" y="225173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1" name="Arc 370">
              <a:extLst>
                <a:ext uri="{FF2B5EF4-FFF2-40B4-BE49-F238E27FC236}">
                  <a16:creationId xmlns:a16="http://schemas.microsoft.com/office/drawing/2014/main" id="{B6C5C26E-3AFD-4574-A2C6-8D0912FE905A}"/>
                </a:ext>
              </a:extLst>
            </p:cNvPr>
            <p:cNvSpPr/>
            <p:nvPr/>
          </p:nvSpPr>
          <p:spPr>
            <a:xfrm flipH="1">
              <a:off x="3652455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2" name="Arc 371">
              <a:extLst>
                <a:ext uri="{FF2B5EF4-FFF2-40B4-BE49-F238E27FC236}">
                  <a16:creationId xmlns:a16="http://schemas.microsoft.com/office/drawing/2014/main" id="{2B4BF22C-0784-425B-A84A-3B17E251A3BA}"/>
                </a:ext>
              </a:extLst>
            </p:cNvPr>
            <p:cNvSpPr/>
            <p:nvPr/>
          </p:nvSpPr>
          <p:spPr>
            <a:xfrm flipH="1">
              <a:off x="3375786" y="2251733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A97F84-E525-48FF-BB4C-1669E2BB01F6}"/>
                    </a:ext>
                  </a:extLst>
                </p:cNvPr>
                <p:cNvSpPr txBox="1"/>
                <p:nvPr/>
              </p:nvSpPr>
              <p:spPr>
                <a:xfrm>
                  <a:off x="5224135" y="2001561"/>
                  <a:ext cx="36965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A97F84-E525-48FF-BB4C-1669E2BB0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35" y="2001561"/>
                  <a:ext cx="36965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115" r="-4918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2183EDA-6A34-4B0F-8F33-E8E36513E099}"/>
                    </a:ext>
                  </a:extLst>
                </p:cNvPr>
                <p:cNvSpPr txBox="1"/>
                <p:nvPr/>
              </p:nvSpPr>
              <p:spPr>
                <a:xfrm>
                  <a:off x="3914619" y="1996813"/>
                  <a:ext cx="34137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2183EDA-6A34-4B0F-8F33-E8E36513E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19" y="1996813"/>
                  <a:ext cx="34137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143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17F8DD77-D2FF-4ABC-92C7-ADC2968E252B}"/>
                    </a:ext>
                  </a:extLst>
                </p:cNvPr>
                <p:cNvSpPr txBox="1"/>
                <p:nvPr/>
              </p:nvSpPr>
              <p:spPr>
                <a:xfrm>
                  <a:off x="2750001" y="3498672"/>
                  <a:ext cx="28764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17F8DD77-D2FF-4ABC-92C7-ADC2968E2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001" y="3498672"/>
                  <a:ext cx="28764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833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BD799A3-B078-4ECF-B016-1043F97AA221}"/>
                </a:ext>
              </a:extLst>
            </p:cNvPr>
            <p:cNvCxnSpPr>
              <a:cxnSpLocks/>
            </p:cNvCxnSpPr>
            <p:nvPr/>
          </p:nvCxnSpPr>
          <p:spPr>
            <a:xfrm>
              <a:off x="2889982" y="3888976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104ECF6-0ED6-419B-AF7E-8D36B710AB49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23" y="2646441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5674D2-18DC-4DBA-B81C-6F532EFFDEF9}"/>
                    </a:ext>
                  </a:extLst>
                </p:cNvPr>
                <p:cNvSpPr txBox="1"/>
                <p:nvPr/>
              </p:nvSpPr>
              <p:spPr>
                <a:xfrm>
                  <a:off x="9170377" y="2092218"/>
                  <a:ext cx="65652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𝐹𝑖𝑒𝑙𝑑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5674D2-18DC-4DBA-B81C-6F532EFFD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377" y="2092218"/>
                  <a:ext cx="656525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7477" r="-8411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A6A56B00-350E-4A72-836F-3BB9BEAB5E04}"/>
                    </a:ext>
                  </a:extLst>
                </p:cNvPr>
                <p:cNvSpPr txBox="1"/>
                <p:nvPr/>
              </p:nvSpPr>
              <p:spPr>
                <a:xfrm>
                  <a:off x="7245063" y="3632174"/>
                  <a:ext cx="38074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A6A56B00-350E-4A72-836F-3BB9BEAB5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063" y="3632174"/>
                  <a:ext cx="38074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677" r="-6452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91EB061-1510-4A7F-8381-EA4F2DD3C8D1}"/>
                    </a:ext>
                  </a:extLst>
                </p:cNvPr>
                <p:cNvSpPr txBox="1"/>
                <p:nvPr/>
              </p:nvSpPr>
              <p:spPr>
                <a:xfrm>
                  <a:off x="7624395" y="3773615"/>
                  <a:ext cx="16363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91EB061-1510-4A7F-8381-EA4F2DD3C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395" y="3773615"/>
                  <a:ext cx="1636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2222" r="-1481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3969F4D-533F-4B8D-9EF9-543AA77B4DA6}"/>
                    </a:ext>
                  </a:extLst>
                </p:cNvPr>
                <p:cNvSpPr txBox="1"/>
                <p:nvPr/>
              </p:nvSpPr>
              <p:spPr>
                <a:xfrm>
                  <a:off x="5583987" y="3498672"/>
                  <a:ext cx="342979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3969F4D-533F-4B8D-9EF9-543AA77B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987" y="3498672"/>
                  <a:ext cx="34297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929" r="-714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012DDF2-3383-49DB-A468-90239528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77" y="3888976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F5C409A-DD2A-4310-824C-0C32AF4BB9DD}"/>
                </a:ext>
              </a:extLst>
            </p:cNvPr>
            <p:cNvCxnSpPr>
              <a:cxnSpLocks/>
            </p:cNvCxnSpPr>
            <p:nvPr/>
          </p:nvCxnSpPr>
          <p:spPr>
            <a:xfrm>
              <a:off x="5759318" y="2646441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B8AACE-9F56-498C-B356-AC66F6D81418}"/>
              </a:ext>
            </a:extLst>
          </p:cNvPr>
          <p:cNvGrpSpPr/>
          <p:nvPr/>
        </p:nvGrpSpPr>
        <p:grpSpPr>
          <a:xfrm>
            <a:off x="2049049" y="2533973"/>
            <a:ext cx="8019070" cy="2778829"/>
            <a:chOff x="1356543" y="650170"/>
            <a:chExt cx="8019070" cy="277882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29" y="3428999"/>
              <a:ext cx="361452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240638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29" y="1243497"/>
              <a:ext cx="36145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95F268-1C73-42EC-AB9F-4AACBCC2A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1243497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30F462C-AC76-4A62-931A-DEA393F24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453" y="1241620"/>
              <a:ext cx="0" cy="218737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29A4CA-AD21-4F65-A136-FAD754F9761A}"/>
                </a:ext>
              </a:extLst>
            </p:cNvPr>
            <p:cNvGrpSpPr/>
            <p:nvPr/>
          </p:nvGrpSpPr>
          <p:grpSpPr>
            <a:xfrm rot="5400000">
              <a:off x="2821764" y="2077434"/>
              <a:ext cx="2190138" cy="512992"/>
              <a:chOff x="3226218" y="905090"/>
              <a:chExt cx="2190138" cy="51299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E3DCEEF-2402-44D6-820C-B0B3849396DF}"/>
                  </a:ext>
                </a:extLst>
              </p:cNvPr>
              <p:cNvGrpSpPr/>
              <p:nvPr/>
            </p:nvGrpSpPr>
            <p:grpSpPr>
              <a:xfrm>
                <a:off x="3771121" y="905090"/>
                <a:ext cx="1248855" cy="512992"/>
                <a:chOff x="3771121" y="905090"/>
                <a:chExt cx="1248855" cy="512992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56FD7F7C-43FE-4C1E-B25A-B54C0BB47FFA}"/>
                    </a:ext>
                  </a:extLst>
                </p:cNvPr>
                <p:cNvSpPr/>
                <p:nvPr/>
              </p:nvSpPr>
              <p:spPr>
                <a:xfrm rot="333008">
                  <a:off x="4844599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3C03A8DD-4258-4F96-94E4-CAFE66B96AF8}"/>
                    </a:ext>
                  </a:extLst>
                </p:cNvPr>
                <p:cNvSpPr/>
                <p:nvPr/>
              </p:nvSpPr>
              <p:spPr>
                <a:xfrm rot="20943522" flipH="1">
                  <a:off x="4872822" y="1027344"/>
                  <a:ext cx="147154" cy="388224"/>
                </a:xfrm>
                <a:prstGeom prst="arc">
                  <a:avLst>
                    <a:gd name="adj1" fmla="val 16187962"/>
                    <a:gd name="adj2" fmla="val 938212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275CDE8C-4E8A-4864-9FB8-BE518ED17FC4}"/>
                    </a:ext>
                  </a:extLst>
                </p:cNvPr>
                <p:cNvSpPr/>
                <p:nvPr/>
              </p:nvSpPr>
              <p:spPr>
                <a:xfrm rot="333008">
                  <a:off x="4706296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DD62E686-A09A-4771-9877-5924E6A9E647}"/>
                    </a:ext>
                  </a:extLst>
                </p:cNvPr>
                <p:cNvSpPr/>
                <p:nvPr/>
              </p:nvSpPr>
              <p:spPr>
                <a:xfrm rot="20943522" flipH="1">
                  <a:off x="4734519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582BD609-9333-4EEC-9F12-E3AA57C067D8}"/>
                    </a:ext>
                  </a:extLst>
                </p:cNvPr>
                <p:cNvSpPr/>
                <p:nvPr/>
              </p:nvSpPr>
              <p:spPr>
                <a:xfrm flipH="1">
                  <a:off x="4737028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5E4AC3CA-B2D0-473E-B70F-A2A8338905CB}"/>
                    </a:ext>
                  </a:extLst>
                </p:cNvPr>
                <p:cNvSpPr/>
                <p:nvPr/>
              </p:nvSpPr>
              <p:spPr>
                <a:xfrm rot="20943522" flipH="1">
                  <a:off x="4597360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9150F053-9FF7-44AB-9FBC-900902A470F1}"/>
                    </a:ext>
                  </a:extLst>
                </p:cNvPr>
                <p:cNvSpPr/>
                <p:nvPr/>
              </p:nvSpPr>
              <p:spPr>
                <a:xfrm rot="333008">
                  <a:off x="4569137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996F5DEA-6457-4C6E-B358-57B8F939B790}"/>
                    </a:ext>
                  </a:extLst>
                </p:cNvPr>
                <p:cNvSpPr/>
                <p:nvPr/>
              </p:nvSpPr>
              <p:spPr>
                <a:xfrm rot="333008">
                  <a:off x="4430834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E1F116E-1165-4473-90AF-B4428FE92B32}"/>
                    </a:ext>
                  </a:extLst>
                </p:cNvPr>
                <p:cNvSpPr/>
                <p:nvPr/>
              </p:nvSpPr>
              <p:spPr>
                <a:xfrm rot="20943522" flipH="1">
                  <a:off x="4459057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667D1C5A-6442-4837-89E7-B7238AEF8E39}"/>
                    </a:ext>
                  </a:extLst>
                </p:cNvPr>
                <p:cNvSpPr/>
                <p:nvPr/>
              </p:nvSpPr>
              <p:spPr>
                <a:xfrm flipH="1">
                  <a:off x="4461566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" name="Arc 95">
                  <a:extLst>
                    <a:ext uri="{FF2B5EF4-FFF2-40B4-BE49-F238E27FC236}">
                      <a16:creationId xmlns:a16="http://schemas.microsoft.com/office/drawing/2014/main" id="{D2061DA5-73C2-4E30-98C4-3B1B885A26A9}"/>
                    </a:ext>
                  </a:extLst>
                </p:cNvPr>
                <p:cNvSpPr/>
                <p:nvPr/>
              </p:nvSpPr>
              <p:spPr>
                <a:xfrm flipH="1">
                  <a:off x="4599973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F5EBFEF3-619F-49FE-A3E1-91A620F4A937}"/>
                    </a:ext>
                  </a:extLst>
                </p:cNvPr>
                <p:cNvSpPr/>
                <p:nvPr/>
              </p:nvSpPr>
              <p:spPr>
                <a:xfrm flipH="1">
                  <a:off x="4323304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204F3A6B-4B88-4D38-A785-5C5829863C68}"/>
                    </a:ext>
                  </a:extLst>
                </p:cNvPr>
                <p:cNvSpPr/>
                <p:nvPr/>
              </p:nvSpPr>
              <p:spPr>
                <a:xfrm rot="333008">
                  <a:off x="4292416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8F53A008-FB44-4CB0-B527-F91F4F6BA24F}"/>
                    </a:ext>
                  </a:extLst>
                </p:cNvPr>
                <p:cNvSpPr/>
                <p:nvPr/>
              </p:nvSpPr>
              <p:spPr>
                <a:xfrm rot="20943522" flipH="1">
                  <a:off x="4320639" y="1027344"/>
                  <a:ext cx="147154" cy="388224"/>
                </a:xfrm>
                <a:prstGeom prst="arc">
                  <a:avLst>
                    <a:gd name="adj1" fmla="val 16187962"/>
                    <a:gd name="adj2" fmla="val 415959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AC0B8C04-F6FD-4692-80F7-6C6EC135BD5F}"/>
                    </a:ext>
                  </a:extLst>
                </p:cNvPr>
                <p:cNvSpPr/>
                <p:nvPr/>
              </p:nvSpPr>
              <p:spPr>
                <a:xfrm rot="333008">
                  <a:off x="4154113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A1665A5E-3AE7-47C3-8023-003A893F4CA3}"/>
                    </a:ext>
                  </a:extLst>
                </p:cNvPr>
                <p:cNvSpPr/>
                <p:nvPr/>
              </p:nvSpPr>
              <p:spPr>
                <a:xfrm rot="20943522" flipH="1">
                  <a:off x="4182336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7D14C994-52A4-4F7E-AC43-E048EE9C2939}"/>
                    </a:ext>
                  </a:extLst>
                </p:cNvPr>
                <p:cNvSpPr/>
                <p:nvPr/>
              </p:nvSpPr>
              <p:spPr>
                <a:xfrm flipH="1">
                  <a:off x="4184845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824017B6-9674-420E-A50E-15ECCD614178}"/>
                    </a:ext>
                  </a:extLst>
                </p:cNvPr>
                <p:cNvSpPr/>
                <p:nvPr/>
              </p:nvSpPr>
              <p:spPr>
                <a:xfrm rot="20943522" flipH="1">
                  <a:off x="4045177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7A798F39-7A97-4A72-981B-6130F8783CEE}"/>
                    </a:ext>
                  </a:extLst>
                </p:cNvPr>
                <p:cNvSpPr/>
                <p:nvPr/>
              </p:nvSpPr>
              <p:spPr>
                <a:xfrm rot="333008">
                  <a:off x="4016954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2790ADC1-A586-4626-88D0-CA1E919D517D}"/>
                    </a:ext>
                  </a:extLst>
                </p:cNvPr>
                <p:cNvSpPr/>
                <p:nvPr/>
              </p:nvSpPr>
              <p:spPr>
                <a:xfrm rot="333008">
                  <a:off x="3878651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C23944A3-A398-4878-A42D-B8882A62125C}"/>
                    </a:ext>
                  </a:extLst>
                </p:cNvPr>
                <p:cNvSpPr/>
                <p:nvPr/>
              </p:nvSpPr>
              <p:spPr>
                <a:xfrm rot="20943522" flipH="1">
                  <a:off x="3906874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88370433-83C1-4F00-9009-8511FDEE0FA0}"/>
                    </a:ext>
                  </a:extLst>
                </p:cNvPr>
                <p:cNvSpPr/>
                <p:nvPr/>
              </p:nvSpPr>
              <p:spPr>
                <a:xfrm flipH="1">
                  <a:off x="3909383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16C7C261-1144-4E62-89C7-87BA303DB7A2}"/>
                    </a:ext>
                  </a:extLst>
                </p:cNvPr>
                <p:cNvSpPr/>
                <p:nvPr/>
              </p:nvSpPr>
              <p:spPr>
                <a:xfrm flipH="1">
                  <a:off x="4047790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076AE042-D8CE-4878-A173-333530BED664}"/>
                    </a:ext>
                  </a:extLst>
                </p:cNvPr>
                <p:cNvSpPr/>
                <p:nvPr/>
              </p:nvSpPr>
              <p:spPr>
                <a:xfrm flipH="1">
                  <a:off x="3771121" y="905090"/>
                  <a:ext cx="218165" cy="507738"/>
                </a:xfrm>
                <a:prstGeom prst="arc">
                  <a:avLst>
                    <a:gd name="adj1" fmla="val 2333109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2BA8C5B-1EDB-4C95-8504-7AEC4FE965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501676" y="968039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285795B-72E1-4334-A65B-89BFE0C895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220025" y="1047166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003" y="1243497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84B0F59-A6E9-4C9C-ACDD-0B2C13F3F9BF}"/>
                </a:ext>
              </a:extLst>
            </p:cNvPr>
            <p:cNvSpPr/>
            <p:nvPr/>
          </p:nvSpPr>
          <p:spPr>
            <a:xfrm>
              <a:off x="9101293" y="1885678"/>
              <a:ext cx="274320" cy="888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3E0ECA62-17E6-4A9F-BC93-1C9ABD31E410}"/>
                </a:ext>
              </a:extLst>
            </p:cNvPr>
            <p:cNvSpPr/>
            <p:nvPr/>
          </p:nvSpPr>
          <p:spPr>
            <a:xfrm>
              <a:off x="9169873" y="2073138"/>
              <a:ext cx="137160" cy="514065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615E027-F75F-4E76-BEFF-6F98181222D7}"/>
                </a:ext>
              </a:extLst>
            </p:cNvPr>
            <p:cNvGrpSpPr/>
            <p:nvPr/>
          </p:nvGrpSpPr>
          <p:grpSpPr>
            <a:xfrm flipH="1">
              <a:off x="4333208" y="1241620"/>
              <a:ext cx="1656481" cy="2187379"/>
              <a:chOff x="4391620" y="1241620"/>
              <a:chExt cx="1656481" cy="2187379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661B668-34D1-4E91-B340-5AD6B5181FEB}"/>
                  </a:ext>
                </a:extLst>
              </p:cNvPr>
              <p:cNvCxnSpPr>
                <a:cxnSpLocks/>
                <a:stCxn id="155" idx="0"/>
              </p:cNvCxnSpPr>
              <p:nvPr/>
            </p:nvCxnSpPr>
            <p:spPr>
              <a:xfrm flipH="1" flipV="1">
                <a:off x="4757379" y="1241620"/>
                <a:ext cx="1" cy="64405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4837924-40A0-4AEE-B7E5-F1DA766BE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7379" y="2774662"/>
                <a:ext cx="0" cy="65433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F54206ED-883A-488C-AC9A-C0EADF39D423}"/>
                  </a:ext>
                </a:extLst>
              </p:cNvPr>
              <p:cNvGrpSpPr/>
              <p:nvPr/>
            </p:nvGrpSpPr>
            <p:grpSpPr>
              <a:xfrm>
                <a:off x="4391620" y="1885678"/>
                <a:ext cx="1656481" cy="956018"/>
                <a:chOff x="4391620" y="1885678"/>
                <a:chExt cx="1656481" cy="956018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28034606-CB22-4607-8F4A-CFEB86926987}"/>
                    </a:ext>
                  </a:extLst>
                </p:cNvPr>
                <p:cNvGrpSpPr/>
                <p:nvPr/>
              </p:nvGrpSpPr>
              <p:grpSpPr>
                <a:xfrm flipH="1">
                  <a:off x="4391620" y="1885678"/>
                  <a:ext cx="731520" cy="888984"/>
                  <a:chOff x="7353248" y="1885678"/>
                  <a:chExt cx="731520" cy="888984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38F47B6-E9FF-4BE4-B711-9E8DB1CB1092}"/>
                      </a:ext>
                    </a:extLst>
                  </p:cNvPr>
                  <p:cNvSpPr/>
                  <p:nvPr/>
                </p:nvSpPr>
                <p:spPr>
                  <a:xfrm>
                    <a:off x="7581848" y="1885678"/>
                    <a:ext cx="274320" cy="23283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F282C11-E1EC-4CEE-B99D-031424DAA071}"/>
                      </a:ext>
                    </a:extLst>
                  </p:cNvPr>
                  <p:cNvSpPr/>
                  <p:nvPr/>
                </p:nvSpPr>
                <p:spPr>
                  <a:xfrm>
                    <a:off x="7581848" y="2527858"/>
                    <a:ext cx="274320" cy="2468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71F2C71C-33ED-472D-B63D-6CD350BC6359}"/>
                      </a:ext>
                    </a:extLst>
                  </p:cNvPr>
                  <p:cNvSpPr/>
                  <p:nvPr/>
                </p:nvSpPr>
                <p:spPr>
                  <a:xfrm>
                    <a:off x="7353248" y="1957426"/>
                    <a:ext cx="731520" cy="7315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C490027-F371-4551-9C4B-19440282570A}"/>
                    </a:ext>
                  </a:extLst>
                </p:cNvPr>
                <p:cNvGrpSpPr/>
                <p:nvPr/>
              </p:nvGrpSpPr>
              <p:grpSpPr>
                <a:xfrm rot="1800000">
                  <a:off x="4676501" y="2563376"/>
                  <a:ext cx="1371600" cy="278320"/>
                  <a:chOff x="9160500" y="4319572"/>
                  <a:chExt cx="1371600" cy="278320"/>
                </a:xfrm>
              </p:grpSpPr>
              <p:sp>
                <p:nvSpPr>
                  <p:cNvPr id="152" name="Arc 151">
                    <a:extLst>
                      <a:ext uri="{FF2B5EF4-FFF2-40B4-BE49-F238E27FC236}">
                        <a16:creationId xmlns:a16="http://schemas.microsoft.com/office/drawing/2014/main" id="{D7747057-5DC2-42EE-888F-53BB4577757D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9975460" y="4221461"/>
                    <a:ext cx="278320" cy="474542"/>
                  </a:xfrm>
                  <a:prstGeom prst="arc">
                    <a:avLst>
                      <a:gd name="adj1" fmla="val 14712621"/>
                      <a:gd name="adj2" fmla="val 5048999"/>
                    </a:avLst>
                  </a:prstGeom>
                  <a:ln>
                    <a:headEnd type="stealth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3C7D039-165D-4430-8C50-EA14FD52BC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823440" y="3772932"/>
                    <a:ext cx="45719" cy="1371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385119-9EB0-4A85-ABF9-999C4B757F97}"/>
                    </a:ext>
                  </a:extLst>
                </p:cNvPr>
                <p:cNvSpPr txBox="1"/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385119-9EB0-4A85-ABF9-999C4B757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245" r="-8163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145D992-E931-4BAE-B005-7064A86F40CD}"/>
                    </a:ext>
                  </a:extLst>
                </p:cNvPr>
                <p:cNvSpPr txBox="1"/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145D992-E931-4BAE-B005-7064A86F4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815" r="-5556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847E0CA-3227-40C4-91D7-CFD83746BE82}"/>
                    </a:ext>
                  </a:extLst>
                </p:cNvPr>
                <p:cNvSpPr txBox="1"/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847E0CA-3227-40C4-91D7-CFD83746B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315001-8E31-47E6-B38A-8D2A20E90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546035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CD29655-DC6F-4949-B66C-60D8B9965047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1" y="1303500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C5CD168-EE4C-4D27-AA95-B28D2C8BBD22}"/>
                    </a:ext>
                  </a:extLst>
                </p:cNvPr>
                <p:cNvSpPr txBox="1"/>
                <p:nvPr/>
              </p:nvSpPr>
              <p:spPr>
                <a:xfrm>
                  <a:off x="4594383" y="2306571"/>
                  <a:ext cx="38074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C5CD168-EE4C-4D27-AA95-B28D2C8BB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383" y="2306571"/>
                  <a:ext cx="3807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6349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2B48614-CECE-4A7E-861C-67890FFCD0C3}"/>
                    </a:ext>
                  </a:extLst>
                </p:cNvPr>
                <p:cNvSpPr txBox="1"/>
                <p:nvPr/>
              </p:nvSpPr>
              <p:spPr>
                <a:xfrm>
                  <a:off x="4158589" y="3065233"/>
                  <a:ext cx="503471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𝐿𝑜𝑎𝑑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2B48614-CECE-4A7E-861C-67890FFCD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89" y="3065233"/>
                  <a:ext cx="503471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9756" r="-8537" b="-75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6F375AA-3ACA-4535-837B-1914B9D085F9}"/>
                    </a:ext>
                  </a:extLst>
                </p:cNvPr>
                <p:cNvSpPr txBox="1"/>
                <p:nvPr/>
              </p:nvSpPr>
              <p:spPr>
                <a:xfrm>
                  <a:off x="7358793" y="2083948"/>
                  <a:ext cx="1673920" cy="49244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𝐶𝑜𝑛𝑠𝑡𝑎𝑛𝑡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oMath>
                    </m:oMathPara>
                  </a14:m>
                  <a:endParaRPr kumimoji="0" lang="en-US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𝑆𝑜𝑢𝑟𝑐𝑒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6F375AA-3ACA-4535-837B-1914B9D08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793" y="2083948"/>
                  <a:ext cx="1673920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2555" r="-1825" b="-123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0924F66-D78A-4D5C-B2EA-AB37D540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248571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9E3DD65-A1C0-497D-91AD-2FB9AFC4BE9C}"/>
              </a:ext>
            </a:extLst>
          </p:cNvPr>
          <p:cNvGrpSpPr/>
          <p:nvPr/>
        </p:nvGrpSpPr>
        <p:grpSpPr>
          <a:xfrm>
            <a:off x="5821680" y="3120300"/>
            <a:ext cx="4962326" cy="2239661"/>
            <a:chOff x="5821680" y="3120300"/>
            <a:chExt cx="4962326" cy="223966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FFBB2F-64C7-4403-9571-F64D17EF2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96" y="4097740"/>
              <a:ext cx="522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6763969-782F-4A08-A1FF-DC0ABACBDAE9}"/>
                </a:ext>
              </a:extLst>
            </p:cNvPr>
            <p:cNvSpPr/>
            <p:nvPr/>
          </p:nvSpPr>
          <p:spPr>
            <a:xfrm rot="11133008">
              <a:off x="6672174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18688F2-2518-4E39-B4E2-AC3EF985A456}"/>
                </a:ext>
              </a:extLst>
            </p:cNvPr>
            <p:cNvSpPr/>
            <p:nvPr/>
          </p:nvSpPr>
          <p:spPr>
            <a:xfrm rot="10143522" flipH="1">
              <a:off x="6588834" y="343151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E2A3150-0052-4686-8BFD-0FBEFA2B8593}"/>
                </a:ext>
              </a:extLst>
            </p:cNvPr>
            <p:cNvSpPr/>
            <p:nvPr/>
          </p:nvSpPr>
          <p:spPr>
            <a:xfrm rot="11133008">
              <a:off x="6810477" y="3429000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5421489-464E-4B72-928B-A90D6C5A1A81}"/>
                </a:ext>
              </a:extLst>
            </p:cNvPr>
            <p:cNvSpPr/>
            <p:nvPr/>
          </p:nvSpPr>
          <p:spPr>
            <a:xfrm rot="10143522" flipH="1">
              <a:off x="6727137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2122AF6-61AD-4B07-9ABF-9849FB450C7B}"/>
                </a:ext>
              </a:extLst>
            </p:cNvPr>
            <p:cNvSpPr/>
            <p:nvPr/>
          </p:nvSpPr>
          <p:spPr>
            <a:xfrm rot="10800000" flipH="1">
              <a:off x="6653617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E56E3AF-A1BB-4F12-BE7A-166FD39578C6}"/>
                </a:ext>
              </a:extLst>
            </p:cNvPr>
            <p:cNvSpPr/>
            <p:nvPr/>
          </p:nvSpPr>
          <p:spPr>
            <a:xfrm rot="10143522" flipH="1">
              <a:off x="6864296" y="343151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9CC3713-393F-4BA3-A1E2-A7810630B1C2}"/>
                </a:ext>
              </a:extLst>
            </p:cNvPr>
            <p:cNvSpPr/>
            <p:nvPr/>
          </p:nvSpPr>
          <p:spPr>
            <a:xfrm rot="11133008">
              <a:off x="6947636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DDE75DD-C9DF-4BA8-A049-3AE8862B0853}"/>
                </a:ext>
              </a:extLst>
            </p:cNvPr>
            <p:cNvSpPr/>
            <p:nvPr/>
          </p:nvSpPr>
          <p:spPr>
            <a:xfrm rot="11133008">
              <a:off x="7085939" y="3429000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8E91FA2-E841-4C4A-853F-BBDB2AD48CAE}"/>
                </a:ext>
              </a:extLst>
            </p:cNvPr>
            <p:cNvSpPr/>
            <p:nvPr/>
          </p:nvSpPr>
          <p:spPr>
            <a:xfrm rot="10143522" flipH="1">
              <a:off x="7002599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8ADCD73-1F74-4684-9358-0E6885B76F29}"/>
                </a:ext>
              </a:extLst>
            </p:cNvPr>
            <p:cNvSpPr/>
            <p:nvPr/>
          </p:nvSpPr>
          <p:spPr>
            <a:xfrm rot="10800000" flipH="1">
              <a:off x="6929078" y="343425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351AADC-9EB4-4EBA-9498-B544E950EB99}"/>
                </a:ext>
              </a:extLst>
            </p:cNvPr>
            <p:cNvSpPr/>
            <p:nvPr/>
          </p:nvSpPr>
          <p:spPr>
            <a:xfrm rot="10800000" flipH="1">
              <a:off x="6790672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9F24789-682E-4E23-ADE4-329362817B53}"/>
                </a:ext>
              </a:extLst>
            </p:cNvPr>
            <p:cNvSpPr/>
            <p:nvPr/>
          </p:nvSpPr>
          <p:spPr>
            <a:xfrm rot="10800000" flipH="1">
              <a:off x="7067341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826AA92-6C3A-4568-A7FE-FBD46A85485C}"/>
                </a:ext>
              </a:extLst>
            </p:cNvPr>
            <p:cNvSpPr/>
            <p:nvPr/>
          </p:nvSpPr>
          <p:spPr>
            <a:xfrm rot="11133008">
              <a:off x="7224357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CA421F-316D-41C2-8603-A1CFD0EF35B8}"/>
                </a:ext>
              </a:extLst>
            </p:cNvPr>
            <p:cNvSpPr/>
            <p:nvPr/>
          </p:nvSpPr>
          <p:spPr>
            <a:xfrm rot="10143522" flipH="1">
              <a:off x="7141017" y="343151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D7B6AE2-393D-4662-A89F-86A69E894C6D}"/>
                </a:ext>
              </a:extLst>
            </p:cNvPr>
            <p:cNvSpPr/>
            <p:nvPr/>
          </p:nvSpPr>
          <p:spPr>
            <a:xfrm rot="11133008">
              <a:off x="7362660" y="3429000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5E1F02F-17FB-4317-8A77-DD8F6AECFE95}"/>
                </a:ext>
              </a:extLst>
            </p:cNvPr>
            <p:cNvSpPr/>
            <p:nvPr/>
          </p:nvSpPr>
          <p:spPr>
            <a:xfrm rot="10143522" flipH="1">
              <a:off x="7279320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A14B46B-FB10-4824-A1CD-A9BB6873980E}"/>
                </a:ext>
              </a:extLst>
            </p:cNvPr>
            <p:cNvSpPr/>
            <p:nvPr/>
          </p:nvSpPr>
          <p:spPr>
            <a:xfrm rot="10800000" flipH="1">
              <a:off x="7205800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3DFFE2A-998F-459D-B702-03E305BDE0F2}"/>
                </a:ext>
              </a:extLst>
            </p:cNvPr>
            <p:cNvSpPr/>
            <p:nvPr/>
          </p:nvSpPr>
          <p:spPr>
            <a:xfrm rot="10143522" flipH="1">
              <a:off x="7416479" y="343151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8537341-4097-4F4E-8F47-C45914461753}"/>
                </a:ext>
              </a:extLst>
            </p:cNvPr>
            <p:cNvSpPr/>
            <p:nvPr/>
          </p:nvSpPr>
          <p:spPr>
            <a:xfrm rot="11133008">
              <a:off x="7499819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B9EE02C-D3AB-47A6-829E-76383258B789}"/>
                </a:ext>
              </a:extLst>
            </p:cNvPr>
            <p:cNvSpPr/>
            <p:nvPr/>
          </p:nvSpPr>
          <p:spPr>
            <a:xfrm rot="11133008">
              <a:off x="7638122" y="3429000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1843068C-95CD-4ACE-BC95-0A7C430C4B02}"/>
                </a:ext>
              </a:extLst>
            </p:cNvPr>
            <p:cNvSpPr/>
            <p:nvPr/>
          </p:nvSpPr>
          <p:spPr>
            <a:xfrm rot="10143522" flipH="1">
              <a:off x="7554782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46313E58-DDF0-41E3-B905-BC9CD4E74DEC}"/>
                </a:ext>
              </a:extLst>
            </p:cNvPr>
            <p:cNvSpPr/>
            <p:nvPr/>
          </p:nvSpPr>
          <p:spPr>
            <a:xfrm rot="10800000" flipH="1">
              <a:off x="7481261" y="343425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0B8D8B7-119B-4B33-A74C-578E3624313C}"/>
                </a:ext>
              </a:extLst>
            </p:cNvPr>
            <p:cNvSpPr/>
            <p:nvPr/>
          </p:nvSpPr>
          <p:spPr>
            <a:xfrm rot="10800000" flipH="1">
              <a:off x="7342855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60162D93-3B3F-474E-BB8D-B13FC378038A}"/>
                </a:ext>
              </a:extLst>
            </p:cNvPr>
            <p:cNvSpPr/>
            <p:nvPr/>
          </p:nvSpPr>
          <p:spPr>
            <a:xfrm rot="10800000" flipH="1">
              <a:off x="7619524" y="3434254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A1B3EA-C570-444D-BFB3-A6137F21DBC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37688" y="3603585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6CF90B-8845-4609-B131-7A68E10EBEE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096000" y="3608221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C329A5-C0FF-4919-A48B-7D73983588B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91894"/>
              <a:ext cx="671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9E85E8-9AA8-44B5-B689-EFE9917F6AE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67237" y="4134694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2F46F2-21CD-4355-B6FA-44B8AD751AB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69559" y="4134694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7E4BD4-CDDD-45CB-B637-3E97F5382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69559" y="5046978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E1D99B-5201-40CB-A128-9141385F7F4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226759" y="4363294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110A03-3C2B-4F7C-958A-D5E1EEE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7243814" y="4591894"/>
              <a:ext cx="11113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8A22C3-5258-42D1-A76E-5320444A5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196" y="3603586"/>
              <a:ext cx="0" cy="9883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52" name="Flowchart: Direct Access Storage 51">
              <a:extLst>
                <a:ext uri="{FF2B5EF4-FFF2-40B4-BE49-F238E27FC236}">
                  <a16:creationId xmlns:a16="http://schemas.microsoft.com/office/drawing/2014/main" id="{E89A17FD-5D7A-4409-8632-7DCC7C257442}"/>
                </a:ext>
              </a:extLst>
            </p:cNvPr>
            <p:cNvSpPr/>
            <p:nvPr/>
          </p:nvSpPr>
          <p:spPr>
            <a:xfrm rot="10800000">
              <a:off x="8694420" y="3772789"/>
              <a:ext cx="1175186" cy="649902"/>
            </a:xfrm>
            <a:prstGeom prst="flowChartMagneticDrum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1F5CAC-4B8E-47E2-8FC6-59F4A6FAEDD5}"/>
                </a:ext>
              </a:extLst>
            </p:cNvPr>
            <p:cNvCxnSpPr>
              <a:cxnSpLocks/>
            </p:cNvCxnSpPr>
            <p:nvPr/>
          </p:nvCxnSpPr>
          <p:spPr>
            <a:xfrm>
              <a:off x="9869606" y="4097740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C12421E-AEEC-4721-B545-0D3A1D725179}"/>
                </a:ext>
              </a:extLst>
            </p:cNvPr>
            <p:cNvSpPr/>
            <p:nvPr/>
          </p:nvSpPr>
          <p:spPr>
            <a:xfrm flipH="1">
              <a:off x="10107111" y="3668850"/>
              <a:ext cx="278320" cy="862421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E6D4A426-175A-4264-98B9-7FEFE887A078}"/>
                </a:ext>
              </a:extLst>
            </p:cNvPr>
            <p:cNvSpPr/>
            <p:nvPr/>
          </p:nvSpPr>
          <p:spPr>
            <a:xfrm flipH="1">
              <a:off x="10505686" y="3668850"/>
              <a:ext cx="278320" cy="862421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accent6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51AE763-AF32-4C12-A08B-0AE834771925}"/>
                    </a:ext>
                  </a:extLst>
                </p:cNvPr>
                <p:cNvSpPr txBox="1"/>
                <p:nvPr/>
              </p:nvSpPr>
              <p:spPr>
                <a:xfrm>
                  <a:off x="9209237" y="4453394"/>
                  <a:ext cx="14555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51AE763-AF32-4C12-A08B-0AE834771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9237" y="4453394"/>
                  <a:ext cx="14555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167" r="-50000" b="-3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798EEE-56BE-476B-9FD1-9C62A208D21A}"/>
                    </a:ext>
                  </a:extLst>
                </p:cNvPr>
                <p:cNvSpPr txBox="1"/>
                <p:nvPr/>
              </p:nvSpPr>
              <p:spPr>
                <a:xfrm>
                  <a:off x="10148193" y="3380068"/>
                  <a:ext cx="18947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798EEE-56BE-476B-9FD1-9C62A208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193" y="3380068"/>
                  <a:ext cx="1894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 r="-22581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96FB6C4-7020-4CF0-8262-7BF93C125690}"/>
                    </a:ext>
                  </a:extLst>
                </p:cNvPr>
                <p:cNvSpPr txBox="1"/>
                <p:nvPr/>
              </p:nvSpPr>
              <p:spPr>
                <a:xfrm>
                  <a:off x="10569046" y="3380068"/>
                  <a:ext cx="16363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96FB6C4-7020-4CF0-8262-7BF93C12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9046" y="3380068"/>
                  <a:ext cx="1636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2" r="-1481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BD40AF-762D-46FB-8094-FD0B28C1A91F}"/>
                    </a:ext>
                  </a:extLst>
                </p:cNvPr>
                <p:cNvSpPr txBox="1"/>
                <p:nvPr/>
              </p:nvSpPr>
              <p:spPr>
                <a:xfrm>
                  <a:off x="7107559" y="5082962"/>
                  <a:ext cx="21140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BD40AF-762D-46FB-8094-FD0B28C1A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559" y="5082962"/>
                  <a:ext cx="21140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0000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FD16B6-A8B2-4CF1-90BC-CD4E09410D1A}"/>
                    </a:ext>
                  </a:extLst>
                </p:cNvPr>
                <p:cNvSpPr txBox="1"/>
                <p:nvPr/>
              </p:nvSpPr>
              <p:spPr>
                <a:xfrm>
                  <a:off x="7083162" y="3120300"/>
                  <a:ext cx="22179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FD16B6-A8B2-4CF1-90BC-CD4E09410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162" y="3120300"/>
                  <a:ext cx="2217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778" r="-22222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D7A0C5-9562-498A-8589-50DFABB74A7F}"/>
                </a:ext>
              </a:extLst>
            </p:cNvPr>
            <p:cNvSpPr/>
            <p:nvPr/>
          </p:nvSpPr>
          <p:spPr>
            <a:xfrm>
              <a:off x="5821680" y="373006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C145FA-3585-4673-91A3-F4AD67F7A349}"/>
                </a:ext>
              </a:extLst>
            </p:cNvPr>
            <p:cNvSpPr/>
            <p:nvPr/>
          </p:nvSpPr>
          <p:spPr>
            <a:xfrm>
              <a:off x="5821680" y="386265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0C846C-C83B-4864-84C9-E7FC49A0D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373006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33C9DB-E7F6-4C2D-A74B-4E61F9536D6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386265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B875AE-A167-4429-B50D-8EA9B8377625}"/>
                </a:ext>
              </a:extLst>
            </p:cNvPr>
            <p:cNvSpPr/>
            <p:nvPr/>
          </p:nvSpPr>
          <p:spPr>
            <a:xfrm>
              <a:off x="5821680" y="399981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5FA69B-EE56-497D-8E2F-6BCDBEC49E49}"/>
                </a:ext>
              </a:extLst>
            </p:cNvPr>
            <p:cNvSpPr/>
            <p:nvPr/>
          </p:nvSpPr>
          <p:spPr>
            <a:xfrm>
              <a:off x="5821680" y="413241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F217A2-282C-4216-827A-40F28D226E7B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399981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9C413C-A662-4961-BEB6-232437D03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413241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2924FF-501D-4A9E-AB37-0FF8A0045766}"/>
                </a:ext>
              </a:extLst>
            </p:cNvPr>
            <p:cNvSpPr/>
            <p:nvPr/>
          </p:nvSpPr>
          <p:spPr>
            <a:xfrm>
              <a:off x="5821680" y="426957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0C3E02-99E8-405B-A652-426EB7D25D24}"/>
                </a:ext>
              </a:extLst>
            </p:cNvPr>
            <p:cNvSpPr/>
            <p:nvPr/>
          </p:nvSpPr>
          <p:spPr>
            <a:xfrm>
              <a:off x="5821680" y="440216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45D163-6421-4505-BB4B-B0F1DDC281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426957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2C7FB3-B6A0-4AD2-BA1C-F92AA36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440216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11FC51-8603-4F9D-A453-07D1223E1A94}"/>
                </a:ext>
              </a:extLst>
            </p:cNvPr>
            <p:cNvSpPr/>
            <p:nvPr/>
          </p:nvSpPr>
          <p:spPr>
            <a:xfrm>
              <a:off x="5821680" y="453932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9B848B-0FDE-44E3-A5F0-2946B16A15C8}"/>
                </a:ext>
              </a:extLst>
            </p:cNvPr>
            <p:cNvSpPr/>
            <p:nvPr/>
          </p:nvSpPr>
          <p:spPr>
            <a:xfrm>
              <a:off x="5821680" y="467192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B9172F-3DBC-4B88-98A0-7B7DB75441D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453932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39CB44-7B48-4E96-9FEF-1985B116A6A9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467192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4A94C5-1223-42B8-8227-9EC1E9327827}"/>
                </a:ext>
              </a:extLst>
            </p:cNvPr>
            <p:cNvSpPr/>
            <p:nvPr/>
          </p:nvSpPr>
          <p:spPr>
            <a:xfrm>
              <a:off x="5821680" y="346030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F57A2EE-4ED6-4E23-833A-A4F7479D74C1}"/>
                </a:ext>
              </a:extLst>
            </p:cNvPr>
            <p:cNvSpPr/>
            <p:nvPr/>
          </p:nvSpPr>
          <p:spPr>
            <a:xfrm>
              <a:off x="5821680" y="359290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F75766-5A75-489C-A7F5-C6424ADB1BB2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346030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0711A7-5CA9-4158-996D-3E8443CEAE8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359290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F4B5DBEB-D7E4-454F-A3B4-48B880C5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3066667"/>
          </a:xfrm>
          <a:prstGeom prst="rect">
            <a:avLst/>
          </a:prstGeom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0F0D475-772E-4E15-8B58-8157FF6DBF76}"/>
              </a:ext>
            </a:extLst>
          </p:cNvPr>
          <p:cNvGrpSpPr/>
          <p:nvPr/>
        </p:nvGrpSpPr>
        <p:grpSpPr>
          <a:xfrm>
            <a:off x="5650050" y="3178780"/>
            <a:ext cx="4158464" cy="2567118"/>
            <a:chOff x="5650050" y="3178780"/>
            <a:chExt cx="4158464" cy="2567118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7C9D315-538F-458D-B415-BF30351A5670}"/>
                </a:ext>
              </a:extLst>
            </p:cNvPr>
            <p:cNvSpPr/>
            <p:nvPr/>
          </p:nvSpPr>
          <p:spPr>
            <a:xfrm rot="11133008">
              <a:off x="6500544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A265FE6-1DC3-4C84-B4FC-A26D9812EA05}"/>
                </a:ext>
              </a:extLst>
            </p:cNvPr>
            <p:cNvSpPr/>
            <p:nvPr/>
          </p:nvSpPr>
          <p:spPr>
            <a:xfrm rot="10143522" flipH="1">
              <a:off x="6417204" y="3818253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6775490-9099-407C-8E92-495662EBA62F}"/>
                </a:ext>
              </a:extLst>
            </p:cNvPr>
            <p:cNvSpPr/>
            <p:nvPr/>
          </p:nvSpPr>
          <p:spPr>
            <a:xfrm rot="11133008">
              <a:off x="6638847" y="381573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3746EB1-3A5F-45CE-A289-17C26516665C}"/>
                </a:ext>
              </a:extLst>
            </p:cNvPr>
            <p:cNvSpPr/>
            <p:nvPr/>
          </p:nvSpPr>
          <p:spPr>
            <a:xfrm rot="10143522" flipH="1">
              <a:off x="6555507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2EA02E5-A5AD-43CE-B31F-742F9D5E1139}"/>
                </a:ext>
              </a:extLst>
            </p:cNvPr>
            <p:cNvSpPr/>
            <p:nvPr/>
          </p:nvSpPr>
          <p:spPr>
            <a:xfrm rot="10800000" flipH="1">
              <a:off x="6481987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EC04C54B-7896-4CB1-9C36-61AE453B219C}"/>
                </a:ext>
              </a:extLst>
            </p:cNvPr>
            <p:cNvSpPr/>
            <p:nvPr/>
          </p:nvSpPr>
          <p:spPr>
            <a:xfrm rot="10143522" flipH="1">
              <a:off x="6692666" y="3818253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F3A4C49-83E0-42F0-AF1D-4DFE24F0281A}"/>
                </a:ext>
              </a:extLst>
            </p:cNvPr>
            <p:cNvSpPr/>
            <p:nvPr/>
          </p:nvSpPr>
          <p:spPr>
            <a:xfrm rot="11133008">
              <a:off x="6776006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D46473B-F006-4D2F-A89D-1C2E634E203B}"/>
                </a:ext>
              </a:extLst>
            </p:cNvPr>
            <p:cNvSpPr/>
            <p:nvPr/>
          </p:nvSpPr>
          <p:spPr>
            <a:xfrm rot="11133008">
              <a:off x="6914309" y="3815739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FE9E8AB-4D25-4F9D-AD07-908124544A3F}"/>
                </a:ext>
              </a:extLst>
            </p:cNvPr>
            <p:cNvSpPr/>
            <p:nvPr/>
          </p:nvSpPr>
          <p:spPr>
            <a:xfrm rot="10143522" flipH="1">
              <a:off x="6830969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D7AAA5F-9AE8-4A50-87B8-31BDBFF4F713}"/>
                </a:ext>
              </a:extLst>
            </p:cNvPr>
            <p:cNvSpPr/>
            <p:nvPr/>
          </p:nvSpPr>
          <p:spPr>
            <a:xfrm rot="10800000" flipH="1">
              <a:off x="6757448" y="382099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3DBB360-AC6C-4461-AEC3-F63AAE63E3A7}"/>
                </a:ext>
              </a:extLst>
            </p:cNvPr>
            <p:cNvSpPr/>
            <p:nvPr/>
          </p:nvSpPr>
          <p:spPr>
            <a:xfrm rot="10800000" flipH="1">
              <a:off x="6619042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793126E-2DBF-44B8-ADEF-021CD28AD929}"/>
                </a:ext>
              </a:extLst>
            </p:cNvPr>
            <p:cNvSpPr/>
            <p:nvPr/>
          </p:nvSpPr>
          <p:spPr>
            <a:xfrm rot="10800000" flipH="1">
              <a:off x="6895711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610BF63-BD56-4559-9699-77A3FF9F620C}"/>
                </a:ext>
              </a:extLst>
            </p:cNvPr>
            <p:cNvSpPr/>
            <p:nvPr/>
          </p:nvSpPr>
          <p:spPr>
            <a:xfrm rot="11133008">
              <a:off x="7052727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411ACFD-1B5B-451D-9F1A-7E641E679369}"/>
                </a:ext>
              </a:extLst>
            </p:cNvPr>
            <p:cNvSpPr/>
            <p:nvPr/>
          </p:nvSpPr>
          <p:spPr>
            <a:xfrm rot="10143522" flipH="1">
              <a:off x="6969387" y="3818253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21AC5D5-F02D-4451-B7D3-506F84BF1C61}"/>
                </a:ext>
              </a:extLst>
            </p:cNvPr>
            <p:cNvSpPr/>
            <p:nvPr/>
          </p:nvSpPr>
          <p:spPr>
            <a:xfrm rot="11133008">
              <a:off x="7191030" y="381573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14F6A7D-97D0-472A-B4CF-71A7DCBAA5B6}"/>
                </a:ext>
              </a:extLst>
            </p:cNvPr>
            <p:cNvSpPr/>
            <p:nvPr/>
          </p:nvSpPr>
          <p:spPr>
            <a:xfrm rot="10143522" flipH="1">
              <a:off x="7107690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D4152C-1FD9-45A5-A41B-8E034E8B6206}"/>
                </a:ext>
              </a:extLst>
            </p:cNvPr>
            <p:cNvSpPr/>
            <p:nvPr/>
          </p:nvSpPr>
          <p:spPr>
            <a:xfrm rot="10800000" flipH="1">
              <a:off x="7034170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ACAB7C9-3068-4F83-AA77-C09B8F06CA8B}"/>
                </a:ext>
              </a:extLst>
            </p:cNvPr>
            <p:cNvSpPr/>
            <p:nvPr/>
          </p:nvSpPr>
          <p:spPr>
            <a:xfrm rot="10143522" flipH="1">
              <a:off x="7244849" y="3818253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FBF7BBCC-6131-4982-80CD-E73EAFF4211F}"/>
                </a:ext>
              </a:extLst>
            </p:cNvPr>
            <p:cNvSpPr/>
            <p:nvPr/>
          </p:nvSpPr>
          <p:spPr>
            <a:xfrm rot="11133008">
              <a:off x="7328189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333B0D9-1015-40EC-9157-412B3DC063CA}"/>
                </a:ext>
              </a:extLst>
            </p:cNvPr>
            <p:cNvSpPr/>
            <p:nvPr/>
          </p:nvSpPr>
          <p:spPr>
            <a:xfrm rot="11133008">
              <a:off x="7466492" y="3815739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A13187C-E5DB-4C4B-A9F3-7FBB00424BE1}"/>
                </a:ext>
              </a:extLst>
            </p:cNvPr>
            <p:cNvSpPr/>
            <p:nvPr/>
          </p:nvSpPr>
          <p:spPr>
            <a:xfrm rot="10143522" flipH="1">
              <a:off x="7383152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66DBD7F-25CD-41D5-9BAF-A3957FDE5212}"/>
                </a:ext>
              </a:extLst>
            </p:cNvPr>
            <p:cNvSpPr/>
            <p:nvPr/>
          </p:nvSpPr>
          <p:spPr>
            <a:xfrm rot="10800000" flipH="1">
              <a:off x="7309631" y="382099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8A0E391-0D1A-47C0-B82D-2E71DE36AFE9}"/>
                </a:ext>
              </a:extLst>
            </p:cNvPr>
            <p:cNvSpPr/>
            <p:nvPr/>
          </p:nvSpPr>
          <p:spPr>
            <a:xfrm rot="10800000" flipH="1">
              <a:off x="7171225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B2D2232-DDB5-42BE-8B68-F3867F7A22F5}"/>
                </a:ext>
              </a:extLst>
            </p:cNvPr>
            <p:cNvSpPr/>
            <p:nvPr/>
          </p:nvSpPr>
          <p:spPr>
            <a:xfrm rot="10800000" flipH="1">
              <a:off x="7447894" y="3820993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C74FB4-FD00-41F2-92BB-158F61D2DC7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6058" y="3990324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62727B-7C96-4BF3-9D25-8CB11FBC9EC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924370" y="3994960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8B8624-BB4E-48B7-9F2B-D249F52B3419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70" y="4978633"/>
              <a:ext cx="671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7C3A45-BFF3-4EB3-A589-6381F443D57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95607" y="4521433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0F9B22-1BDD-4062-894D-7494DCC3CE0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97929" y="4521433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FDD4C7-7475-453C-B15D-B08DA963C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97929" y="5433717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9E736F-321A-4063-BDAC-76A568CB2EE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55129" y="4750033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F8438D-B49C-4543-973A-F9E7113B0D6B}"/>
                </a:ext>
              </a:extLst>
            </p:cNvPr>
            <p:cNvCxnSpPr>
              <a:cxnSpLocks/>
            </p:cNvCxnSpPr>
            <p:nvPr/>
          </p:nvCxnSpPr>
          <p:spPr>
            <a:xfrm>
              <a:off x="7072184" y="4978633"/>
              <a:ext cx="11113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83BA45-37AA-4AF4-8D45-FBE2E8C05E89}"/>
                </a:ext>
              </a:extLst>
            </p:cNvPr>
            <p:cNvSpPr/>
            <p:nvPr/>
          </p:nvSpPr>
          <p:spPr>
            <a:xfrm>
              <a:off x="8183566" y="3570079"/>
              <a:ext cx="981480" cy="1828800"/>
            </a:xfrm>
            <a:prstGeom prst="rect">
              <a:avLst/>
            </a:prstGeom>
            <a:blipFill>
              <a:blip r:embed="rId3">
                <a:alphaModFix amt="20000"/>
              </a:blip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3ADCCE-B139-4620-8A98-E99A56232A03}"/>
                </a:ext>
              </a:extLst>
            </p:cNvPr>
            <p:cNvCxnSpPr>
              <a:cxnSpLocks/>
            </p:cNvCxnSpPr>
            <p:nvPr/>
          </p:nvCxnSpPr>
          <p:spPr>
            <a:xfrm>
              <a:off x="8674306" y="3341479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3135F4-B8AF-41B6-B005-BB5829623F20}"/>
                </a:ext>
              </a:extLst>
            </p:cNvPr>
            <p:cNvCxnSpPr>
              <a:cxnSpLocks/>
            </p:cNvCxnSpPr>
            <p:nvPr/>
          </p:nvCxnSpPr>
          <p:spPr>
            <a:xfrm>
              <a:off x="9165046" y="4484479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miter lim="800000"/>
              <a:tailEnd type="stealth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5B979F-964E-45EF-8421-AFBB5B508BE2}"/>
                    </a:ext>
                  </a:extLst>
                </p:cNvPr>
                <p:cNvSpPr txBox="1"/>
                <p:nvPr/>
              </p:nvSpPr>
              <p:spPr>
                <a:xfrm>
                  <a:off x="9131506" y="3178780"/>
                  <a:ext cx="18332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5B979F-964E-45EF-8421-AFBB5B508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506" y="3178780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968E9AF-4540-4867-8FF9-F5E95E65D3D1}"/>
                    </a:ext>
                  </a:extLst>
                </p:cNvPr>
                <p:cNvSpPr txBox="1"/>
                <p:nvPr/>
              </p:nvSpPr>
              <p:spPr>
                <a:xfrm>
                  <a:off x="9622246" y="4345979"/>
                  <a:ext cx="18626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968E9AF-4540-4867-8FF9-F5E95E65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246" y="4345979"/>
                  <a:ext cx="1862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5161" t="-2222" r="-38710" b="-3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A05F154-7F4C-4AF3-9E5F-318890B17206}"/>
                    </a:ext>
                  </a:extLst>
                </p:cNvPr>
                <p:cNvSpPr txBox="1"/>
                <p:nvPr/>
              </p:nvSpPr>
              <p:spPr>
                <a:xfrm>
                  <a:off x="6935929" y="5468899"/>
                  <a:ext cx="21140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A05F154-7F4C-4AF3-9E5F-318890B17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929" y="5468899"/>
                  <a:ext cx="21140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412" r="-23529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CB0D533-9128-442C-8FAB-D73952E890DD}"/>
                    </a:ext>
                  </a:extLst>
                </p:cNvPr>
                <p:cNvSpPr txBox="1"/>
                <p:nvPr/>
              </p:nvSpPr>
              <p:spPr>
                <a:xfrm>
                  <a:off x="6911532" y="3506237"/>
                  <a:ext cx="22179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CB0D533-9128-442C-8FAB-D73952E89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532" y="3506237"/>
                  <a:ext cx="2217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778" r="-22222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9784251-F043-4E48-B0A7-56E757FB4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306" y="3341479"/>
              <a:ext cx="0" cy="228697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alpha val="10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3926F00-3B85-4367-95E2-C2010CCF99C0}"/>
                    </a:ext>
                  </a:extLst>
                </p:cNvPr>
                <p:cNvSpPr txBox="1"/>
                <p:nvPr/>
              </p:nvSpPr>
              <p:spPr>
                <a:xfrm>
                  <a:off x="8546451" y="4345980"/>
                  <a:ext cx="25571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3926F00-3B85-4367-95E2-C2010CCF9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451" y="4345980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810" r="-16667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8CD58CD-5386-4A41-BEF9-846799862E90}"/>
                </a:ext>
              </a:extLst>
            </p:cNvPr>
            <p:cNvSpPr/>
            <p:nvPr/>
          </p:nvSpPr>
          <p:spPr>
            <a:xfrm>
              <a:off x="5650050" y="411680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18AFF05-D857-4791-A422-3EADD21A03DA}"/>
                </a:ext>
              </a:extLst>
            </p:cNvPr>
            <p:cNvSpPr/>
            <p:nvPr/>
          </p:nvSpPr>
          <p:spPr>
            <a:xfrm>
              <a:off x="5650050" y="424939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9494E23-C712-4F85-921A-FCA73A1EA0D1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11680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A44C46F-14E3-4026-B203-A3D6CB04E62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424939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1788E5C-6D89-4568-9342-F4F058749E8C}"/>
                </a:ext>
              </a:extLst>
            </p:cNvPr>
            <p:cNvSpPr/>
            <p:nvPr/>
          </p:nvSpPr>
          <p:spPr>
            <a:xfrm>
              <a:off x="5650050" y="438655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BBA95E4-0FC8-4083-BB99-9CF5FAF8CFB3}"/>
                </a:ext>
              </a:extLst>
            </p:cNvPr>
            <p:cNvSpPr/>
            <p:nvPr/>
          </p:nvSpPr>
          <p:spPr>
            <a:xfrm>
              <a:off x="5650050" y="451915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2486C49-E0FF-45A0-9FAF-E5CEACAB69A9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38655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CD5E206-6721-4912-ABAD-02FC50F169D4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451915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4A3428F-19D5-47B1-977E-677EB43F59A8}"/>
                </a:ext>
              </a:extLst>
            </p:cNvPr>
            <p:cNvSpPr/>
            <p:nvPr/>
          </p:nvSpPr>
          <p:spPr>
            <a:xfrm>
              <a:off x="5650050" y="465631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511FF08-3619-401A-B50A-A7A4B23729EE}"/>
                </a:ext>
              </a:extLst>
            </p:cNvPr>
            <p:cNvSpPr/>
            <p:nvPr/>
          </p:nvSpPr>
          <p:spPr>
            <a:xfrm>
              <a:off x="5650050" y="478890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B66B4B-CA5F-42D7-A0AC-4A2E8D3A2DF1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65631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0CFC7A6-979D-44CA-9A6E-2D1A58235B4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478890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1C67DF3-92F1-4FC8-8430-56159C1EBCC3}"/>
                </a:ext>
              </a:extLst>
            </p:cNvPr>
            <p:cNvSpPr/>
            <p:nvPr/>
          </p:nvSpPr>
          <p:spPr>
            <a:xfrm>
              <a:off x="5650050" y="492606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DC1F440-26CD-4BD8-B2B5-016C48C29BCE}"/>
                </a:ext>
              </a:extLst>
            </p:cNvPr>
            <p:cNvSpPr/>
            <p:nvPr/>
          </p:nvSpPr>
          <p:spPr>
            <a:xfrm>
              <a:off x="5650050" y="505866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6968461-1211-40E4-99E3-0989228ED920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92606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3A2EC15-2E40-45F2-9707-23A5EA93F24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505866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CC04823-74AF-4991-9761-528A9094DC0A}"/>
                </a:ext>
              </a:extLst>
            </p:cNvPr>
            <p:cNvSpPr/>
            <p:nvPr/>
          </p:nvSpPr>
          <p:spPr>
            <a:xfrm>
              <a:off x="5650050" y="384704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1CE3D52-096D-4ED5-A189-C82CCA81A2B7}"/>
                </a:ext>
              </a:extLst>
            </p:cNvPr>
            <p:cNvSpPr/>
            <p:nvPr/>
          </p:nvSpPr>
          <p:spPr>
            <a:xfrm>
              <a:off x="5650050" y="397964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47832D-A520-41AC-9FEF-D501F7E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384704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1F7A06C-26A3-4B27-8C9C-E56F5A16822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397964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74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197</cp:revision>
  <dcterms:created xsi:type="dcterms:W3CDTF">2018-10-13T15:14:29Z</dcterms:created>
  <dcterms:modified xsi:type="dcterms:W3CDTF">2020-02-24T07:17:50Z</dcterms:modified>
</cp:coreProperties>
</file>