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299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249" autoAdjust="0"/>
  </p:normalViewPr>
  <p:slideViewPr>
    <p:cSldViewPr snapToGrid="0">
      <p:cViewPr>
        <p:scale>
          <a:sx n="100" d="100"/>
          <a:sy n="100" d="100"/>
        </p:scale>
        <p:origin x="1098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20/02/2020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1750086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8602" r="-10753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377112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023693" y="1243497"/>
            <a:ext cx="70595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15814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61CF68-151B-4794-A1C7-E7730AEA22BD}"/>
              </a:ext>
            </a:extLst>
          </p:cNvPr>
          <p:cNvCxnSpPr>
            <a:cxnSpLocks/>
          </p:cNvCxnSpPr>
          <p:nvPr/>
        </p:nvCxnSpPr>
        <p:spPr>
          <a:xfrm flipH="1">
            <a:off x="866048" y="1243497"/>
            <a:ext cx="86074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60A0B-2F49-4D57-B7C4-29E2A288C6BC}"/>
              </a:ext>
            </a:extLst>
          </p:cNvPr>
          <p:cNvGrpSpPr/>
          <p:nvPr/>
        </p:nvGrpSpPr>
        <p:grpSpPr>
          <a:xfrm>
            <a:off x="506048" y="1241620"/>
            <a:ext cx="720000" cy="2187380"/>
            <a:chOff x="506048" y="1241620"/>
            <a:chExt cx="720000" cy="21873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BB6F49-6AF2-4847-B7A3-B96B23C6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2" y="2605135"/>
              <a:ext cx="0" cy="82386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3" y="1241620"/>
              <a:ext cx="0" cy="12881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866048" y="3428999"/>
            <a:ext cx="48635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97484B-5649-483E-8BA1-A7B84953E0D9}"/>
              </a:ext>
            </a:extLst>
          </p:cNvPr>
          <p:cNvCxnSpPr>
            <a:cxnSpLocks/>
          </p:cNvCxnSpPr>
          <p:nvPr/>
        </p:nvCxnSpPr>
        <p:spPr>
          <a:xfrm flipH="1">
            <a:off x="5729647" y="1243497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7719008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771900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729647" y="3428999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7353248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2996625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2924857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57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9677" r="-9677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403456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291138" y="1243497"/>
            <a:ext cx="43851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7776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5C9928-BA80-4650-92FE-75119BE6A200}"/>
              </a:ext>
            </a:extLst>
          </p:cNvPr>
          <p:cNvCxnSpPr>
            <a:cxnSpLocks/>
          </p:cNvCxnSpPr>
          <p:nvPr/>
        </p:nvCxnSpPr>
        <p:spPr>
          <a:xfrm flipV="1">
            <a:off x="2195706" y="1241621"/>
            <a:ext cx="0" cy="105642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3655046-2488-46A4-9540-1381A5D08A54}"/>
              </a:ext>
            </a:extLst>
          </p:cNvPr>
          <p:cNvGrpSpPr/>
          <p:nvPr/>
        </p:nvGrpSpPr>
        <p:grpSpPr>
          <a:xfrm>
            <a:off x="1833611" y="2298047"/>
            <a:ext cx="720000" cy="74527"/>
            <a:chOff x="506048" y="2530608"/>
            <a:chExt cx="720000" cy="7452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2195706" y="3428999"/>
            <a:ext cx="353394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AC3AA96-6790-4C61-871D-2716780923BE}"/>
              </a:ext>
            </a:extLst>
          </p:cNvPr>
          <p:cNvCxnSpPr>
            <a:cxnSpLocks/>
          </p:cNvCxnSpPr>
          <p:nvPr/>
        </p:nvCxnSpPr>
        <p:spPr>
          <a:xfrm flipV="1">
            <a:off x="2195706" y="2372574"/>
            <a:ext cx="0" cy="10564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FBF6AA-7DE0-4BED-9C64-13CB5AE34991}"/>
              </a:ext>
            </a:extLst>
          </p:cNvPr>
          <p:cNvCxnSpPr>
            <a:cxnSpLocks/>
          </p:cNvCxnSpPr>
          <p:nvPr/>
        </p:nvCxnSpPr>
        <p:spPr>
          <a:xfrm flipH="1">
            <a:off x="3441755" y="1243497"/>
            <a:ext cx="5928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40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23929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5623930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5258169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761D55C-4831-416A-A676-E942A42D6303}"/>
              </a:ext>
            </a:extLst>
          </p:cNvPr>
          <p:cNvGrpSpPr/>
          <p:nvPr/>
        </p:nvGrpSpPr>
        <p:grpSpPr>
          <a:xfrm>
            <a:off x="2333042" y="738483"/>
            <a:ext cx="565860" cy="683140"/>
            <a:chOff x="1676745" y="738483"/>
            <a:chExt cx="565860" cy="6831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1750086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/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>
            <a:off x="6460297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7496765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9A4CA-AD21-4F65-A136-FAD754F9761A}"/>
              </a:ext>
            </a:extLst>
          </p:cNvPr>
          <p:cNvGrpSpPr/>
          <p:nvPr/>
        </p:nvGrpSpPr>
        <p:grpSpPr>
          <a:xfrm rot="5400000">
            <a:off x="2821764" y="2077434"/>
            <a:ext cx="2190138" cy="512992"/>
            <a:chOff x="3226218" y="905090"/>
            <a:chExt cx="2190138" cy="5129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3DCEEF-2402-44D6-820C-B0B3849396DF}"/>
                </a:ext>
              </a:extLst>
            </p:cNvPr>
            <p:cNvGrpSpPr/>
            <p:nvPr/>
          </p:nvGrpSpPr>
          <p:grpSpPr>
            <a:xfrm>
              <a:off x="3771121" y="905090"/>
              <a:ext cx="1248855" cy="512992"/>
              <a:chOff x="3771121" y="905090"/>
              <a:chExt cx="1248855" cy="512992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01676" y="9680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025" y="104716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757379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H="1" flipV="1">
            <a:off x="475737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>
            <a:off x="1142855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 flipH="1">
            <a:off x="4391620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>
            <a:off x="3870964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 flipH="1">
            <a:off x="3355152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02" r="-10753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1635689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>
            <a:off x="2881313" y="1243497"/>
            <a:ext cx="52073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>
            <a:off x="1142856" y="1238861"/>
            <a:ext cx="4928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H="1" flipV="1">
            <a:off x="1142856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09DAFB-AE2E-4CC4-8A8C-1B2680B87CC0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6043050" y="1015007"/>
            <a:ext cx="1518295" cy="1097280"/>
            <a:chOff x="6207980" y="1238861"/>
            <a:chExt cx="3030474" cy="219014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6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29A4CA-AD21-4F65-A136-FAD754F9761A}"/>
                </a:ext>
              </a:extLst>
            </p:cNvPr>
            <p:cNvGrpSpPr/>
            <p:nvPr/>
          </p:nvGrpSpPr>
          <p:grpSpPr>
            <a:xfrm rot="16200000" flipH="1">
              <a:off x="5369407" y="2077434"/>
              <a:ext cx="2190138" cy="512992"/>
              <a:chOff x="3226218" y="905090"/>
              <a:chExt cx="2190138" cy="51299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E3DCEEF-2402-44D6-820C-B0B3849396DF}"/>
                  </a:ext>
                </a:extLst>
              </p:cNvPr>
              <p:cNvGrpSpPr/>
              <p:nvPr/>
            </p:nvGrpSpPr>
            <p:grpSpPr>
              <a:xfrm>
                <a:off x="3771121" y="905090"/>
                <a:ext cx="1248855" cy="512992"/>
                <a:chOff x="3771121" y="905090"/>
                <a:chExt cx="1248855" cy="5129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56FD7F7C-43FE-4C1E-B25A-B54C0BB47FFA}"/>
                    </a:ext>
                  </a:extLst>
                </p:cNvPr>
                <p:cNvSpPr/>
                <p:nvPr/>
              </p:nvSpPr>
              <p:spPr>
                <a:xfrm rot="333008">
                  <a:off x="4844599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C03A8DD-4258-4F96-94E4-CAFE66B96AF8}"/>
                    </a:ext>
                  </a:extLst>
                </p:cNvPr>
                <p:cNvSpPr/>
                <p:nvPr/>
              </p:nvSpPr>
              <p:spPr>
                <a:xfrm rot="20943522" flipH="1">
                  <a:off x="4872822" y="1027344"/>
                  <a:ext cx="147154" cy="388224"/>
                </a:xfrm>
                <a:prstGeom prst="arc">
                  <a:avLst>
                    <a:gd name="adj1" fmla="val 16187962"/>
                    <a:gd name="adj2" fmla="val 938212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275CDE8C-4E8A-4864-9FB8-BE518ED17FC4}"/>
                    </a:ext>
                  </a:extLst>
                </p:cNvPr>
                <p:cNvSpPr/>
                <p:nvPr/>
              </p:nvSpPr>
              <p:spPr>
                <a:xfrm rot="333008">
                  <a:off x="4706296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DD62E686-A09A-4771-9877-5924E6A9E647}"/>
                    </a:ext>
                  </a:extLst>
                </p:cNvPr>
                <p:cNvSpPr/>
                <p:nvPr/>
              </p:nvSpPr>
              <p:spPr>
                <a:xfrm rot="20943522" flipH="1">
                  <a:off x="4734519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582BD609-9333-4EEC-9F12-E3AA57C067D8}"/>
                    </a:ext>
                  </a:extLst>
                </p:cNvPr>
                <p:cNvSpPr/>
                <p:nvPr/>
              </p:nvSpPr>
              <p:spPr>
                <a:xfrm flipH="1">
                  <a:off x="4737028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5E4AC3CA-B2D0-473E-B70F-A2A8338905CB}"/>
                    </a:ext>
                  </a:extLst>
                </p:cNvPr>
                <p:cNvSpPr/>
                <p:nvPr/>
              </p:nvSpPr>
              <p:spPr>
                <a:xfrm rot="20943522" flipH="1">
                  <a:off x="4597360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150F053-9FF7-44AB-9FBC-900902A470F1}"/>
                    </a:ext>
                  </a:extLst>
                </p:cNvPr>
                <p:cNvSpPr/>
                <p:nvPr/>
              </p:nvSpPr>
              <p:spPr>
                <a:xfrm rot="333008">
                  <a:off x="4569137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96F5DEA-6457-4C6E-B358-57B8F939B790}"/>
                    </a:ext>
                  </a:extLst>
                </p:cNvPr>
                <p:cNvSpPr/>
                <p:nvPr/>
              </p:nvSpPr>
              <p:spPr>
                <a:xfrm rot="333008">
                  <a:off x="4430834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E1F116E-1165-4473-90AF-B4428FE92B32}"/>
                    </a:ext>
                  </a:extLst>
                </p:cNvPr>
                <p:cNvSpPr/>
                <p:nvPr/>
              </p:nvSpPr>
              <p:spPr>
                <a:xfrm rot="20943522" flipH="1">
                  <a:off x="4459057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667D1C5A-6442-4837-89E7-B7238AEF8E39}"/>
                    </a:ext>
                  </a:extLst>
                </p:cNvPr>
                <p:cNvSpPr/>
                <p:nvPr/>
              </p:nvSpPr>
              <p:spPr>
                <a:xfrm flipH="1">
                  <a:off x="4461566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2061DA5-73C2-4E30-98C4-3B1B885A26A9}"/>
                    </a:ext>
                  </a:extLst>
                </p:cNvPr>
                <p:cNvSpPr/>
                <p:nvPr/>
              </p:nvSpPr>
              <p:spPr>
                <a:xfrm flipH="1">
                  <a:off x="4599973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F5EBFEF3-619F-49FE-A3E1-91A620F4A937}"/>
                    </a:ext>
                  </a:extLst>
                </p:cNvPr>
                <p:cNvSpPr/>
                <p:nvPr/>
              </p:nvSpPr>
              <p:spPr>
                <a:xfrm flipH="1">
                  <a:off x="4323304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204F3A6B-4B88-4D38-A785-5C5829863C68}"/>
                    </a:ext>
                  </a:extLst>
                </p:cNvPr>
                <p:cNvSpPr/>
                <p:nvPr/>
              </p:nvSpPr>
              <p:spPr>
                <a:xfrm rot="333008">
                  <a:off x="4292416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8F53A008-FB44-4CB0-B527-F91F4F6BA24F}"/>
                    </a:ext>
                  </a:extLst>
                </p:cNvPr>
                <p:cNvSpPr/>
                <p:nvPr/>
              </p:nvSpPr>
              <p:spPr>
                <a:xfrm rot="20943522" flipH="1">
                  <a:off x="4320639" y="1027344"/>
                  <a:ext cx="147154" cy="388224"/>
                </a:xfrm>
                <a:prstGeom prst="arc">
                  <a:avLst>
                    <a:gd name="adj1" fmla="val 16187962"/>
                    <a:gd name="adj2" fmla="val 415959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C0B8C04-F6FD-4692-80F7-6C6EC135BD5F}"/>
                    </a:ext>
                  </a:extLst>
                </p:cNvPr>
                <p:cNvSpPr/>
                <p:nvPr/>
              </p:nvSpPr>
              <p:spPr>
                <a:xfrm rot="333008">
                  <a:off x="4154113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A1665A5E-3AE7-47C3-8023-003A893F4CA3}"/>
                    </a:ext>
                  </a:extLst>
                </p:cNvPr>
                <p:cNvSpPr/>
                <p:nvPr/>
              </p:nvSpPr>
              <p:spPr>
                <a:xfrm rot="20943522" flipH="1">
                  <a:off x="4182336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D14C994-52A4-4F7E-AC43-E048EE9C2939}"/>
                    </a:ext>
                  </a:extLst>
                </p:cNvPr>
                <p:cNvSpPr/>
                <p:nvPr/>
              </p:nvSpPr>
              <p:spPr>
                <a:xfrm flipH="1">
                  <a:off x="4184845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824017B6-9674-420E-A50E-15ECCD614178}"/>
                    </a:ext>
                  </a:extLst>
                </p:cNvPr>
                <p:cNvSpPr/>
                <p:nvPr/>
              </p:nvSpPr>
              <p:spPr>
                <a:xfrm rot="20943522" flipH="1">
                  <a:off x="4045177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7A798F39-7A97-4A72-981B-6130F8783CEE}"/>
                    </a:ext>
                  </a:extLst>
                </p:cNvPr>
                <p:cNvSpPr/>
                <p:nvPr/>
              </p:nvSpPr>
              <p:spPr>
                <a:xfrm rot="333008">
                  <a:off x="4016954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790ADC1-A586-4626-88D0-CA1E919D517D}"/>
                    </a:ext>
                  </a:extLst>
                </p:cNvPr>
                <p:cNvSpPr/>
                <p:nvPr/>
              </p:nvSpPr>
              <p:spPr>
                <a:xfrm rot="333008">
                  <a:off x="3878651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C23944A3-A398-4878-A42D-B8882A62125C}"/>
                    </a:ext>
                  </a:extLst>
                </p:cNvPr>
                <p:cNvSpPr/>
                <p:nvPr/>
              </p:nvSpPr>
              <p:spPr>
                <a:xfrm rot="20943522" flipH="1">
                  <a:off x="3906874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88370433-83C1-4F00-9009-8511FDEE0FA0}"/>
                    </a:ext>
                  </a:extLst>
                </p:cNvPr>
                <p:cNvSpPr/>
                <p:nvPr/>
              </p:nvSpPr>
              <p:spPr>
                <a:xfrm flipH="1">
                  <a:off x="3909383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6C7C261-1144-4E62-89C7-87BA303DB7A2}"/>
                    </a:ext>
                  </a:extLst>
                </p:cNvPr>
                <p:cNvSpPr/>
                <p:nvPr/>
              </p:nvSpPr>
              <p:spPr>
                <a:xfrm flipH="1">
                  <a:off x="4047790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076AE042-D8CE-4878-A173-333530BED664}"/>
                    </a:ext>
                  </a:extLst>
                </p:cNvPr>
                <p:cNvSpPr/>
                <p:nvPr/>
              </p:nvSpPr>
              <p:spPr>
                <a:xfrm flipH="1">
                  <a:off x="3771121" y="905090"/>
                  <a:ext cx="218165" cy="507738"/>
                </a:xfrm>
                <a:prstGeom prst="arc">
                  <a:avLst>
                    <a:gd name="adj1" fmla="val 2333109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01676" y="968039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220025" y="1047166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5" y="1243497"/>
              <a:ext cx="23299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6AB7D3-2865-44C4-B79C-90D4ED59A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1241621"/>
              <a:ext cx="0" cy="97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57DADA-6B5F-4310-9A35-F4990626A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2445030"/>
              <a:ext cx="0" cy="98397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FC61F4-4349-4602-BA12-5323E1D3F161}"/>
                </a:ext>
              </a:extLst>
            </p:cNvPr>
            <p:cNvGrpSpPr/>
            <p:nvPr/>
          </p:nvGrpSpPr>
          <p:grpSpPr>
            <a:xfrm>
              <a:off x="8518454" y="2216970"/>
              <a:ext cx="720000" cy="236681"/>
              <a:chOff x="8518454" y="2123186"/>
              <a:chExt cx="720000" cy="2366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41FFBE8-F163-402A-9D1F-524A8B73B3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763186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55932A8-7CD6-48FF-93D1-92BEA94CE2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022080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A66494F-3E00-4ABB-9AB5-503FE0A62B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920974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96E15A3-4047-4D7E-8F15-4E04BD6BF9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179867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23929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5623930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40BDA13-69C1-4FFE-9A71-55C2B4774CA2}"/>
              </a:ext>
            </a:extLst>
          </p:cNvPr>
          <p:cNvGrpSpPr/>
          <p:nvPr/>
        </p:nvGrpSpPr>
        <p:grpSpPr>
          <a:xfrm>
            <a:off x="5258169" y="1885678"/>
            <a:ext cx="731520" cy="888984"/>
            <a:chOff x="5258169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5486769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5486769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5258169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761D55C-4831-416A-A676-E942A42D6303}"/>
              </a:ext>
            </a:extLst>
          </p:cNvPr>
          <p:cNvGrpSpPr/>
          <p:nvPr/>
        </p:nvGrpSpPr>
        <p:grpSpPr>
          <a:xfrm>
            <a:off x="2333042" y="738483"/>
            <a:ext cx="565860" cy="683140"/>
            <a:chOff x="1676745" y="738483"/>
            <a:chExt cx="565860" cy="6831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1750086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/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>
            <a:off x="6460297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7496765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V="1">
            <a:off x="9238453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9A4CA-AD21-4F65-A136-FAD754F9761A}"/>
              </a:ext>
            </a:extLst>
          </p:cNvPr>
          <p:cNvGrpSpPr/>
          <p:nvPr/>
        </p:nvGrpSpPr>
        <p:grpSpPr>
          <a:xfrm rot="5400000">
            <a:off x="2821764" y="2077434"/>
            <a:ext cx="2190138" cy="512992"/>
            <a:chOff x="3226218" y="905090"/>
            <a:chExt cx="2190138" cy="5129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3DCEEF-2402-44D6-820C-B0B3849396DF}"/>
                </a:ext>
              </a:extLst>
            </p:cNvPr>
            <p:cNvGrpSpPr/>
            <p:nvPr/>
          </p:nvGrpSpPr>
          <p:grpSpPr>
            <a:xfrm>
              <a:off x="3771121" y="905090"/>
              <a:ext cx="1248855" cy="512992"/>
              <a:chOff x="3771121" y="905090"/>
              <a:chExt cx="1248855" cy="512992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01676" y="9680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025" y="104716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4B0F59-A6E9-4C9C-ACDD-0B2C13F3F9BF}"/>
              </a:ext>
            </a:extLst>
          </p:cNvPr>
          <p:cNvSpPr/>
          <p:nvPr/>
        </p:nvSpPr>
        <p:spPr>
          <a:xfrm>
            <a:off x="9101293" y="1885678"/>
            <a:ext cx="274320" cy="888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E0ECA62-17E6-4A9F-BC93-1C9ABD31E410}"/>
              </a:ext>
            </a:extLst>
          </p:cNvPr>
          <p:cNvSpPr/>
          <p:nvPr/>
        </p:nvSpPr>
        <p:spPr>
          <a:xfrm>
            <a:off x="9169873" y="2073138"/>
            <a:ext cx="137160" cy="51406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170</cp:revision>
  <dcterms:created xsi:type="dcterms:W3CDTF">2018-10-13T15:14:29Z</dcterms:created>
  <dcterms:modified xsi:type="dcterms:W3CDTF">2020-02-20T03:21:47Z</dcterms:modified>
</cp:coreProperties>
</file>