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9" r:id="rId2"/>
    <p:sldId id="306" r:id="rId3"/>
    <p:sldId id="302" r:id="rId4"/>
    <p:sldId id="301" r:id="rId5"/>
    <p:sldId id="305" r:id="rId6"/>
    <p:sldId id="312" r:id="rId7"/>
    <p:sldId id="314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A8ACD-7A40-4571-B36C-1BE0E2904BC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A6F6-206A-41C3-ABAA-4F2E1B1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03/03/2020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chegg.com/homework-help/questions-and-answers/q-4-figure-shows-compound-planetary-gear-train-arm-shaft-b-b-link-2-gear-2-sun-gear-3-shaf-q3418016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6.png"/><Relationship Id="rId7" Type="http://schemas.openxmlformats.org/officeDocument/2006/relationships/image" Target="../media/image29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37.jpeg"/><Relationship Id="rId4" Type="http://schemas.openxmlformats.org/officeDocument/2006/relationships/hyperlink" Target="https://passive-components.eu/resistors-potentiometers-basic-principles/" TargetMode="External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hyperlink" Target="https://youtu.be/kBPHwaU81fk?t=15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4336FC-BCE5-4992-9E0E-36797341F390}"/>
              </a:ext>
            </a:extLst>
          </p:cNvPr>
          <p:cNvGrpSpPr/>
          <p:nvPr/>
        </p:nvGrpSpPr>
        <p:grpSpPr>
          <a:xfrm>
            <a:off x="3469831" y="2012563"/>
            <a:ext cx="2743200" cy="1143000"/>
            <a:chOff x="3469831" y="2012563"/>
            <a:chExt cx="2743200" cy="1143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CC1E7-F789-44B9-82A2-4175DF9D6412}"/>
                </a:ext>
              </a:extLst>
            </p:cNvPr>
            <p:cNvSpPr/>
            <p:nvPr/>
          </p:nvSpPr>
          <p:spPr>
            <a:xfrm>
              <a:off x="3469831" y="2012563"/>
              <a:ext cx="27432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B464C9-7BF9-476E-A547-DA19D29A927F}"/>
                </a:ext>
              </a:extLst>
            </p:cNvPr>
            <p:cNvGrpSpPr/>
            <p:nvPr/>
          </p:nvGrpSpPr>
          <p:grpSpPr>
            <a:xfrm>
              <a:off x="3761504" y="2159270"/>
              <a:ext cx="2159854" cy="849586"/>
              <a:chOff x="4729009" y="2908840"/>
              <a:chExt cx="2159854" cy="8495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0D17D2-214A-4262-B8D8-3E7654A376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6281" y="3432080"/>
                <a:ext cx="26285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6"/>
                </a:solidFill>
                <a:prstDash val="lgDash"/>
                <a:miter lim="800000"/>
                <a:tailEnd type="stealth"/>
              </a:ln>
              <a:effectLst/>
            </p:spPr>
          </p:cxn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rot="10800000" flipH="1">
                <a:off x="5332405" y="325068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rot="10800000" flipH="1">
                <a:off x="5607865" y="3250688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rot="10800000" flipH="1">
                <a:off x="5469460" y="325068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rot="10800000" flipH="1">
                <a:off x="5746129" y="325068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rot="10800000" flipH="1">
                <a:off x="5884588" y="325068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rot="10800000" flipH="1">
                <a:off x="6021643" y="325068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rot="10800000" flipH="1">
                <a:off x="6160048" y="3250688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10143522" flipH="1">
                <a:off x="5267621" y="3247948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10143522" flipH="1">
                <a:off x="5405924" y="324794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10143522" flipH="1">
                <a:off x="5543083" y="3247948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10143522" flipH="1">
                <a:off x="5681386" y="324794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10143522" flipH="1">
                <a:off x="5819804" y="3247948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10143522" flipH="1">
                <a:off x="5958107" y="324794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10143522" flipH="1">
                <a:off x="6095266" y="3247948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10143522" flipH="1">
                <a:off x="6233569" y="324794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rot="10800000" flipH="1">
                <a:off x="6298312" y="3250688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45B3D2-58B2-4CCA-B4E3-A57D3BA07E6A}"/>
                  </a:ext>
                </a:extLst>
              </p:cNvPr>
              <p:cNvSpPr/>
              <p:nvPr/>
            </p:nvSpPr>
            <p:spPr>
              <a:xfrm rot="5400000">
                <a:off x="5743521" y="2788002"/>
                <a:ext cx="274320" cy="13030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11133008">
                <a:off x="5350962" y="324543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11133008">
                <a:off x="5489265" y="324543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11133008">
                <a:off x="5626424" y="324543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11133008">
                <a:off x="5764727" y="324543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11133008">
                <a:off x="5903145" y="324543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11133008">
                <a:off x="6041448" y="324543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11133008">
                <a:off x="6178607" y="324543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11133008">
                <a:off x="6316910" y="324543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E17A384-C5D9-468B-A48F-C45CC89D76D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772254" y="2908840"/>
                    <a:ext cx="226472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E17A384-C5D9-468B-A48F-C45CC89D76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254" y="2908840"/>
                    <a:ext cx="22647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027" r="-2703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6AEF362-2CF1-436D-91AC-973A493D38C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29009" y="3290500"/>
                    <a:ext cx="234295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6AEF362-2CF1-436D-91AC-973A493D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29009" y="3290500"/>
                    <a:ext cx="23429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6842" t="-2222" r="-13158" b="-3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3B578E-871E-4316-93DB-7A05B333FC2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29919" y="3302385"/>
                    <a:ext cx="358944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3B578E-871E-4316-93DB-7A05B333F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29919" y="3302385"/>
                    <a:ext cx="35894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95" b="-11111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320976-E0D9-4E9B-9B36-A4398862D7FE}"/>
              </a:ext>
            </a:extLst>
          </p:cNvPr>
          <p:cNvGrpSpPr/>
          <p:nvPr/>
        </p:nvGrpSpPr>
        <p:grpSpPr>
          <a:xfrm>
            <a:off x="270951" y="208662"/>
            <a:ext cx="11650099" cy="6440677"/>
            <a:chOff x="301658" y="186690"/>
            <a:chExt cx="11650099" cy="6440677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00579DF-D0EB-46EA-AC69-863212F6E668}"/>
                </a:ext>
              </a:extLst>
            </p:cNvPr>
            <p:cNvSpPr/>
            <p:nvPr/>
          </p:nvSpPr>
          <p:spPr>
            <a:xfrm rot="19233008">
              <a:off x="2835490" y="323653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3F8DE4D-7BFE-4C61-AE04-667DCB87FC12}"/>
                </a:ext>
              </a:extLst>
            </p:cNvPr>
            <p:cNvSpPr/>
            <p:nvPr/>
          </p:nvSpPr>
          <p:spPr>
            <a:xfrm rot="18243522" flipH="1">
              <a:off x="2845597" y="319531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788C8B7-8E02-40AA-8DEF-109262511B68}"/>
                </a:ext>
              </a:extLst>
            </p:cNvPr>
            <p:cNvSpPr/>
            <p:nvPr/>
          </p:nvSpPr>
          <p:spPr>
            <a:xfrm rot="19233008">
              <a:off x="2737695" y="333432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03AAC9A-0A86-481B-A2A6-BB383F733CED}"/>
                </a:ext>
              </a:extLst>
            </p:cNvPr>
            <p:cNvSpPr/>
            <p:nvPr/>
          </p:nvSpPr>
          <p:spPr>
            <a:xfrm rot="18243522" flipH="1">
              <a:off x="2747802" y="32931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EF9AE30-D129-45D0-ABDC-03288379A4A0}"/>
                </a:ext>
              </a:extLst>
            </p:cNvPr>
            <p:cNvSpPr/>
            <p:nvPr/>
          </p:nvSpPr>
          <p:spPr>
            <a:xfrm rot="18900000" flipH="1">
              <a:off x="2694985" y="316227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6B8877A-222A-4523-8B42-96F7745F2EB6}"/>
                </a:ext>
              </a:extLst>
            </p:cNvPr>
            <p:cNvSpPr/>
            <p:nvPr/>
          </p:nvSpPr>
          <p:spPr>
            <a:xfrm rot="18243522" flipH="1">
              <a:off x="2650816" y="339009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0EF0C11-D600-4639-9ABF-1ECFEA6DBC53}"/>
                </a:ext>
              </a:extLst>
            </p:cNvPr>
            <p:cNvSpPr/>
            <p:nvPr/>
          </p:nvSpPr>
          <p:spPr>
            <a:xfrm rot="19233008">
              <a:off x="2640709" y="343131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213280-82E2-4482-A472-5CF7BFAB785C}"/>
                </a:ext>
              </a:extLst>
            </p:cNvPr>
            <p:cNvSpPr/>
            <p:nvPr/>
          </p:nvSpPr>
          <p:spPr>
            <a:xfrm rot="19233008">
              <a:off x="2542914" y="35291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3473F8E-D5A1-474B-A97F-B09C0615A8F5}"/>
                </a:ext>
              </a:extLst>
            </p:cNvPr>
            <p:cNvSpPr/>
            <p:nvPr/>
          </p:nvSpPr>
          <p:spPr>
            <a:xfrm rot="18243522" flipH="1">
              <a:off x="2553021" y="348788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B19CE5-9E8A-4C48-ACA7-92732945FEEB}"/>
                </a:ext>
              </a:extLst>
            </p:cNvPr>
            <p:cNvSpPr/>
            <p:nvPr/>
          </p:nvSpPr>
          <p:spPr>
            <a:xfrm rot="18900000" flipH="1">
              <a:off x="2500204" y="335706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FB5E0A3-E890-40F9-B069-82ADF39FBB0E}"/>
                </a:ext>
              </a:extLst>
            </p:cNvPr>
            <p:cNvSpPr/>
            <p:nvPr/>
          </p:nvSpPr>
          <p:spPr>
            <a:xfrm rot="18900000" flipH="1">
              <a:off x="2598072" y="325919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CF38F94-17EE-4A28-8B59-3DB2AF7E77B1}"/>
                </a:ext>
              </a:extLst>
            </p:cNvPr>
            <p:cNvSpPr/>
            <p:nvPr/>
          </p:nvSpPr>
          <p:spPr>
            <a:xfrm rot="18900000" flipH="1">
              <a:off x="2402438" y="34548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C85C6BC-A7A5-434D-BA7C-6A0B4E00FE83}"/>
                </a:ext>
              </a:extLst>
            </p:cNvPr>
            <p:cNvSpPr/>
            <p:nvPr/>
          </p:nvSpPr>
          <p:spPr>
            <a:xfrm rot="19233008">
              <a:off x="2445037" y="36269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45162E-9C4D-40F4-92ED-4C713E03E454}"/>
                </a:ext>
              </a:extLst>
            </p:cNvPr>
            <p:cNvSpPr/>
            <p:nvPr/>
          </p:nvSpPr>
          <p:spPr>
            <a:xfrm rot="18243522" flipH="1">
              <a:off x="2455145" y="3585766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3A06131-2D84-4D1B-9ADC-2C203B9C53C4}"/>
                </a:ext>
              </a:extLst>
            </p:cNvPr>
            <p:cNvSpPr/>
            <p:nvPr/>
          </p:nvSpPr>
          <p:spPr>
            <a:xfrm rot="19233008">
              <a:off x="2347242" y="372478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52861D9-9E4A-4061-9E28-B26963DA6F93}"/>
                </a:ext>
              </a:extLst>
            </p:cNvPr>
            <p:cNvSpPr/>
            <p:nvPr/>
          </p:nvSpPr>
          <p:spPr>
            <a:xfrm rot="18243522" flipH="1">
              <a:off x="2357350" y="368356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BB667A4-73F1-4710-90A3-D6E1683C0204}"/>
                </a:ext>
              </a:extLst>
            </p:cNvPr>
            <p:cNvSpPr/>
            <p:nvPr/>
          </p:nvSpPr>
          <p:spPr>
            <a:xfrm rot="18900000" flipH="1">
              <a:off x="2304533" y="355273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8898110-8D56-4625-ABD8-9B2ECF985B68}"/>
                </a:ext>
              </a:extLst>
            </p:cNvPr>
            <p:cNvSpPr/>
            <p:nvPr/>
          </p:nvSpPr>
          <p:spPr>
            <a:xfrm rot="18243522" flipH="1">
              <a:off x="2260364" y="378054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BB519A8-63E4-4290-9693-ECF6D94FEC27}"/>
                </a:ext>
              </a:extLst>
            </p:cNvPr>
            <p:cNvSpPr/>
            <p:nvPr/>
          </p:nvSpPr>
          <p:spPr>
            <a:xfrm rot="19233008">
              <a:off x="2250256" y="382176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5B8FAD0-F55E-4FDC-84EE-17D6A159B79C}"/>
                </a:ext>
              </a:extLst>
            </p:cNvPr>
            <p:cNvSpPr/>
            <p:nvPr/>
          </p:nvSpPr>
          <p:spPr>
            <a:xfrm rot="19233008">
              <a:off x="2152461" y="3919563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0FC3A48-0E1E-4F99-96A0-85A4E772E261}"/>
                </a:ext>
              </a:extLst>
            </p:cNvPr>
            <p:cNvSpPr/>
            <p:nvPr/>
          </p:nvSpPr>
          <p:spPr>
            <a:xfrm rot="18243522" flipH="1">
              <a:off x="2162569" y="3878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4E611F8-15EF-4E1E-87E1-39647A51C194}"/>
                </a:ext>
              </a:extLst>
            </p:cNvPr>
            <p:cNvSpPr/>
            <p:nvPr/>
          </p:nvSpPr>
          <p:spPr>
            <a:xfrm rot="18900000" flipH="1">
              <a:off x="2109751" y="374751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D7D1EE1-B910-40B9-BB01-FD12221DCE53}"/>
                </a:ext>
              </a:extLst>
            </p:cNvPr>
            <p:cNvSpPr/>
            <p:nvPr/>
          </p:nvSpPr>
          <p:spPr>
            <a:xfrm rot="18900000" flipH="1">
              <a:off x="2207620" y="36496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B001A58-08BB-4427-A42F-BA5DACBA91BC}"/>
                </a:ext>
              </a:extLst>
            </p:cNvPr>
            <p:cNvSpPr/>
            <p:nvPr/>
          </p:nvSpPr>
          <p:spPr>
            <a:xfrm rot="18900000" flipH="1">
              <a:off x="2011985" y="38452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14CCFC-C6D9-4123-A49E-827EB9B5ECCF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2886030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DC22F4-1CDF-456D-B1AF-29957589B13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1501143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4831EF-C840-4133-AD6C-62B91B7AE159}"/>
                </a:ext>
              </a:extLst>
            </p:cNvPr>
            <p:cNvSpPr/>
            <p:nvPr/>
          </p:nvSpPr>
          <p:spPr>
            <a:xfrm rot="3033008">
              <a:off x="4750434" y="39340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425B54D-8AB6-4825-9189-948340E8A79E}"/>
                </a:ext>
              </a:extLst>
            </p:cNvPr>
            <p:cNvSpPr/>
            <p:nvPr/>
          </p:nvSpPr>
          <p:spPr>
            <a:xfrm rot="2043522" flipH="1">
              <a:off x="4764097" y="3971706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5C9C75-B287-4408-9AF1-EEF79918E06A}"/>
                </a:ext>
              </a:extLst>
            </p:cNvPr>
            <p:cNvSpPr/>
            <p:nvPr/>
          </p:nvSpPr>
          <p:spPr>
            <a:xfrm rot="3033008">
              <a:off x="4652640" y="383624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54942EF-32D4-4F02-BF1F-3D55BC021E9B}"/>
                </a:ext>
              </a:extLst>
            </p:cNvPr>
            <p:cNvSpPr/>
            <p:nvPr/>
          </p:nvSpPr>
          <p:spPr>
            <a:xfrm rot="2043522" flipH="1">
              <a:off x="4666302" y="38739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5F2A086-F74D-421E-A818-1FF216312956}"/>
                </a:ext>
              </a:extLst>
            </p:cNvPr>
            <p:cNvSpPr/>
            <p:nvPr/>
          </p:nvSpPr>
          <p:spPr>
            <a:xfrm rot="2700000" flipH="1">
              <a:off x="4701869" y="379684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9D8821D-9D95-48CF-8406-E736B9047F64}"/>
                </a:ext>
              </a:extLst>
            </p:cNvPr>
            <p:cNvSpPr/>
            <p:nvPr/>
          </p:nvSpPr>
          <p:spPr>
            <a:xfrm rot="2043522" flipH="1">
              <a:off x="4569316" y="3776925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98E5519-02CD-4E91-B95A-1CB45DA52C6B}"/>
                </a:ext>
              </a:extLst>
            </p:cNvPr>
            <p:cNvSpPr/>
            <p:nvPr/>
          </p:nvSpPr>
          <p:spPr>
            <a:xfrm rot="3033008">
              <a:off x="4555653" y="373925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0ED3B2C-609C-4586-A915-2D66720D4D4C}"/>
                </a:ext>
              </a:extLst>
            </p:cNvPr>
            <p:cNvSpPr/>
            <p:nvPr/>
          </p:nvSpPr>
          <p:spPr>
            <a:xfrm rot="3033008">
              <a:off x="4457858" y="36414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66F922C-209D-46AE-AABE-DE8E131E5233}"/>
                </a:ext>
              </a:extLst>
            </p:cNvPr>
            <p:cNvSpPr/>
            <p:nvPr/>
          </p:nvSpPr>
          <p:spPr>
            <a:xfrm rot="2043522" flipH="1">
              <a:off x="4471521" y="367913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80CDC22-CA0C-4A0C-9C0C-4A401F954C90}"/>
                </a:ext>
              </a:extLst>
            </p:cNvPr>
            <p:cNvSpPr/>
            <p:nvPr/>
          </p:nvSpPr>
          <p:spPr>
            <a:xfrm rot="2700000" flipH="1">
              <a:off x="4507088" y="360206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4369FF7-1EED-469D-9B9A-8539EF384338}"/>
                </a:ext>
              </a:extLst>
            </p:cNvPr>
            <p:cNvSpPr/>
            <p:nvPr/>
          </p:nvSpPr>
          <p:spPr>
            <a:xfrm rot="2700000" flipH="1">
              <a:off x="4604956" y="36999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EBBE34-16B6-4C02-803F-8D77D6415BDF}"/>
                </a:ext>
              </a:extLst>
            </p:cNvPr>
            <p:cNvSpPr/>
            <p:nvPr/>
          </p:nvSpPr>
          <p:spPr>
            <a:xfrm rot="2700000" flipH="1">
              <a:off x="4409322" y="350429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8B4F6D0-6B35-4DB8-92CA-57ED2799E8CA}"/>
                </a:ext>
              </a:extLst>
            </p:cNvPr>
            <p:cNvSpPr/>
            <p:nvPr/>
          </p:nvSpPr>
          <p:spPr>
            <a:xfrm rot="3033008">
              <a:off x="4359982" y="35435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BA765EF-32A6-436B-BBE8-0ACAF20AA3DE}"/>
                </a:ext>
              </a:extLst>
            </p:cNvPr>
            <p:cNvSpPr/>
            <p:nvPr/>
          </p:nvSpPr>
          <p:spPr>
            <a:xfrm rot="2043522" flipH="1">
              <a:off x="4373645" y="3581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62FF714-ED16-4A7D-8807-4A43C0CC50CE}"/>
                </a:ext>
              </a:extLst>
            </p:cNvPr>
            <p:cNvSpPr/>
            <p:nvPr/>
          </p:nvSpPr>
          <p:spPr>
            <a:xfrm rot="3033008">
              <a:off x="4262187" y="344579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726FD7C-6878-488E-9A91-727862320123}"/>
                </a:ext>
              </a:extLst>
            </p:cNvPr>
            <p:cNvSpPr/>
            <p:nvPr/>
          </p:nvSpPr>
          <p:spPr>
            <a:xfrm rot="2043522" flipH="1">
              <a:off x="4275850" y="34834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BBEC52B-8FCF-4F62-A3F6-32F93930962F}"/>
                </a:ext>
              </a:extLst>
            </p:cNvPr>
            <p:cNvSpPr/>
            <p:nvPr/>
          </p:nvSpPr>
          <p:spPr>
            <a:xfrm rot="2700000" flipH="1">
              <a:off x="4311417" y="34063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783F6AC-A047-4F8E-A9A3-6E18BD8144E6}"/>
                </a:ext>
              </a:extLst>
            </p:cNvPr>
            <p:cNvSpPr/>
            <p:nvPr/>
          </p:nvSpPr>
          <p:spPr>
            <a:xfrm rot="2043522" flipH="1">
              <a:off x="4178864" y="3386472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FBA756B-2EA6-499D-BA3A-5B4649FBF0C2}"/>
                </a:ext>
              </a:extLst>
            </p:cNvPr>
            <p:cNvSpPr/>
            <p:nvPr/>
          </p:nvSpPr>
          <p:spPr>
            <a:xfrm rot="3033008">
              <a:off x="4165201" y="334880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04BB451-A37F-4BBC-AEBC-50E58AC4B642}"/>
                </a:ext>
              </a:extLst>
            </p:cNvPr>
            <p:cNvSpPr/>
            <p:nvPr/>
          </p:nvSpPr>
          <p:spPr>
            <a:xfrm rot="3033008">
              <a:off x="4067406" y="32510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83B7ED7-899B-4FC5-BB15-46C7000F4EB7}"/>
                </a:ext>
              </a:extLst>
            </p:cNvPr>
            <p:cNvSpPr/>
            <p:nvPr/>
          </p:nvSpPr>
          <p:spPr>
            <a:xfrm rot="2043522" flipH="1">
              <a:off x="4081069" y="328867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E2A9822-005E-4493-A516-80377B2757B2}"/>
                </a:ext>
              </a:extLst>
            </p:cNvPr>
            <p:cNvSpPr/>
            <p:nvPr/>
          </p:nvSpPr>
          <p:spPr>
            <a:xfrm rot="2700000" flipH="1">
              <a:off x="4116635" y="321160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A42E0FB-21FA-4C23-8175-A17D67F0857F}"/>
                </a:ext>
              </a:extLst>
            </p:cNvPr>
            <p:cNvSpPr/>
            <p:nvPr/>
          </p:nvSpPr>
          <p:spPr>
            <a:xfrm rot="2700000" flipH="1">
              <a:off x="4214504" y="330947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943AD85-3ED3-4619-8C29-960A28E4FAD8}"/>
                </a:ext>
              </a:extLst>
            </p:cNvPr>
            <p:cNvSpPr/>
            <p:nvPr/>
          </p:nvSpPr>
          <p:spPr>
            <a:xfrm rot="2700000" flipH="1">
              <a:off x="4018870" y="311384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CEE87D-03F4-462C-82E4-EE173993027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73360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73BB48-BA0D-4867-B085-8CB29C3DD5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3388473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A44D0D0-0ED5-49C8-9BC7-497AE8C6B3A7}"/>
                </a:ext>
              </a:extLst>
            </p:cNvPr>
            <p:cNvSpPr/>
            <p:nvPr/>
          </p:nvSpPr>
          <p:spPr>
            <a:xfrm rot="5733008">
              <a:off x="3461392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5CBD3D4-55D0-40F0-B85D-774D48AD42FC}"/>
                </a:ext>
              </a:extLst>
            </p:cNvPr>
            <p:cNvSpPr/>
            <p:nvPr/>
          </p:nvSpPr>
          <p:spPr>
            <a:xfrm rot="4743522" flipH="1">
              <a:off x="3436348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3D5D927C-73B1-4346-9070-5BD670DB5B68}"/>
                </a:ext>
              </a:extLst>
            </p:cNvPr>
            <p:cNvSpPr/>
            <p:nvPr/>
          </p:nvSpPr>
          <p:spPr>
            <a:xfrm rot="5733008">
              <a:off x="3461392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B67B6B85-EE25-46C5-98CF-C3BC5B388957}"/>
                </a:ext>
              </a:extLst>
            </p:cNvPr>
            <p:cNvSpPr/>
            <p:nvPr/>
          </p:nvSpPr>
          <p:spPr>
            <a:xfrm rot="4743522" flipH="1">
              <a:off x="3436348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B53F24CA-AABC-4058-88DB-564FA91425DB}"/>
                </a:ext>
              </a:extLst>
            </p:cNvPr>
            <p:cNvSpPr/>
            <p:nvPr/>
          </p:nvSpPr>
          <p:spPr>
            <a:xfrm rot="5400000" flipH="1">
              <a:off x="3463339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0C469B3-A8E8-4DA7-8F98-78FE2D75CE08}"/>
                </a:ext>
              </a:extLst>
            </p:cNvPr>
            <p:cNvSpPr/>
            <p:nvPr/>
          </p:nvSpPr>
          <p:spPr>
            <a:xfrm rot="4743522" flipH="1">
              <a:off x="3436348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15D6EDD0-408E-4528-B3DD-A9615F14D884}"/>
                </a:ext>
              </a:extLst>
            </p:cNvPr>
            <p:cNvSpPr/>
            <p:nvPr/>
          </p:nvSpPr>
          <p:spPr>
            <a:xfrm rot="5733008">
              <a:off x="3461392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2750B49C-678F-4D66-B918-D95B77021088}"/>
                </a:ext>
              </a:extLst>
            </p:cNvPr>
            <p:cNvSpPr/>
            <p:nvPr/>
          </p:nvSpPr>
          <p:spPr>
            <a:xfrm rot="5733008">
              <a:off x="3461392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1A1FF2D-50E8-4664-B2AD-4746A202EFE9}"/>
                </a:ext>
              </a:extLst>
            </p:cNvPr>
            <p:cNvSpPr/>
            <p:nvPr/>
          </p:nvSpPr>
          <p:spPr>
            <a:xfrm rot="4743522" flipH="1">
              <a:off x="3436348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3503C3BC-4031-4D76-8BFD-AF183F24E650}"/>
                </a:ext>
              </a:extLst>
            </p:cNvPr>
            <p:cNvSpPr/>
            <p:nvPr/>
          </p:nvSpPr>
          <p:spPr>
            <a:xfrm rot="5400000" flipH="1">
              <a:off x="3463339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863CD79-45AF-476B-8E27-BD8BD5B08DCC}"/>
                </a:ext>
              </a:extLst>
            </p:cNvPr>
            <p:cNvSpPr/>
            <p:nvPr/>
          </p:nvSpPr>
          <p:spPr>
            <a:xfrm rot="5400000" flipH="1">
              <a:off x="3463339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280741F-32CD-43B3-82EB-0F3E26048BEC}"/>
                </a:ext>
              </a:extLst>
            </p:cNvPr>
            <p:cNvSpPr/>
            <p:nvPr/>
          </p:nvSpPr>
          <p:spPr>
            <a:xfrm rot="5400000" flipH="1">
              <a:off x="3463339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68EA60AD-45BB-429D-92DF-2FE9EF8C5424}"/>
                </a:ext>
              </a:extLst>
            </p:cNvPr>
            <p:cNvSpPr/>
            <p:nvPr/>
          </p:nvSpPr>
          <p:spPr>
            <a:xfrm rot="5733008">
              <a:off x="3461392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6B76F14-A001-47DA-A10F-6C5D6E774C46}"/>
                </a:ext>
              </a:extLst>
            </p:cNvPr>
            <p:cNvSpPr/>
            <p:nvPr/>
          </p:nvSpPr>
          <p:spPr>
            <a:xfrm rot="4743522" flipH="1">
              <a:off x="3436348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385CA7B2-151F-46F7-AF84-211D68D5D0AE}"/>
                </a:ext>
              </a:extLst>
            </p:cNvPr>
            <p:cNvSpPr/>
            <p:nvPr/>
          </p:nvSpPr>
          <p:spPr>
            <a:xfrm rot="5733008">
              <a:off x="3461392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CCEA14F-9560-46B3-8BE6-978B55D666DC}"/>
                </a:ext>
              </a:extLst>
            </p:cNvPr>
            <p:cNvSpPr/>
            <p:nvPr/>
          </p:nvSpPr>
          <p:spPr>
            <a:xfrm rot="4743522" flipH="1">
              <a:off x="3436348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6C73274F-6223-40D4-8803-26C4D130BE91}"/>
                </a:ext>
              </a:extLst>
            </p:cNvPr>
            <p:cNvSpPr/>
            <p:nvPr/>
          </p:nvSpPr>
          <p:spPr>
            <a:xfrm rot="5400000" flipH="1">
              <a:off x="3463339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63C3BE-5674-49C6-AC3E-F9B920FA1496}"/>
                </a:ext>
              </a:extLst>
            </p:cNvPr>
            <p:cNvSpPr/>
            <p:nvPr/>
          </p:nvSpPr>
          <p:spPr>
            <a:xfrm rot="4743522" flipH="1">
              <a:off x="3436348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236A1540-3CDF-4953-B09B-6D74A85AD09B}"/>
                </a:ext>
              </a:extLst>
            </p:cNvPr>
            <p:cNvSpPr/>
            <p:nvPr/>
          </p:nvSpPr>
          <p:spPr>
            <a:xfrm rot="5733008">
              <a:off x="3461392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B3A827F-0357-4564-8E45-71C11DA26DCE}"/>
                </a:ext>
              </a:extLst>
            </p:cNvPr>
            <p:cNvSpPr/>
            <p:nvPr/>
          </p:nvSpPr>
          <p:spPr>
            <a:xfrm rot="5733008">
              <a:off x="3461392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6FD1E4C5-B2C2-4596-949A-148D227EA154}"/>
                </a:ext>
              </a:extLst>
            </p:cNvPr>
            <p:cNvSpPr/>
            <p:nvPr/>
          </p:nvSpPr>
          <p:spPr>
            <a:xfrm rot="4743522" flipH="1">
              <a:off x="3436348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688049F-BA38-4020-9D20-D9592F751137}"/>
                </a:ext>
              </a:extLst>
            </p:cNvPr>
            <p:cNvSpPr/>
            <p:nvPr/>
          </p:nvSpPr>
          <p:spPr>
            <a:xfrm rot="5400000" flipH="1">
              <a:off x="3463339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17C78E-E17B-4F1D-969B-B407D51D7741}"/>
                </a:ext>
              </a:extLst>
            </p:cNvPr>
            <p:cNvSpPr/>
            <p:nvPr/>
          </p:nvSpPr>
          <p:spPr>
            <a:xfrm rot="5400000" flipH="1">
              <a:off x="3463339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AE8ABA4E-473F-4ADE-A732-A61AF8918516}"/>
                </a:ext>
              </a:extLst>
            </p:cNvPr>
            <p:cNvSpPr/>
            <p:nvPr/>
          </p:nvSpPr>
          <p:spPr>
            <a:xfrm rot="5400000" flipH="1">
              <a:off x="3463339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C9E092-DC82-41C0-B57F-4771E8492F8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34906" y="249819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BE9331-1B71-4025-9B90-F6406EBDE5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34906" y="53966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A238B27-E182-44BF-B446-629E1F859955}"/>
                </a:ext>
              </a:extLst>
            </p:cNvPr>
            <p:cNvSpPr/>
            <p:nvPr/>
          </p:nvSpPr>
          <p:spPr>
            <a:xfrm rot="19233008">
              <a:off x="8045057" y="323653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01FD6D06-43C1-42E3-969E-599A7D645112}"/>
                </a:ext>
              </a:extLst>
            </p:cNvPr>
            <p:cNvSpPr/>
            <p:nvPr/>
          </p:nvSpPr>
          <p:spPr>
            <a:xfrm rot="18243522" flipH="1">
              <a:off x="8055164" y="319531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69A26AA-5954-4A21-9205-0FA58964B3C7}"/>
                </a:ext>
              </a:extLst>
            </p:cNvPr>
            <p:cNvSpPr/>
            <p:nvPr/>
          </p:nvSpPr>
          <p:spPr>
            <a:xfrm rot="19233008">
              <a:off x="7947262" y="333432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75DA777B-05E1-4899-8D4F-1E83DB384B00}"/>
                </a:ext>
              </a:extLst>
            </p:cNvPr>
            <p:cNvSpPr/>
            <p:nvPr/>
          </p:nvSpPr>
          <p:spPr>
            <a:xfrm rot="18243522" flipH="1">
              <a:off x="7957369" y="32931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4BDCBD7B-AD79-4A5C-83B5-D5591652160B}"/>
                </a:ext>
              </a:extLst>
            </p:cNvPr>
            <p:cNvSpPr/>
            <p:nvPr/>
          </p:nvSpPr>
          <p:spPr>
            <a:xfrm rot="18900000" flipH="1">
              <a:off x="7904552" y="316227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C9BEADD9-BA6F-4226-9FE5-8BA649B7BDDA}"/>
                </a:ext>
              </a:extLst>
            </p:cNvPr>
            <p:cNvSpPr/>
            <p:nvPr/>
          </p:nvSpPr>
          <p:spPr>
            <a:xfrm rot="18243522" flipH="1">
              <a:off x="7860383" y="339009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B3AF7BA-0024-4A9C-B96D-AAF76A8DDC16}"/>
                </a:ext>
              </a:extLst>
            </p:cNvPr>
            <p:cNvSpPr/>
            <p:nvPr/>
          </p:nvSpPr>
          <p:spPr>
            <a:xfrm rot="19233008">
              <a:off x="7850276" y="343131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622FF1EA-B92A-4217-95EA-6FD8E66A6DCF}"/>
                </a:ext>
              </a:extLst>
            </p:cNvPr>
            <p:cNvSpPr/>
            <p:nvPr/>
          </p:nvSpPr>
          <p:spPr>
            <a:xfrm rot="19233008">
              <a:off x="7752481" y="35291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429B771C-DFFF-484D-A4B1-5396168454A7}"/>
                </a:ext>
              </a:extLst>
            </p:cNvPr>
            <p:cNvSpPr/>
            <p:nvPr/>
          </p:nvSpPr>
          <p:spPr>
            <a:xfrm rot="18243522" flipH="1">
              <a:off x="7762588" y="348788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4920A13D-B668-47FD-A592-1C5EEDA5AF07}"/>
                </a:ext>
              </a:extLst>
            </p:cNvPr>
            <p:cNvSpPr/>
            <p:nvPr/>
          </p:nvSpPr>
          <p:spPr>
            <a:xfrm rot="18900000" flipH="1">
              <a:off x="7709771" y="335706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3357AD4-CB3D-482F-9ED4-FAFA0525C77D}"/>
                </a:ext>
              </a:extLst>
            </p:cNvPr>
            <p:cNvSpPr/>
            <p:nvPr/>
          </p:nvSpPr>
          <p:spPr>
            <a:xfrm rot="18900000" flipH="1">
              <a:off x="7807639" y="325919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07F7C59-2CFA-4CB4-81FB-B302312D7608}"/>
                </a:ext>
              </a:extLst>
            </p:cNvPr>
            <p:cNvSpPr/>
            <p:nvPr/>
          </p:nvSpPr>
          <p:spPr>
            <a:xfrm rot="18900000" flipH="1">
              <a:off x="7612005" y="34548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1664DEDE-CDFB-4862-A614-B4791C19A6C7}"/>
                </a:ext>
              </a:extLst>
            </p:cNvPr>
            <p:cNvSpPr/>
            <p:nvPr/>
          </p:nvSpPr>
          <p:spPr>
            <a:xfrm rot="19233008">
              <a:off x="7654604" y="36269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0680A44-8354-4451-9AF9-C0A81BEB3FE0}"/>
                </a:ext>
              </a:extLst>
            </p:cNvPr>
            <p:cNvSpPr/>
            <p:nvPr/>
          </p:nvSpPr>
          <p:spPr>
            <a:xfrm rot="18243522" flipH="1">
              <a:off x="7664712" y="3585766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7E99338-3200-4717-A8EF-BD13838CDB3B}"/>
                </a:ext>
              </a:extLst>
            </p:cNvPr>
            <p:cNvSpPr/>
            <p:nvPr/>
          </p:nvSpPr>
          <p:spPr>
            <a:xfrm rot="19233008">
              <a:off x="7556809" y="372478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BC101A9-E62C-4535-ADFC-9CEC044BDFF2}"/>
                </a:ext>
              </a:extLst>
            </p:cNvPr>
            <p:cNvSpPr/>
            <p:nvPr/>
          </p:nvSpPr>
          <p:spPr>
            <a:xfrm rot="18243522" flipH="1">
              <a:off x="7566917" y="368356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37AE383A-3B14-483B-AE80-B59A9524BCD7}"/>
                </a:ext>
              </a:extLst>
            </p:cNvPr>
            <p:cNvSpPr/>
            <p:nvPr/>
          </p:nvSpPr>
          <p:spPr>
            <a:xfrm rot="18900000" flipH="1">
              <a:off x="7514100" y="355273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63A5EEFD-7FC9-4769-80C2-CBBF6B51E260}"/>
                </a:ext>
              </a:extLst>
            </p:cNvPr>
            <p:cNvSpPr/>
            <p:nvPr/>
          </p:nvSpPr>
          <p:spPr>
            <a:xfrm rot="18243522" flipH="1">
              <a:off x="7469931" y="378054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C6C253AF-D4E4-4FDB-91B7-7B13F3707D79}"/>
                </a:ext>
              </a:extLst>
            </p:cNvPr>
            <p:cNvSpPr/>
            <p:nvPr/>
          </p:nvSpPr>
          <p:spPr>
            <a:xfrm rot="19233008">
              <a:off x="7459823" y="382176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3ED02B7-B4E6-4281-9FC8-57877E0EB275}"/>
                </a:ext>
              </a:extLst>
            </p:cNvPr>
            <p:cNvSpPr/>
            <p:nvPr/>
          </p:nvSpPr>
          <p:spPr>
            <a:xfrm rot="19233008">
              <a:off x="7362028" y="3919563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935F45E-A1E9-43FE-91C8-4EA70C22B9C2}"/>
                </a:ext>
              </a:extLst>
            </p:cNvPr>
            <p:cNvSpPr/>
            <p:nvPr/>
          </p:nvSpPr>
          <p:spPr>
            <a:xfrm rot="18243522" flipH="1">
              <a:off x="7372136" y="3878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AFABBFA-B11D-4BB4-A21D-4AFF4DF3A036}"/>
                </a:ext>
              </a:extLst>
            </p:cNvPr>
            <p:cNvSpPr/>
            <p:nvPr/>
          </p:nvSpPr>
          <p:spPr>
            <a:xfrm rot="18900000" flipH="1">
              <a:off x="7319318" y="374751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29A42A72-9897-4936-A918-552CE886E692}"/>
                </a:ext>
              </a:extLst>
            </p:cNvPr>
            <p:cNvSpPr/>
            <p:nvPr/>
          </p:nvSpPr>
          <p:spPr>
            <a:xfrm rot="18900000" flipH="1">
              <a:off x="7417187" y="36496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56145879-2A8F-48DE-81E9-1E47E46AA2DE}"/>
                </a:ext>
              </a:extLst>
            </p:cNvPr>
            <p:cNvSpPr/>
            <p:nvPr/>
          </p:nvSpPr>
          <p:spPr>
            <a:xfrm rot="18900000" flipH="1">
              <a:off x="7221552" y="38452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64A9C0-76A9-49F2-B601-93E9932B73F1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8095597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0311F0-FDAD-448A-8B7F-FF23B6028C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710710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49A920D6-1D37-445A-BA8F-DED4F1A51C44}"/>
                </a:ext>
              </a:extLst>
            </p:cNvPr>
            <p:cNvSpPr/>
            <p:nvPr/>
          </p:nvSpPr>
          <p:spPr>
            <a:xfrm rot="3033008">
              <a:off x="9960001" y="39340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A9CDF4A3-06E6-4348-91A6-6F4A8CBF0A65}"/>
                </a:ext>
              </a:extLst>
            </p:cNvPr>
            <p:cNvSpPr/>
            <p:nvPr/>
          </p:nvSpPr>
          <p:spPr>
            <a:xfrm rot="2043522" flipH="1">
              <a:off x="9973664" y="3971706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9B168AF-BCD4-47D7-98D1-97983B44DF5C}"/>
                </a:ext>
              </a:extLst>
            </p:cNvPr>
            <p:cNvSpPr/>
            <p:nvPr/>
          </p:nvSpPr>
          <p:spPr>
            <a:xfrm rot="3033008">
              <a:off x="9862207" y="383624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E738E44C-5AA0-4FD5-B54F-85662148BF27}"/>
                </a:ext>
              </a:extLst>
            </p:cNvPr>
            <p:cNvSpPr/>
            <p:nvPr/>
          </p:nvSpPr>
          <p:spPr>
            <a:xfrm rot="2043522" flipH="1">
              <a:off x="9875869" y="38739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102826DE-63B3-4B14-85EF-2E2A93CB86CD}"/>
                </a:ext>
              </a:extLst>
            </p:cNvPr>
            <p:cNvSpPr/>
            <p:nvPr/>
          </p:nvSpPr>
          <p:spPr>
            <a:xfrm rot="2700000" flipH="1">
              <a:off x="9911436" y="379684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66106A3A-D0AD-4ACE-B05D-ACEEBDC26E68}"/>
                </a:ext>
              </a:extLst>
            </p:cNvPr>
            <p:cNvSpPr/>
            <p:nvPr/>
          </p:nvSpPr>
          <p:spPr>
            <a:xfrm rot="2043522" flipH="1">
              <a:off x="9778883" y="3776925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E7A44FA8-5C42-460F-8E41-673D71FCC6F0}"/>
                </a:ext>
              </a:extLst>
            </p:cNvPr>
            <p:cNvSpPr/>
            <p:nvPr/>
          </p:nvSpPr>
          <p:spPr>
            <a:xfrm rot="3033008">
              <a:off x="9765220" y="373925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FA6085A1-AB27-4839-AA0D-FAB1F4B74432}"/>
                </a:ext>
              </a:extLst>
            </p:cNvPr>
            <p:cNvSpPr/>
            <p:nvPr/>
          </p:nvSpPr>
          <p:spPr>
            <a:xfrm rot="3033008">
              <a:off x="9667425" y="36414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72D9B1FC-CE71-4C1B-B7B0-1F1F457385ED}"/>
                </a:ext>
              </a:extLst>
            </p:cNvPr>
            <p:cNvSpPr/>
            <p:nvPr/>
          </p:nvSpPr>
          <p:spPr>
            <a:xfrm rot="2043522" flipH="1">
              <a:off x="9681088" y="367913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B3EB334-F7FD-4828-BF3B-5728A7118065}"/>
                </a:ext>
              </a:extLst>
            </p:cNvPr>
            <p:cNvSpPr/>
            <p:nvPr/>
          </p:nvSpPr>
          <p:spPr>
            <a:xfrm rot="2700000" flipH="1">
              <a:off x="9716655" y="360206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6E44744-CDA5-48D7-AC76-BF2176C05F62}"/>
                </a:ext>
              </a:extLst>
            </p:cNvPr>
            <p:cNvSpPr/>
            <p:nvPr/>
          </p:nvSpPr>
          <p:spPr>
            <a:xfrm rot="2700000" flipH="1">
              <a:off x="9814523" y="36999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E63F59BE-7DFD-4CD0-9FB6-E49C37E8932C}"/>
                </a:ext>
              </a:extLst>
            </p:cNvPr>
            <p:cNvSpPr/>
            <p:nvPr/>
          </p:nvSpPr>
          <p:spPr>
            <a:xfrm rot="2700000" flipH="1">
              <a:off x="9618889" y="350429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9668CA67-925B-4B55-AF1D-1F196B993B37}"/>
                </a:ext>
              </a:extLst>
            </p:cNvPr>
            <p:cNvSpPr/>
            <p:nvPr/>
          </p:nvSpPr>
          <p:spPr>
            <a:xfrm rot="3033008">
              <a:off x="9569549" y="35435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8F54FC58-18F1-4933-8C37-FFDEBA7B814D}"/>
                </a:ext>
              </a:extLst>
            </p:cNvPr>
            <p:cNvSpPr/>
            <p:nvPr/>
          </p:nvSpPr>
          <p:spPr>
            <a:xfrm rot="2043522" flipH="1">
              <a:off x="9583212" y="3581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C52248D8-FDAE-46B6-BBA3-49A9C1C1BA7E}"/>
                </a:ext>
              </a:extLst>
            </p:cNvPr>
            <p:cNvSpPr/>
            <p:nvPr/>
          </p:nvSpPr>
          <p:spPr>
            <a:xfrm rot="3033008">
              <a:off x="9471754" y="344579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860C1FD0-D555-4C9E-B313-AA3AE1EA51F1}"/>
                </a:ext>
              </a:extLst>
            </p:cNvPr>
            <p:cNvSpPr/>
            <p:nvPr/>
          </p:nvSpPr>
          <p:spPr>
            <a:xfrm rot="2043522" flipH="1">
              <a:off x="9485417" y="34834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3A1927A0-D55E-456E-B584-4175A5C54DEB}"/>
                </a:ext>
              </a:extLst>
            </p:cNvPr>
            <p:cNvSpPr/>
            <p:nvPr/>
          </p:nvSpPr>
          <p:spPr>
            <a:xfrm rot="2700000" flipH="1">
              <a:off x="9520984" y="34063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58BCC8D5-AE9A-48FB-AC49-8634B75A87AF}"/>
                </a:ext>
              </a:extLst>
            </p:cNvPr>
            <p:cNvSpPr/>
            <p:nvPr/>
          </p:nvSpPr>
          <p:spPr>
            <a:xfrm rot="2043522" flipH="1">
              <a:off x="9388431" y="3386472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1359F05-01D7-4680-8B78-8256499EFC49}"/>
                </a:ext>
              </a:extLst>
            </p:cNvPr>
            <p:cNvSpPr/>
            <p:nvPr/>
          </p:nvSpPr>
          <p:spPr>
            <a:xfrm rot="3033008">
              <a:off x="9374768" y="334880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A987E18B-E167-4318-BBDC-8C988148BCC9}"/>
                </a:ext>
              </a:extLst>
            </p:cNvPr>
            <p:cNvSpPr/>
            <p:nvPr/>
          </p:nvSpPr>
          <p:spPr>
            <a:xfrm rot="3033008">
              <a:off x="9276973" y="32510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F332DD0A-8B0E-4380-AD15-79014A3A58F3}"/>
                </a:ext>
              </a:extLst>
            </p:cNvPr>
            <p:cNvSpPr/>
            <p:nvPr/>
          </p:nvSpPr>
          <p:spPr>
            <a:xfrm rot="2043522" flipH="1">
              <a:off x="9290636" y="328867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7DA30EC4-2930-4A07-8157-015464B8552F}"/>
                </a:ext>
              </a:extLst>
            </p:cNvPr>
            <p:cNvSpPr/>
            <p:nvPr/>
          </p:nvSpPr>
          <p:spPr>
            <a:xfrm rot="2700000" flipH="1">
              <a:off x="9326202" y="321160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7DF6C8F-596A-479A-BB34-9655E220A9C2}"/>
                </a:ext>
              </a:extLst>
            </p:cNvPr>
            <p:cNvSpPr/>
            <p:nvPr/>
          </p:nvSpPr>
          <p:spPr>
            <a:xfrm rot="2700000" flipH="1">
              <a:off x="9424071" y="330947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E17BDA58-FF02-4ECA-BFBF-CAA9DF6456A8}"/>
                </a:ext>
              </a:extLst>
            </p:cNvPr>
            <p:cNvSpPr/>
            <p:nvPr/>
          </p:nvSpPr>
          <p:spPr>
            <a:xfrm rot="2700000" flipH="1">
              <a:off x="9228437" y="311384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D9D517-C80C-4991-88D3-48994E0BB03E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9982927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CEB046-3AB3-4502-916E-957179637E0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598040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862E641F-B87B-487A-811B-751717313E66}"/>
                </a:ext>
              </a:extLst>
            </p:cNvPr>
            <p:cNvSpPr/>
            <p:nvPr/>
          </p:nvSpPr>
          <p:spPr>
            <a:xfrm rot="5733008">
              <a:off x="8670959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4FFD523-A722-40AC-B883-94A0D274431F}"/>
                </a:ext>
              </a:extLst>
            </p:cNvPr>
            <p:cNvSpPr/>
            <p:nvPr/>
          </p:nvSpPr>
          <p:spPr>
            <a:xfrm rot="4743522" flipH="1">
              <a:off x="8645915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90739016-4215-4ABD-91C4-2CBEF64218BE}"/>
                </a:ext>
              </a:extLst>
            </p:cNvPr>
            <p:cNvSpPr/>
            <p:nvPr/>
          </p:nvSpPr>
          <p:spPr>
            <a:xfrm rot="5733008">
              <a:off x="8670959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079FB890-787D-4C7F-B9F0-A9E5A1371121}"/>
                </a:ext>
              </a:extLst>
            </p:cNvPr>
            <p:cNvSpPr/>
            <p:nvPr/>
          </p:nvSpPr>
          <p:spPr>
            <a:xfrm rot="4743522" flipH="1">
              <a:off x="8645915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41B8BC9-98F1-46FE-BCFF-BA03B80BB884}"/>
                </a:ext>
              </a:extLst>
            </p:cNvPr>
            <p:cNvSpPr/>
            <p:nvPr/>
          </p:nvSpPr>
          <p:spPr>
            <a:xfrm rot="5400000" flipH="1">
              <a:off x="8672906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CC7813A8-EFAC-4187-AA34-EC45EA671B39}"/>
                </a:ext>
              </a:extLst>
            </p:cNvPr>
            <p:cNvSpPr/>
            <p:nvPr/>
          </p:nvSpPr>
          <p:spPr>
            <a:xfrm rot="4743522" flipH="1">
              <a:off x="8645915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780AA1E0-8100-4471-9C95-00547FB43CDA}"/>
                </a:ext>
              </a:extLst>
            </p:cNvPr>
            <p:cNvSpPr/>
            <p:nvPr/>
          </p:nvSpPr>
          <p:spPr>
            <a:xfrm rot="5733008">
              <a:off x="8670959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E9BA9855-5418-4846-9749-33F9E526C0D4}"/>
                </a:ext>
              </a:extLst>
            </p:cNvPr>
            <p:cNvSpPr/>
            <p:nvPr/>
          </p:nvSpPr>
          <p:spPr>
            <a:xfrm rot="5733008">
              <a:off x="8670959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4CA4084A-D420-4DD4-9421-9A780183D50A}"/>
                </a:ext>
              </a:extLst>
            </p:cNvPr>
            <p:cNvSpPr/>
            <p:nvPr/>
          </p:nvSpPr>
          <p:spPr>
            <a:xfrm rot="4743522" flipH="1">
              <a:off x="8645915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3E4721D5-5ECA-4475-A0DD-241ACD6052FD}"/>
                </a:ext>
              </a:extLst>
            </p:cNvPr>
            <p:cNvSpPr/>
            <p:nvPr/>
          </p:nvSpPr>
          <p:spPr>
            <a:xfrm rot="5400000" flipH="1">
              <a:off x="8672906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BFCE609-A08B-4967-8F88-3E30B3F398D5}"/>
                </a:ext>
              </a:extLst>
            </p:cNvPr>
            <p:cNvSpPr/>
            <p:nvPr/>
          </p:nvSpPr>
          <p:spPr>
            <a:xfrm rot="5400000" flipH="1">
              <a:off x="8672906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D50293BB-1A48-4517-8FF3-8B6AF781C424}"/>
                </a:ext>
              </a:extLst>
            </p:cNvPr>
            <p:cNvSpPr/>
            <p:nvPr/>
          </p:nvSpPr>
          <p:spPr>
            <a:xfrm rot="5400000" flipH="1">
              <a:off x="8672906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544D1E2-0B45-48E7-81F6-4CDA98C55A83}"/>
                </a:ext>
              </a:extLst>
            </p:cNvPr>
            <p:cNvSpPr/>
            <p:nvPr/>
          </p:nvSpPr>
          <p:spPr>
            <a:xfrm rot="5733008">
              <a:off x="8670959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208298D-B535-4398-810D-5304AEF69607}"/>
                </a:ext>
              </a:extLst>
            </p:cNvPr>
            <p:cNvSpPr/>
            <p:nvPr/>
          </p:nvSpPr>
          <p:spPr>
            <a:xfrm rot="4743522" flipH="1">
              <a:off x="8645915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03D48372-22AE-4ECD-9740-6B6F82EBB6F3}"/>
                </a:ext>
              </a:extLst>
            </p:cNvPr>
            <p:cNvSpPr/>
            <p:nvPr/>
          </p:nvSpPr>
          <p:spPr>
            <a:xfrm rot="5733008">
              <a:off x="8670959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A3D0A42-B394-4AB6-9F0C-BD55FC061B63}"/>
                </a:ext>
              </a:extLst>
            </p:cNvPr>
            <p:cNvSpPr/>
            <p:nvPr/>
          </p:nvSpPr>
          <p:spPr>
            <a:xfrm rot="4743522" flipH="1">
              <a:off x="8645915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A5C78652-4B59-4C28-A69F-2EC479461C35}"/>
                </a:ext>
              </a:extLst>
            </p:cNvPr>
            <p:cNvSpPr/>
            <p:nvPr/>
          </p:nvSpPr>
          <p:spPr>
            <a:xfrm rot="5400000" flipH="1">
              <a:off x="8672906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67201C9D-EF8B-4E9C-83DD-98BC6389566B}"/>
                </a:ext>
              </a:extLst>
            </p:cNvPr>
            <p:cNvSpPr/>
            <p:nvPr/>
          </p:nvSpPr>
          <p:spPr>
            <a:xfrm rot="4743522" flipH="1">
              <a:off x="8645915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244EB722-65E3-4BBE-8B7F-97E4140152B4}"/>
                </a:ext>
              </a:extLst>
            </p:cNvPr>
            <p:cNvSpPr/>
            <p:nvPr/>
          </p:nvSpPr>
          <p:spPr>
            <a:xfrm rot="5733008">
              <a:off x="8670959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8C54CDB6-D388-4074-A7EF-EB271B9393EA}"/>
                </a:ext>
              </a:extLst>
            </p:cNvPr>
            <p:cNvSpPr/>
            <p:nvPr/>
          </p:nvSpPr>
          <p:spPr>
            <a:xfrm rot="5733008">
              <a:off x="8670959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67C0515-F598-42D6-8E8C-32B984006634}"/>
                </a:ext>
              </a:extLst>
            </p:cNvPr>
            <p:cNvSpPr/>
            <p:nvPr/>
          </p:nvSpPr>
          <p:spPr>
            <a:xfrm rot="4743522" flipH="1">
              <a:off x="8645915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12A44B21-74F0-4191-85A2-D874F9C99017}"/>
                </a:ext>
              </a:extLst>
            </p:cNvPr>
            <p:cNvSpPr/>
            <p:nvPr/>
          </p:nvSpPr>
          <p:spPr>
            <a:xfrm rot="5400000" flipH="1">
              <a:off x="8672906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4F90EF6C-2331-4D90-A49D-DCA41AECCCD6}"/>
                </a:ext>
              </a:extLst>
            </p:cNvPr>
            <p:cNvSpPr/>
            <p:nvPr/>
          </p:nvSpPr>
          <p:spPr>
            <a:xfrm rot="5400000" flipH="1">
              <a:off x="8672906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E033323B-69A5-42B6-A71F-B1C009F15DE2}"/>
                </a:ext>
              </a:extLst>
            </p:cNvPr>
            <p:cNvSpPr/>
            <p:nvPr/>
          </p:nvSpPr>
          <p:spPr>
            <a:xfrm rot="5400000" flipH="1">
              <a:off x="8672906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828FC16-0450-4192-915E-9131B8AF5F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44473" y="249819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563A60-BD12-4B5C-A6FF-FD9B8143D0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44473" y="53966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974F781-550B-4BCA-81A5-963447542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884" y="186690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F0B6807-C51C-4CCD-BEC0-1DE704F826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51550" y="508822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3FDD4A-BB7B-4DA7-96D7-2D836D30B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930" y="4735243"/>
              <a:ext cx="0" cy="38349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C85C1C0-9EA3-4892-AA5B-A5D31216B5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61117" y="508822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8F398AD-8923-48AD-A17A-0F16552F6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5497" y="4735243"/>
              <a:ext cx="0" cy="38349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E3CBE5B-8E74-4CFE-B8A3-5620B3C0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528" y="5436690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A68F78-244D-4D15-A23D-146882BF6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5931" y="5118742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8D4184-4C58-47B4-86B3-F4F72C82E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58" y="2537879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B392B649-2B6C-47D1-93DA-7EB37A6ADF0F}"/>
                </a:ext>
              </a:extLst>
            </p:cNvPr>
            <p:cNvSpPr/>
            <p:nvPr/>
          </p:nvSpPr>
          <p:spPr>
            <a:xfrm rot="5733008">
              <a:off x="1237788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54E9F0A8-D998-4509-8752-85652B4E3A47}"/>
                </a:ext>
              </a:extLst>
            </p:cNvPr>
            <p:cNvSpPr/>
            <p:nvPr/>
          </p:nvSpPr>
          <p:spPr>
            <a:xfrm rot="4743522" flipH="1">
              <a:off x="1212744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1D444591-F17B-4329-94B4-0B941DBB1E4F}"/>
                </a:ext>
              </a:extLst>
            </p:cNvPr>
            <p:cNvSpPr/>
            <p:nvPr/>
          </p:nvSpPr>
          <p:spPr>
            <a:xfrm rot="5733008">
              <a:off x="1237788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904439B2-BEF0-4EA4-962B-4B877E03C9E3}"/>
                </a:ext>
              </a:extLst>
            </p:cNvPr>
            <p:cNvSpPr/>
            <p:nvPr/>
          </p:nvSpPr>
          <p:spPr>
            <a:xfrm rot="4743522" flipH="1">
              <a:off x="1212744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0CAA312-5BD1-4192-9B4B-3A8AA403B6DD}"/>
                </a:ext>
              </a:extLst>
            </p:cNvPr>
            <p:cNvSpPr/>
            <p:nvPr/>
          </p:nvSpPr>
          <p:spPr>
            <a:xfrm rot="5400000" flipH="1">
              <a:off x="1239735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0FD7144E-F8A3-4C06-95D7-56583A60E1BB}"/>
                </a:ext>
              </a:extLst>
            </p:cNvPr>
            <p:cNvSpPr/>
            <p:nvPr/>
          </p:nvSpPr>
          <p:spPr>
            <a:xfrm rot="4743522" flipH="1">
              <a:off x="1212744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19D25C89-2405-4F38-A0D3-E6F22DD7B09E}"/>
                </a:ext>
              </a:extLst>
            </p:cNvPr>
            <p:cNvSpPr/>
            <p:nvPr/>
          </p:nvSpPr>
          <p:spPr>
            <a:xfrm rot="5733008">
              <a:off x="1237788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44026BE9-7166-4957-8303-B154C9414FCC}"/>
                </a:ext>
              </a:extLst>
            </p:cNvPr>
            <p:cNvSpPr/>
            <p:nvPr/>
          </p:nvSpPr>
          <p:spPr>
            <a:xfrm rot="5733008">
              <a:off x="1237788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1D976030-2EB5-4E54-A998-B89BF889A540}"/>
                </a:ext>
              </a:extLst>
            </p:cNvPr>
            <p:cNvSpPr/>
            <p:nvPr/>
          </p:nvSpPr>
          <p:spPr>
            <a:xfrm rot="4743522" flipH="1">
              <a:off x="1212744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FFE23196-6CB3-42A9-80C2-C7892C4618F6}"/>
                </a:ext>
              </a:extLst>
            </p:cNvPr>
            <p:cNvSpPr/>
            <p:nvPr/>
          </p:nvSpPr>
          <p:spPr>
            <a:xfrm rot="5400000" flipH="1">
              <a:off x="1239735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64C63C5B-F67A-48B2-8B2C-2476B7C351EB}"/>
                </a:ext>
              </a:extLst>
            </p:cNvPr>
            <p:cNvSpPr/>
            <p:nvPr/>
          </p:nvSpPr>
          <p:spPr>
            <a:xfrm rot="5400000" flipH="1">
              <a:off x="1239735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1A7BE477-5DDC-435E-9F95-9636DD5F9C9A}"/>
                </a:ext>
              </a:extLst>
            </p:cNvPr>
            <p:cNvSpPr/>
            <p:nvPr/>
          </p:nvSpPr>
          <p:spPr>
            <a:xfrm rot="5400000" flipH="1">
              <a:off x="1239735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561BF31A-4E68-4B80-A5CB-A1EC91828026}"/>
                </a:ext>
              </a:extLst>
            </p:cNvPr>
            <p:cNvSpPr/>
            <p:nvPr/>
          </p:nvSpPr>
          <p:spPr>
            <a:xfrm rot="5733008">
              <a:off x="1237788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10C10030-9868-4489-9EE6-8EA7D08140D9}"/>
                </a:ext>
              </a:extLst>
            </p:cNvPr>
            <p:cNvSpPr/>
            <p:nvPr/>
          </p:nvSpPr>
          <p:spPr>
            <a:xfrm rot="4743522" flipH="1">
              <a:off x="1212744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3854966B-CD7F-4D1B-837D-4FB590A47D07}"/>
                </a:ext>
              </a:extLst>
            </p:cNvPr>
            <p:cNvSpPr/>
            <p:nvPr/>
          </p:nvSpPr>
          <p:spPr>
            <a:xfrm rot="5733008">
              <a:off x="1237788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F10A50D6-F603-40B3-B003-25EFACB5E438}"/>
                </a:ext>
              </a:extLst>
            </p:cNvPr>
            <p:cNvSpPr/>
            <p:nvPr/>
          </p:nvSpPr>
          <p:spPr>
            <a:xfrm rot="4743522" flipH="1">
              <a:off x="1212744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32F9F337-7D05-46FF-B353-647BAC51E185}"/>
                </a:ext>
              </a:extLst>
            </p:cNvPr>
            <p:cNvSpPr/>
            <p:nvPr/>
          </p:nvSpPr>
          <p:spPr>
            <a:xfrm rot="5400000" flipH="1">
              <a:off x="1239735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D556ADB5-FE50-4A4E-8172-5B8239FD91D6}"/>
                </a:ext>
              </a:extLst>
            </p:cNvPr>
            <p:cNvSpPr/>
            <p:nvPr/>
          </p:nvSpPr>
          <p:spPr>
            <a:xfrm rot="4743522" flipH="1">
              <a:off x="1212744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85E8BCAA-06FB-4A51-A2E8-623983CC5DCD}"/>
                </a:ext>
              </a:extLst>
            </p:cNvPr>
            <p:cNvSpPr/>
            <p:nvPr/>
          </p:nvSpPr>
          <p:spPr>
            <a:xfrm rot="5733008">
              <a:off x="1237788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F26B902D-7C00-4EF4-977B-7A02F1E7EE2F}"/>
                </a:ext>
              </a:extLst>
            </p:cNvPr>
            <p:cNvSpPr/>
            <p:nvPr/>
          </p:nvSpPr>
          <p:spPr>
            <a:xfrm rot="5733008">
              <a:off x="1237788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1C6AABFC-27B9-42A8-BE51-442D2E15005C}"/>
                </a:ext>
              </a:extLst>
            </p:cNvPr>
            <p:cNvSpPr/>
            <p:nvPr/>
          </p:nvSpPr>
          <p:spPr>
            <a:xfrm rot="4743522" flipH="1">
              <a:off x="1212744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6A975CC8-B53F-4979-A057-A5ECCF3CC87B}"/>
                </a:ext>
              </a:extLst>
            </p:cNvPr>
            <p:cNvSpPr/>
            <p:nvPr/>
          </p:nvSpPr>
          <p:spPr>
            <a:xfrm rot="5400000" flipH="1">
              <a:off x="1239735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63E28219-956D-46D5-83F3-E3717AFEFE94}"/>
                </a:ext>
              </a:extLst>
            </p:cNvPr>
            <p:cNvSpPr/>
            <p:nvPr/>
          </p:nvSpPr>
          <p:spPr>
            <a:xfrm rot="5400000" flipH="1">
              <a:off x="1239735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24060EB0-39E6-434A-B4F2-19119F6349A6}"/>
                </a:ext>
              </a:extLst>
            </p:cNvPr>
            <p:cNvSpPr/>
            <p:nvPr/>
          </p:nvSpPr>
          <p:spPr>
            <a:xfrm rot="5400000" flipH="1">
              <a:off x="1239735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62E584-FA35-4AFF-B43D-47DCE5535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279" y="214521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D763451-A170-4E60-827B-6847BA3DC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58" y="499982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72AF8E0-086C-43FB-BFD2-CBEC10907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279" y="49998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80C967B-CEDC-4BE5-93A2-47C5E7EA1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719" y="2537879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F1CE23B9-E60A-45D7-8EAF-1B50F851A61E}"/>
                </a:ext>
              </a:extLst>
            </p:cNvPr>
            <p:cNvSpPr/>
            <p:nvPr/>
          </p:nvSpPr>
          <p:spPr>
            <a:xfrm rot="15866992" flipH="1">
              <a:off x="10862176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62E942F0-9268-4E97-85BB-07992123EC56}"/>
                </a:ext>
              </a:extLst>
            </p:cNvPr>
            <p:cNvSpPr/>
            <p:nvPr/>
          </p:nvSpPr>
          <p:spPr>
            <a:xfrm rot="16856478">
              <a:off x="10832103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EDC54469-AF51-431D-9591-76803202B4BE}"/>
                </a:ext>
              </a:extLst>
            </p:cNvPr>
            <p:cNvSpPr/>
            <p:nvPr/>
          </p:nvSpPr>
          <p:spPr>
            <a:xfrm rot="15866992" flipH="1">
              <a:off x="10862176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8F490C7A-5F19-4BDB-B522-6D560AF27A0C}"/>
                </a:ext>
              </a:extLst>
            </p:cNvPr>
            <p:cNvSpPr/>
            <p:nvPr/>
          </p:nvSpPr>
          <p:spPr>
            <a:xfrm rot="16856478">
              <a:off x="10832103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74614CBD-328B-4A02-8D20-AA1FA7710EE4}"/>
                </a:ext>
              </a:extLst>
            </p:cNvPr>
            <p:cNvSpPr/>
            <p:nvPr/>
          </p:nvSpPr>
          <p:spPr>
            <a:xfrm rot="16200000">
              <a:off x="10734101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65A4DD44-9480-4DDF-9DE5-7959FA9A2902}"/>
                </a:ext>
              </a:extLst>
            </p:cNvPr>
            <p:cNvSpPr/>
            <p:nvPr/>
          </p:nvSpPr>
          <p:spPr>
            <a:xfrm rot="16856478">
              <a:off x="10832103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37BE5E57-A6C7-47D2-B6B1-94185C6CDFBC}"/>
                </a:ext>
              </a:extLst>
            </p:cNvPr>
            <p:cNvSpPr/>
            <p:nvPr/>
          </p:nvSpPr>
          <p:spPr>
            <a:xfrm rot="15866992" flipH="1">
              <a:off x="10862176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EC93007-B6AE-44D3-BC6D-4DA9B7917EAC}"/>
                </a:ext>
              </a:extLst>
            </p:cNvPr>
            <p:cNvSpPr/>
            <p:nvPr/>
          </p:nvSpPr>
          <p:spPr>
            <a:xfrm rot="15866992" flipH="1">
              <a:off x="10862176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DD10D292-07D2-4384-963C-9EA31E95F3F1}"/>
                </a:ext>
              </a:extLst>
            </p:cNvPr>
            <p:cNvSpPr/>
            <p:nvPr/>
          </p:nvSpPr>
          <p:spPr>
            <a:xfrm rot="16856478">
              <a:off x="10832103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D5D1B891-EEBD-408D-B630-AED35B96E66D}"/>
                </a:ext>
              </a:extLst>
            </p:cNvPr>
            <p:cNvSpPr/>
            <p:nvPr/>
          </p:nvSpPr>
          <p:spPr>
            <a:xfrm rot="16200000">
              <a:off x="10734100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2B6184A0-AA01-477D-B342-5AE1B3DE55A2}"/>
                </a:ext>
              </a:extLst>
            </p:cNvPr>
            <p:cNvSpPr/>
            <p:nvPr/>
          </p:nvSpPr>
          <p:spPr>
            <a:xfrm rot="16200000">
              <a:off x="10734101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F1DF7E7D-AE4E-46EB-80F5-90AD152D70FD}"/>
                </a:ext>
              </a:extLst>
            </p:cNvPr>
            <p:cNvSpPr/>
            <p:nvPr/>
          </p:nvSpPr>
          <p:spPr>
            <a:xfrm rot="16200000">
              <a:off x="10734101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910E05BF-3641-43D7-B923-ABEA51E1A9F4}"/>
                </a:ext>
              </a:extLst>
            </p:cNvPr>
            <p:cNvSpPr/>
            <p:nvPr/>
          </p:nvSpPr>
          <p:spPr>
            <a:xfrm rot="15866992" flipH="1">
              <a:off x="10862176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01976DB3-E8BC-4FA5-9C19-D3834D56C6DC}"/>
                </a:ext>
              </a:extLst>
            </p:cNvPr>
            <p:cNvSpPr/>
            <p:nvPr/>
          </p:nvSpPr>
          <p:spPr>
            <a:xfrm rot="16856478">
              <a:off x="10832103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32665EF8-1B46-4526-A186-DC8DD402013D}"/>
                </a:ext>
              </a:extLst>
            </p:cNvPr>
            <p:cNvSpPr/>
            <p:nvPr/>
          </p:nvSpPr>
          <p:spPr>
            <a:xfrm rot="15866992" flipH="1">
              <a:off x="10862176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B26F6CB3-4F54-487E-9CFC-025FE13FFC56}"/>
                </a:ext>
              </a:extLst>
            </p:cNvPr>
            <p:cNvSpPr/>
            <p:nvPr/>
          </p:nvSpPr>
          <p:spPr>
            <a:xfrm rot="16856478">
              <a:off x="10832103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D950D0AC-4797-470B-9139-FAC756B6BC80}"/>
                </a:ext>
              </a:extLst>
            </p:cNvPr>
            <p:cNvSpPr/>
            <p:nvPr/>
          </p:nvSpPr>
          <p:spPr>
            <a:xfrm rot="16200000">
              <a:off x="10734101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32EC5486-0EB9-490E-ACE2-653025A1F0BA}"/>
                </a:ext>
              </a:extLst>
            </p:cNvPr>
            <p:cNvSpPr/>
            <p:nvPr/>
          </p:nvSpPr>
          <p:spPr>
            <a:xfrm rot="16856478">
              <a:off x="10832103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01435382-7742-431B-AC93-B8F3A6243D7A}"/>
                </a:ext>
              </a:extLst>
            </p:cNvPr>
            <p:cNvSpPr/>
            <p:nvPr/>
          </p:nvSpPr>
          <p:spPr>
            <a:xfrm rot="15866992" flipH="1">
              <a:off x="10862176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D655B443-075A-4953-87F2-2D3C79D29B53}"/>
                </a:ext>
              </a:extLst>
            </p:cNvPr>
            <p:cNvSpPr/>
            <p:nvPr/>
          </p:nvSpPr>
          <p:spPr>
            <a:xfrm rot="15866992" flipH="1">
              <a:off x="10862176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004594B5-F6A9-4712-A5AC-117A5870D0C6}"/>
                </a:ext>
              </a:extLst>
            </p:cNvPr>
            <p:cNvSpPr/>
            <p:nvPr/>
          </p:nvSpPr>
          <p:spPr>
            <a:xfrm rot="16856478">
              <a:off x="10832103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7859DCFA-DD78-454B-A4D4-81E90739F8C6}"/>
                </a:ext>
              </a:extLst>
            </p:cNvPr>
            <p:cNvSpPr/>
            <p:nvPr/>
          </p:nvSpPr>
          <p:spPr>
            <a:xfrm rot="16200000">
              <a:off x="10734100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97592157-78C6-4F63-8960-148EBD9DAB06}"/>
                </a:ext>
              </a:extLst>
            </p:cNvPr>
            <p:cNvSpPr/>
            <p:nvPr/>
          </p:nvSpPr>
          <p:spPr>
            <a:xfrm rot="16200000">
              <a:off x="10734101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BCEE6456-BA03-4205-9907-7BCD99B33A56}"/>
                </a:ext>
              </a:extLst>
            </p:cNvPr>
            <p:cNvSpPr/>
            <p:nvPr/>
          </p:nvSpPr>
          <p:spPr>
            <a:xfrm rot="16200000">
              <a:off x="10734101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9CAED03-E99E-4F60-8EB8-9846FC309D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722" y="214521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557DD98-08E1-4EC8-8C11-0DCC97CCC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719" y="499982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C264240-E8B4-4DB7-B4A4-455D1C6EA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722" y="49998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048" name="Flowchart: Magnetic Disk 2047">
              <a:extLst>
                <a:ext uri="{FF2B5EF4-FFF2-40B4-BE49-F238E27FC236}">
                  <a16:creationId xmlns:a16="http://schemas.microsoft.com/office/drawing/2014/main" id="{455EF5EC-67FE-476E-BA62-AA3E3A680F45}"/>
                </a:ext>
              </a:extLst>
            </p:cNvPr>
            <p:cNvSpPr/>
            <p:nvPr/>
          </p:nvSpPr>
          <p:spPr>
            <a:xfrm>
              <a:off x="1120978" y="5800869"/>
              <a:ext cx="714894" cy="457200"/>
            </a:xfrm>
            <a:prstGeom prst="flowChartMagneticDisk">
              <a:avLst/>
            </a:prstGeom>
            <a:pattFill prst="ltVert">
              <a:fgClr>
                <a:schemeClr val="tx1"/>
              </a:fgClr>
              <a:bgClr>
                <a:schemeClr val="bg1">
                  <a:lumMod val="85000"/>
                </a:schemeClr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C42F283B-9DF4-4906-83A2-E8D1A23EC70C}"/>
                </a:ext>
              </a:extLst>
            </p:cNvPr>
            <p:cNvSpPr/>
            <p:nvPr/>
          </p:nvSpPr>
          <p:spPr>
            <a:xfrm>
              <a:off x="1120979" y="5800869"/>
              <a:ext cx="714892" cy="1606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Magnetic Disk 322">
              <a:extLst>
                <a:ext uri="{FF2B5EF4-FFF2-40B4-BE49-F238E27FC236}">
                  <a16:creationId xmlns:a16="http://schemas.microsoft.com/office/drawing/2014/main" id="{61CE66A8-9888-482F-A884-6ABFE819C6BE}"/>
                </a:ext>
              </a:extLst>
            </p:cNvPr>
            <p:cNvSpPr/>
            <p:nvPr/>
          </p:nvSpPr>
          <p:spPr>
            <a:xfrm>
              <a:off x="10353094" y="5800870"/>
              <a:ext cx="714894" cy="457200"/>
            </a:xfrm>
            <a:prstGeom prst="flowChartMagneticDisk">
              <a:avLst/>
            </a:prstGeom>
            <a:pattFill prst="ltVert">
              <a:fgClr>
                <a:schemeClr val="tx1"/>
              </a:fgClr>
              <a:bgClr>
                <a:schemeClr val="bg1">
                  <a:lumMod val="85000"/>
                </a:schemeClr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4E1AD4C-B2AC-47C0-8B73-7D2B1D50F7B4}"/>
                </a:ext>
              </a:extLst>
            </p:cNvPr>
            <p:cNvSpPr/>
            <p:nvPr/>
          </p:nvSpPr>
          <p:spPr>
            <a:xfrm>
              <a:off x="10353095" y="5800870"/>
              <a:ext cx="714892" cy="1606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8A5B3837-42DE-4486-9F1E-D73E66C22C03}"/>
                    </a:ext>
                  </a:extLst>
                </p:cNvPr>
                <p:cNvSpPr txBox="1"/>
                <p:nvPr/>
              </p:nvSpPr>
              <p:spPr>
                <a:xfrm flipH="1">
                  <a:off x="10513514" y="6258035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8A5B3837-42DE-4486-9F1E-D73E66C22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13514" y="6258035"/>
                  <a:ext cx="39405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BB9B402-FD06-426C-8963-DF14F9B21CC3}"/>
                    </a:ext>
                  </a:extLst>
                </p:cNvPr>
                <p:cNvSpPr txBox="1"/>
                <p:nvPr/>
              </p:nvSpPr>
              <p:spPr>
                <a:xfrm>
                  <a:off x="1281398" y="6258035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BB9B402-FD06-426C-8963-DF14F9B21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398" y="6258035"/>
                  <a:ext cx="39405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463CC52A-90B7-43B8-B2B0-E8020ED27FC3}"/>
                    </a:ext>
                  </a:extLst>
                </p:cNvPr>
                <p:cNvSpPr txBox="1"/>
                <p:nvPr/>
              </p:nvSpPr>
              <p:spPr>
                <a:xfrm>
                  <a:off x="5668880" y="937593"/>
                  <a:ext cx="8475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80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463CC52A-90B7-43B8-B2B0-E8020ED27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880" y="937593"/>
                  <a:ext cx="84757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3C7918E-233E-48B4-96B3-8E3F517E1E95}"/>
                    </a:ext>
                  </a:extLst>
                </p:cNvPr>
                <p:cNvSpPr txBox="1"/>
                <p:nvPr/>
              </p:nvSpPr>
              <p:spPr>
                <a:xfrm>
                  <a:off x="11674693" y="1347824"/>
                  <a:ext cx="27706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3C7918E-233E-48B4-96B3-8E3F517E1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693" y="1347824"/>
                  <a:ext cx="27706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739" r="-121739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F6C9F1F-CD8A-4421-8E52-8C123AA46D86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141" y="574446"/>
              <a:ext cx="0" cy="73152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FA845B5-18C9-4E81-8921-58FDDFC33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141" y="1731893"/>
              <a:ext cx="0" cy="73152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7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ear train side view">
            <a:hlinkClick r:id="rId2"/>
            <a:extLst>
              <a:ext uri="{FF2B5EF4-FFF2-40B4-BE49-F238E27FC236}">
                <a16:creationId xmlns:a16="http://schemas.microsoft.com/office/drawing/2014/main" id="{A6814D45-4FAD-4FC1-8F29-6D985090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056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EFC60DA-6AD4-4B01-9465-A9EAE424A537}"/>
              </a:ext>
            </a:extLst>
          </p:cNvPr>
          <p:cNvGrpSpPr/>
          <p:nvPr/>
        </p:nvGrpSpPr>
        <p:grpSpPr>
          <a:xfrm>
            <a:off x="5511800" y="2362200"/>
            <a:ext cx="2743200" cy="2743200"/>
            <a:chOff x="5511800" y="2362200"/>
            <a:chExt cx="2743200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67F108-075B-4D59-B645-2FDC3592A2CD}"/>
                </a:ext>
              </a:extLst>
            </p:cNvPr>
            <p:cNvSpPr/>
            <p:nvPr/>
          </p:nvSpPr>
          <p:spPr>
            <a:xfrm>
              <a:off x="5511800" y="2362200"/>
              <a:ext cx="27432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C38EEE-8A21-4411-AFC1-55457504E0F6}"/>
                </a:ext>
              </a:extLst>
            </p:cNvPr>
            <p:cNvGrpSpPr/>
            <p:nvPr/>
          </p:nvGrpSpPr>
          <p:grpSpPr>
            <a:xfrm>
              <a:off x="5681067" y="2524125"/>
              <a:ext cx="2404666" cy="2419350"/>
              <a:chOff x="5688050" y="3429000"/>
              <a:chExt cx="2404666" cy="241935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DE25EA-D00B-4A2A-AF72-75AAA19E9BF5}"/>
                  </a:ext>
                </a:extLst>
              </p:cNvPr>
              <p:cNvSpPr/>
              <p:nvPr/>
            </p:nvSpPr>
            <p:spPr>
              <a:xfrm>
                <a:off x="6810376" y="3514725"/>
                <a:ext cx="190500" cy="93345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F58B99-16A0-4D24-BC6B-FF1C75E32BB6}"/>
                  </a:ext>
                </a:extLst>
              </p:cNvPr>
              <p:cNvSpPr/>
              <p:nvPr/>
            </p:nvSpPr>
            <p:spPr>
              <a:xfrm>
                <a:off x="6189862" y="3794522"/>
                <a:ext cx="142875" cy="373856"/>
              </a:xfrm>
              <a:prstGeom prst="rect">
                <a:avLst/>
              </a:prstGeom>
              <a:pattFill prst="ltVert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824579-92A5-4BF4-8168-E466F36DE26A}"/>
                  </a:ext>
                </a:extLst>
              </p:cNvPr>
              <p:cNvSpPr/>
              <p:nvPr/>
            </p:nvSpPr>
            <p:spPr>
              <a:xfrm>
                <a:off x="6423026" y="3794522"/>
                <a:ext cx="142875" cy="373856"/>
              </a:xfrm>
              <a:prstGeom prst="rect">
                <a:avLst/>
              </a:prstGeom>
              <a:pattFill prst="ltVert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3049C58-4AEC-4B8B-860F-5A92B05DE775}"/>
                  </a:ext>
                </a:extLst>
              </p:cNvPr>
              <p:cNvSpPr/>
              <p:nvPr/>
            </p:nvSpPr>
            <p:spPr>
              <a:xfrm>
                <a:off x="6096000" y="3794522"/>
                <a:ext cx="814389" cy="373856"/>
              </a:xfrm>
              <a:custGeom>
                <a:avLst/>
                <a:gdLst>
                  <a:gd name="connsiteX0" fmla="*/ 713989 w 814389"/>
                  <a:gd name="connsiteY0" fmla="*/ 0 h 373856"/>
                  <a:gd name="connsiteX1" fmla="*/ 814389 w 814389"/>
                  <a:gd name="connsiteY1" fmla="*/ 0 h 373856"/>
                  <a:gd name="connsiteX2" fmla="*/ 814389 w 814389"/>
                  <a:gd name="connsiteY2" fmla="*/ 373856 h 373856"/>
                  <a:gd name="connsiteX3" fmla="*/ 713989 w 814389"/>
                  <a:gd name="connsiteY3" fmla="*/ 373856 h 373856"/>
                  <a:gd name="connsiteX4" fmla="*/ 714377 w 814389"/>
                  <a:gd name="connsiteY4" fmla="*/ 372666 h 373856"/>
                  <a:gd name="connsiteX5" fmla="*/ 622752 w 814389"/>
                  <a:gd name="connsiteY5" fmla="*/ 287095 h 373856"/>
                  <a:gd name="connsiteX6" fmla="*/ 583409 w 814389"/>
                  <a:gd name="connsiteY6" fmla="*/ 282178 h 373856"/>
                  <a:gd name="connsiteX7" fmla="*/ 0 w 814389"/>
                  <a:gd name="connsiteY7" fmla="*/ 282178 h 373856"/>
                  <a:gd name="connsiteX8" fmla="*/ 0 w 814389"/>
                  <a:gd name="connsiteY8" fmla="*/ 91678 h 373856"/>
                  <a:gd name="connsiteX9" fmla="*/ 583409 w 814389"/>
                  <a:gd name="connsiteY9" fmla="*/ 91678 h 373856"/>
                  <a:gd name="connsiteX10" fmla="*/ 622752 w 814389"/>
                  <a:gd name="connsiteY10" fmla="*/ 86761 h 373856"/>
                  <a:gd name="connsiteX11" fmla="*/ 714377 w 814389"/>
                  <a:gd name="connsiteY11" fmla="*/ 1190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4389" h="373856">
                    <a:moveTo>
                      <a:pt x="713989" y="0"/>
                    </a:moveTo>
                    <a:lnTo>
                      <a:pt x="814389" y="0"/>
                    </a:lnTo>
                    <a:lnTo>
                      <a:pt x="814389" y="373856"/>
                    </a:lnTo>
                    <a:lnTo>
                      <a:pt x="713989" y="373856"/>
                    </a:lnTo>
                    <a:lnTo>
                      <a:pt x="714377" y="372666"/>
                    </a:lnTo>
                    <a:cubicBezTo>
                      <a:pt x="714377" y="334199"/>
                      <a:pt x="676596" y="301194"/>
                      <a:pt x="622752" y="287095"/>
                    </a:cubicBezTo>
                    <a:lnTo>
                      <a:pt x="583409" y="282178"/>
                    </a:lnTo>
                    <a:lnTo>
                      <a:pt x="0" y="282178"/>
                    </a:lnTo>
                    <a:lnTo>
                      <a:pt x="0" y="91678"/>
                    </a:lnTo>
                    <a:lnTo>
                      <a:pt x="583409" y="91678"/>
                    </a:lnTo>
                    <a:lnTo>
                      <a:pt x="622752" y="86761"/>
                    </a:lnTo>
                    <a:cubicBezTo>
                      <a:pt x="676596" y="72662"/>
                      <a:pt x="714377" y="39657"/>
                      <a:pt x="714377" y="119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8E5D0F-1292-4992-AB01-859DBB1E0F52}"/>
                  </a:ext>
                </a:extLst>
              </p:cNvPr>
              <p:cNvSpPr/>
              <p:nvPr/>
            </p:nvSpPr>
            <p:spPr>
              <a:xfrm flipH="1">
                <a:off x="6810376" y="4448175"/>
                <a:ext cx="190500" cy="1400175"/>
              </a:xfrm>
              <a:prstGeom prst="rect">
                <a:avLst/>
              </a:prstGeom>
              <a:pattFill prst="wdDn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35B681-A997-4B22-A86A-D3CDC8927B5C}"/>
                  </a:ext>
                </a:extLst>
              </p:cNvPr>
              <p:cNvSpPr/>
              <p:nvPr/>
            </p:nvSpPr>
            <p:spPr>
              <a:xfrm flipH="1">
                <a:off x="7478515" y="4867871"/>
                <a:ext cx="142875" cy="560784"/>
              </a:xfrm>
              <a:prstGeom prst="rect">
                <a:avLst/>
              </a:prstGeom>
              <a:pattFill prst="ltVert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B52E31-2112-4A34-8762-6AE22D2C04BC}"/>
                  </a:ext>
                </a:extLst>
              </p:cNvPr>
              <p:cNvSpPr/>
              <p:nvPr/>
            </p:nvSpPr>
            <p:spPr>
              <a:xfrm flipH="1">
                <a:off x="7245351" y="4867871"/>
                <a:ext cx="142875" cy="560784"/>
              </a:xfrm>
              <a:prstGeom prst="rect">
                <a:avLst/>
              </a:prstGeom>
              <a:pattFill prst="ltVert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7AB532-EC61-4BD6-B2B7-6236D3E51273}"/>
                  </a:ext>
                </a:extLst>
              </p:cNvPr>
              <p:cNvSpPr/>
              <p:nvPr/>
            </p:nvSpPr>
            <p:spPr>
              <a:xfrm flipH="1">
                <a:off x="6900863" y="4867871"/>
                <a:ext cx="814389" cy="560784"/>
              </a:xfrm>
              <a:custGeom>
                <a:avLst/>
                <a:gdLst>
                  <a:gd name="connsiteX0" fmla="*/ 713989 w 814389"/>
                  <a:gd name="connsiteY0" fmla="*/ 0 h 373856"/>
                  <a:gd name="connsiteX1" fmla="*/ 814389 w 814389"/>
                  <a:gd name="connsiteY1" fmla="*/ 0 h 373856"/>
                  <a:gd name="connsiteX2" fmla="*/ 814389 w 814389"/>
                  <a:gd name="connsiteY2" fmla="*/ 373856 h 373856"/>
                  <a:gd name="connsiteX3" fmla="*/ 713989 w 814389"/>
                  <a:gd name="connsiteY3" fmla="*/ 373856 h 373856"/>
                  <a:gd name="connsiteX4" fmla="*/ 714377 w 814389"/>
                  <a:gd name="connsiteY4" fmla="*/ 372666 h 373856"/>
                  <a:gd name="connsiteX5" fmla="*/ 622752 w 814389"/>
                  <a:gd name="connsiteY5" fmla="*/ 287095 h 373856"/>
                  <a:gd name="connsiteX6" fmla="*/ 583409 w 814389"/>
                  <a:gd name="connsiteY6" fmla="*/ 282178 h 373856"/>
                  <a:gd name="connsiteX7" fmla="*/ 0 w 814389"/>
                  <a:gd name="connsiteY7" fmla="*/ 282178 h 373856"/>
                  <a:gd name="connsiteX8" fmla="*/ 0 w 814389"/>
                  <a:gd name="connsiteY8" fmla="*/ 91678 h 373856"/>
                  <a:gd name="connsiteX9" fmla="*/ 583409 w 814389"/>
                  <a:gd name="connsiteY9" fmla="*/ 91678 h 373856"/>
                  <a:gd name="connsiteX10" fmla="*/ 622752 w 814389"/>
                  <a:gd name="connsiteY10" fmla="*/ 86761 h 373856"/>
                  <a:gd name="connsiteX11" fmla="*/ 714377 w 814389"/>
                  <a:gd name="connsiteY11" fmla="*/ 1190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4389" h="373856">
                    <a:moveTo>
                      <a:pt x="713989" y="0"/>
                    </a:moveTo>
                    <a:lnTo>
                      <a:pt x="814389" y="0"/>
                    </a:lnTo>
                    <a:lnTo>
                      <a:pt x="814389" y="373856"/>
                    </a:lnTo>
                    <a:lnTo>
                      <a:pt x="713989" y="373856"/>
                    </a:lnTo>
                    <a:lnTo>
                      <a:pt x="714377" y="372666"/>
                    </a:lnTo>
                    <a:cubicBezTo>
                      <a:pt x="714377" y="334199"/>
                      <a:pt x="676596" y="301194"/>
                      <a:pt x="622752" y="287095"/>
                    </a:cubicBezTo>
                    <a:lnTo>
                      <a:pt x="583409" y="282178"/>
                    </a:lnTo>
                    <a:lnTo>
                      <a:pt x="0" y="282178"/>
                    </a:lnTo>
                    <a:lnTo>
                      <a:pt x="0" y="91678"/>
                    </a:lnTo>
                    <a:lnTo>
                      <a:pt x="583409" y="91678"/>
                    </a:lnTo>
                    <a:lnTo>
                      <a:pt x="622752" y="86761"/>
                    </a:lnTo>
                    <a:cubicBezTo>
                      <a:pt x="676596" y="72662"/>
                      <a:pt x="714377" y="39657"/>
                      <a:pt x="714377" y="11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0D54234-F509-4A6E-908C-207B35005724}"/>
                  </a:ext>
                </a:extLst>
              </p:cNvPr>
              <p:cNvSpPr/>
              <p:nvPr/>
            </p:nvSpPr>
            <p:spPr>
              <a:xfrm rot="900000">
                <a:off x="7655455" y="4910992"/>
                <a:ext cx="278320" cy="474542"/>
              </a:xfrm>
              <a:prstGeom prst="arc">
                <a:avLst>
                  <a:gd name="adj1" fmla="val 14712621"/>
                  <a:gd name="adj2" fmla="val 5048999"/>
                </a:avLst>
              </a:prstGeom>
              <a:ln>
                <a:solidFill>
                  <a:schemeClr val="accent1">
                    <a:alpha val="99000"/>
                  </a:schemeClr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CC42E6C-6086-4F21-8AC1-84A48694133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765767" y="4610822"/>
                    <a:ext cx="326949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CC42E6C-6086-4F21-8AC1-84A486941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65767" y="4610822"/>
                    <a:ext cx="32694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r="-7547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7E29758-B70D-4E11-8793-DBC9ACC5DDA2}"/>
                  </a:ext>
                </a:extLst>
              </p:cNvPr>
              <p:cNvSpPr/>
              <p:nvPr/>
            </p:nvSpPr>
            <p:spPr>
              <a:xfrm flipV="1">
                <a:off x="5712365" y="3744179"/>
                <a:ext cx="278320" cy="474542"/>
              </a:xfrm>
              <a:prstGeom prst="arc">
                <a:avLst>
                  <a:gd name="adj1" fmla="val 14712621"/>
                  <a:gd name="adj2" fmla="val 5048999"/>
                </a:avLst>
              </a:prstGeom>
              <a:ln>
                <a:solidFill>
                  <a:schemeClr val="accent6">
                    <a:alpha val="99000"/>
                  </a:schemeClr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D0C6735-872C-4F46-8830-8B923CB8471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88050" y="3429000"/>
                    <a:ext cx="321627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D0C6735-872C-4F46-8830-8B923CB847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88050" y="3429000"/>
                    <a:ext cx="32162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321" r="-5660" b="-1521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CA06E16-2FF7-4E72-BDB1-FCF828CAB56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163441" y="3845957"/>
                    <a:ext cx="304058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CA06E16-2FF7-4E72-BDB1-FCF828CAB5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163441" y="3845957"/>
                    <a:ext cx="30405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6000" b="-1521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23AFCCF-140F-4CBE-9DD1-2FC89FEEF0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348504" y="5009762"/>
                    <a:ext cx="309380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23AFCCF-140F-4CBE-9DD1-2FC89FEEF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348504" y="5009762"/>
                    <a:ext cx="30938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647" r="-7843" b="-1521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036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9306DB-3D33-443B-A749-3FB7F7D5826F}"/>
              </a:ext>
            </a:extLst>
          </p:cNvPr>
          <p:cNvGrpSpPr/>
          <p:nvPr/>
        </p:nvGrpSpPr>
        <p:grpSpPr>
          <a:xfrm>
            <a:off x="3753834" y="2377331"/>
            <a:ext cx="2743200" cy="2286000"/>
            <a:chOff x="3753834" y="2377331"/>
            <a:chExt cx="2743200" cy="228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B157A3-35DC-4868-88A4-10C09E7554F1}"/>
                </a:ext>
              </a:extLst>
            </p:cNvPr>
            <p:cNvSpPr/>
            <p:nvPr/>
          </p:nvSpPr>
          <p:spPr>
            <a:xfrm>
              <a:off x="3753834" y="2377331"/>
              <a:ext cx="27432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A4DF8-9FE8-4A93-9B3F-3BBD9EE9EC12}"/>
                </a:ext>
              </a:extLst>
            </p:cNvPr>
            <p:cNvGrpSpPr/>
            <p:nvPr/>
          </p:nvGrpSpPr>
          <p:grpSpPr>
            <a:xfrm>
              <a:off x="3994694" y="2426643"/>
              <a:ext cx="2261480" cy="2187377"/>
              <a:chOff x="5003680" y="2335312"/>
              <a:chExt cx="2261480" cy="21873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5CC6058-E5DA-4285-BF20-F40877B513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6298" y="4522688"/>
                <a:ext cx="92328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A30A27-E0E0-4CCF-A2F3-5221E93EF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6297" y="2337186"/>
                <a:ext cx="92328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661B668-34D1-4E91-B340-5AD6B5181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298" y="2335312"/>
                <a:ext cx="0" cy="66744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4837924-40A0-4AEE-B7E5-F1DA766BE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298" y="3847767"/>
                <a:ext cx="0" cy="67492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F282C11-E1EC-4CEE-B99D-031424DAA071}"/>
                  </a:ext>
                </a:extLst>
              </p:cNvPr>
              <p:cNvSpPr/>
              <p:nvPr/>
            </p:nvSpPr>
            <p:spPr>
              <a:xfrm>
                <a:off x="6069137" y="2979367"/>
                <a:ext cx="274320" cy="8889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D42CD29-0595-408F-A062-72BCE2E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001691" y="3244423"/>
                    <a:ext cx="263469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D42CD29-0595-408F-A062-72BCE2E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1691" y="3244423"/>
                    <a:ext cx="26346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953" r="-6977" b="-13043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DC1A5E-26BE-4FC6-9F69-E00D2283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9585" y="3641962"/>
                <a:ext cx="0" cy="73152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C4A555D-7371-4AF4-8807-3D5351F8C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426" y="2484515"/>
                <a:ext cx="0" cy="73152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irect Access Storage 23">
                <a:extLst>
                  <a:ext uri="{FF2B5EF4-FFF2-40B4-BE49-F238E27FC236}">
                    <a16:creationId xmlns:a16="http://schemas.microsoft.com/office/drawing/2014/main" id="{0D16CCB5-ECA6-4951-9C11-6AF064DA7854}"/>
                  </a:ext>
                </a:extLst>
              </p:cNvPr>
              <p:cNvSpPr/>
              <p:nvPr/>
            </p:nvSpPr>
            <p:spPr>
              <a:xfrm flipH="1">
                <a:off x="5808658" y="3084245"/>
                <a:ext cx="859283" cy="679229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5B51DE1-D1D0-4A89-8A11-981172E694E2}"/>
                  </a:ext>
                </a:extLst>
              </p:cNvPr>
              <p:cNvSpPr/>
              <p:nvPr/>
            </p:nvSpPr>
            <p:spPr>
              <a:xfrm rot="4920000" flipH="1">
                <a:off x="5353395" y="3007489"/>
                <a:ext cx="345263" cy="1044694"/>
              </a:xfrm>
              <a:custGeom>
                <a:avLst/>
                <a:gdLst>
                  <a:gd name="connsiteX0" fmla="*/ 345017 w 345263"/>
                  <a:gd name="connsiteY0" fmla="*/ 45213 h 1044694"/>
                  <a:gd name="connsiteX1" fmla="*/ 163488 w 345263"/>
                  <a:gd name="connsiteY1" fmla="*/ 4383 h 1044694"/>
                  <a:gd name="connsiteX2" fmla="*/ 246 w 345263"/>
                  <a:gd name="connsiteY2" fmla="*/ 93668 h 1044694"/>
                  <a:gd name="connsiteX3" fmla="*/ 57201 w 345263"/>
                  <a:gd name="connsiteY3" fmla="*/ 132574 h 1044694"/>
                  <a:gd name="connsiteX4" fmla="*/ 80950 w 345263"/>
                  <a:gd name="connsiteY4" fmla="*/ 135186 h 1044694"/>
                  <a:gd name="connsiteX5" fmla="*/ 80950 w 345263"/>
                  <a:gd name="connsiteY5" fmla="*/ 1044694 h 1044694"/>
                  <a:gd name="connsiteX6" fmla="*/ 263830 w 345263"/>
                  <a:gd name="connsiteY6" fmla="*/ 1044694 h 1044694"/>
                  <a:gd name="connsiteX7" fmla="*/ 263830 w 345263"/>
                  <a:gd name="connsiteY7" fmla="*/ 113535 h 1044694"/>
                  <a:gd name="connsiteX8" fmla="*/ 300992 w 345263"/>
                  <a:gd name="connsiteY8" fmla="*/ 98312 h 1044694"/>
                  <a:gd name="connsiteX9" fmla="*/ 345017 w 345263"/>
                  <a:gd name="connsiteY9" fmla="*/ 45213 h 1044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5263" h="1044694">
                    <a:moveTo>
                      <a:pt x="345017" y="45213"/>
                    </a:moveTo>
                    <a:cubicBezTo>
                      <a:pt x="339968" y="9284"/>
                      <a:pt x="258694" y="-8997"/>
                      <a:pt x="163488" y="4383"/>
                    </a:cubicBezTo>
                    <a:cubicBezTo>
                      <a:pt x="68282" y="17763"/>
                      <a:pt x="-4804" y="57738"/>
                      <a:pt x="246" y="93668"/>
                    </a:cubicBezTo>
                    <a:cubicBezTo>
                      <a:pt x="2770" y="111633"/>
                      <a:pt x="24351" y="125186"/>
                      <a:pt x="57201" y="132574"/>
                    </a:cubicBezTo>
                    <a:lnTo>
                      <a:pt x="80950" y="135186"/>
                    </a:lnTo>
                    <a:lnTo>
                      <a:pt x="80950" y="1044694"/>
                    </a:lnTo>
                    <a:lnTo>
                      <a:pt x="263830" y="1044694"/>
                    </a:lnTo>
                    <a:lnTo>
                      <a:pt x="263830" y="113535"/>
                    </a:lnTo>
                    <a:lnTo>
                      <a:pt x="300992" y="98312"/>
                    </a:lnTo>
                    <a:cubicBezTo>
                      <a:pt x="330533" y="82155"/>
                      <a:pt x="347542" y="63178"/>
                      <a:pt x="345017" y="4521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D7747057-5DC2-42EE-888F-53BB4577757D}"/>
                  </a:ext>
                </a:extLst>
              </p:cNvPr>
              <p:cNvSpPr/>
              <p:nvPr/>
            </p:nvSpPr>
            <p:spPr>
              <a:xfrm rot="3120000" flipH="1">
                <a:off x="5148242" y="3317215"/>
                <a:ext cx="278320" cy="474542"/>
              </a:xfrm>
              <a:prstGeom prst="arc">
                <a:avLst>
                  <a:gd name="adj1" fmla="val 14712621"/>
                  <a:gd name="adj2" fmla="val 1171610"/>
                </a:avLst>
              </a:prstGeom>
              <a:ln>
                <a:headEnd type="stealth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C5CD168-EE4C-4D27-AA95-B28D2C8BBD22}"/>
                      </a:ext>
                    </a:extLst>
                  </p:cNvPr>
                  <p:cNvSpPr txBox="1"/>
                  <p:nvPr/>
                </p:nvSpPr>
                <p:spPr>
                  <a:xfrm>
                    <a:off x="5213065" y="3066198"/>
                    <a:ext cx="307392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C5CD168-EE4C-4D27-AA95-B28D2C8BB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065" y="3066198"/>
                    <a:ext cx="3073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00" r="-6000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4569467-89A6-4ABC-B83E-59D443CA33E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61205" y="3844963"/>
                    <a:ext cx="295594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4569467-89A6-4ABC-B83E-59D443CA33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61205" y="3844963"/>
                    <a:ext cx="2955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327" r="-4082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720C9B-D3BA-49AE-96B1-BFAD1A50395D}"/>
              </a:ext>
            </a:extLst>
          </p:cNvPr>
          <p:cNvGrpSpPr/>
          <p:nvPr/>
        </p:nvGrpSpPr>
        <p:grpSpPr>
          <a:xfrm>
            <a:off x="2853711" y="1624896"/>
            <a:ext cx="3657600" cy="3657600"/>
            <a:chOff x="2853711" y="1624896"/>
            <a:chExt cx="3657600" cy="3657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876313-43B1-446F-9008-31C402328297}"/>
                </a:ext>
              </a:extLst>
            </p:cNvPr>
            <p:cNvSpPr/>
            <p:nvPr/>
          </p:nvSpPr>
          <p:spPr>
            <a:xfrm>
              <a:off x="2853711" y="1624896"/>
              <a:ext cx="36576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4D28B8E-8020-4218-8EB3-BC2CD487C828}"/>
                </a:ext>
              </a:extLst>
            </p:cNvPr>
            <p:cNvGrpSpPr/>
            <p:nvPr/>
          </p:nvGrpSpPr>
          <p:grpSpPr>
            <a:xfrm>
              <a:off x="2877101" y="1779665"/>
              <a:ext cx="3610821" cy="3348062"/>
              <a:chOff x="3950801" y="1001892"/>
              <a:chExt cx="3610821" cy="334806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9E51C0-595D-4018-A62F-6ADE33C7BDA9}"/>
                  </a:ext>
                </a:extLst>
              </p:cNvPr>
              <p:cNvSpPr/>
              <p:nvPr/>
            </p:nvSpPr>
            <p:spPr>
              <a:xfrm flipH="1">
                <a:off x="6133741" y="1813707"/>
                <a:ext cx="274320" cy="2328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AF5E67-DBEE-4E78-876F-B9670373AAA3}"/>
                  </a:ext>
                </a:extLst>
              </p:cNvPr>
              <p:cNvSpPr/>
              <p:nvPr/>
            </p:nvSpPr>
            <p:spPr>
              <a:xfrm flipH="1">
                <a:off x="6133741" y="2455887"/>
                <a:ext cx="274320" cy="2468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46BC322-AA09-4D70-840A-F7E46502777E}"/>
                  </a:ext>
                </a:extLst>
              </p:cNvPr>
              <p:cNvSpPr/>
              <p:nvPr/>
            </p:nvSpPr>
            <p:spPr>
              <a:xfrm flipH="1">
                <a:off x="5905141" y="1885455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E79A2E-8B7B-4E30-A504-9111649EEDA5}"/>
                  </a:ext>
                </a:extLst>
              </p:cNvPr>
              <p:cNvSpPr/>
              <p:nvPr/>
            </p:nvSpPr>
            <p:spPr>
              <a:xfrm rot="18000000">
                <a:off x="6852962" y="1944765"/>
                <a:ext cx="45719" cy="1371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F29AAF0C-9B33-4BF2-B080-60D10A81FE3A}"/>
                  </a:ext>
                </a:extLst>
              </p:cNvPr>
              <p:cNvSpPr/>
              <p:nvPr/>
            </p:nvSpPr>
            <p:spPr>
              <a:xfrm rot="1800000" flipH="1">
                <a:off x="6969034" y="2527454"/>
                <a:ext cx="278320" cy="474542"/>
              </a:xfrm>
              <a:prstGeom prst="arc">
                <a:avLst>
                  <a:gd name="adj1" fmla="val 14712621"/>
                  <a:gd name="adj2" fmla="val 5048999"/>
                </a:avLst>
              </a:prstGeom>
              <a:ln>
                <a:solidFill>
                  <a:schemeClr val="accent1">
                    <a:alpha val="99000"/>
                  </a:schemeClr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A6A56B00-350E-4A72-836F-3BB9BEAB5E0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7244" y="2214944"/>
                    <a:ext cx="338746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A6A56B00-350E-4A72-836F-3BB9BEAB5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244" y="2214944"/>
                    <a:ext cx="33874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r="-3636" b="-11111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E3EDC3E-2C00-4059-83F0-7E7547ECD4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9208" y="3039788"/>
                <a:ext cx="9867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1CC6F07A-45A0-44AD-939B-088A2EBB536C}"/>
                  </a:ext>
                </a:extLst>
              </p:cNvPr>
              <p:cNvSpPr/>
              <p:nvPr/>
            </p:nvSpPr>
            <p:spPr>
              <a:xfrm rot="5733008">
                <a:off x="5059477" y="231993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1CC0A92F-4D5F-4DD1-BC93-6F23FCFD187B}"/>
                  </a:ext>
                </a:extLst>
              </p:cNvPr>
              <p:cNvSpPr/>
              <p:nvPr/>
            </p:nvSpPr>
            <p:spPr>
              <a:xfrm rot="4743522" flipH="1">
                <a:off x="5034433" y="2375720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93112F9-F1D7-4061-8C1F-1BBDB45F84F6}"/>
                  </a:ext>
                </a:extLst>
              </p:cNvPr>
              <p:cNvSpPr/>
              <p:nvPr/>
            </p:nvSpPr>
            <p:spPr>
              <a:xfrm rot="5733008">
                <a:off x="5059477" y="2181635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D6DDEEC3-8AEF-4D0B-B2D5-C197DAADD2CE}"/>
                  </a:ext>
                </a:extLst>
              </p:cNvPr>
              <p:cNvSpPr/>
              <p:nvPr/>
            </p:nvSpPr>
            <p:spPr>
              <a:xfrm rot="4743522" flipH="1">
                <a:off x="5034433" y="2237417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6A1C320E-E625-4070-AC64-60C6CD3D75E8}"/>
                  </a:ext>
                </a:extLst>
              </p:cNvPr>
              <p:cNvSpPr/>
              <p:nvPr/>
            </p:nvSpPr>
            <p:spPr>
              <a:xfrm rot="5400000" flipH="1">
                <a:off x="5061424" y="2215674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03DC3FC0-B4A4-4381-9E53-652EF06DD8DC}"/>
                  </a:ext>
                </a:extLst>
              </p:cNvPr>
              <p:cNvSpPr/>
              <p:nvPr/>
            </p:nvSpPr>
            <p:spPr>
              <a:xfrm rot="4743522" flipH="1">
                <a:off x="5034433" y="2100258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16D16E0F-6A76-4F5F-B26B-14D2A57D4041}"/>
                  </a:ext>
                </a:extLst>
              </p:cNvPr>
              <p:cNvSpPr/>
              <p:nvPr/>
            </p:nvSpPr>
            <p:spPr>
              <a:xfrm rot="5733008">
                <a:off x="5059477" y="2044476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42B214AE-4A36-406A-995E-ABBE8FB94D50}"/>
                  </a:ext>
                </a:extLst>
              </p:cNvPr>
              <p:cNvSpPr/>
              <p:nvPr/>
            </p:nvSpPr>
            <p:spPr>
              <a:xfrm rot="5733008">
                <a:off x="5059477" y="1906173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D7D6B5E7-F0F3-4C98-AF07-268B6E7434BB}"/>
                  </a:ext>
                </a:extLst>
              </p:cNvPr>
              <p:cNvSpPr/>
              <p:nvPr/>
            </p:nvSpPr>
            <p:spPr>
              <a:xfrm rot="4743522" flipH="1">
                <a:off x="5034433" y="1961955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F886D5DA-8758-42B1-B70A-EA5427AB4E42}"/>
                  </a:ext>
                </a:extLst>
              </p:cNvPr>
              <p:cNvSpPr/>
              <p:nvPr/>
            </p:nvSpPr>
            <p:spPr>
              <a:xfrm rot="5400000" flipH="1">
                <a:off x="5061424" y="1940213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7B017765-AF88-4039-B463-CB9562E275F2}"/>
                  </a:ext>
                </a:extLst>
              </p:cNvPr>
              <p:cNvSpPr/>
              <p:nvPr/>
            </p:nvSpPr>
            <p:spPr>
              <a:xfrm rot="5400000" flipH="1">
                <a:off x="5061424" y="2078619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A008306A-B4FC-42E4-8D29-D2127D3EF754}"/>
                  </a:ext>
                </a:extLst>
              </p:cNvPr>
              <p:cNvSpPr/>
              <p:nvPr/>
            </p:nvSpPr>
            <p:spPr>
              <a:xfrm rot="5400000" flipH="1">
                <a:off x="5061424" y="180195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E98DB395-573C-43AE-B5E0-9D3D26F7A2DB}"/>
                  </a:ext>
                </a:extLst>
              </p:cNvPr>
              <p:cNvSpPr/>
              <p:nvPr/>
            </p:nvSpPr>
            <p:spPr>
              <a:xfrm rot="5733008">
                <a:off x="5059477" y="1767755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48E1FF96-5957-41DD-9555-A8DD308AE48E}"/>
                  </a:ext>
                </a:extLst>
              </p:cNvPr>
              <p:cNvSpPr/>
              <p:nvPr/>
            </p:nvSpPr>
            <p:spPr>
              <a:xfrm rot="4743522" flipH="1">
                <a:off x="5034433" y="1823537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96807A09-8FFB-4C30-B4F7-7EC0285E1684}"/>
                  </a:ext>
                </a:extLst>
              </p:cNvPr>
              <p:cNvSpPr/>
              <p:nvPr/>
            </p:nvSpPr>
            <p:spPr>
              <a:xfrm rot="5733008">
                <a:off x="5059477" y="1629452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63689ACD-56F9-4335-8F94-B95187FD701B}"/>
                  </a:ext>
                </a:extLst>
              </p:cNvPr>
              <p:cNvSpPr/>
              <p:nvPr/>
            </p:nvSpPr>
            <p:spPr>
              <a:xfrm rot="4743522" flipH="1">
                <a:off x="5034433" y="168523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6CCEB2CD-30CD-46AA-9186-C81E83A45722}"/>
                  </a:ext>
                </a:extLst>
              </p:cNvPr>
              <p:cNvSpPr/>
              <p:nvPr/>
            </p:nvSpPr>
            <p:spPr>
              <a:xfrm rot="5400000" flipH="1">
                <a:off x="5061424" y="1663491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B6C0A032-803E-461B-870D-5BE6A8E6D3D3}"/>
                  </a:ext>
                </a:extLst>
              </p:cNvPr>
              <p:cNvSpPr/>
              <p:nvPr/>
            </p:nvSpPr>
            <p:spPr>
              <a:xfrm rot="4743522" flipH="1">
                <a:off x="5034433" y="1548075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B7DCD2E3-9880-420D-89FD-B127956BC8A8}"/>
                  </a:ext>
                </a:extLst>
              </p:cNvPr>
              <p:cNvSpPr/>
              <p:nvPr/>
            </p:nvSpPr>
            <p:spPr>
              <a:xfrm rot="5733008">
                <a:off x="5059477" y="1492293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46A7DBB3-D700-4D44-BDDD-061ECF8D50E6}"/>
                  </a:ext>
                </a:extLst>
              </p:cNvPr>
              <p:cNvSpPr/>
              <p:nvPr/>
            </p:nvSpPr>
            <p:spPr>
              <a:xfrm rot="5733008">
                <a:off x="5059477" y="1353990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EC3AEA13-4D68-4467-96D4-3596E87B539E}"/>
                  </a:ext>
                </a:extLst>
              </p:cNvPr>
              <p:cNvSpPr/>
              <p:nvPr/>
            </p:nvSpPr>
            <p:spPr>
              <a:xfrm rot="4743522" flipH="1">
                <a:off x="5034433" y="1409772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C35A552B-625B-4003-A76C-63CD67D8E918}"/>
                  </a:ext>
                </a:extLst>
              </p:cNvPr>
              <p:cNvSpPr/>
              <p:nvPr/>
            </p:nvSpPr>
            <p:spPr>
              <a:xfrm rot="5400000" flipH="1">
                <a:off x="5061424" y="138803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10922A44-9FC0-4517-8E97-B1EA5B2BBDD4}"/>
                  </a:ext>
                </a:extLst>
              </p:cNvPr>
              <p:cNvSpPr/>
              <p:nvPr/>
            </p:nvSpPr>
            <p:spPr>
              <a:xfrm rot="5400000" flipH="1">
                <a:off x="5061424" y="152643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A0F19C4E-1635-4425-8DE5-107924DC0F66}"/>
                  </a:ext>
                </a:extLst>
              </p:cNvPr>
              <p:cNvSpPr/>
              <p:nvPr/>
            </p:nvSpPr>
            <p:spPr>
              <a:xfrm rot="5400000" flipH="1">
                <a:off x="5061424" y="1249767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819415E-5C9B-4D4A-9472-80986505C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5969" y="2647127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5D42E7F-1F03-454C-B473-98255F3AF8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5969" y="1001892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1353CD2-5C00-4F15-A9AA-46202DC611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3049" y="1001892"/>
                <a:ext cx="98292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6A0BDFCD-1F20-403B-ADA2-48E36756D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801" y="1823564"/>
                    <a:ext cx="264240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6A0BDFCD-1F20-403B-ADA2-48E36756D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0801" y="1823564"/>
                    <a:ext cx="26424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953" r="-4651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468D1684-039D-43F8-8CE8-A44A50AB4F98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839" y="1880482"/>
                    <a:ext cx="276166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468D1684-039D-43F8-8CE8-A44A50AB4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839" y="1880482"/>
                    <a:ext cx="27616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E0A55FE-BEC3-4BC9-8EE7-4F404F81B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208" y="2233803"/>
                <a:ext cx="0" cy="73152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494AD3C-C19A-4575-83A5-93CB1C12A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3049" y="1076356"/>
                <a:ext cx="0" cy="73152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18CC1F1-D066-4435-920D-866F56EEC7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55296" y="3856573"/>
                <a:ext cx="9867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B6A85F71-8F67-4434-9F64-905F5580B05D}"/>
                  </a:ext>
                </a:extLst>
              </p:cNvPr>
              <p:cNvSpPr/>
              <p:nvPr/>
            </p:nvSpPr>
            <p:spPr>
              <a:xfrm rot="333008">
                <a:off x="6776921" y="314955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964F60E4-7613-4AC0-B409-C7291BE8D512}"/>
                  </a:ext>
                </a:extLst>
              </p:cNvPr>
              <p:cNvSpPr/>
              <p:nvPr/>
            </p:nvSpPr>
            <p:spPr>
              <a:xfrm rot="20943522" flipH="1">
                <a:off x="6805144" y="3147040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E6CAB727-D40B-4EE1-973F-522AB4C7F1EA}"/>
                  </a:ext>
                </a:extLst>
              </p:cNvPr>
              <p:cNvSpPr/>
              <p:nvPr/>
            </p:nvSpPr>
            <p:spPr>
              <a:xfrm rot="333008">
                <a:off x="6638618" y="314955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94C133F8-4607-4974-A7D8-12CCB4FC40E0}"/>
                  </a:ext>
                </a:extLst>
              </p:cNvPr>
              <p:cNvSpPr/>
              <p:nvPr/>
            </p:nvSpPr>
            <p:spPr>
              <a:xfrm rot="20943522" flipH="1">
                <a:off x="6666841" y="3147040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CA2984C5-F913-4E91-B34C-472F2C83F526}"/>
                  </a:ext>
                </a:extLst>
              </p:cNvPr>
              <p:cNvSpPr/>
              <p:nvPr/>
            </p:nvSpPr>
            <p:spPr>
              <a:xfrm flipH="1">
                <a:off x="6669350" y="302478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65EFAE7D-7208-4B38-9F7D-2DA4AA7AFB9E}"/>
                  </a:ext>
                </a:extLst>
              </p:cNvPr>
              <p:cNvSpPr/>
              <p:nvPr/>
            </p:nvSpPr>
            <p:spPr>
              <a:xfrm rot="20943522" flipH="1">
                <a:off x="6529682" y="3147040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8564F9BD-6483-460E-81C3-3A6216E91326}"/>
                  </a:ext>
                </a:extLst>
              </p:cNvPr>
              <p:cNvSpPr/>
              <p:nvPr/>
            </p:nvSpPr>
            <p:spPr>
              <a:xfrm rot="333008">
                <a:off x="6501459" y="314955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2D7E051B-A6BB-4560-BF8C-FF8E05FD1D83}"/>
                  </a:ext>
                </a:extLst>
              </p:cNvPr>
              <p:cNvSpPr/>
              <p:nvPr/>
            </p:nvSpPr>
            <p:spPr>
              <a:xfrm rot="333008">
                <a:off x="6363156" y="314955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049AC310-8560-4147-B71A-6E005B65F2C7}"/>
                  </a:ext>
                </a:extLst>
              </p:cNvPr>
              <p:cNvSpPr/>
              <p:nvPr/>
            </p:nvSpPr>
            <p:spPr>
              <a:xfrm rot="20943522" flipH="1">
                <a:off x="6391379" y="3147040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9DEC0E73-5D16-4169-8E3F-F84FBB05CC8A}"/>
                  </a:ext>
                </a:extLst>
              </p:cNvPr>
              <p:cNvSpPr/>
              <p:nvPr/>
            </p:nvSpPr>
            <p:spPr>
              <a:xfrm flipH="1">
                <a:off x="6393888" y="3024786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9CA05E5F-AC26-4A33-9CB3-968C3046C9A3}"/>
                  </a:ext>
                </a:extLst>
              </p:cNvPr>
              <p:cNvSpPr/>
              <p:nvPr/>
            </p:nvSpPr>
            <p:spPr>
              <a:xfrm flipH="1">
                <a:off x="6532295" y="302478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CF70A5C9-E787-4041-9109-700065477813}"/>
                  </a:ext>
                </a:extLst>
              </p:cNvPr>
              <p:cNvSpPr/>
              <p:nvPr/>
            </p:nvSpPr>
            <p:spPr>
              <a:xfrm flipH="1">
                <a:off x="6255626" y="302478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57519093-2519-4330-8016-DBB2C207A376}"/>
                  </a:ext>
                </a:extLst>
              </p:cNvPr>
              <p:cNvSpPr/>
              <p:nvPr/>
            </p:nvSpPr>
            <p:spPr>
              <a:xfrm rot="333008">
                <a:off x="6224738" y="314955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0B79A6FA-1A15-441B-A2CE-377E60FC0791}"/>
                  </a:ext>
                </a:extLst>
              </p:cNvPr>
              <p:cNvSpPr/>
              <p:nvPr/>
            </p:nvSpPr>
            <p:spPr>
              <a:xfrm rot="20943522" flipH="1">
                <a:off x="6252961" y="3147040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66454006-B739-432E-967C-A87C2EBE435A}"/>
                  </a:ext>
                </a:extLst>
              </p:cNvPr>
              <p:cNvSpPr/>
              <p:nvPr/>
            </p:nvSpPr>
            <p:spPr>
              <a:xfrm rot="333008">
                <a:off x="6086435" y="314955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4F4EC38E-39E1-442F-82FF-A75FF3CD5AFD}"/>
                  </a:ext>
                </a:extLst>
              </p:cNvPr>
              <p:cNvSpPr/>
              <p:nvPr/>
            </p:nvSpPr>
            <p:spPr>
              <a:xfrm rot="20943522" flipH="1">
                <a:off x="6114658" y="3147040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B7065DF6-EC47-4B28-B0DC-D02459FC205B}"/>
                  </a:ext>
                </a:extLst>
              </p:cNvPr>
              <p:cNvSpPr/>
              <p:nvPr/>
            </p:nvSpPr>
            <p:spPr>
              <a:xfrm flipH="1">
                <a:off x="6117167" y="302478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0D44F2F1-8CE3-4151-84D3-6E3F57E4D51A}"/>
                  </a:ext>
                </a:extLst>
              </p:cNvPr>
              <p:cNvSpPr/>
              <p:nvPr/>
            </p:nvSpPr>
            <p:spPr>
              <a:xfrm rot="20943522" flipH="1">
                <a:off x="5977499" y="3147040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F17BB078-B786-426A-8F2C-EC3BA50AC9BE}"/>
                  </a:ext>
                </a:extLst>
              </p:cNvPr>
              <p:cNvSpPr/>
              <p:nvPr/>
            </p:nvSpPr>
            <p:spPr>
              <a:xfrm rot="333008">
                <a:off x="5949276" y="314955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F8E4BC76-C944-4C5A-8C6A-94DDBC28F373}"/>
                  </a:ext>
                </a:extLst>
              </p:cNvPr>
              <p:cNvSpPr/>
              <p:nvPr/>
            </p:nvSpPr>
            <p:spPr>
              <a:xfrm rot="333008">
                <a:off x="5810973" y="314955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5A42A52E-AD80-465C-BE08-198AB9F7D3D8}"/>
                  </a:ext>
                </a:extLst>
              </p:cNvPr>
              <p:cNvSpPr/>
              <p:nvPr/>
            </p:nvSpPr>
            <p:spPr>
              <a:xfrm rot="20943522" flipH="1">
                <a:off x="5839196" y="3147040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9753BE88-A2A4-4034-8597-D8BFE519FA5C}"/>
                  </a:ext>
                </a:extLst>
              </p:cNvPr>
              <p:cNvSpPr/>
              <p:nvPr/>
            </p:nvSpPr>
            <p:spPr>
              <a:xfrm flipH="1">
                <a:off x="5841705" y="3024786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72F5814B-9CEB-40A9-B951-46DFBB4FC2C4}"/>
                  </a:ext>
                </a:extLst>
              </p:cNvPr>
              <p:cNvSpPr/>
              <p:nvPr/>
            </p:nvSpPr>
            <p:spPr>
              <a:xfrm flipH="1">
                <a:off x="5980112" y="3024786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CA7F6F63-72AA-4203-9BE4-6176F9A4E1C2}"/>
                  </a:ext>
                </a:extLst>
              </p:cNvPr>
              <p:cNvSpPr/>
              <p:nvPr/>
            </p:nvSpPr>
            <p:spPr>
              <a:xfrm flipH="1">
                <a:off x="5703443" y="3024786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D65D93E-25B5-4094-B5D4-6464DCAFE2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52347" y="3166862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993222A-C9F3-4035-AA40-45E02D71638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14810" y="3166862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256B375-5E67-4ECD-8E95-05EF009A73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22579" y="3854653"/>
                <a:ext cx="98292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BFF9DEF6-5C86-4BED-9078-F860F97BFC52}"/>
                      </a:ext>
                    </a:extLst>
                  </p:cNvPr>
                  <p:cNvSpPr txBox="1"/>
                  <p:nvPr/>
                </p:nvSpPr>
                <p:spPr>
                  <a:xfrm>
                    <a:off x="5467564" y="3851845"/>
                    <a:ext cx="1727589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𝑅𝑒𝑓𝑒𝑟𝑒𝑛𝑐𝑒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BFF9DEF6-5C86-4BED-9078-F860F97BFC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64" y="3851845"/>
                    <a:ext cx="172758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40" t="-2222" r="-3180" b="-3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B0DF4C-29DF-45B4-A8C0-BCF33446138D}"/>
                      </a:ext>
                    </a:extLst>
                  </p:cNvPr>
                  <p:cNvSpPr txBox="1"/>
                  <p:nvPr/>
                </p:nvSpPr>
                <p:spPr>
                  <a:xfrm>
                    <a:off x="6641377" y="1394223"/>
                    <a:ext cx="739240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B0DF4C-29DF-45B4-A8C0-BCF334461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377" y="1394223"/>
                    <a:ext cx="73924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57" r="-820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6FCFCC-15A8-4565-9CAF-E40FFFE1CBA6}"/>
              </a:ext>
            </a:extLst>
          </p:cNvPr>
          <p:cNvGrpSpPr/>
          <p:nvPr/>
        </p:nvGrpSpPr>
        <p:grpSpPr>
          <a:xfrm>
            <a:off x="1981200" y="457200"/>
            <a:ext cx="8229600" cy="5943600"/>
            <a:chOff x="1981200" y="457200"/>
            <a:chExt cx="8229600" cy="5943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87D5D7-E658-43E8-BE10-2849C98C8A37}"/>
                </a:ext>
              </a:extLst>
            </p:cNvPr>
            <p:cNvSpPr/>
            <p:nvPr/>
          </p:nvSpPr>
          <p:spPr>
            <a:xfrm>
              <a:off x="1981200" y="457200"/>
              <a:ext cx="82296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D25E2F-BEB9-4330-BCA4-5EECD18A200D}"/>
                </a:ext>
              </a:extLst>
            </p:cNvPr>
            <p:cNvGrpSpPr/>
            <p:nvPr/>
          </p:nvGrpSpPr>
          <p:grpSpPr>
            <a:xfrm>
              <a:off x="2117274" y="652060"/>
              <a:ext cx="7957452" cy="5553880"/>
              <a:chOff x="2117274" y="652060"/>
              <a:chExt cx="7957452" cy="555388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24493-94A2-4779-B0E2-0F114EC68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5681" y="4975876"/>
                <a:ext cx="232997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B13F455-8D48-4239-BE85-3731FD804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4661" y="4321540"/>
                <a:ext cx="0" cy="144532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5CC6058-E5DA-4285-BF20-F40877B513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4662" y="5766868"/>
                <a:ext cx="241107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70EA0342-6BE5-4462-9637-DAB790F65EF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7274" y="3702608"/>
                    <a:ext cx="264240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70EA0342-6BE5-4462-9637-DAB790F65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7274" y="3702608"/>
                    <a:ext cx="26424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636" r="-2273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295F268-1C73-42EC-AB9F-4AACBCC2A8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5681" y="2790374"/>
                <a:ext cx="87814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5733008">
                <a:off x="4569162" y="4256026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4743522" flipH="1">
                <a:off x="4544118" y="4311808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5733008">
                <a:off x="4569162" y="4117723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4743522" flipH="1">
                <a:off x="4544118" y="4173505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rot="5400000" flipH="1">
                <a:off x="4571109" y="4151762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4743522" flipH="1">
                <a:off x="4544118" y="4036346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5733008">
                <a:off x="4569162" y="398056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5733008">
                <a:off x="4569162" y="3842261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4743522" flipH="1">
                <a:off x="4544118" y="3898043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rot="5400000" flipH="1">
                <a:off x="4571109" y="3876301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rot="5400000" flipH="1">
                <a:off x="4571109" y="4014707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rot="5400000" flipH="1">
                <a:off x="4571109" y="37380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5733008">
                <a:off x="4569162" y="3703843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4743522" flipH="1">
                <a:off x="4544118" y="3759625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5733008">
                <a:off x="4569162" y="3565540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4743522" flipH="1">
                <a:off x="4544118" y="3621322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rot="5400000" flipH="1">
                <a:off x="4571109" y="3599579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4743522" flipH="1">
                <a:off x="4544118" y="3484163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5733008">
                <a:off x="4569162" y="3428381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5733008">
                <a:off x="4569162" y="329007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4743522" flipH="1">
                <a:off x="4544118" y="3345860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rot="5400000" flipH="1">
                <a:off x="4571109" y="3324118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rot="5400000" flipH="1">
                <a:off x="4571109" y="3462524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rot="5400000" flipH="1">
                <a:off x="4571109" y="3185855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5653" y="2785738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5653" y="4583214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26D0ADD-20E1-413A-A51E-F189DAE7C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2734" y="2790374"/>
                <a:ext cx="98292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CB9E9FB-0DAD-4700-AD52-D511A7C5A1B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3074433" y="2879918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8C530B5-239F-43F7-9477-1F6FD8CC936D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3057332" y="2792985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F64F9F7-A7B5-49DB-87C2-15BC973D397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3150162" y="2792984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223025E-03DC-46EB-8CE8-71E6ED5E5C78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3241493" y="2792985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66DF3CB-F1D4-4D4E-BC45-4550AD23C212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3334323" y="2792983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6CED3DB-913F-4428-AAB1-B2B5BAB5611D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3496757" y="2879916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707FC82-2C04-46FF-91D1-839FD8E5E14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2732" y="2197047"/>
                    <a:ext cx="304442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707FC82-2C04-46FF-91D1-839FD8E5E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732" y="2197047"/>
                    <a:ext cx="30444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6C1959E-5C32-4BB8-963B-3DCC47D0A82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3524" y="3816570"/>
                    <a:ext cx="276166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6C1959E-5C32-4BB8-963B-3DCC47D0A8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3524" y="3816570"/>
                    <a:ext cx="27616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58E0F4F0-D4FA-40F2-9140-1881ED4F972E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662" y="3330311"/>
                    <a:ext cx="277064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58E0F4F0-D4FA-40F2-9140-1881ED4F9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662" y="3330311"/>
                    <a:ext cx="27706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2174" b="-1087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5C44370-1872-4F0C-9635-5EDED432E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275" y="1392108"/>
                <a:ext cx="0" cy="1828800"/>
              </a:xfrm>
              <a:prstGeom prst="line">
                <a:avLst/>
              </a:prstGeom>
              <a:ln>
                <a:solidFill>
                  <a:schemeClr val="accent1">
                    <a:alpha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CFE4F96-C89B-4F2A-8FA0-C4533E4BA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275" y="3791349"/>
                <a:ext cx="0" cy="1828800"/>
              </a:xfrm>
              <a:prstGeom prst="line">
                <a:avLst/>
              </a:prstGeom>
              <a:ln>
                <a:solidFill>
                  <a:schemeClr val="accent1">
                    <a:alpha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0592F44-A120-46B0-B365-47259640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5681" y="4092912"/>
                <a:ext cx="0" cy="82296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1FA7C75-2D45-4528-BE80-E0E593FE8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9522" y="2850377"/>
                <a:ext cx="0" cy="82296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9E51C0-595D-4018-A62F-6ADE33C7BDA9}"/>
                  </a:ext>
                </a:extLst>
              </p:cNvPr>
              <p:cNvSpPr/>
              <p:nvPr/>
            </p:nvSpPr>
            <p:spPr>
              <a:xfrm>
                <a:off x="6252662" y="3432555"/>
                <a:ext cx="274320" cy="2328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AF5E67-DBEE-4E78-876F-B9670373AAA3}"/>
                  </a:ext>
                </a:extLst>
              </p:cNvPr>
              <p:cNvSpPr/>
              <p:nvPr/>
            </p:nvSpPr>
            <p:spPr>
              <a:xfrm>
                <a:off x="6252662" y="4074735"/>
                <a:ext cx="274320" cy="2468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09A3A3E-F670-4C4D-895D-AD333E419DEB}"/>
                  </a:ext>
                </a:extLst>
              </p:cNvPr>
              <p:cNvSpPr/>
              <p:nvPr/>
            </p:nvSpPr>
            <p:spPr>
              <a:xfrm rot="5400000">
                <a:off x="6580736" y="3753645"/>
                <a:ext cx="274320" cy="2328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742CB2C-F228-4632-84F8-9938111859E2}"/>
                  </a:ext>
                </a:extLst>
              </p:cNvPr>
              <p:cNvSpPr/>
              <p:nvPr/>
            </p:nvSpPr>
            <p:spPr>
              <a:xfrm rot="5400000">
                <a:off x="5931572" y="3746661"/>
                <a:ext cx="274320" cy="2468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46BC322-AA09-4D70-840A-F7E46502777E}"/>
                  </a:ext>
                </a:extLst>
              </p:cNvPr>
              <p:cNvSpPr/>
              <p:nvPr/>
            </p:nvSpPr>
            <p:spPr>
              <a:xfrm>
                <a:off x="6024062" y="3504303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5515F67-E101-4629-81D6-BDF044921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3087" y="1245387"/>
                <a:ext cx="210618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2EF5067A-69D1-4F51-A662-2C7B450CD955}"/>
                  </a:ext>
                </a:extLst>
              </p:cNvPr>
              <p:cNvSpPr/>
              <p:nvPr/>
            </p:nvSpPr>
            <p:spPr>
              <a:xfrm rot="5733008">
                <a:off x="6368566" y="2711039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263348BF-9EF7-4010-AB16-BD35E8CBBACC}"/>
                  </a:ext>
                </a:extLst>
              </p:cNvPr>
              <p:cNvSpPr/>
              <p:nvPr/>
            </p:nvSpPr>
            <p:spPr>
              <a:xfrm rot="4743522" flipH="1">
                <a:off x="6343522" y="2766821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468E6E65-9C06-4D8E-8A7C-981CBDA21552}"/>
                  </a:ext>
                </a:extLst>
              </p:cNvPr>
              <p:cNvSpPr/>
              <p:nvPr/>
            </p:nvSpPr>
            <p:spPr>
              <a:xfrm rot="5733008">
                <a:off x="6368566" y="2572736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9E73371A-A30B-4F83-98AB-8F022112AB7A}"/>
                  </a:ext>
                </a:extLst>
              </p:cNvPr>
              <p:cNvSpPr/>
              <p:nvPr/>
            </p:nvSpPr>
            <p:spPr>
              <a:xfrm rot="4743522" flipH="1">
                <a:off x="6343522" y="262851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A897CF5E-E620-4F04-8472-0D38DB9FDF18}"/>
                  </a:ext>
                </a:extLst>
              </p:cNvPr>
              <p:cNvSpPr/>
              <p:nvPr/>
            </p:nvSpPr>
            <p:spPr>
              <a:xfrm rot="5400000" flipH="1">
                <a:off x="6370513" y="2606775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6DE4FCBA-4FED-4891-87D6-4BAAB2974632}"/>
                  </a:ext>
                </a:extLst>
              </p:cNvPr>
              <p:cNvSpPr/>
              <p:nvPr/>
            </p:nvSpPr>
            <p:spPr>
              <a:xfrm rot="4743522" flipH="1">
                <a:off x="6343522" y="2491359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610147E3-CD3B-4418-8225-AACEB4B7CA23}"/>
                  </a:ext>
                </a:extLst>
              </p:cNvPr>
              <p:cNvSpPr/>
              <p:nvPr/>
            </p:nvSpPr>
            <p:spPr>
              <a:xfrm rot="5733008">
                <a:off x="6368566" y="2435577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52F54FA9-CE18-4506-A239-D3337A5C5A72}"/>
                  </a:ext>
                </a:extLst>
              </p:cNvPr>
              <p:cNvSpPr/>
              <p:nvPr/>
            </p:nvSpPr>
            <p:spPr>
              <a:xfrm rot="5733008">
                <a:off x="6368566" y="229727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9FE55B04-0149-4456-9FC2-8FC5E7686236}"/>
                  </a:ext>
                </a:extLst>
              </p:cNvPr>
              <p:cNvSpPr/>
              <p:nvPr/>
            </p:nvSpPr>
            <p:spPr>
              <a:xfrm rot="4743522" flipH="1">
                <a:off x="6343522" y="2353056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F1EDD9C9-B892-4976-9334-A69F5DA3CB0D}"/>
                  </a:ext>
                </a:extLst>
              </p:cNvPr>
              <p:cNvSpPr/>
              <p:nvPr/>
            </p:nvSpPr>
            <p:spPr>
              <a:xfrm rot="5400000" flipH="1">
                <a:off x="6370513" y="2331314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5FE58304-C63B-4FC6-812C-14EE0E6C3C28}"/>
                  </a:ext>
                </a:extLst>
              </p:cNvPr>
              <p:cNvSpPr/>
              <p:nvPr/>
            </p:nvSpPr>
            <p:spPr>
              <a:xfrm rot="5400000" flipH="1">
                <a:off x="6370513" y="246972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B209991-C9BF-44EE-8587-C20E395BF188}"/>
                  </a:ext>
                </a:extLst>
              </p:cNvPr>
              <p:cNvSpPr/>
              <p:nvPr/>
            </p:nvSpPr>
            <p:spPr>
              <a:xfrm rot="5400000" flipH="1">
                <a:off x="6370513" y="2193051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808D4EEC-1E4D-473D-8056-6997DE1E7B6B}"/>
                  </a:ext>
                </a:extLst>
              </p:cNvPr>
              <p:cNvSpPr/>
              <p:nvPr/>
            </p:nvSpPr>
            <p:spPr>
              <a:xfrm rot="5733008">
                <a:off x="6368566" y="2158856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1A1CFC2E-E70B-42C0-B1B3-EC1220253992}"/>
                  </a:ext>
                </a:extLst>
              </p:cNvPr>
              <p:cNvSpPr/>
              <p:nvPr/>
            </p:nvSpPr>
            <p:spPr>
              <a:xfrm rot="4743522" flipH="1">
                <a:off x="6343522" y="2214638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3D667006-A05F-45B1-987E-85E7E9AD3C4E}"/>
                  </a:ext>
                </a:extLst>
              </p:cNvPr>
              <p:cNvSpPr/>
              <p:nvPr/>
            </p:nvSpPr>
            <p:spPr>
              <a:xfrm rot="5733008">
                <a:off x="6368566" y="2020553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5D2E6A0F-3F82-4B7C-AC86-924289D81E37}"/>
                  </a:ext>
                </a:extLst>
              </p:cNvPr>
              <p:cNvSpPr/>
              <p:nvPr/>
            </p:nvSpPr>
            <p:spPr>
              <a:xfrm rot="4743522" flipH="1">
                <a:off x="6343522" y="2076335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07C728C0-9573-41CE-ACC9-F5E149EF91C1}"/>
                  </a:ext>
                </a:extLst>
              </p:cNvPr>
              <p:cNvSpPr/>
              <p:nvPr/>
            </p:nvSpPr>
            <p:spPr>
              <a:xfrm rot="5400000" flipH="1">
                <a:off x="6370513" y="2054592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06F83A38-6DEC-4898-B3D0-F1DDC36E60CB}"/>
                  </a:ext>
                </a:extLst>
              </p:cNvPr>
              <p:cNvSpPr/>
              <p:nvPr/>
            </p:nvSpPr>
            <p:spPr>
              <a:xfrm rot="4743522" flipH="1">
                <a:off x="6343522" y="1939176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E95796E3-FBFB-4642-B83E-26C9C04E949B}"/>
                  </a:ext>
                </a:extLst>
              </p:cNvPr>
              <p:cNvSpPr/>
              <p:nvPr/>
            </p:nvSpPr>
            <p:spPr>
              <a:xfrm rot="5733008">
                <a:off x="6368566" y="188339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526367B3-756C-45A3-87A4-825C7719550B}"/>
                  </a:ext>
                </a:extLst>
              </p:cNvPr>
              <p:cNvSpPr/>
              <p:nvPr/>
            </p:nvSpPr>
            <p:spPr>
              <a:xfrm rot="5733008">
                <a:off x="6368566" y="1745091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2EDCE9C4-0552-4EF9-82E8-3BB5F779FC1F}"/>
                  </a:ext>
                </a:extLst>
              </p:cNvPr>
              <p:cNvSpPr/>
              <p:nvPr/>
            </p:nvSpPr>
            <p:spPr>
              <a:xfrm rot="4743522" flipH="1">
                <a:off x="6343522" y="1800873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FEEC58CB-FF97-4F95-BD0E-7B9B7384B15D}"/>
                  </a:ext>
                </a:extLst>
              </p:cNvPr>
              <p:cNvSpPr/>
              <p:nvPr/>
            </p:nvSpPr>
            <p:spPr>
              <a:xfrm rot="5400000" flipH="1">
                <a:off x="6370513" y="1779131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55778687-AC50-4D98-B88D-31729609EBD2}"/>
                  </a:ext>
                </a:extLst>
              </p:cNvPr>
              <p:cNvSpPr/>
              <p:nvPr/>
            </p:nvSpPr>
            <p:spPr>
              <a:xfrm rot="5400000" flipH="1">
                <a:off x="6370513" y="1917537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E060E087-422B-44C5-9B51-411A3F8D1ECD}"/>
                  </a:ext>
                </a:extLst>
              </p:cNvPr>
              <p:cNvSpPr/>
              <p:nvPr/>
            </p:nvSpPr>
            <p:spPr>
              <a:xfrm rot="5400000" flipH="1">
                <a:off x="6370513" y="1640868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9C80D90-B664-41FE-B996-4339B34FCD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1255" y="1240751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10BDF8D-C07E-4A44-B5D9-E81F22203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1255" y="3038227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484B613-72E5-46D0-96E6-AD919F377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253" y="1245387"/>
                <a:ext cx="98292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49D387-FB66-44EF-A366-68F20C462B7F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 flipV="1">
                <a:off x="7732475" y="1334931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4A18A5B-CC2E-46D3-9529-277A138DE020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7569576" y="1247998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2C91F54-A6DD-4DCE-88D6-DF973B5074A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7476746" y="1247997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D9C189B-A826-4351-9566-13941E19EB3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>
                <a:off x="7385415" y="1247998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35D5FF2-347F-407C-976A-D677453867CD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7292585" y="1247996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6735DA1-D917-4F6A-8562-DFE34719F897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>
                <a:off x="7310151" y="1334929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DE5216B7-0BA7-4BDB-81E3-36E0DAA6322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438446" y="652060"/>
                    <a:ext cx="326884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DE5216B7-0BA7-4BDB-81E3-36E0DAA63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438446" y="652060"/>
                    <a:ext cx="32688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5556" b="-1777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06E9CFE-A67E-4113-89C1-DDF5D93013A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845930" y="2271583"/>
                    <a:ext cx="298607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06E9CFE-A67E-4113-89C1-DDF5D93013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845930" y="2271583"/>
                    <a:ext cx="2986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367" r="-8163" b="-1777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B2F32EA-1E66-4A2E-A24D-09849A21BD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80630" y="5766868"/>
                <a:ext cx="87814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4DA96152-2B25-4FCA-AB3A-9009266A2F20}"/>
                  </a:ext>
                </a:extLst>
              </p:cNvPr>
              <p:cNvSpPr/>
              <p:nvPr/>
            </p:nvSpPr>
            <p:spPr>
              <a:xfrm rot="11133008">
                <a:off x="7313918" y="370518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50C632C2-2B66-462F-BE59-AF823AF603EE}"/>
                  </a:ext>
                </a:extLst>
              </p:cNvPr>
              <p:cNvSpPr/>
              <p:nvPr/>
            </p:nvSpPr>
            <p:spPr>
              <a:xfrm rot="10143522" flipH="1">
                <a:off x="7230577" y="3707698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BBAE39A3-46AA-41F4-9E00-CA314EC128E0}"/>
                  </a:ext>
                </a:extLst>
              </p:cNvPr>
              <p:cNvSpPr/>
              <p:nvPr/>
            </p:nvSpPr>
            <p:spPr>
              <a:xfrm rot="11133008">
                <a:off x="7452221" y="370518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7D33485-1A2B-4025-B5C5-A84E8E2EE59A}"/>
                  </a:ext>
                </a:extLst>
              </p:cNvPr>
              <p:cNvSpPr/>
              <p:nvPr/>
            </p:nvSpPr>
            <p:spPr>
              <a:xfrm rot="10143522" flipH="1">
                <a:off x="7368880" y="370769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4CE02CA7-A45E-416D-BE1C-1AD28A354ACC}"/>
                  </a:ext>
                </a:extLst>
              </p:cNvPr>
              <p:cNvSpPr/>
              <p:nvPr/>
            </p:nvSpPr>
            <p:spPr>
              <a:xfrm rot="10800000" flipH="1">
                <a:off x="7295361" y="37104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4CC3F74E-AAF8-4382-99EC-F72ECF529213}"/>
                  </a:ext>
                </a:extLst>
              </p:cNvPr>
              <p:cNvSpPr/>
              <p:nvPr/>
            </p:nvSpPr>
            <p:spPr>
              <a:xfrm rot="10143522" flipH="1">
                <a:off x="7506039" y="3707698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549DEAF2-9388-4D67-9831-55529A255FCE}"/>
                  </a:ext>
                </a:extLst>
              </p:cNvPr>
              <p:cNvSpPr/>
              <p:nvPr/>
            </p:nvSpPr>
            <p:spPr>
              <a:xfrm rot="11133008">
                <a:off x="7589380" y="370518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CEA7246B-705D-45CB-98F8-E654382FA06A}"/>
                  </a:ext>
                </a:extLst>
              </p:cNvPr>
              <p:cNvSpPr/>
              <p:nvPr/>
            </p:nvSpPr>
            <p:spPr>
              <a:xfrm rot="11133008">
                <a:off x="7727683" y="370518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AF670273-F627-45A5-8FF0-17AE0E88EFE9}"/>
                  </a:ext>
                </a:extLst>
              </p:cNvPr>
              <p:cNvSpPr/>
              <p:nvPr/>
            </p:nvSpPr>
            <p:spPr>
              <a:xfrm rot="10143522" flipH="1">
                <a:off x="7644342" y="370769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308C0E53-221C-4C83-BBC7-460D1D210F0F}"/>
                  </a:ext>
                </a:extLst>
              </p:cNvPr>
              <p:cNvSpPr/>
              <p:nvPr/>
            </p:nvSpPr>
            <p:spPr>
              <a:xfrm rot="10800000" flipH="1">
                <a:off x="7570821" y="3710438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726C7709-EDFA-41CE-BD22-80AB5138B74D}"/>
                  </a:ext>
                </a:extLst>
              </p:cNvPr>
              <p:cNvSpPr/>
              <p:nvPr/>
            </p:nvSpPr>
            <p:spPr>
              <a:xfrm rot="10800000" flipH="1">
                <a:off x="7432416" y="37104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14F2E23A-1202-403F-80C4-0977895F974E}"/>
                  </a:ext>
                </a:extLst>
              </p:cNvPr>
              <p:cNvSpPr/>
              <p:nvPr/>
            </p:nvSpPr>
            <p:spPr>
              <a:xfrm rot="10800000" flipH="1">
                <a:off x="7709085" y="37104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A3948B74-F251-4A63-9FC4-8C20139312C3}"/>
                  </a:ext>
                </a:extLst>
              </p:cNvPr>
              <p:cNvSpPr/>
              <p:nvPr/>
            </p:nvSpPr>
            <p:spPr>
              <a:xfrm rot="11133008">
                <a:off x="7866101" y="370518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8562D7B9-67E0-4D93-8D64-39DD3B72CA74}"/>
                  </a:ext>
                </a:extLst>
              </p:cNvPr>
              <p:cNvSpPr/>
              <p:nvPr/>
            </p:nvSpPr>
            <p:spPr>
              <a:xfrm rot="10143522" flipH="1">
                <a:off x="7782760" y="3707698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44B32837-31CE-49CA-9A8A-F401B50E4D94}"/>
                  </a:ext>
                </a:extLst>
              </p:cNvPr>
              <p:cNvSpPr/>
              <p:nvPr/>
            </p:nvSpPr>
            <p:spPr>
              <a:xfrm rot="11133008">
                <a:off x="8004404" y="3705184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821C48D3-9D67-4706-856E-DD1BF8909A4C}"/>
                  </a:ext>
                </a:extLst>
              </p:cNvPr>
              <p:cNvSpPr/>
              <p:nvPr/>
            </p:nvSpPr>
            <p:spPr>
              <a:xfrm rot="10143522" flipH="1">
                <a:off x="7921063" y="370769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C89C0E94-11F3-481B-8FFE-7BF2656F6EA8}"/>
                  </a:ext>
                </a:extLst>
              </p:cNvPr>
              <p:cNvSpPr/>
              <p:nvPr/>
            </p:nvSpPr>
            <p:spPr>
              <a:xfrm rot="10800000" flipH="1">
                <a:off x="7847544" y="37104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1" name="Arc 260">
                <a:extLst>
                  <a:ext uri="{FF2B5EF4-FFF2-40B4-BE49-F238E27FC236}">
                    <a16:creationId xmlns:a16="http://schemas.microsoft.com/office/drawing/2014/main" id="{794ABA65-D5A3-4944-AF9C-4BBECF024865}"/>
                  </a:ext>
                </a:extLst>
              </p:cNvPr>
              <p:cNvSpPr/>
              <p:nvPr/>
            </p:nvSpPr>
            <p:spPr>
              <a:xfrm rot="10143522" flipH="1">
                <a:off x="8058222" y="3707698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2" name="Arc 261">
                <a:extLst>
                  <a:ext uri="{FF2B5EF4-FFF2-40B4-BE49-F238E27FC236}">
                    <a16:creationId xmlns:a16="http://schemas.microsoft.com/office/drawing/2014/main" id="{593605CA-F5FE-4392-829E-07F0DAE4CF9C}"/>
                  </a:ext>
                </a:extLst>
              </p:cNvPr>
              <p:cNvSpPr/>
              <p:nvPr/>
            </p:nvSpPr>
            <p:spPr>
              <a:xfrm rot="11133008">
                <a:off x="8141563" y="3705184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94DDA6B9-9CE9-4D7F-8C97-D2D493465189}"/>
                  </a:ext>
                </a:extLst>
              </p:cNvPr>
              <p:cNvSpPr/>
              <p:nvPr/>
            </p:nvSpPr>
            <p:spPr>
              <a:xfrm rot="11133008">
                <a:off x="8279866" y="3705184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4" name="Arc 263">
                <a:extLst>
                  <a:ext uri="{FF2B5EF4-FFF2-40B4-BE49-F238E27FC236}">
                    <a16:creationId xmlns:a16="http://schemas.microsoft.com/office/drawing/2014/main" id="{D42E28A5-3592-4EE4-A0A2-91E0F3829091}"/>
                  </a:ext>
                </a:extLst>
              </p:cNvPr>
              <p:cNvSpPr/>
              <p:nvPr/>
            </p:nvSpPr>
            <p:spPr>
              <a:xfrm rot="10143522" flipH="1">
                <a:off x="8196525" y="3707698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5" name="Arc 264">
                <a:extLst>
                  <a:ext uri="{FF2B5EF4-FFF2-40B4-BE49-F238E27FC236}">
                    <a16:creationId xmlns:a16="http://schemas.microsoft.com/office/drawing/2014/main" id="{539BB55F-B13E-43AB-814E-E376C0023FFD}"/>
                  </a:ext>
                </a:extLst>
              </p:cNvPr>
              <p:cNvSpPr/>
              <p:nvPr/>
            </p:nvSpPr>
            <p:spPr>
              <a:xfrm rot="10800000" flipH="1">
                <a:off x="8123004" y="3710438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6" name="Arc 265">
                <a:extLst>
                  <a:ext uri="{FF2B5EF4-FFF2-40B4-BE49-F238E27FC236}">
                    <a16:creationId xmlns:a16="http://schemas.microsoft.com/office/drawing/2014/main" id="{F8DB8DD5-F0FF-4655-9322-00D0BB919330}"/>
                  </a:ext>
                </a:extLst>
              </p:cNvPr>
              <p:cNvSpPr/>
              <p:nvPr/>
            </p:nvSpPr>
            <p:spPr>
              <a:xfrm rot="10800000" flipH="1">
                <a:off x="7984599" y="3710438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Arc 266">
                <a:extLst>
                  <a:ext uri="{FF2B5EF4-FFF2-40B4-BE49-F238E27FC236}">
                    <a16:creationId xmlns:a16="http://schemas.microsoft.com/office/drawing/2014/main" id="{77A41991-B652-44C4-AA58-00C7D684A34C}"/>
                  </a:ext>
                </a:extLst>
              </p:cNvPr>
              <p:cNvSpPr/>
              <p:nvPr/>
            </p:nvSpPr>
            <p:spPr>
              <a:xfrm rot="10800000" flipH="1">
                <a:off x="8261268" y="3710438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570A5D8-B2A5-4537-8EFA-C1B05618C5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748878" y="3600508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CF7636A-C845-4B45-813B-D41DC03FF7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030529" y="3679635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15E0D1F-93F1-43DF-A9F9-9246729130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28240" y="4367425"/>
                <a:ext cx="98292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65575E6-FF02-403F-A621-559E4191DD6E}"/>
                  </a:ext>
                </a:extLst>
              </p:cNvPr>
              <p:cNvGrpSpPr/>
              <p:nvPr/>
            </p:nvGrpSpPr>
            <p:grpSpPr>
              <a:xfrm>
                <a:off x="8839699" y="4884862"/>
                <a:ext cx="360002" cy="422325"/>
                <a:chOff x="8876364" y="4884863"/>
                <a:chExt cx="360002" cy="422325"/>
              </a:xfrm>
            </p:grpSpPr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95CDD6E9-7638-43C8-B8EE-0C012EA2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" flipH="1" flipV="1">
                  <a:off x="8879431" y="5307187"/>
                  <a:ext cx="18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A340C47-D255-48C4-8EA1-DA8763FF0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900000" flipH="1" flipV="1">
                  <a:off x="8876364" y="5234288"/>
                  <a:ext cx="36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7F52A83B-6003-4907-99F0-5E8726820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" flipV="1">
                  <a:off x="8876365" y="5141458"/>
                  <a:ext cx="36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B74007B0-F4DA-4AD9-A056-B86022E09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900000">
                  <a:off x="8876364" y="5050127"/>
                  <a:ext cx="36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F7C9562C-6816-4990-A29E-BCF176BC7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" flipV="1">
                  <a:off x="8876366" y="4957297"/>
                  <a:ext cx="36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1B7A2F95-FDC8-46F8-B88F-9FDD3AAEC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900000" flipH="1">
                  <a:off x="8879433" y="4884863"/>
                  <a:ext cx="180000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A52AC441-5927-4B90-A6DD-F833604F75C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311663" y="4947523"/>
                    <a:ext cx="320216" cy="29841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A52AC441-5927-4B90-A6DD-F833604F7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311663" y="4947523"/>
                    <a:ext cx="320216" cy="2984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231" r="-7692" b="-2040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91C5A2DF-767B-4373-A6AD-B968100B0C1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706278" y="3340869"/>
                    <a:ext cx="291938" cy="29841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91C5A2DF-767B-4373-A6AD-B968100B0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06278" y="3340869"/>
                    <a:ext cx="291938" cy="2984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750" r="-6250" b="-2040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81B47234-059D-433A-8870-674B003761B0}"/>
                  </a:ext>
                </a:extLst>
              </p:cNvPr>
              <p:cNvSpPr/>
              <p:nvPr/>
            </p:nvSpPr>
            <p:spPr>
              <a:xfrm>
                <a:off x="8795736" y="5538267"/>
                <a:ext cx="457200" cy="457200"/>
              </a:xfrm>
              <a:prstGeom prst="arc">
                <a:avLst>
                  <a:gd name="adj1" fmla="val 1078567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B67E886-60F7-4E3B-AD59-AA74E0341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936" y="5766868"/>
                <a:ext cx="69633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139B9FFD-CAA1-4751-81B7-8E89B94FA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2668" y="6205938"/>
                <a:ext cx="347166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7C5DD23-5C19-4467-AF34-65CFFB51F4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748999" y="3679635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6C71BE8-6262-4A92-94DF-69281D9FA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2668" y="3875965"/>
                <a:ext cx="0" cy="232997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7989FA4A-3A6A-4E7B-BD60-C1A9FA864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64" y="3251477"/>
                    <a:ext cx="120225" cy="18466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0" lang="en-GB" sz="12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7989FA4A-3A6A-4E7B-BD60-C1A9FA864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64" y="3251477"/>
                    <a:ext cx="12022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0000" r="-30000" b="-322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F214571A-8D7D-4594-B413-5F8A83A9E905}"/>
                      </a:ext>
                    </a:extLst>
                  </p:cNvPr>
                  <p:cNvSpPr txBox="1"/>
                  <p:nvPr/>
                </p:nvSpPr>
                <p:spPr>
                  <a:xfrm>
                    <a:off x="6827399" y="4008617"/>
                    <a:ext cx="120225" cy="18466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0" lang="en-GB" sz="12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F214571A-8D7D-4594-B413-5F8A83A9E9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399" y="4008617"/>
                    <a:ext cx="120225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76779FA6-9A09-44C6-BB00-1BFAC11F93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020" y="3546951"/>
                    <a:ext cx="120225" cy="18466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0" lang="en-GB" sz="12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76779FA6-9A09-44C6-BB00-1BFAC11F9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020" y="3546951"/>
                    <a:ext cx="120225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30000" b="-666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157DCB3-5B41-4CCD-8154-DCA757538C69}"/>
                      </a:ext>
                    </a:extLst>
                  </p:cNvPr>
                  <p:cNvSpPr txBox="1"/>
                  <p:nvPr/>
                </p:nvSpPr>
                <p:spPr>
                  <a:xfrm>
                    <a:off x="6126648" y="4320838"/>
                    <a:ext cx="120225" cy="18466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0" lang="en-GB" sz="12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157DCB3-5B41-4CCD-8154-DCA757538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6648" y="4320838"/>
                    <a:ext cx="120225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000" r="-30000" b="-666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D8CEC6A-C195-4459-B765-A2F5810F831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03800" y="4439424"/>
                    <a:ext cx="323422" cy="29841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D8CEC6A-C195-4459-B765-A2F5810F8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3800" y="4439424"/>
                    <a:ext cx="323422" cy="29841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8868" r="-5660" b="-2040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A70A784C-6A4E-47F9-90F9-0AE0F645C50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00466" y="3053838"/>
                    <a:ext cx="330090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A70A784C-6A4E-47F9-90F9-0AE0F645C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0466" y="3053838"/>
                    <a:ext cx="33009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8519" r="-5556" b="-1777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1980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3F20D-AA21-49BA-93FD-06FA0BFD7CF9}"/>
              </a:ext>
            </a:extLst>
          </p:cNvPr>
          <p:cNvGrpSpPr/>
          <p:nvPr/>
        </p:nvGrpSpPr>
        <p:grpSpPr>
          <a:xfrm>
            <a:off x="3024188" y="2352993"/>
            <a:ext cx="6143625" cy="2152014"/>
            <a:chOff x="1524000" y="3019425"/>
            <a:chExt cx="6143625" cy="21520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333C7C-A81A-4B03-AA51-8C00B3AD55F9}"/>
                </a:ext>
              </a:extLst>
            </p:cNvPr>
            <p:cNvSpPr/>
            <p:nvPr/>
          </p:nvSpPr>
          <p:spPr>
            <a:xfrm>
              <a:off x="1524000" y="3019425"/>
              <a:ext cx="6143625" cy="215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F01485-7DDF-40E2-A8C2-BFDCD691B620}"/>
                </a:ext>
              </a:extLst>
            </p:cNvPr>
            <p:cNvSpPr/>
            <p:nvPr/>
          </p:nvSpPr>
          <p:spPr>
            <a:xfrm>
              <a:off x="4382280" y="3422928"/>
              <a:ext cx="61436" cy="1345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7ADE58-6EA5-48B9-B234-4185C90BA349}"/>
                </a:ext>
              </a:extLst>
            </p:cNvPr>
            <p:cNvSpPr/>
            <p:nvPr/>
          </p:nvSpPr>
          <p:spPr>
            <a:xfrm rot="5400000">
              <a:off x="3666441" y="3532699"/>
              <a:ext cx="53800" cy="614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C7270D-B43B-47F1-A29C-FE6EDDBD6C6D}"/>
                </a:ext>
              </a:extLst>
            </p:cNvPr>
            <p:cNvSpPr/>
            <p:nvPr/>
          </p:nvSpPr>
          <p:spPr>
            <a:xfrm rot="5400000">
              <a:off x="5457588" y="3788251"/>
              <a:ext cx="53800" cy="614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E51527-A1F9-45F9-967D-2A938B4DA8E9}"/>
                </a:ext>
              </a:extLst>
            </p:cNvPr>
            <p:cNvSpPr/>
            <p:nvPr/>
          </p:nvSpPr>
          <p:spPr>
            <a:xfrm rot="5400000">
              <a:off x="3666441" y="4043802"/>
              <a:ext cx="53800" cy="614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F501BFB-991C-4D0C-BB7B-54F7240512F5}"/>
                </a:ext>
              </a:extLst>
            </p:cNvPr>
            <p:cNvSpPr/>
            <p:nvPr/>
          </p:nvSpPr>
          <p:spPr>
            <a:xfrm rot="5400000">
              <a:off x="4076881" y="3481070"/>
              <a:ext cx="1076007" cy="122872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FE75AE-B56E-49EF-B4E3-7B5945BAAE69}"/>
                </a:ext>
              </a:extLst>
            </p:cNvPr>
            <p:cNvSpPr/>
            <p:nvPr/>
          </p:nvSpPr>
          <p:spPr>
            <a:xfrm>
              <a:off x="5730233" y="4041632"/>
              <a:ext cx="122873" cy="1076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EAF559-C89A-488C-8AFA-D7B0E1657CEC}"/>
                </a:ext>
              </a:extLst>
            </p:cNvPr>
            <p:cNvSpPr/>
            <p:nvPr/>
          </p:nvSpPr>
          <p:spPr>
            <a:xfrm>
              <a:off x="4351562" y="3369127"/>
              <a:ext cx="122873" cy="1076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EC762F-3960-414A-96DC-9F6CC12A8AC5}"/>
                </a:ext>
              </a:extLst>
            </p:cNvPr>
            <p:cNvSpPr/>
            <p:nvPr/>
          </p:nvSpPr>
          <p:spPr>
            <a:xfrm>
              <a:off x="4351562" y="4714136"/>
              <a:ext cx="122873" cy="1076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AF4C41-6849-4A95-8BA6-63DD11F9082C}"/>
                </a:ext>
              </a:extLst>
            </p:cNvPr>
            <p:cNvSpPr/>
            <p:nvPr/>
          </p:nvSpPr>
          <p:spPr>
            <a:xfrm>
              <a:off x="3321541" y="4297183"/>
              <a:ext cx="122873" cy="1076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05C2B-2350-4B9C-ACC1-ED48941A45C6}"/>
                </a:ext>
              </a:extLst>
            </p:cNvPr>
            <p:cNvSpPr/>
            <p:nvPr/>
          </p:nvSpPr>
          <p:spPr>
            <a:xfrm>
              <a:off x="3321541" y="3786080"/>
              <a:ext cx="122873" cy="1076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98E5E3-EC21-47D9-97FA-FC05A81D73F6}"/>
                </a:ext>
              </a:extLst>
            </p:cNvPr>
            <p:cNvSpPr/>
            <p:nvPr/>
          </p:nvSpPr>
          <p:spPr>
            <a:xfrm>
              <a:off x="3051417" y="3288427"/>
              <a:ext cx="3071813" cy="1614011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08654E-FEEF-4035-931A-55B2B4436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476" y="3691929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C6AF0-E4F5-481F-8956-76F78BEB6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476" y="4498935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FBD43-4BC1-435F-A1F8-B20095B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3230" y="3691929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FF1D12-D4BC-44B9-BA34-AD1CE0A2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3230" y="4498935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/>
                <p:nvPr/>
              </p:nvSpPr>
              <p:spPr>
                <a:xfrm>
                  <a:off x="2013651" y="3932023"/>
                  <a:ext cx="168187" cy="1629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651" y="3932023"/>
                  <a:ext cx="168187" cy="162977"/>
                </a:xfrm>
                <a:prstGeom prst="rect">
                  <a:avLst/>
                </a:prstGeom>
                <a:blipFill>
                  <a:blip r:embed="rId2"/>
                  <a:stretch>
                    <a:fillRect l="-37037" r="-51852" b="-1000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E4FF1-6F8B-41C5-8971-B0C06F49FE4B}"/>
                </a:ext>
              </a:extLst>
            </p:cNvPr>
            <p:cNvCxnSpPr>
              <a:cxnSpLocks/>
            </p:cNvCxnSpPr>
            <p:nvPr/>
          </p:nvCxnSpPr>
          <p:spPr>
            <a:xfrm>
              <a:off x="2102419" y="4230327"/>
              <a:ext cx="0" cy="215201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966298-7C72-4F09-9048-C7646BB1E9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5000" y="3745337"/>
              <a:ext cx="0" cy="215201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/>
                <p:nvPr/>
              </p:nvSpPr>
              <p:spPr>
                <a:xfrm>
                  <a:off x="6991823" y="3932023"/>
                  <a:ext cx="186151" cy="1629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823" y="3932023"/>
                  <a:ext cx="186151" cy="162977"/>
                </a:xfrm>
                <a:prstGeom prst="rect">
                  <a:avLst/>
                </a:prstGeom>
                <a:blipFill>
                  <a:blip r:embed="rId3"/>
                  <a:stretch>
                    <a:fillRect l="-32258" r="-38710" b="-8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C6F4D-5B52-4807-BE3F-F0C1FBE992F2}"/>
                </a:ext>
              </a:extLst>
            </p:cNvPr>
            <p:cNvCxnSpPr>
              <a:cxnSpLocks/>
            </p:cNvCxnSpPr>
            <p:nvPr/>
          </p:nvCxnSpPr>
          <p:spPr>
            <a:xfrm>
              <a:off x="7080591" y="4230328"/>
              <a:ext cx="0" cy="215201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F6DF50-3B8D-4FE5-B1B7-37AF480CB902}"/>
                </a:ext>
              </a:extLst>
            </p:cNvPr>
            <p:cNvCxnSpPr>
              <a:cxnSpLocks/>
            </p:cNvCxnSpPr>
            <p:nvPr/>
          </p:nvCxnSpPr>
          <p:spPr>
            <a:xfrm>
              <a:off x="7083173" y="3745337"/>
              <a:ext cx="0" cy="215201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175617-7CBC-49A5-9FAC-A51EAA9ED3A2}"/>
                    </a:ext>
                  </a:extLst>
                </p:cNvPr>
                <p:cNvSpPr txBox="1"/>
                <p:nvPr/>
              </p:nvSpPr>
              <p:spPr>
                <a:xfrm>
                  <a:off x="3811771" y="3741489"/>
                  <a:ext cx="155110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175617-7CBC-49A5-9FAC-A51EAA9ED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771" y="3741489"/>
                  <a:ext cx="1551105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198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E96F91-BB97-4798-B939-629B0F5ABB98}"/>
              </a:ext>
            </a:extLst>
          </p:cNvPr>
          <p:cNvGrpSpPr/>
          <p:nvPr/>
        </p:nvGrpSpPr>
        <p:grpSpPr>
          <a:xfrm>
            <a:off x="3024188" y="2352993"/>
            <a:ext cx="6143625" cy="2152014"/>
            <a:chOff x="3708400" y="1673225"/>
            <a:chExt cx="6143625" cy="21520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333C7C-A81A-4B03-AA51-8C00B3AD55F9}"/>
                </a:ext>
              </a:extLst>
            </p:cNvPr>
            <p:cNvSpPr/>
            <p:nvPr/>
          </p:nvSpPr>
          <p:spPr>
            <a:xfrm>
              <a:off x="3708400" y="1673225"/>
              <a:ext cx="6143625" cy="215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98E5E3-EC21-47D9-97FA-FC05A81D73F6}"/>
                </a:ext>
              </a:extLst>
            </p:cNvPr>
            <p:cNvSpPr/>
            <p:nvPr/>
          </p:nvSpPr>
          <p:spPr>
            <a:xfrm>
              <a:off x="5235817" y="1942227"/>
              <a:ext cx="3071813" cy="1614011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08654E-FEEF-4035-931A-55B2B4436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5876" y="2345729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C6AF0-E4F5-481F-8956-76F78BEB6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5876" y="3152735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FBD43-4BC1-435F-A1F8-B20095B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7630" y="2345729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FF1D12-D4BC-44B9-BA34-AD1CE0A2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7630" y="3152735"/>
              <a:ext cx="9599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/>
                <p:nvPr/>
              </p:nvSpPr>
              <p:spPr>
                <a:xfrm>
                  <a:off x="4198051" y="2585823"/>
                  <a:ext cx="168187" cy="1629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051" y="2585823"/>
                  <a:ext cx="168187" cy="162977"/>
                </a:xfrm>
                <a:prstGeom prst="rect">
                  <a:avLst/>
                </a:prstGeom>
                <a:blipFill>
                  <a:blip r:embed="rId2"/>
                  <a:stretch>
                    <a:fillRect l="-35714" r="-50000" b="-10384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E4FF1-6F8B-41C5-8971-B0C06F49FE4B}"/>
                </a:ext>
              </a:extLst>
            </p:cNvPr>
            <p:cNvCxnSpPr>
              <a:cxnSpLocks/>
            </p:cNvCxnSpPr>
            <p:nvPr/>
          </p:nvCxnSpPr>
          <p:spPr>
            <a:xfrm>
              <a:off x="4286819" y="2884127"/>
              <a:ext cx="0" cy="215201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966298-7C72-4F09-9048-C7646BB1E95B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00" y="2399137"/>
              <a:ext cx="0" cy="215201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/>
                <p:nvPr/>
              </p:nvSpPr>
              <p:spPr>
                <a:xfrm>
                  <a:off x="9176223" y="2585823"/>
                  <a:ext cx="186151" cy="1629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223" y="2585823"/>
                  <a:ext cx="186151" cy="162977"/>
                </a:xfrm>
                <a:prstGeom prst="rect">
                  <a:avLst/>
                </a:prstGeom>
                <a:blipFill>
                  <a:blip r:embed="rId3"/>
                  <a:stretch>
                    <a:fillRect l="-32258" r="-38710" b="-9230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C6F4D-5B52-4807-BE3F-F0C1FBE992F2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91" y="2884128"/>
              <a:ext cx="0" cy="215201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F6DF50-3B8D-4FE5-B1B7-37AF480CB902}"/>
                </a:ext>
              </a:extLst>
            </p:cNvPr>
            <p:cNvCxnSpPr>
              <a:cxnSpLocks/>
            </p:cNvCxnSpPr>
            <p:nvPr/>
          </p:nvCxnSpPr>
          <p:spPr>
            <a:xfrm>
              <a:off x="9267573" y="2399137"/>
              <a:ext cx="0" cy="215201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175617-7CBC-49A5-9FAC-A51EAA9ED3A2}"/>
                    </a:ext>
                  </a:extLst>
                </p:cNvPr>
                <p:cNvSpPr txBox="1"/>
                <p:nvPr/>
              </p:nvSpPr>
              <p:spPr>
                <a:xfrm>
                  <a:off x="5996171" y="2395289"/>
                  <a:ext cx="155110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175617-7CBC-49A5-9FAC-A51EAA9ED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171" y="2395289"/>
                  <a:ext cx="1551105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984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CFCD5-D983-4D78-B8F7-83F594BC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9950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936156-BF3B-4A89-A5D6-E85B2DDB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0"/>
            <a:ext cx="3038475" cy="1704975"/>
          </a:xfrm>
          <a:prstGeom prst="rect">
            <a:avLst/>
          </a:prstGeom>
        </p:spPr>
      </p:pic>
      <p:pic>
        <p:nvPicPr>
          <p:cNvPr id="1026" name="Picture 2" descr="Image result for potentiometer schematic">
            <a:hlinkClick r:id="rId4"/>
            <a:extLst>
              <a:ext uri="{FF2B5EF4-FFF2-40B4-BE49-F238E27FC236}">
                <a16:creationId xmlns:a16="http://schemas.microsoft.com/office/drawing/2014/main" id="{38866912-FF51-4ED4-B30C-9E96EB94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54" y="0"/>
            <a:ext cx="2980966" cy="27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413C3-1BDB-4E8E-AD35-67F878D8ABD0}"/>
              </a:ext>
            </a:extLst>
          </p:cNvPr>
          <p:cNvGrpSpPr/>
          <p:nvPr/>
        </p:nvGrpSpPr>
        <p:grpSpPr>
          <a:xfrm>
            <a:off x="1001318" y="3596348"/>
            <a:ext cx="1407313" cy="1866565"/>
            <a:chOff x="4433940" y="3552386"/>
            <a:chExt cx="1407313" cy="1866565"/>
          </a:xfrm>
        </p:grpSpPr>
        <p:sp>
          <p:nvSpPr>
            <p:cNvPr id="94" name="Star: 32 Points 93">
              <a:extLst>
                <a:ext uri="{FF2B5EF4-FFF2-40B4-BE49-F238E27FC236}">
                  <a16:creationId xmlns:a16="http://schemas.microsoft.com/office/drawing/2014/main" id="{76594638-829A-488E-B68C-F2598E9FC147}"/>
                </a:ext>
              </a:extLst>
            </p:cNvPr>
            <p:cNvSpPr/>
            <p:nvPr/>
          </p:nvSpPr>
          <p:spPr>
            <a:xfrm>
              <a:off x="4433940" y="4080224"/>
              <a:ext cx="1407313" cy="1338727"/>
            </a:xfrm>
            <a:prstGeom prst="star32">
              <a:avLst>
                <a:gd name="adj" fmla="val 40346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373E226-2D73-43B0-844A-EDC09C54206E}"/>
                </a:ext>
              </a:extLst>
            </p:cNvPr>
            <p:cNvSpPr/>
            <p:nvPr/>
          </p:nvSpPr>
          <p:spPr>
            <a:xfrm>
              <a:off x="4689922" y="3662363"/>
              <a:ext cx="895348" cy="954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28D0DD-67F2-4652-B1FD-542FA8E84448}"/>
                </a:ext>
              </a:extLst>
            </p:cNvPr>
            <p:cNvGrpSpPr/>
            <p:nvPr/>
          </p:nvGrpSpPr>
          <p:grpSpPr>
            <a:xfrm>
              <a:off x="5458172" y="3557148"/>
              <a:ext cx="186868" cy="761057"/>
              <a:chOff x="5458172" y="3557148"/>
              <a:chExt cx="186868" cy="76105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306177-10D2-41DA-99BD-DD6640263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2934" y="3557148"/>
                <a:ext cx="0" cy="643731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E8CF4D2-06D0-4A42-BD17-0B99F5235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172" y="4196117"/>
                <a:ext cx="45720" cy="45720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F67AFCF-6431-4CBB-92C9-AB99384D3238}"/>
                  </a:ext>
                </a:extLst>
              </p:cNvPr>
              <p:cNvSpPr/>
              <p:nvPr/>
            </p:nvSpPr>
            <p:spPr>
              <a:xfrm rot="1800000">
                <a:off x="5507880" y="4181045"/>
                <a:ext cx="137160" cy="137160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0AAFF46-9256-47EB-9432-73E968B1B39E}"/>
                </a:ext>
              </a:extLst>
            </p:cNvPr>
            <p:cNvGrpSpPr/>
            <p:nvPr/>
          </p:nvGrpSpPr>
          <p:grpSpPr>
            <a:xfrm flipH="1">
              <a:off x="4629498" y="3557148"/>
              <a:ext cx="186868" cy="761057"/>
              <a:chOff x="5458172" y="3557148"/>
              <a:chExt cx="186868" cy="761057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82DA019-AF73-492A-9E8F-DE40173AF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2934" y="3557148"/>
                <a:ext cx="0" cy="643731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4C42C2D-22CC-46D1-8990-2A8EFBB6B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172" y="4196117"/>
                <a:ext cx="45720" cy="45720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C726397-76BC-45FC-9BD9-DD38586F9CC4}"/>
                  </a:ext>
                </a:extLst>
              </p:cNvPr>
              <p:cNvSpPr/>
              <p:nvPr/>
            </p:nvSpPr>
            <p:spPr>
              <a:xfrm rot="1800000">
                <a:off x="5507880" y="4181045"/>
                <a:ext cx="137160" cy="137160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94AB58A-662F-49AB-9F02-64D6ADD0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137269" y="3552386"/>
              <a:ext cx="0" cy="1197201"/>
            </a:xfrm>
            <a:prstGeom prst="line">
              <a:avLst/>
            </a:prstGeom>
            <a:ln w="381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FD22B7-1144-4D1B-8269-5EBBDF30377D}"/>
                </a:ext>
              </a:extLst>
            </p:cNvPr>
            <p:cNvCxnSpPr>
              <a:cxnSpLocks/>
              <a:stCxn id="107" idx="5"/>
            </p:cNvCxnSpPr>
            <p:nvPr/>
          </p:nvCxnSpPr>
          <p:spPr>
            <a:xfrm>
              <a:off x="5169925" y="4781916"/>
              <a:ext cx="287178" cy="341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804F5ED-BF5C-45CA-862D-C353A6B81D27}"/>
                </a:ext>
              </a:extLst>
            </p:cNvPr>
            <p:cNvSpPr/>
            <p:nvPr/>
          </p:nvSpPr>
          <p:spPr>
            <a:xfrm>
              <a:off x="5091876" y="470386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6E72A-5927-4458-9BEF-6999F423F469}"/>
              </a:ext>
            </a:extLst>
          </p:cNvPr>
          <p:cNvGrpSpPr/>
          <p:nvPr/>
        </p:nvGrpSpPr>
        <p:grpSpPr>
          <a:xfrm>
            <a:off x="6282400" y="3287529"/>
            <a:ext cx="5486400" cy="3200400"/>
            <a:chOff x="6282400" y="3287529"/>
            <a:chExt cx="5486400" cy="32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81A128-D288-4C60-ABEA-FFB8A2CEDB99}"/>
                </a:ext>
              </a:extLst>
            </p:cNvPr>
            <p:cNvSpPr/>
            <p:nvPr/>
          </p:nvSpPr>
          <p:spPr>
            <a:xfrm>
              <a:off x="6282400" y="3287529"/>
              <a:ext cx="5486400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4B2353-0705-4221-9121-7EEBF079B9C9}"/>
                </a:ext>
              </a:extLst>
            </p:cNvPr>
            <p:cNvGrpSpPr/>
            <p:nvPr/>
          </p:nvGrpSpPr>
          <p:grpSpPr>
            <a:xfrm>
              <a:off x="7016856" y="3652663"/>
              <a:ext cx="4017488" cy="2470132"/>
              <a:chOff x="6447183" y="3404237"/>
              <a:chExt cx="4017488" cy="247013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767787-DED6-4E85-81D1-2E019D652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682" y="4690260"/>
                <a:ext cx="0" cy="9144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1B59EE5-1AB4-4401-AB99-E67FD49291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6588" y="3404237"/>
                <a:ext cx="0" cy="91132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792350-4627-4734-AFA3-9B647C78D1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4258576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E19249F-0C82-4515-8D56-02D4493A16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4514331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A9BDCC5-34AF-4CBB-A4F3-36BC2EC2BA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4107066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247D158-8964-4E82-ACC2-EB3A9FCCAA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4362821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9362FC-DE8E-4E16-9E50-22720699FA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3955558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81D6CCD-6417-4EBE-BCB4-7F97BB83BD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86588" y="4211311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Star: 32 Points 129">
                <a:extLst>
                  <a:ext uri="{FF2B5EF4-FFF2-40B4-BE49-F238E27FC236}">
                    <a16:creationId xmlns:a16="http://schemas.microsoft.com/office/drawing/2014/main" id="{317D9DEA-460A-4C72-B546-F2E77A297D78}"/>
                  </a:ext>
                </a:extLst>
              </p:cNvPr>
              <p:cNvSpPr/>
              <p:nvPr/>
            </p:nvSpPr>
            <p:spPr>
              <a:xfrm rot="5400000">
                <a:off x="9094058" y="4217437"/>
                <a:ext cx="600196" cy="570945"/>
              </a:xfrm>
              <a:prstGeom prst="star32">
                <a:avLst>
                  <a:gd name="adj" fmla="val 4034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D448EFF-663F-4AD1-B5C7-EA2DD7EF21A1}"/>
                  </a:ext>
                </a:extLst>
              </p:cNvPr>
              <p:cNvSpPr/>
              <p:nvPr/>
            </p:nvSpPr>
            <p:spPr>
              <a:xfrm rot="5400000">
                <a:off x="9463286" y="4299282"/>
                <a:ext cx="381851" cy="407255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7415433-7440-44D8-9DB6-5ED052C02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8171" y="4641661"/>
                <a:ext cx="27454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5028E63-1632-4749-93CA-2B2E350950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610703" y="4639630"/>
                <a:ext cx="19499" cy="1949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FE43405-32E3-4B84-94CF-31F8D3982CF6}"/>
                  </a:ext>
                </a:extLst>
              </p:cNvPr>
              <p:cNvSpPr/>
              <p:nvPr/>
            </p:nvSpPr>
            <p:spPr>
              <a:xfrm rot="7200000">
                <a:off x="9578133" y="4660830"/>
                <a:ext cx="58496" cy="584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D50DAA1-2057-4D4B-B237-63221ECD55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765441" y="4226609"/>
                <a:ext cx="0" cy="27454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987F40D-61FF-4AEF-811E-B1D374AED4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610703" y="4346411"/>
                <a:ext cx="19499" cy="1949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B53D65C-CF99-4F8A-8CCD-F8EEED876337}"/>
                  </a:ext>
                </a:extLst>
              </p:cNvPr>
              <p:cNvSpPr/>
              <p:nvPr/>
            </p:nvSpPr>
            <p:spPr>
              <a:xfrm rot="3600000" flipH="1">
                <a:off x="9578133" y="4286214"/>
                <a:ext cx="58496" cy="584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60AAF48-B592-43F1-87AF-996B597312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70855" y="4045570"/>
                <a:ext cx="0" cy="9144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9011A03E-3A4B-4708-9A01-00ADB33DFC8A}"/>
                  </a:ext>
                </a:extLst>
              </p:cNvPr>
              <p:cNvCxnSpPr>
                <a:cxnSpLocks/>
                <a:stCxn id="136" idx="5"/>
              </p:cNvCxnSpPr>
              <p:nvPr/>
            </p:nvCxnSpPr>
            <p:spPr>
              <a:xfrm rot="5400000">
                <a:off x="9246365" y="4505170"/>
                <a:ext cx="122477" cy="1455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14742EB-BA68-461B-8516-E2608DD92F3A}"/>
                  </a:ext>
                </a:extLst>
              </p:cNvPr>
              <p:cNvSpPr/>
              <p:nvPr/>
            </p:nvSpPr>
            <p:spPr>
              <a:xfrm rot="5400000">
                <a:off x="9374657" y="4483410"/>
                <a:ext cx="38998" cy="3899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dirty="0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0A091D2-636F-49D7-88E6-CDA10740A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2710" y="3404237"/>
                <a:ext cx="0" cy="95117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DA986D9-2643-4679-BA60-6594C7E9A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2710" y="4639174"/>
                <a:ext cx="0" cy="965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9EE639-D7C7-4F40-AEFA-F814D9725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6588" y="5604660"/>
                <a:ext cx="151612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6ACA0136-A9AA-4AB1-B77A-461E301E30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197126" y="4829403"/>
                    <a:ext cx="394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 rtl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6ACA0136-A9AA-4AB1-B77A-461E301E3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97126" y="4829403"/>
                    <a:ext cx="39405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Star: 32 Points 164">
                <a:extLst>
                  <a:ext uri="{FF2B5EF4-FFF2-40B4-BE49-F238E27FC236}">
                    <a16:creationId xmlns:a16="http://schemas.microsoft.com/office/drawing/2014/main" id="{DEF5B3FD-E102-4B08-B87F-F80543C75B1C}"/>
                  </a:ext>
                </a:extLst>
              </p:cNvPr>
              <p:cNvSpPr/>
              <p:nvPr/>
            </p:nvSpPr>
            <p:spPr>
              <a:xfrm rot="16200000" flipH="1">
                <a:off x="7080984" y="4217438"/>
                <a:ext cx="600196" cy="570944"/>
              </a:xfrm>
              <a:prstGeom prst="star32">
                <a:avLst>
                  <a:gd name="adj" fmla="val 4034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FECC756-1985-404A-BAE6-DBB1CF990629}"/>
                  </a:ext>
                </a:extLst>
              </p:cNvPr>
              <p:cNvSpPr/>
              <p:nvPr/>
            </p:nvSpPr>
            <p:spPr>
              <a:xfrm rot="16200000" flipH="1">
                <a:off x="6930102" y="4299283"/>
                <a:ext cx="381851" cy="4072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C86103D-7E5C-4BA1-8FB6-C0597BEDF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527" y="4641662"/>
                <a:ext cx="274541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A9E001A-3043-485A-8F67-57878EEE83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45037" y="4639631"/>
                <a:ext cx="19499" cy="1949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14C7498-D60F-49ED-AFEE-8A88AC5D67CB}"/>
                  </a:ext>
                </a:extLst>
              </p:cNvPr>
              <p:cNvSpPr/>
              <p:nvPr/>
            </p:nvSpPr>
            <p:spPr>
              <a:xfrm rot="14400000" flipH="1">
                <a:off x="7138609" y="4660831"/>
                <a:ext cx="58496" cy="584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B17900F-CE68-4208-9EC0-1BBB9F0B0A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09797" y="4226610"/>
                <a:ext cx="0" cy="27454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C66ABC7-3609-4440-91B7-C26467818A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5037" y="4346412"/>
                <a:ext cx="19499" cy="1949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91C5E2C-2B0F-4BE4-96C4-71628BBC8BFD}"/>
                  </a:ext>
                </a:extLst>
              </p:cNvPr>
              <p:cNvSpPr/>
              <p:nvPr/>
            </p:nvSpPr>
            <p:spPr>
              <a:xfrm rot="18000000">
                <a:off x="7138609" y="4286215"/>
                <a:ext cx="58496" cy="584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01282C0-4BEF-42FF-BF13-B43F232BCA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904383" y="4045570"/>
                <a:ext cx="0" cy="9144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4BE35B68-577D-4B88-AC11-D4AE7C55130C}"/>
                  </a:ext>
                </a:extLst>
              </p:cNvPr>
              <p:cNvCxnSpPr>
                <a:cxnSpLocks/>
                <a:stCxn id="171" idx="4"/>
                <a:endCxn id="165" idx="2"/>
              </p:cNvCxnSpPr>
              <p:nvPr/>
            </p:nvCxnSpPr>
            <p:spPr>
              <a:xfrm>
                <a:off x="7400581" y="4502911"/>
                <a:ext cx="192024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0AA3E37-18C9-4299-B588-29DE553D7E1E}"/>
                  </a:ext>
                </a:extLst>
              </p:cNvPr>
              <p:cNvSpPr/>
              <p:nvPr/>
            </p:nvSpPr>
            <p:spPr>
              <a:xfrm rot="16200000" flipH="1">
                <a:off x="7361583" y="4483411"/>
                <a:ext cx="38998" cy="3899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dirty="0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54D6D5-16D7-4B17-9661-F3D89E42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527" y="3404237"/>
                <a:ext cx="303018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489A617-DCC9-4E3F-AC27-65EF91A2A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2531" y="3407634"/>
                <a:ext cx="0" cy="94778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FAE09BE-56C0-47D5-BCDE-C7CAA607AB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2531" y="4639174"/>
                <a:ext cx="0" cy="96548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5AB147C-64D7-47DD-A5C0-689B214D8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531" y="5604660"/>
                <a:ext cx="151612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7F4EDA86-83FB-47D7-8C38-14D9764F25A8}"/>
                      </a:ext>
                    </a:extLst>
                  </p:cNvPr>
                  <p:cNvSpPr txBox="1"/>
                  <p:nvPr/>
                </p:nvSpPr>
                <p:spPr>
                  <a:xfrm>
                    <a:off x="7184060" y="4829403"/>
                    <a:ext cx="394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 rtl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7F4EDA86-83FB-47D7-8C38-14D9764F25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060" y="4829403"/>
                    <a:ext cx="39405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58262DF-D9EF-41A9-ACF4-63D1B6369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9102" y="4502769"/>
                <a:ext cx="0" cy="13716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4DA6D3E-C43C-42A2-B317-7FD21C282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9750" y="5874369"/>
                <a:ext cx="38783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6F852AC-5BED-4ADD-BD61-C150EEEDF11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7607" y="5014069"/>
                    <a:ext cx="277064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6F852AC-5BED-4ADD-BD61-C150EEEDF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7607" y="5014069"/>
                    <a:ext cx="27706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739" r="-121739" b="-11111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4FB18D7-F1FA-4022-8F83-67DEF17C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055" y="4547820"/>
                <a:ext cx="0" cy="457200"/>
              </a:xfrm>
              <a:prstGeom prst="line">
                <a:avLst/>
              </a:prstGeom>
              <a:ln>
                <a:solidFill>
                  <a:schemeClr val="accent1">
                    <a:alpha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E78E9D6-B7B5-4726-BE56-116E581E3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055" y="5372119"/>
                <a:ext cx="0" cy="457200"/>
              </a:xfrm>
              <a:prstGeom prst="line">
                <a:avLst/>
              </a:prstGeom>
              <a:ln>
                <a:solidFill>
                  <a:schemeClr val="accent1">
                    <a:alpha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0FF3581-70A5-4817-BDB7-FE73844A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27" y="3839242"/>
                    <a:ext cx="394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 rtl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0FF3581-70A5-4817-BDB7-FE73844A34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27" y="3839242"/>
                    <a:ext cx="39405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347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09905-BB13-4C6C-8249-8A1F7B34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62350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5A1A3C-A712-4141-91F2-5951182F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0"/>
            <a:ext cx="3019425" cy="1857375"/>
          </a:xfrm>
          <a:prstGeom prst="rect">
            <a:avLst/>
          </a:prstGeom>
        </p:spPr>
      </p:pic>
      <p:pic>
        <p:nvPicPr>
          <p:cNvPr id="2050" name="Picture 2" descr="Image result for synchro error detector">
            <a:hlinkClick r:id="rId4"/>
            <a:extLst>
              <a:ext uri="{FF2B5EF4-FFF2-40B4-BE49-F238E27FC236}">
                <a16:creationId xmlns:a16="http://schemas.microsoft.com/office/drawing/2014/main" id="{6FE7B8D6-AAC4-4CB0-9DCF-45D8D1C5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" y="3857625"/>
            <a:ext cx="47529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242BA58A-212B-4252-812D-DD2F0DF46667}"/>
              </a:ext>
            </a:extLst>
          </p:cNvPr>
          <p:cNvGrpSpPr/>
          <p:nvPr/>
        </p:nvGrpSpPr>
        <p:grpSpPr>
          <a:xfrm>
            <a:off x="6219608" y="565524"/>
            <a:ext cx="3625194" cy="4651937"/>
            <a:chOff x="6219608" y="565524"/>
            <a:chExt cx="3625194" cy="4651937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00579DF-D0EB-46EA-AC69-863212F6E668}"/>
                </a:ext>
              </a:extLst>
            </p:cNvPr>
            <p:cNvSpPr/>
            <p:nvPr/>
          </p:nvSpPr>
          <p:spPr>
            <a:xfrm rot="19233008">
              <a:off x="7553955" y="361536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3F8DE4D-7BFE-4C61-AE04-667DCB87FC12}"/>
                </a:ext>
              </a:extLst>
            </p:cNvPr>
            <p:cNvSpPr/>
            <p:nvPr/>
          </p:nvSpPr>
          <p:spPr>
            <a:xfrm rot="18243522" flipH="1">
              <a:off x="7564062" y="3574147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788C8B7-8E02-40AA-8DEF-109262511B68}"/>
                </a:ext>
              </a:extLst>
            </p:cNvPr>
            <p:cNvSpPr/>
            <p:nvPr/>
          </p:nvSpPr>
          <p:spPr>
            <a:xfrm rot="19233008">
              <a:off x="7456160" y="371316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03AAC9A-0A86-481B-A2A6-BB383F733CED}"/>
                </a:ext>
              </a:extLst>
            </p:cNvPr>
            <p:cNvSpPr/>
            <p:nvPr/>
          </p:nvSpPr>
          <p:spPr>
            <a:xfrm rot="18243522" flipH="1">
              <a:off x="7466267" y="36719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EF9AE30-D129-45D0-ABDC-03288379A4A0}"/>
                </a:ext>
              </a:extLst>
            </p:cNvPr>
            <p:cNvSpPr/>
            <p:nvPr/>
          </p:nvSpPr>
          <p:spPr>
            <a:xfrm rot="18900000" flipH="1">
              <a:off x="7413450" y="354111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6B8877A-222A-4523-8B42-96F7745F2EB6}"/>
                </a:ext>
              </a:extLst>
            </p:cNvPr>
            <p:cNvSpPr/>
            <p:nvPr/>
          </p:nvSpPr>
          <p:spPr>
            <a:xfrm rot="18243522" flipH="1">
              <a:off x="7369281" y="3768928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0EF0C11-D600-4639-9ABF-1ECFEA6DBC53}"/>
                </a:ext>
              </a:extLst>
            </p:cNvPr>
            <p:cNvSpPr/>
            <p:nvPr/>
          </p:nvSpPr>
          <p:spPr>
            <a:xfrm rot="19233008">
              <a:off x="7359174" y="381015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213280-82E2-4482-A472-5CF7BFAB785C}"/>
                </a:ext>
              </a:extLst>
            </p:cNvPr>
            <p:cNvSpPr/>
            <p:nvPr/>
          </p:nvSpPr>
          <p:spPr>
            <a:xfrm rot="19233008">
              <a:off x="7261379" y="390794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3473F8E-D5A1-474B-A97F-B09C0615A8F5}"/>
                </a:ext>
              </a:extLst>
            </p:cNvPr>
            <p:cNvSpPr/>
            <p:nvPr/>
          </p:nvSpPr>
          <p:spPr>
            <a:xfrm rot="18243522" flipH="1">
              <a:off x="7271486" y="386672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B19CE5-9E8A-4C48-ACA7-92732945FEEB}"/>
                </a:ext>
              </a:extLst>
            </p:cNvPr>
            <p:cNvSpPr/>
            <p:nvPr/>
          </p:nvSpPr>
          <p:spPr>
            <a:xfrm rot="18900000" flipH="1">
              <a:off x="7218669" y="373589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FB5E0A3-E890-40F9-B069-82ADF39FBB0E}"/>
                </a:ext>
              </a:extLst>
            </p:cNvPr>
            <p:cNvSpPr/>
            <p:nvPr/>
          </p:nvSpPr>
          <p:spPr>
            <a:xfrm rot="18900000" flipH="1">
              <a:off x="7316537" y="36380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CF38F94-17EE-4A28-8B59-3DB2AF7E77B1}"/>
                </a:ext>
              </a:extLst>
            </p:cNvPr>
            <p:cNvSpPr/>
            <p:nvPr/>
          </p:nvSpPr>
          <p:spPr>
            <a:xfrm rot="18900000" flipH="1">
              <a:off x="7120903" y="383366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C85C6BC-A7A5-434D-BA7C-6A0B4E00FE83}"/>
                </a:ext>
              </a:extLst>
            </p:cNvPr>
            <p:cNvSpPr/>
            <p:nvPr/>
          </p:nvSpPr>
          <p:spPr>
            <a:xfrm rot="19233008">
              <a:off x="7163502" y="400582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45162E-9C4D-40F4-92ED-4C713E03E454}"/>
                </a:ext>
              </a:extLst>
            </p:cNvPr>
            <p:cNvSpPr/>
            <p:nvPr/>
          </p:nvSpPr>
          <p:spPr>
            <a:xfrm rot="18243522" flipH="1">
              <a:off x="7173610" y="396460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3A06131-2D84-4D1B-9ADC-2C203B9C53C4}"/>
                </a:ext>
              </a:extLst>
            </p:cNvPr>
            <p:cNvSpPr/>
            <p:nvPr/>
          </p:nvSpPr>
          <p:spPr>
            <a:xfrm rot="19233008">
              <a:off x="7065707" y="410361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52861D9-9E4A-4061-9E28-B26963DA6F93}"/>
                </a:ext>
              </a:extLst>
            </p:cNvPr>
            <p:cNvSpPr/>
            <p:nvPr/>
          </p:nvSpPr>
          <p:spPr>
            <a:xfrm rot="18243522" flipH="1">
              <a:off x="7075815" y="406239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BB667A4-73F1-4710-90A3-D6E1683C0204}"/>
                </a:ext>
              </a:extLst>
            </p:cNvPr>
            <p:cNvSpPr/>
            <p:nvPr/>
          </p:nvSpPr>
          <p:spPr>
            <a:xfrm rot="18900000" flipH="1">
              <a:off x="7022998" y="39315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8898110-8D56-4625-ABD8-9B2ECF985B68}"/>
                </a:ext>
              </a:extLst>
            </p:cNvPr>
            <p:cNvSpPr/>
            <p:nvPr/>
          </p:nvSpPr>
          <p:spPr>
            <a:xfrm rot="18243522" flipH="1">
              <a:off x="6978829" y="4159381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BB519A8-63E4-4290-9693-ECF6D94FEC27}"/>
                </a:ext>
              </a:extLst>
            </p:cNvPr>
            <p:cNvSpPr/>
            <p:nvPr/>
          </p:nvSpPr>
          <p:spPr>
            <a:xfrm rot="19233008">
              <a:off x="6968721" y="420060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5B8FAD0-F55E-4FDC-84EE-17D6A159B79C}"/>
                </a:ext>
              </a:extLst>
            </p:cNvPr>
            <p:cNvSpPr/>
            <p:nvPr/>
          </p:nvSpPr>
          <p:spPr>
            <a:xfrm rot="19233008">
              <a:off x="6870926" y="4298397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0FC3A48-0E1E-4F99-96A0-85A4E772E261}"/>
                </a:ext>
              </a:extLst>
            </p:cNvPr>
            <p:cNvSpPr/>
            <p:nvPr/>
          </p:nvSpPr>
          <p:spPr>
            <a:xfrm rot="18243522" flipH="1">
              <a:off x="6881034" y="425717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4E611F8-15EF-4E1E-87E1-39647A51C194}"/>
                </a:ext>
              </a:extLst>
            </p:cNvPr>
            <p:cNvSpPr/>
            <p:nvPr/>
          </p:nvSpPr>
          <p:spPr>
            <a:xfrm rot="18900000" flipH="1">
              <a:off x="6828216" y="412634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D7D1EE1-B910-40B9-BB01-FD12221DCE53}"/>
                </a:ext>
              </a:extLst>
            </p:cNvPr>
            <p:cNvSpPr/>
            <p:nvPr/>
          </p:nvSpPr>
          <p:spPr>
            <a:xfrm rot="18900000" flipH="1">
              <a:off x="6926085" y="4028478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B001A58-08BB-4427-A42F-BA5DACBA91BC}"/>
                </a:ext>
              </a:extLst>
            </p:cNvPr>
            <p:cNvSpPr/>
            <p:nvPr/>
          </p:nvSpPr>
          <p:spPr>
            <a:xfrm rot="18900000" flipH="1">
              <a:off x="6730450" y="422411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14CCFC-C6D9-4123-A49E-827EB9B5ECCF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7604495" y="347959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DC22F4-1CDF-456D-B1AF-29957589B13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219608" y="4864484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4831EF-C840-4133-AD6C-62B91B7AE159}"/>
                </a:ext>
              </a:extLst>
            </p:cNvPr>
            <p:cNvSpPr/>
            <p:nvPr/>
          </p:nvSpPr>
          <p:spPr>
            <a:xfrm rot="3033008">
              <a:off x="9468899" y="431287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425B54D-8AB6-4825-9189-948340E8A79E}"/>
                </a:ext>
              </a:extLst>
            </p:cNvPr>
            <p:cNvSpPr/>
            <p:nvPr/>
          </p:nvSpPr>
          <p:spPr>
            <a:xfrm rot="2043522" flipH="1">
              <a:off x="9482562" y="435054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5C9C75-B287-4408-9AF1-EEF79918E06A}"/>
                </a:ext>
              </a:extLst>
            </p:cNvPr>
            <p:cNvSpPr/>
            <p:nvPr/>
          </p:nvSpPr>
          <p:spPr>
            <a:xfrm rot="3033008">
              <a:off x="9371105" y="421507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54942EF-32D4-4F02-BF1F-3D55BC021E9B}"/>
                </a:ext>
              </a:extLst>
            </p:cNvPr>
            <p:cNvSpPr/>
            <p:nvPr/>
          </p:nvSpPr>
          <p:spPr>
            <a:xfrm rot="2043522" flipH="1">
              <a:off x="9384767" y="425274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5F2A086-F74D-421E-A818-1FF216312956}"/>
                </a:ext>
              </a:extLst>
            </p:cNvPr>
            <p:cNvSpPr/>
            <p:nvPr/>
          </p:nvSpPr>
          <p:spPr>
            <a:xfrm rot="2700000" flipH="1">
              <a:off x="9420334" y="417567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9D8821D-9D95-48CF-8406-E736B9047F64}"/>
                </a:ext>
              </a:extLst>
            </p:cNvPr>
            <p:cNvSpPr/>
            <p:nvPr/>
          </p:nvSpPr>
          <p:spPr>
            <a:xfrm rot="2043522" flipH="1">
              <a:off x="9287781" y="415575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98E5519-02CD-4E91-B95A-1CB45DA52C6B}"/>
                </a:ext>
              </a:extLst>
            </p:cNvPr>
            <p:cNvSpPr/>
            <p:nvPr/>
          </p:nvSpPr>
          <p:spPr>
            <a:xfrm rot="3033008">
              <a:off x="9274118" y="4118093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0ED3B2C-609C-4586-A915-2D66720D4D4C}"/>
                </a:ext>
              </a:extLst>
            </p:cNvPr>
            <p:cNvSpPr/>
            <p:nvPr/>
          </p:nvSpPr>
          <p:spPr>
            <a:xfrm rot="3033008">
              <a:off x="9176323" y="402029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66F922C-209D-46AE-AABE-DE8E131E5233}"/>
                </a:ext>
              </a:extLst>
            </p:cNvPr>
            <p:cNvSpPr/>
            <p:nvPr/>
          </p:nvSpPr>
          <p:spPr>
            <a:xfrm rot="2043522" flipH="1">
              <a:off x="9189986" y="405796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80CDC22-CA0C-4A0C-9C0C-4A401F954C90}"/>
                </a:ext>
              </a:extLst>
            </p:cNvPr>
            <p:cNvSpPr/>
            <p:nvPr/>
          </p:nvSpPr>
          <p:spPr>
            <a:xfrm rot="2700000" flipH="1">
              <a:off x="9225553" y="3980895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4369FF7-1EED-469D-9B9A-8539EF384338}"/>
                </a:ext>
              </a:extLst>
            </p:cNvPr>
            <p:cNvSpPr/>
            <p:nvPr/>
          </p:nvSpPr>
          <p:spPr>
            <a:xfrm rot="2700000" flipH="1">
              <a:off x="9323421" y="407876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EBBE34-16B6-4C02-803F-8D77D6415BDF}"/>
                </a:ext>
              </a:extLst>
            </p:cNvPr>
            <p:cNvSpPr/>
            <p:nvPr/>
          </p:nvSpPr>
          <p:spPr>
            <a:xfrm rot="2700000" flipH="1">
              <a:off x="9127787" y="38831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8B4F6D0-6B35-4DB8-92CA-57ED2799E8CA}"/>
                </a:ext>
              </a:extLst>
            </p:cNvPr>
            <p:cNvSpPr/>
            <p:nvPr/>
          </p:nvSpPr>
          <p:spPr>
            <a:xfrm rot="3033008">
              <a:off x="9078447" y="392242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BA765EF-32A6-436B-BBE8-0ACAF20AA3DE}"/>
                </a:ext>
              </a:extLst>
            </p:cNvPr>
            <p:cNvSpPr/>
            <p:nvPr/>
          </p:nvSpPr>
          <p:spPr>
            <a:xfrm rot="2043522" flipH="1">
              <a:off x="9092110" y="3960087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62FF714-ED16-4A7D-8807-4A43C0CC50CE}"/>
                </a:ext>
              </a:extLst>
            </p:cNvPr>
            <p:cNvSpPr/>
            <p:nvPr/>
          </p:nvSpPr>
          <p:spPr>
            <a:xfrm rot="3033008">
              <a:off x="8980652" y="38246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726FD7C-6878-488E-9A91-727862320123}"/>
                </a:ext>
              </a:extLst>
            </p:cNvPr>
            <p:cNvSpPr/>
            <p:nvPr/>
          </p:nvSpPr>
          <p:spPr>
            <a:xfrm rot="2043522" flipH="1">
              <a:off x="8994315" y="386229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BBEC52B-8FCF-4F62-A3F6-32F93930962F}"/>
                </a:ext>
              </a:extLst>
            </p:cNvPr>
            <p:cNvSpPr/>
            <p:nvPr/>
          </p:nvSpPr>
          <p:spPr>
            <a:xfrm rot="2700000" flipH="1">
              <a:off x="9029882" y="378522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783F6AC-A047-4F8E-A9A3-6E18BD8144E6}"/>
                </a:ext>
              </a:extLst>
            </p:cNvPr>
            <p:cNvSpPr/>
            <p:nvPr/>
          </p:nvSpPr>
          <p:spPr>
            <a:xfrm rot="2043522" flipH="1">
              <a:off x="8897329" y="376530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FBA756B-2EA6-499D-BA3A-5B4649FBF0C2}"/>
                </a:ext>
              </a:extLst>
            </p:cNvPr>
            <p:cNvSpPr/>
            <p:nvPr/>
          </p:nvSpPr>
          <p:spPr>
            <a:xfrm rot="3033008">
              <a:off x="8883666" y="37276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04BB451-A37F-4BBC-AEBC-50E58AC4B642}"/>
                </a:ext>
              </a:extLst>
            </p:cNvPr>
            <p:cNvSpPr/>
            <p:nvPr/>
          </p:nvSpPr>
          <p:spPr>
            <a:xfrm rot="3033008">
              <a:off x="8785871" y="362984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83B7ED7-899B-4FC5-BB15-46C7000F4EB7}"/>
                </a:ext>
              </a:extLst>
            </p:cNvPr>
            <p:cNvSpPr/>
            <p:nvPr/>
          </p:nvSpPr>
          <p:spPr>
            <a:xfrm rot="2043522" flipH="1">
              <a:off x="8799534" y="36675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E2A9822-005E-4493-A516-80377B2757B2}"/>
                </a:ext>
              </a:extLst>
            </p:cNvPr>
            <p:cNvSpPr/>
            <p:nvPr/>
          </p:nvSpPr>
          <p:spPr>
            <a:xfrm rot="2700000" flipH="1">
              <a:off x="8835100" y="359044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A42E0FB-21FA-4C23-8175-A17D67F0857F}"/>
                </a:ext>
              </a:extLst>
            </p:cNvPr>
            <p:cNvSpPr/>
            <p:nvPr/>
          </p:nvSpPr>
          <p:spPr>
            <a:xfrm rot="2700000" flipH="1">
              <a:off x="8932969" y="368831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943AD85-3ED3-4619-8C29-960A28E4FAD8}"/>
                </a:ext>
              </a:extLst>
            </p:cNvPr>
            <p:cNvSpPr/>
            <p:nvPr/>
          </p:nvSpPr>
          <p:spPr>
            <a:xfrm rot="2700000" flipH="1">
              <a:off x="8737335" y="349267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CEE87D-03F4-462C-82E4-EE173993027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9491825" y="4864484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73BB48-BA0D-4867-B085-8CB29C3DD5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106938" y="347959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A44D0D0-0ED5-49C8-9BC7-497AE8C6B3A7}"/>
                </a:ext>
              </a:extLst>
            </p:cNvPr>
            <p:cNvSpPr/>
            <p:nvPr/>
          </p:nvSpPr>
          <p:spPr>
            <a:xfrm rot="5733008">
              <a:off x="8179857" y="2196863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5CBD3D4-55D0-40F0-B85D-774D48AD42FC}"/>
                </a:ext>
              </a:extLst>
            </p:cNvPr>
            <p:cNvSpPr/>
            <p:nvPr/>
          </p:nvSpPr>
          <p:spPr>
            <a:xfrm rot="4743522" flipH="1">
              <a:off x="8154813" y="2252645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3D5D927C-73B1-4346-9070-5BD670DB5B68}"/>
                </a:ext>
              </a:extLst>
            </p:cNvPr>
            <p:cNvSpPr/>
            <p:nvPr/>
          </p:nvSpPr>
          <p:spPr>
            <a:xfrm rot="5733008">
              <a:off x="8179857" y="205856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B67B6B85-EE25-46C5-98CF-C3BC5B388957}"/>
                </a:ext>
              </a:extLst>
            </p:cNvPr>
            <p:cNvSpPr/>
            <p:nvPr/>
          </p:nvSpPr>
          <p:spPr>
            <a:xfrm rot="4743522" flipH="1">
              <a:off x="8154813" y="2114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B53F24CA-AABC-4058-88DB-564FA91425DB}"/>
                </a:ext>
              </a:extLst>
            </p:cNvPr>
            <p:cNvSpPr/>
            <p:nvPr/>
          </p:nvSpPr>
          <p:spPr>
            <a:xfrm rot="5400000" flipH="1">
              <a:off x="8181804" y="209259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0C469B3-A8E8-4DA7-8F98-78FE2D75CE08}"/>
                </a:ext>
              </a:extLst>
            </p:cNvPr>
            <p:cNvSpPr/>
            <p:nvPr/>
          </p:nvSpPr>
          <p:spPr>
            <a:xfrm rot="4743522" flipH="1">
              <a:off x="8154813" y="197718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15D6EDD0-408E-4528-B3DD-A9615F14D884}"/>
                </a:ext>
              </a:extLst>
            </p:cNvPr>
            <p:cNvSpPr/>
            <p:nvPr/>
          </p:nvSpPr>
          <p:spPr>
            <a:xfrm rot="5733008">
              <a:off x="8179857" y="19214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2750B49C-678F-4D66-B918-D95B77021088}"/>
                </a:ext>
              </a:extLst>
            </p:cNvPr>
            <p:cNvSpPr/>
            <p:nvPr/>
          </p:nvSpPr>
          <p:spPr>
            <a:xfrm rot="5733008">
              <a:off x="8179857" y="178309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1A1FF2D-50E8-4664-B2AD-4746A202EFE9}"/>
                </a:ext>
              </a:extLst>
            </p:cNvPr>
            <p:cNvSpPr/>
            <p:nvPr/>
          </p:nvSpPr>
          <p:spPr>
            <a:xfrm rot="4743522" flipH="1">
              <a:off x="8154813" y="183888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3503C3BC-4031-4D76-8BFD-AF183F24E650}"/>
                </a:ext>
              </a:extLst>
            </p:cNvPr>
            <p:cNvSpPr/>
            <p:nvPr/>
          </p:nvSpPr>
          <p:spPr>
            <a:xfrm rot="5400000" flipH="1">
              <a:off x="8181804" y="1817138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863CD79-45AF-476B-8E27-BD8BD5B08DCC}"/>
                </a:ext>
              </a:extLst>
            </p:cNvPr>
            <p:cNvSpPr/>
            <p:nvPr/>
          </p:nvSpPr>
          <p:spPr>
            <a:xfrm rot="5400000" flipH="1">
              <a:off x="8181804" y="19555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280741F-32CD-43B3-82EB-0F3E26048BEC}"/>
                </a:ext>
              </a:extLst>
            </p:cNvPr>
            <p:cNvSpPr/>
            <p:nvPr/>
          </p:nvSpPr>
          <p:spPr>
            <a:xfrm rot="5400000" flipH="1">
              <a:off x="8181804" y="167887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68EA60AD-45BB-429D-92DF-2FE9EF8C5424}"/>
                </a:ext>
              </a:extLst>
            </p:cNvPr>
            <p:cNvSpPr/>
            <p:nvPr/>
          </p:nvSpPr>
          <p:spPr>
            <a:xfrm rot="5733008">
              <a:off x="8179857" y="164468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6B76F14-A001-47DA-A10F-6C5D6E774C46}"/>
                </a:ext>
              </a:extLst>
            </p:cNvPr>
            <p:cNvSpPr/>
            <p:nvPr/>
          </p:nvSpPr>
          <p:spPr>
            <a:xfrm rot="4743522" flipH="1">
              <a:off x="8154813" y="1700462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385CA7B2-151F-46F7-AF84-211D68D5D0AE}"/>
                </a:ext>
              </a:extLst>
            </p:cNvPr>
            <p:cNvSpPr/>
            <p:nvPr/>
          </p:nvSpPr>
          <p:spPr>
            <a:xfrm rot="5733008">
              <a:off x="8179857" y="1506377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CCEA14F-9560-46B3-8BE6-978B55D666DC}"/>
                </a:ext>
              </a:extLst>
            </p:cNvPr>
            <p:cNvSpPr/>
            <p:nvPr/>
          </p:nvSpPr>
          <p:spPr>
            <a:xfrm rot="4743522" flipH="1">
              <a:off x="8154813" y="156215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6C73274F-6223-40D4-8803-26C4D130BE91}"/>
                </a:ext>
              </a:extLst>
            </p:cNvPr>
            <p:cNvSpPr/>
            <p:nvPr/>
          </p:nvSpPr>
          <p:spPr>
            <a:xfrm rot="5400000" flipH="1">
              <a:off x="8181804" y="154041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63C3BE-5674-49C6-AC3E-F9B920FA1496}"/>
                </a:ext>
              </a:extLst>
            </p:cNvPr>
            <p:cNvSpPr/>
            <p:nvPr/>
          </p:nvSpPr>
          <p:spPr>
            <a:xfrm rot="4743522" flipH="1">
              <a:off x="8154813" y="142500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236A1540-3CDF-4953-B09B-6D74A85AD09B}"/>
                </a:ext>
              </a:extLst>
            </p:cNvPr>
            <p:cNvSpPr/>
            <p:nvPr/>
          </p:nvSpPr>
          <p:spPr>
            <a:xfrm rot="5733008">
              <a:off x="8179857" y="136921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B3A827F-0357-4564-8E45-71C11DA26DCE}"/>
                </a:ext>
              </a:extLst>
            </p:cNvPr>
            <p:cNvSpPr/>
            <p:nvPr/>
          </p:nvSpPr>
          <p:spPr>
            <a:xfrm rot="5733008">
              <a:off x="8179857" y="123091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6FD1E4C5-B2C2-4596-949A-148D227EA154}"/>
                </a:ext>
              </a:extLst>
            </p:cNvPr>
            <p:cNvSpPr/>
            <p:nvPr/>
          </p:nvSpPr>
          <p:spPr>
            <a:xfrm rot="4743522" flipH="1">
              <a:off x="8154813" y="128669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688049F-BA38-4020-9D20-D9592F751137}"/>
                </a:ext>
              </a:extLst>
            </p:cNvPr>
            <p:cNvSpPr/>
            <p:nvPr/>
          </p:nvSpPr>
          <p:spPr>
            <a:xfrm rot="5400000" flipH="1">
              <a:off x="8181804" y="1264955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17C78E-E17B-4F1D-969B-B407D51D7741}"/>
                </a:ext>
              </a:extLst>
            </p:cNvPr>
            <p:cNvSpPr/>
            <p:nvPr/>
          </p:nvSpPr>
          <p:spPr>
            <a:xfrm rot="5400000" flipH="1">
              <a:off x="8181804" y="140336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AE8ABA4E-473F-4ADE-A732-A61AF8918516}"/>
                </a:ext>
              </a:extLst>
            </p:cNvPr>
            <p:cNvSpPr/>
            <p:nvPr/>
          </p:nvSpPr>
          <p:spPr>
            <a:xfrm rot="5400000" flipH="1">
              <a:off x="8181804" y="112669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C9E092-DC82-41C0-B57F-4771E8492F8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853371" y="287702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BE9331-1B71-4025-9B90-F6406EBDE5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853371" y="918501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46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256</cp:revision>
  <dcterms:created xsi:type="dcterms:W3CDTF">2018-10-13T15:14:29Z</dcterms:created>
  <dcterms:modified xsi:type="dcterms:W3CDTF">2020-03-03T20:41:54Z</dcterms:modified>
</cp:coreProperties>
</file>