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handoutMasterIdLst>
    <p:handoutMasterId r:id="rId58"/>
  </p:handoutMasterIdLst>
  <p:sldIdLst>
    <p:sldId id="256" r:id="rId2"/>
    <p:sldId id="349" r:id="rId3"/>
    <p:sldId id="350" r:id="rId4"/>
    <p:sldId id="351" r:id="rId5"/>
    <p:sldId id="355" r:id="rId6"/>
    <p:sldId id="356" r:id="rId7"/>
    <p:sldId id="358" r:id="rId8"/>
    <p:sldId id="362" r:id="rId9"/>
    <p:sldId id="363" r:id="rId10"/>
    <p:sldId id="437" r:id="rId11"/>
    <p:sldId id="438" r:id="rId12"/>
    <p:sldId id="460" r:id="rId13"/>
    <p:sldId id="440" r:id="rId14"/>
    <p:sldId id="441" r:id="rId15"/>
    <p:sldId id="395" r:id="rId16"/>
    <p:sldId id="396" r:id="rId17"/>
    <p:sldId id="397" r:id="rId18"/>
    <p:sldId id="398" r:id="rId19"/>
    <p:sldId id="399" r:id="rId20"/>
    <p:sldId id="409" r:id="rId21"/>
    <p:sldId id="410" r:id="rId22"/>
    <p:sldId id="411" r:id="rId23"/>
    <p:sldId id="442" r:id="rId24"/>
    <p:sldId id="443" r:id="rId25"/>
    <p:sldId id="444" r:id="rId26"/>
    <p:sldId id="445" r:id="rId27"/>
    <p:sldId id="446" r:id="rId28"/>
    <p:sldId id="447" r:id="rId29"/>
    <p:sldId id="448" r:id="rId30"/>
    <p:sldId id="412" r:id="rId31"/>
    <p:sldId id="413" r:id="rId32"/>
    <p:sldId id="414" r:id="rId33"/>
    <p:sldId id="415" r:id="rId34"/>
    <p:sldId id="419" r:id="rId35"/>
    <p:sldId id="420" r:id="rId36"/>
    <p:sldId id="421" r:id="rId37"/>
    <p:sldId id="422" r:id="rId38"/>
    <p:sldId id="383" r:id="rId39"/>
    <p:sldId id="384" r:id="rId40"/>
    <p:sldId id="390" r:id="rId41"/>
    <p:sldId id="391" r:id="rId42"/>
    <p:sldId id="427" r:id="rId43"/>
    <p:sldId id="428" r:id="rId44"/>
    <p:sldId id="429" r:id="rId45"/>
    <p:sldId id="430" r:id="rId46"/>
    <p:sldId id="431" r:id="rId47"/>
    <p:sldId id="432" r:id="rId48"/>
    <p:sldId id="433" r:id="rId49"/>
    <p:sldId id="434" r:id="rId50"/>
    <p:sldId id="435" r:id="rId51"/>
    <p:sldId id="436" r:id="rId52"/>
    <p:sldId id="456" r:id="rId53"/>
    <p:sldId id="457" r:id="rId54"/>
    <p:sldId id="458" r:id="rId55"/>
    <p:sldId id="459" r:id="rId56"/>
    <p:sldId id="325" r:id="rId5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1E6"/>
    <a:srgbClr val="FEF6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57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54.wmf"/><Relationship Id="rId1" Type="http://schemas.openxmlformats.org/officeDocument/2006/relationships/image" Target="../media/image53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image" Target="../media/image25.wmf"/><Relationship Id="rId7" Type="http://schemas.openxmlformats.org/officeDocument/2006/relationships/image" Target="../media/image29.wmf"/><Relationship Id="rId2" Type="http://schemas.openxmlformats.org/officeDocument/2006/relationships/image" Target="../media/image55.wmf"/><Relationship Id="rId1" Type="http://schemas.openxmlformats.org/officeDocument/2006/relationships/image" Target="../media/image23.wmf"/><Relationship Id="rId6" Type="http://schemas.openxmlformats.org/officeDocument/2006/relationships/image" Target="../media/image28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Relationship Id="rId9" Type="http://schemas.openxmlformats.org/officeDocument/2006/relationships/image" Target="../media/image31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Relationship Id="rId5" Type="http://schemas.openxmlformats.org/officeDocument/2006/relationships/image" Target="../media/image60.wmf"/><Relationship Id="rId4" Type="http://schemas.openxmlformats.org/officeDocument/2006/relationships/image" Target="../media/image38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0.wmf"/><Relationship Id="rId1" Type="http://schemas.openxmlformats.org/officeDocument/2006/relationships/image" Target="../media/image58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2.wmf"/><Relationship Id="rId1" Type="http://schemas.openxmlformats.org/officeDocument/2006/relationships/image" Target="../media/image61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wmf"/><Relationship Id="rId7" Type="http://schemas.openxmlformats.org/officeDocument/2006/relationships/image" Target="../media/image69.wmf"/><Relationship Id="rId2" Type="http://schemas.openxmlformats.org/officeDocument/2006/relationships/image" Target="../media/image64.wmf"/><Relationship Id="rId1" Type="http://schemas.openxmlformats.org/officeDocument/2006/relationships/image" Target="../media/image63.wmf"/><Relationship Id="rId6" Type="http://schemas.openxmlformats.org/officeDocument/2006/relationships/image" Target="../media/image68.wmf"/><Relationship Id="rId5" Type="http://schemas.openxmlformats.org/officeDocument/2006/relationships/image" Target="../media/image67.wmf"/><Relationship Id="rId4" Type="http://schemas.openxmlformats.org/officeDocument/2006/relationships/image" Target="../media/image66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72.wmf"/><Relationship Id="rId7" Type="http://schemas.openxmlformats.org/officeDocument/2006/relationships/image" Target="../media/image69.wmf"/><Relationship Id="rId2" Type="http://schemas.openxmlformats.org/officeDocument/2006/relationships/image" Target="../media/image71.wmf"/><Relationship Id="rId1" Type="http://schemas.openxmlformats.org/officeDocument/2006/relationships/image" Target="../media/image70.wmf"/><Relationship Id="rId6" Type="http://schemas.openxmlformats.org/officeDocument/2006/relationships/image" Target="../media/image75.wmf"/><Relationship Id="rId5" Type="http://schemas.openxmlformats.org/officeDocument/2006/relationships/image" Target="../media/image74.wmf"/><Relationship Id="rId4" Type="http://schemas.openxmlformats.org/officeDocument/2006/relationships/image" Target="../media/image73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73.wmf"/><Relationship Id="rId2" Type="http://schemas.openxmlformats.org/officeDocument/2006/relationships/image" Target="../media/image76.wmf"/><Relationship Id="rId1" Type="http://schemas.openxmlformats.org/officeDocument/2006/relationships/image" Target="../media/image70.wmf"/><Relationship Id="rId6" Type="http://schemas.openxmlformats.org/officeDocument/2006/relationships/image" Target="../media/image69.wmf"/><Relationship Id="rId5" Type="http://schemas.openxmlformats.org/officeDocument/2006/relationships/image" Target="../media/image75.wmf"/><Relationship Id="rId4" Type="http://schemas.openxmlformats.org/officeDocument/2006/relationships/image" Target="../media/image74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73.wmf"/><Relationship Id="rId2" Type="http://schemas.openxmlformats.org/officeDocument/2006/relationships/image" Target="../media/image76.wmf"/><Relationship Id="rId1" Type="http://schemas.openxmlformats.org/officeDocument/2006/relationships/image" Target="../media/image70.wmf"/><Relationship Id="rId6" Type="http://schemas.openxmlformats.org/officeDocument/2006/relationships/image" Target="../media/image69.wmf"/><Relationship Id="rId5" Type="http://schemas.openxmlformats.org/officeDocument/2006/relationships/image" Target="../media/image75.wmf"/><Relationship Id="rId4" Type="http://schemas.openxmlformats.org/officeDocument/2006/relationships/image" Target="../media/image74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73.wmf"/><Relationship Id="rId2" Type="http://schemas.openxmlformats.org/officeDocument/2006/relationships/image" Target="../media/image77.wmf"/><Relationship Id="rId1" Type="http://schemas.openxmlformats.org/officeDocument/2006/relationships/image" Target="../media/image70.wmf"/><Relationship Id="rId5" Type="http://schemas.openxmlformats.org/officeDocument/2006/relationships/image" Target="../media/image69.wmf"/><Relationship Id="rId4" Type="http://schemas.openxmlformats.org/officeDocument/2006/relationships/image" Target="../media/image7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75.wmf"/><Relationship Id="rId2" Type="http://schemas.openxmlformats.org/officeDocument/2006/relationships/image" Target="../media/image78.wmf"/><Relationship Id="rId1" Type="http://schemas.openxmlformats.org/officeDocument/2006/relationships/image" Target="../media/image70.wmf"/><Relationship Id="rId4" Type="http://schemas.openxmlformats.org/officeDocument/2006/relationships/image" Target="../media/image69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9.wmf"/><Relationship Id="rId2" Type="http://schemas.openxmlformats.org/officeDocument/2006/relationships/image" Target="../media/image79.wmf"/><Relationship Id="rId1" Type="http://schemas.openxmlformats.org/officeDocument/2006/relationships/image" Target="../media/image70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7" Type="http://schemas.openxmlformats.org/officeDocument/2006/relationships/image" Target="../media/image85.wmf"/><Relationship Id="rId2" Type="http://schemas.openxmlformats.org/officeDocument/2006/relationships/image" Target="../media/image81.wmf"/><Relationship Id="rId1" Type="http://schemas.openxmlformats.org/officeDocument/2006/relationships/image" Target="../media/image80.wmf"/><Relationship Id="rId6" Type="http://schemas.openxmlformats.org/officeDocument/2006/relationships/image" Target="../media/image84.wmf"/><Relationship Id="rId5" Type="http://schemas.openxmlformats.org/officeDocument/2006/relationships/image" Target="../media/image83.wmf"/><Relationship Id="rId4" Type="http://schemas.openxmlformats.org/officeDocument/2006/relationships/image" Target="../media/image82.w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83.wmf"/><Relationship Id="rId13" Type="http://schemas.openxmlformats.org/officeDocument/2006/relationships/image" Target="../media/image89.wmf"/><Relationship Id="rId3" Type="http://schemas.openxmlformats.org/officeDocument/2006/relationships/image" Target="../media/image62.wmf"/><Relationship Id="rId7" Type="http://schemas.openxmlformats.org/officeDocument/2006/relationships/image" Target="../media/image82.wmf"/><Relationship Id="rId12" Type="http://schemas.openxmlformats.org/officeDocument/2006/relationships/image" Target="../media/image88.wmf"/><Relationship Id="rId2" Type="http://schemas.openxmlformats.org/officeDocument/2006/relationships/image" Target="../media/image86.wmf"/><Relationship Id="rId1" Type="http://schemas.openxmlformats.org/officeDocument/2006/relationships/image" Target="../media/image80.wmf"/><Relationship Id="rId6" Type="http://schemas.openxmlformats.org/officeDocument/2006/relationships/image" Target="../media/image85.wmf"/><Relationship Id="rId11" Type="http://schemas.openxmlformats.org/officeDocument/2006/relationships/image" Target="../media/image87.wmf"/><Relationship Id="rId5" Type="http://schemas.openxmlformats.org/officeDocument/2006/relationships/image" Target="../media/image84.wmf"/><Relationship Id="rId10" Type="http://schemas.openxmlformats.org/officeDocument/2006/relationships/image" Target="../media/image81.wmf"/><Relationship Id="rId4" Type="http://schemas.openxmlformats.org/officeDocument/2006/relationships/image" Target="../media/image34.wmf"/><Relationship Id="rId9" Type="http://schemas.openxmlformats.org/officeDocument/2006/relationships/image" Target="../media/image61.w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91.wmf"/><Relationship Id="rId13" Type="http://schemas.openxmlformats.org/officeDocument/2006/relationships/image" Target="../media/image61.wmf"/><Relationship Id="rId3" Type="http://schemas.openxmlformats.org/officeDocument/2006/relationships/image" Target="../media/image62.wmf"/><Relationship Id="rId7" Type="http://schemas.openxmlformats.org/officeDocument/2006/relationships/image" Target="../media/image85.wmf"/><Relationship Id="rId12" Type="http://schemas.openxmlformats.org/officeDocument/2006/relationships/image" Target="../media/image80.wmf"/><Relationship Id="rId2" Type="http://schemas.openxmlformats.org/officeDocument/2006/relationships/image" Target="../media/image34.wmf"/><Relationship Id="rId1" Type="http://schemas.openxmlformats.org/officeDocument/2006/relationships/image" Target="../media/image86.wmf"/><Relationship Id="rId6" Type="http://schemas.openxmlformats.org/officeDocument/2006/relationships/image" Target="../media/image84.wmf"/><Relationship Id="rId11" Type="http://schemas.openxmlformats.org/officeDocument/2006/relationships/image" Target="../media/image82.wmf"/><Relationship Id="rId5" Type="http://schemas.openxmlformats.org/officeDocument/2006/relationships/image" Target="../media/image90.wmf"/><Relationship Id="rId10" Type="http://schemas.openxmlformats.org/officeDocument/2006/relationships/image" Target="../media/image93.wmf"/><Relationship Id="rId4" Type="http://schemas.openxmlformats.org/officeDocument/2006/relationships/image" Target="../media/image88.wmf"/><Relationship Id="rId9" Type="http://schemas.openxmlformats.org/officeDocument/2006/relationships/image" Target="../media/image92.wmf"/><Relationship Id="rId14" Type="http://schemas.openxmlformats.org/officeDocument/2006/relationships/image" Target="../media/image81.wmf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97.wmf"/><Relationship Id="rId3" Type="http://schemas.openxmlformats.org/officeDocument/2006/relationships/image" Target="../media/image85.wmf"/><Relationship Id="rId7" Type="http://schemas.openxmlformats.org/officeDocument/2006/relationships/image" Target="../media/image96.wmf"/><Relationship Id="rId2" Type="http://schemas.openxmlformats.org/officeDocument/2006/relationships/image" Target="../media/image94.wmf"/><Relationship Id="rId1" Type="http://schemas.openxmlformats.org/officeDocument/2006/relationships/image" Target="../media/image88.wmf"/><Relationship Id="rId6" Type="http://schemas.openxmlformats.org/officeDocument/2006/relationships/image" Target="../media/image93.wmf"/><Relationship Id="rId5" Type="http://schemas.openxmlformats.org/officeDocument/2006/relationships/image" Target="../media/image34.wmf"/><Relationship Id="rId10" Type="http://schemas.openxmlformats.org/officeDocument/2006/relationships/image" Target="../media/image98.wmf"/><Relationship Id="rId4" Type="http://schemas.openxmlformats.org/officeDocument/2006/relationships/image" Target="../media/image95.wmf"/><Relationship Id="rId9" Type="http://schemas.openxmlformats.org/officeDocument/2006/relationships/image" Target="../media/image84.w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88.wmf"/><Relationship Id="rId3" Type="http://schemas.openxmlformats.org/officeDocument/2006/relationships/image" Target="../media/image34.wmf"/><Relationship Id="rId7" Type="http://schemas.openxmlformats.org/officeDocument/2006/relationships/image" Target="../media/image85.wmf"/><Relationship Id="rId2" Type="http://schemas.openxmlformats.org/officeDocument/2006/relationships/image" Target="../media/image99.wmf"/><Relationship Id="rId1" Type="http://schemas.openxmlformats.org/officeDocument/2006/relationships/image" Target="../media/image80.wmf"/><Relationship Id="rId6" Type="http://schemas.openxmlformats.org/officeDocument/2006/relationships/image" Target="../media/image102.wmf"/><Relationship Id="rId5" Type="http://schemas.openxmlformats.org/officeDocument/2006/relationships/image" Target="../media/image101.wmf"/><Relationship Id="rId10" Type="http://schemas.openxmlformats.org/officeDocument/2006/relationships/image" Target="../media/image83.wmf"/><Relationship Id="rId4" Type="http://schemas.openxmlformats.org/officeDocument/2006/relationships/image" Target="../media/image100.wmf"/><Relationship Id="rId9" Type="http://schemas.openxmlformats.org/officeDocument/2006/relationships/image" Target="../media/image103.wmf"/></Relationships>
</file>

<file path=ppt/drawings/_rels/vmlDrawing2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wmf"/><Relationship Id="rId13" Type="http://schemas.openxmlformats.org/officeDocument/2006/relationships/image" Target="../media/image104.wmf"/><Relationship Id="rId3" Type="http://schemas.openxmlformats.org/officeDocument/2006/relationships/image" Target="../media/image34.wmf"/><Relationship Id="rId7" Type="http://schemas.openxmlformats.org/officeDocument/2006/relationships/image" Target="../media/image83.wmf"/><Relationship Id="rId12" Type="http://schemas.openxmlformats.org/officeDocument/2006/relationships/image" Target="../media/image102.wmf"/><Relationship Id="rId17" Type="http://schemas.openxmlformats.org/officeDocument/2006/relationships/image" Target="../media/image108.wmf"/><Relationship Id="rId2" Type="http://schemas.openxmlformats.org/officeDocument/2006/relationships/image" Target="../media/image99.wmf"/><Relationship Id="rId16" Type="http://schemas.openxmlformats.org/officeDocument/2006/relationships/image" Target="../media/image107.wmf"/><Relationship Id="rId1" Type="http://schemas.openxmlformats.org/officeDocument/2006/relationships/image" Target="../media/image80.wmf"/><Relationship Id="rId6" Type="http://schemas.openxmlformats.org/officeDocument/2006/relationships/image" Target="../media/image103.wmf"/><Relationship Id="rId11" Type="http://schemas.openxmlformats.org/officeDocument/2006/relationships/image" Target="../media/image62.wmf"/><Relationship Id="rId5" Type="http://schemas.openxmlformats.org/officeDocument/2006/relationships/image" Target="../media/image85.wmf"/><Relationship Id="rId15" Type="http://schemas.openxmlformats.org/officeDocument/2006/relationships/image" Target="../media/image106.wmf"/><Relationship Id="rId10" Type="http://schemas.openxmlformats.org/officeDocument/2006/relationships/image" Target="../media/image61.wmf"/><Relationship Id="rId4" Type="http://schemas.openxmlformats.org/officeDocument/2006/relationships/image" Target="../media/image100.wmf"/><Relationship Id="rId9" Type="http://schemas.openxmlformats.org/officeDocument/2006/relationships/image" Target="../media/image88.wmf"/><Relationship Id="rId14" Type="http://schemas.openxmlformats.org/officeDocument/2006/relationships/image" Target="../media/image105.wmf"/></Relationships>
</file>

<file path=ppt/drawings/_rels/vmlDrawing2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wmf"/><Relationship Id="rId13" Type="http://schemas.openxmlformats.org/officeDocument/2006/relationships/image" Target="../media/image113.wmf"/><Relationship Id="rId3" Type="http://schemas.openxmlformats.org/officeDocument/2006/relationships/image" Target="../media/image110.wmf"/><Relationship Id="rId7" Type="http://schemas.openxmlformats.org/officeDocument/2006/relationships/image" Target="../media/image62.wmf"/><Relationship Id="rId12" Type="http://schemas.openxmlformats.org/officeDocument/2006/relationships/image" Target="../media/image112.wmf"/><Relationship Id="rId2" Type="http://schemas.openxmlformats.org/officeDocument/2006/relationships/image" Target="../media/image109.wmf"/><Relationship Id="rId1" Type="http://schemas.openxmlformats.org/officeDocument/2006/relationships/image" Target="../media/image92.wmf"/><Relationship Id="rId6" Type="http://schemas.openxmlformats.org/officeDocument/2006/relationships/image" Target="../media/image83.wmf"/><Relationship Id="rId11" Type="http://schemas.openxmlformats.org/officeDocument/2006/relationships/image" Target="../media/image111.wmf"/><Relationship Id="rId5" Type="http://schemas.openxmlformats.org/officeDocument/2006/relationships/image" Target="../media/image85.wmf"/><Relationship Id="rId10" Type="http://schemas.openxmlformats.org/officeDocument/2006/relationships/image" Target="../media/image107.wmf"/><Relationship Id="rId4" Type="http://schemas.openxmlformats.org/officeDocument/2006/relationships/image" Target="../media/image34.wmf"/><Relationship Id="rId9" Type="http://schemas.openxmlformats.org/officeDocument/2006/relationships/image" Target="../media/image88.wmf"/><Relationship Id="rId14" Type="http://schemas.openxmlformats.org/officeDocument/2006/relationships/image" Target="../media/image114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wmf"/><Relationship Id="rId2" Type="http://schemas.openxmlformats.org/officeDocument/2006/relationships/image" Target="../media/image85.wmf"/><Relationship Id="rId1" Type="http://schemas.openxmlformats.org/officeDocument/2006/relationships/image" Target="../media/image88.wmf"/><Relationship Id="rId5" Type="http://schemas.openxmlformats.org/officeDocument/2006/relationships/image" Target="../media/image116.wmf"/><Relationship Id="rId4" Type="http://schemas.openxmlformats.org/officeDocument/2006/relationships/image" Target="../media/image11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1.w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2.w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image" Target="../media/image25.wmf"/><Relationship Id="rId7" Type="http://schemas.openxmlformats.org/officeDocument/2006/relationships/image" Target="../media/image29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6" Type="http://schemas.openxmlformats.org/officeDocument/2006/relationships/image" Target="../media/image28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Relationship Id="rId9" Type="http://schemas.openxmlformats.org/officeDocument/2006/relationships/image" Target="../media/image31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4" Type="http://schemas.openxmlformats.org/officeDocument/2006/relationships/image" Target="../media/image36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Relationship Id="rId5" Type="http://schemas.openxmlformats.org/officeDocument/2006/relationships/image" Target="../media/image42.wmf"/><Relationship Id="rId4" Type="http://schemas.openxmlformats.org/officeDocument/2006/relationships/image" Target="../media/image41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75CD0-BF64-4EDA-A390-EA27F5FF7906}" type="datetimeFigureOut">
              <a:rPr lang="en-GB" smtClean="0"/>
              <a:pPr/>
              <a:t>27/01/2014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6C7654-C7C7-4BC9-B3D0-68A06137D36C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68300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4B2AA-1B5A-4DC9-8C33-192C3B350BED}" type="datetimeFigureOut">
              <a:rPr lang="en-GB" smtClean="0"/>
              <a:pPr/>
              <a:t>27/01/2014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5CAB-8BF0-4EA3-BAE4-9835C852A49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4B2AA-1B5A-4DC9-8C33-192C3B350BED}" type="datetimeFigureOut">
              <a:rPr lang="en-GB" smtClean="0"/>
              <a:pPr/>
              <a:t>27/01/2014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5CAB-8BF0-4EA3-BAE4-9835C852A49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4B2AA-1B5A-4DC9-8C33-192C3B350BED}" type="datetimeFigureOut">
              <a:rPr lang="en-GB" smtClean="0"/>
              <a:pPr/>
              <a:t>27/01/2014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5CAB-8BF0-4EA3-BAE4-9835C852A49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4B2AA-1B5A-4DC9-8C33-192C3B350BED}" type="datetimeFigureOut">
              <a:rPr lang="en-GB" smtClean="0"/>
              <a:pPr/>
              <a:t>27/01/2014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5CAB-8BF0-4EA3-BAE4-9835C852A49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4B2AA-1B5A-4DC9-8C33-192C3B350BED}" type="datetimeFigureOut">
              <a:rPr lang="en-GB" smtClean="0"/>
              <a:pPr/>
              <a:t>27/01/2014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5CAB-8BF0-4EA3-BAE4-9835C852A49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4B2AA-1B5A-4DC9-8C33-192C3B350BED}" type="datetimeFigureOut">
              <a:rPr lang="en-GB" smtClean="0"/>
              <a:pPr/>
              <a:t>27/01/2014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5CAB-8BF0-4EA3-BAE4-9835C852A49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4B2AA-1B5A-4DC9-8C33-192C3B350BED}" type="datetimeFigureOut">
              <a:rPr lang="en-GB" smtClean="0"/>
              <a:pPr/>
              <a:t>27/01/2014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5CAB-8BF0-4EA3-BAE4-9835C852A49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4B2AA-1B5A-4DC9-8C33-192C3B350BED}" type="datetimeFigureOut">
              <a:rPr lang="en-GB" smtClean="0"/>
              <a:pPr/>
              <a:t>27/01/2014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5CAB-8BF0-4EA3-BAE4-9835C852A49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4B2AA-1B5A-4DC9-8C33-192C3B350BED}" type="datetimeFigureOut">
              <a:rPr lang="en-GB" smtClean="0"/>
              <a:pPr/>
              <a:t>27/01/2014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5CAB-8BF0-4EA3-BAE4-9835C852A49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4B2AA-1B5A-4DC9-8C33-192C3B350BED}" type="datetimeFigureOut">
              <a:rPr lang="en-GB" smtClean="0"/>
              <a:pPr/>
              <a:t>27/01/2014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5CAB-8BF0-4EA3-BAE4-9835C852A49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4B2AA-1B5A-4DC9-8C33-192C3B350BED}" type="datetimeFigureOut">
              <a:rPr lang="en-GB" smtClean="0"/>
              <a:pPr/>
              <a:t>27/01/2014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5CAB-8BF0-4EA3-BAE4-9835C852A49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4B2AA-1B5A-4DC9-8C33-192C3B350BED}" type="datetimeFigureOut">
              <a:rPr lang="en-GB" smtClean="0"/>
              <a:pPr/>
              <a:t>27/01/2014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0D5CAB-8BF0-4EA3-BAE4-9835C852A49B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imtiaz.hussain@faculty.muet.edu.pk" TargetMode="Externa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13" Type="http://schemas.openxmlformats.org/officeDocument/2006/relationships/image" Target="../media/image27.wmf"/><Relationship Id="rId18" Type="http://schemas.openxmlformats.org/officeDocument/2006/relationships/oleObject" Target="../embeddings/oleObject16.bin"/><Relationship Id="rId3" Type="http://schemas.openxmlformats.org/officeDocument/2006/relationships/image" Target="../media/image32.png"/><Relationship Id="rId21" Type="http://schemas.openxmlformats.org/officeDocument/2006/relationships/image" Target="../media/image31.wmf"/><Relationship Id="rId7" Type="http://schemas.openxmlformats.org/officeDocument/2006/relationships/image" Target="../media/image24.wmf"/><Relationship Id="rId12" Type="http://schemas.openxmlformats.org/officeDocument/2006/relationships/oleObject" Target="../embeddings/oleObject13.bin"/><Relationship Id="rId17" Type="http://schemas.openxmlformats.org/officeDocument/2006/relationships/image" Target="../media/image29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5.bin"/><Relationship Id="rId20" Type="http://schemas.openxmlformats.org/officeDocument/2006/relationships/oleObject" Target="../embeddings/oleObject17.bin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0.bin"/><Relationship Id="rId11" Type="http://schemas.openxmlformats.org/officeDocument/2006/relationships/image" Target="../media/image26.wmf"/><Relationship Id="rId5" Type="http://schemas.openxmlformats.org/officeDocument/2006/relationships/image" Target="../media/image23.wmf"/><Relationship Id="rId15" Type="http://schemas.openxmlformats.org/officeDocument/2006/relationships/image" Target="../media/image28.wmf"/><Relationship Id="rId10" Type="http://schemas.openxmlformats.org/officeDocument/2006/relationships/oleObject" Target="../embeddings/oleObject12.bin"/><Relationship Id="rId19" Type="http://schemas.openxmlformats.org/officeDocument/2006/relationships/image" Target="../media/image30.wmf"/><Relationship Id="rId4" Type="http://schemas.openxmlformats.org/officeDocument/2006/relationships/oleObject" Target="../embeddings/oleObject9.bin"/><Relationship Id="rId9" Type="http://schemas.openxmlformats.org/officeDocument/2006/relationships/image" Target="../media/image25.wmf"/><Relationship Id="rId14" Type="http://schemas.openxmlformats.org/officeDocument/2006/relationships/oleObject" Target="../embeddings/oleObject14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13" Type="http://schemas.openxmlformats.org/officeDocument/2006/relationships/image" Target="../media/image37.png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12" Type="http://schemas.openxmlformats.org/officeDocument/2006/relationships/image" Target="../media/image3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4.wmf"/><Relationship Id="rId11" Type="http://schemas.openxmlformats.org/officeDocument/2006/relationships/oleObject" Target="../embeddings/oleObject23.bin"/><Relationship Id="rId5" Type="http://schemas.openxmlformats.org/officeDocument/2006/relationships/oleObject" Target="../embeddings/oleObject19.bin"/><Relationship Id="rId10" Type="http://schemas.openxmlformats.org/officeDocument/2006/relationships/oleObject" Target="../embeddings/oleObject22.bin"/><Relationship Id="rId4" Type="http://schemas.openxmlformats.org/officeDocument/2006/relationships/image" Target="../media/image33.wmf"/><Relationship Id="rId9" Type="http://schemas.openxmlformats.org/officeDocument/2006/relationships/oleObject" Target="../embeddings/oleObject21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13" Type="http://schemas.openxmlformats.org/officeDocument/2006/relationships/oleObject" Target="../embeddings/oleObject29.bin"/><Relationship Id="rId3" Type="http://schemas.openxmlformats.org/officeDocument/2006/relationships/image" Target="../media/image37.png"/><Relationship Id="rId7" Type="http://schemas.openxmlformats.org/officeDocument/2006/relationships/image" Target="../media/image39.wmf"/><Relationship Id="rId12" Type="http://schemas.openxmlformats.org/officeDocument/2006/relationships/image" Target="../media/image4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5.bin"/><Relationship Id="rId11" Type="http://schemas.openxmlformats.org/officeDocument/2006/relationships/oleObject" Target="../embeddings/oleObject28.bin"/><Relationship Id="rId5" Type="http://schemas.openxmlformats.org/officeDocument/2006/relationships/image" Target="../media/image38.wmf"/><Relationship Id="rId10" Type="http://schemas.openxmlformats.org/officeDocument/2006/relationships/oleObject" Target="../embeddings/oleObject27.bin"/><Relationship Id="rId4" Type="http://schemas.openxmlformats.org/officeDocument/2006/relationships/oleObject" Target="../embeddings/oleObject24.bin"/><Relationship Id="rId9" Type="http://schemas.openxmlformats.org/officeDocument/2006/relationships/image" Target="../media/image40.wmf"/><Relationship Id="rId14" Type="http://schemas.openxmlformats.org/officeDocument/2006/relationships/image" Target="../media/image42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52.wmf"/><Relationship Id="rId4" Type="http://schemas.openxmlformats.org/officeDocument/2006/relationships/oleObject" Target="../embeddings/oleObject30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3" Type="http://schemas.openxmlformats.org/officeDocument/2006/relationships/image" Target="../media/image51.png"/><Relationship Id="rId7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2.png"/><Relationship Id="rId5" Type="http://schemas.openxmlformats.org/officeDocument/2006/relationships/image" Target="../media/image53.wmf"/><Relationship Id="rId4" Type="http://schemas.openxmlformats.org/officeDocument/2006/relationships/oleObject" Target="../embeddings/oleObject31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13" Type="http://schemas.openxmlformats.org/officeDocument/2006/relationships/oleObject" Target="../embeddings/oleObject38.bin"/><Relationship Id="rId18" Type="http://schemas.openxmlformats.org/officeDocument/2006/relationships/oleObject" Target="../embeddings/oleObject40.bin"/><Relationship Id="rId3" Type="http://schemas.openxmlformats.org/officeDocument/2006/relationships/oleObject" Target="../embeddings/oleObject33.bin"/><Relationship Id="rId21" Type="http://schemas.openxmlformats.org/officeDocument/2006/relationships/image" Target="../media/image31.wmf"/><Relationship Id="rId7" Type="http://schemas.openxmlformats.org/officeDocument/2006/relationships/oleObject" Target="../embeddings/oleObject35.bin"/><Relationship Id="rId12" Type="http://schemas.openxmlformats.org/officeDocument/2006/relationships/image" Target="../media/image27.wmf"/><Relationship Id="rId17" Type="http://schemas.openxmlformats.org/officeDocument/2006/relationships/image" Target="../media/image3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9.wmf"/><Relationship Id="rId20" Type="http://schemas.openxmlformats.org/officeDocument/2006/relationships/oleObject" Target="../embeddings/oleObject41.bin"/><Relationship Id="rId1" Type="http://schemas.openxmlformats.org/officeDocument/2006/relationships/vmlDrawing" Target="../drawings/vmlDrawing11.vml"/><Relationship Id="rId6" Type="http://schemas.openxmlformats.org/officeDocument/2006/relationships/image" Target="../media/image55.wmf"/><Relationship Id="rId11" Type="http://schemas.openxmlformats.org/officeDocument/2006/relationships/oleObject" Target="../embeddings/oleObject37.bin"/><Relationship Id="rId5" Type="http://schemas.openxmlformats.org/officeDocument/2006/relationships/oleObject" Target="../embeddings/oleObject34.bin"/><Relationship Id="rId15" Type="http://schemas.openxmlformats.org/officeDocument/2006/relationships/oleObject" Target="../embeddings/oleObject39.bin"/><Relationship Id="rId10" Type="http://schemas.openxmlformats.org/officeDocument/2006/relationships/image" Target="../media/image26.wmf"/><Relationship Id="rId19" Type="http://schemas.openxmlformats.org/officeDocument/2006/relationships/image" Target="../media/image30.wmf"/><Relationship Id="rId4" Type="http://schemas.openxmlformats.org/officeDocument/2006/relationships/image" Target="../media/image23.wmf"/><Relationship Id="rId9" Type="http://schemas.openxmlformats.org/officeDocument/2006/relationships/oleObject" Target="../embeddings/oleObject36.bin"/><Relationship Id="rId14" Type="http://schemas.openxmlformats.org/officeDocument/2006/relationships/image" Target="../media/image28.w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4.bin"/><Relationship Id="rId13" Type="http://schemas.openxmlformats.org/officeDocument/2006/relationships/oleObject" Target="../embeddings/oleObject47.bin"/><Relationship Id="rId3" Type="http://schemas.openxmlformats.org/officeDocument/2006/relationships/image" Target="../media/image37.png"/><Relationship Id="rId7" Type="http://schemas.openxmlformats.org/officeDocument/2006/relationships/image" Target="../media/image58.wmf"/><Relationship Id="rId12" Type="http://schemas.openxmlformats.org/officeDocument/2006/relationships/image" Target="../media/image3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43.bin"/><Relationship Id="rId11" Type="http://schemas.openxmlformats.org/officeDocument/2006/relationships/oleObject" Target="../embeddings/oleObject46.bin"/><Relationship Id="rId5" Type="http://schemas.openxmlformats.org/officeDocument/2006/relationships/image" Target="../media/image57.wmf"/><Relationship Id="rId10" Type="http://schemas.openxmlformats.org/officeDocument/2006/relationships/image" Target="../media/image59.wmf"/><Relationship Id="rId4" Type="http://schemas.openxmlformats.org/officeDocument/2006/relationships/oleObject" Target="../embeddings/oleObject42.bin"/><Relationship Id="rId9" Type="http://schemas.openxmlformats.org/officeDocument/2006/relationships/oleObject" Target="../embeddings/oleObject45.bin"/><Relationship Id="rId14" Type="http://schemas.openxmlformats.org/officeDocument/2006/relationships/image" Target="../media/image60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2.bin"/><Relationship Id="rId3" Type="http://schemas.openxmlformats.org/officeDocument/2006/relationships/oleObject" Target="../embeddings/oleObject48.bin"/><Relationship Id="rId7" Type="http://schemas.openxmlformats.org/officeDocument/2006/relationships/oleObject" Target="../embeddings/oleObject5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50.bin"/><Relationship Id="rId5" Type="http://schemas.openxmlformats.org/officeDocument/2006/relationships/oleObject" Target="../embeddings/oleObject49.bin"/><Relationship Id="rId10" Type="http://schemas.openxmlformats.org/officeDocument/2006/relationships/oleObject" Target="../embeddings/oleObject53.bin"/><Relationship Id="rId4" Type="http://schemas.openxmlformats.org/officeDocument/2006/relationships/image" Target="../media/image58.wmf"/><Relationship Id="rId9" Type="http://schemas.openxmlformats.org/officeDocument/2006/relationships/image" Target="../media/image60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6.bin"/><Relationship Id="rId3" Type="http://schemas.openxmlformats.org/officeDocument/2006/relationships/image" Target="../media/image37.png"/><Relationship Id="rId7" Type="http://schemas.openxmlformats.org/officeDocument/2006/relationships/image" Target="../media/image6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55.bin"/><Relationship Id="rId5" Type="http://schemas.openxmlformats.org/officeDocument/2006/relationships/image" Target="../media/image61.wmf"/><Relationship Id="rId4" Type="http://schemas.openxmlformats.org/officeDocument/2006/relationships/oleObject" Target="../embeddings/oleObject54.bin"/><Relationship Id="rId9" Type="http://schemas.openxmlformats.org/officeDocument/2006/relationships/oleObject" Target="../embeddings/oleObject57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13" Type="http://schemas.openxmlformats.org/officeDocument/2006/relationships/oleObject" Target="../embeddings/oleObject63.bin"/><Relationship Id="rId3" Type="http://schemas.openxmlformats.org/officeDocument/2006/relationships/oleObject" Target="../embeddings/oleObject58.bin"/><Relationship Id="rId7" Type="http://schemas.openxmlformats.org/officeDocument/2006/relationships/oleObject" Target="../embeddings/oleObject60.bin"/><Relationship Id="rId12" Type="http://schemas.openxmlformats.org/officeDocument/2006/relationships/image" Target="../media/image67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9.w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64.wmf"/><Relationship Id="rId11" Type="http://schemas.openxmlformats.org/officeDocument/2006/relationships/oleObject" Target="../embeddings/oleObject62.bin"/><Relationship Id="rId5" Type="http://schemas.openxmlformats.org/officeDocument/2006/relationships/oleObject" Target="../embeddings/oleObject59.bin"/><Relationship Id="rId15" Type="http://schemas.openxmlformats.org/officeDocument/2006/relationships/oleObject" Target="../embeddings/oleObject64.bin"/><Relationship Id="rId10" Type="http://schemas.openxmlformats.org/officeDocument/2006/relationships/image" Target="../media/image66.wmf"/><Relationship Id="rId4" Type="http://schemas.openxmlformats.org/officeDocument/2006/relationships/image" Target="../media/image63.wmf"/><Relationship Id="rId9" Type="http://schemas.openxmlformats.org/officeDocument/2006/relationships/oleObject" Target="../embeddings/oleObject61.bin"/><Relationship Id="rId14" Type="http://schemas.openxmlformats.org/officeDocument/2006/relationships/image" Target="../media/image68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wmf"/><Relationship Id="rId13" Type="http://schemas.openxmlformats.org/officeDocument/2006/relationships/oleObject" Target="../embeddings/oleObject70.bin"/><Relationship Id="rId3" Type="http://schemas.openxmlformats.org/officeDocument/2006/relationships/oleObject" Target="../embeddings/oleObject65.bin"/><Relationship Id="rId7" Type="http://schemas.openxmlformats.org/officeDocument/2006/relationships/oleObject" Target="../embeddings/oleObject67.bin"/><Relationship Id="rId12" Type="http://schemas.openxmlformats.org/officeDocument/2006/relationships/image" Target="../media/image74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9.w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71.wmf"/><Relationship Id="rId11" Type="http://schemas.openxmlformats.org/officeDocument/2006/relationships/oleObject" Target="../embeddings/oleObject69.bin"/><Relationship Id="rId5" Type="http://schemas.openxmlformats.org/officeDocument/2006/relationships/oleObject" Target="../embeddings/oleObject66.bin"/><Relationship Id="rId15" Type="http://schemas.openxmlformats.org/officeDocument/2006/relationships/oleObject" Target="../embeddings/oleObject71.bin"/><Relationship Id="rId10" Type="http://schemas.openxmlformats.org/officeDocument/2006/relationships/image" Target="../media/image73.wmf"/><Relationship Id="rId4" Type="http://schemas.openxmlformats.org/officeDocument/2006/relationships/image" Target="../media/image70.wmf"/><Relationship Id="rId9" Type="http://schemas.openxmlformats.org/officeDocument/2006/relationships/oleObject" Target="../embeddings/oleObject68.bin"/><Relationship Id="rId14" Type="http://schemas.openxmlformats.org/officeDocument/2006/relationships/image" Target="../media/image75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wmf"/><Relationship Id="rId13" Type="http://schemas.openxmlformats.org/officeDocument/2006/relationships/oleObject" Target="../embeddings/oleObject77.bin"/><Relationship Id="rId3" Type="http://schemas.openxmlformats.org/officeDocument/2006/relationships/oleObject" Target="../embeddings/oleObject72.bin"/><Relationship Id="rId7" Type="http://schemas.openxmlformats.org/officeDocument/2006/relationships/oleObject" Target="../embeddings/oleObject74.bin"/><Relationship Id="rId12" Type="http://schemas.openxmlformats.org/officeDocument/2006/relationships/image" Target="../media/image7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76.wmf"/><Relationship Id="rId11" Type="http://schemas.openxmlformats.org/officeDocument/2006/relationships/oleObject" Target="../embeddings/oleObject76.bin"/><Relationship Id="rId5" Type="http://schemas.openxmlformats.org/officeDocument/2006/relationships/oleObject" Target="../embeddings/oleObject73.bin"/><Relationship Id="rId10" Type="http://schemas.openxmlformats.org/officeDocument/2006/relationships/image" Target="../media/image74.wmf"/><Relationship Id="rId4" Type="http://schemas.openxmlformats.org/officeDocument/2006/relationships/image" Target="../media/image70.wmf"/><Relationship Id="rId9" Type="http://schemas.openxmlformats.org/officeDocument/2006/relationships/oleObject" Target="../embeddings/oleObject75.bin"/><Relationship Id="rId14" Type="http://schemas.openxmlformats.org/officeDocument/2006/relationships/image" Target="../media/image69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wmf"/><Relationship Id="rId13" Type="http://schemas.openxmlformats.org/officeDocument/2006/relationships/oleObject" Target="../embeddings/oleObject83.bin"/><Relationship Id="rId3" Type="http://schemas.openxmlformats.org/officeDocument/2006/relationships/oleObject" Target="../embeddings/oleObject78.bin"/><Relationship Id="rId7" Type="http://schemas.openxmlformats.org/officeDocument/2006/relationships/oleObject" Target="../embeddings/oleObject80.bin"/><Relationship Id="rId12" Type="http://schemas.openxmlformats.org/officeDocument/2006/relationships/image" Target="../media/image7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76.wmf"/><Relationship Id="rId11" Type="http://schemas.openxmlformats.org/officeDocument/2006/relationships/oleObject" Target="../embeddings/oleObject82.bin"/><Relationship Id="rId5" Type="http://schemas.openxmlformats.org/officeDocument/2006/relationships/oleObject" Target="../embeddings/oleObject79.bin"/><Relationship Id="rId10" Type="http://schemas.openxmlformats.org/officeDocument/2006/relationships/image" Target="../media/image74.wmf"/><Relationship Id="rId4" Type="http://schemas.openxmlformats.org/officeDocument/2006/relationships/image" Target="../media/image70.wmf"/><Relationship Id="rId9" Type="http://schemas.openxmlformats.org/officeDocument/2006/relationships/oleObject" Target="../embeddings/oleObject81.bin"/><Relationship Id="rId14" Type="http://schemas.openxmlformats.org/officeDocument/2006/relationships/image" Target="../media/image69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wmf"/><Relationship Id="rId3" Type="http://schemas.openxmlformats.org/officeDocument/2006/relationships/oleObject" Target="../embeddings/oleObject84.bin"/><Relationship Id="rId7" Type="http://schemas.openxmlformats.org/officeDocument/2006/relationships/oleObject" Target="../embeddings/oleObject86.bin"/><Relationship Id="rId12" Type="http://schemas.openxmlformats.org/officeDocument/2006/relationships/image" Target="../media/image6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77.wmf"/><Relationship Id="rId11" Type="http://schemas.openxmlformats.org/officeDocument/2006/relationships/oleObject" Target="../embeddings/oleObject88.bin"/><Relationship Id="rId5" Type="http://schemas.openxmlformats.org/officeDocument/2006/relationships/oleObject" Target="../embeddings/oleObject85.bin"/><Relationship Id="rId10" Type="http://schemas.openxmlformats.org/officeDocument/2006/relationships/image" Target="../media/image75.wmf"/><Relationship Id="rId4" Type="http://schemas.openxmlformats.org/officeDocument/2006/relationships/image" Target="../media/image70.wmf"/><Relationship Id="rId9" Type="http://schemas.openxmlformats.org/officeDocument/2006/relationships/oleObject" Target="../embeddings/oleObject87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wmf"/><Relationship Id="rId3" Type="http://schemas.openxmlformats.org/officeDocument/2006/relationships/oleObject" Target="../embeddings/oleObject89.bin"/><Relationship Id="rId7" Type="http://schemas.openxmlformats.org/officeDocument/2006/relationships/oleObject" Target="../embeddings/oleObject9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78.wmf"/><Relationship Id="rId5" Type="http://schemas.openxmlformats.org/officeDocument/2006/relationships/oleObject" Target="../embeddings/oleObject90.bin"/><Relationship Id="rId10" Type="http://schemas.openxmlformats.org/officeDocument/2006/relationships/image" Target="../media/image69.wmf"/><Relationship Id="rId4" Type="http://schemas.openxmlformats.org/officeDocument/2006/relationships/image" Target="../media/image70.wmf"/><Relationship Id="rId9" Type="http://schemas.openxmlformats.org/officeDocument/2006/relationships/oleObject" Target="../embeddings/oleObject92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wmf"/><Relationship Id="rId3" Type="http://schemas.openxmlformats.org/officeDocument/2006/relationships/oleObject" Target="../embeddings/oleObject93.bin"/><Relationship Id="rId7" Type="http://schemas.openxmlformats.org/officeDocument/2006/relationships/oleObject" Target="../embeddings/oleObject9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79.wmf"/><Relationship Id="rId5" Type="http://schemas.openxmlformats.org/officeDocument/2006/relationships/oleObject" Target="../embeddings/oleObject94.bin"/><Relationship Id="rId4" Type="http://schemas.openxmlformats.org/officeDocument/2006/relationships/image" Target="../media/image70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8.bin"/><Relationship Id="rId13" Type="http://schemas.openxmlformats.org/officeDocument/2006/relationships/image" Target="../media/image83.wmf"/><Relationship Id="rId3" Type="http://schemas.openxmlformats.org/officeDocument/2006/relationships/image" Target="../media/image37.png"/><Relationship Id="rId7" Type="http://schemas.openxmlformats.org/officeDocument/2006/relationships/image" Target="../media/image81.wmf"/><Relationship Id="rId12" Type="http://schemas.openxmlformats.org/officeDocument/2006/relationships/oleObject" Target="../embeddings/oleObject100.bin"/><Relationship Id="rId17" Type="http://schemas.openxmlformats.org/officeDocument/2006/relationships/image" Target="../media/image85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02.bin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97.bin"/><Relationship Id="rId11" Type="http://schemas.openxmlformats.org/officeDocument/2006/relationships/image" Target="../media/image82.wmf"/><Relationship Id="rId5" Type="http://schemas.openxmlformats.org/officeDocument/2006/relationships/image" Target="../media/image80.wmf"/><Relationship Id="rId15" Type="http://schemas.openxmlformats.org/officeDocument/2006/relationships/image" Target="../media/image84.wmf"/><Relationship Id="rId10" Type="http://schemas.openxmlformats.org/officeDocument/2006/relationships/oleObject" Target="../embeddings/oleObject99.bin"/><Relationship Id="rId4" Type="http://schemas.openxmlformats.org/officeDocument/2006/relationships/oleObject" Target="../embeddings/oleObject96.bin"/><Relationship Id="rId9" Type="http://schemas.openxmlformats.org/officeDocument/2006/relationships/image" Target="../media/image34.wmf"/><Relationship Id="rId14" Type="http://schemas.openxmlformats.org/officeDocument/2006/relationships/oleObject" Target="../embeddings/oleObject101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wmf"/><Relationship Id="rId13" Type="http://schemas.openxmlformats.org/officeDocument/2006/relationships/image" Target="../media/image84.wmf"/><Relationship Id="rId18" Type="http://schemas.openxmlformats.org/officeDocument/2006/relationships/oleObject" Target="../embeddings/oleObject110.bin"/><Relationship Id="rId26" Type="http://schemas.openxmlformats.org/officeDocument/2006/relationships/oleObject" Target="../embeddings/oleObject115.bin"/><Relationship Id="rId3" Type="http://schemas.openxmlformats.org/officeDocument/2006/relationships/oleObject" Target="../embeddings/oleObject103.bin"/><Relationship Id="rId21" Type="http://schemas.openxmlformats.org/officeDocument/2006/relationships/oleObject" Target="../embeddings/oleObject112.bin"/><Relationship Id="rId7" Type="http://schemas.openxmlformats.org/officeDocument/2006/relationships/oleObject" Target="../embeddings/oleObject105.bin"/><Relationship Id="rId12" Type="http://schemas.openxmlformats.org/officeDocument/2006/relationships/oleObject" Target="../embeddings/oleObject107.bin"/><Relationship Id="rId17" Type="http://schemas.openxmlformats.org/officeDocument/2006/relationships/image" Target="../media/image82.wmf"/><Relationship Id="rId25" Type="http://schemas.openxmlformats.org/officeDocument/2006/relationships/image" Target="../media/image81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09.bin"/><Relationship Id="rId20" Type="http://schemas.openxmlformats.org/officeDocument/2006/relationships/image" Target="../media/image83.wmf"/><Relationship Id="rId29" Type="http://schemas.openxmlformats.org/officeDocument/2006/relationships/image" Target="../media/image88.wmf"/><Relationship Id="rId1" Type="http://schemas.openxmlformats.org/officeDocument/2006/relationships/vmlDrawing" Target="../drawings/vmlDrawing23.vml"/><Relationship Id="rId6" Type="http://schemas.openxmlformats.org/officeDocument/2006/relationships/image" Target="../media/image86.wmf"/><Relationship Id="rId11" Type="http://schemas.openxmlformats.org/officeDocument/2006/relationships/image" Target="../media/image34.wmf"/><Relationship Id="rId24" Type="http://schemas.openxmlformats.org/officeDocument/2006/relationships/oleObject" Target="../embeddings/oleObject114.bin"/><Relationship Id="rId5" Type="http://schemas.openxmlformats.org/officeDocument/2006/relationships/oleObject" Target="../embeddings/oleObject104.bin"/><Relationship Id="rId15" Type="http://schemas.openxmlformats.org/officeDocument/2006/relationships/image" Target="../media/image85.wmf"/><Relationship Id="rId23" Type="http://schemas.openxmlformats.org/officeDocument/2006/relationships/oleObject" Target="../embeddings/oleObject113.bin"/><Relationship Id="rId28" Type="http://schemas.openxmlformats.org/officeDocument/2006/relationships/oleObject" Target="../embeddings/oleObject116.bin"/><Relationship Id="rId10" Type="http://schemas.openxmlformats.org/officeDocument/2006/relationships/oleObject" Target="../embeddings/oleObject106.bin"/><Relationship Id="rId19" Type="http://schemas.openxmlformats.org/officeDocument/2006/relationships/oleObject" Target="../embeddings/oleObject111.bin"/><Relationship Id="rId31" Type="http://schemas.openxmlformats.org/officeDocument/2006/relationships/image" Target="../media/image89.wmf"/><Relationship Id="rId4" Type="http://schemas.openxmlformats.org/officeDocument/2006/relationships/image" Target="../media/image80.wmf"/><Relationship Id="rId9" Type="http://schemas.openxmlformats.org/officeDocument/2006/relationships/image" Target="../media/image37.png"/><Relationship Id="rId14" Type="http://schemas.openxmlformats.org/officeDocument/2006/relationships/oleObject" Target="../embeddings/oleObject108.bin"/><Relationship Id="rId22" Type="http://schemas.openxmlformats.org/officeDocument/2006/relationships/image" Target="../media/image61.wmf"/><Relationship Id="rId27" Type="http://schemas.openxmlformats.org/officeDocument/2006/relationships/image" Target="../media/image87.wmf"/><Relationship Id="rId30" Type="http://schemas.openxmlformats.org/officeDocument/2006/relationships/oleObject" Target="../embeddings/oleObject117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0.bin"/><Relationship Id="rId13" Type="http://schemas.openxmlformats.org/officeDocument/2006/relationships/image" Target="../media/image90.wmf"/><Relationship Id="rId18" Type="http://schemas.openxmlformats.org/officeDocument/2006/relationships/oleObject" Target="../embeddings/oleObject125.bin"/><Relationship Id="rId26" Type="http://schemas.openxmlformats.org/officeDocument/2006/relationships/image" Target="../media/image93.wmf"/><Relationship Id="rId39" Type="http://schemas.openxmlformats.org/officeDocument/2006/relationships/oleObject" Target="../embeddings/oleObject139.bin"/><Relationship Id="rId3" Type="http://schemas.openxmlformats.org/officeDocument/2006/relationships/oleObject" Target="../embeddings/oleObject118.bin"/><Relationship Id="rId21" Type="http://schemas.openxmlformats.org/officeDocument/2006/relationships/image" Target="../media/image92.wmf"/><Relationship Id="rId34" Type="http://schemas.openxmlformats.org/officeDocument/2006/relationships/image" Target="../media/image80.wmf"/><Relationship Id="rId7" Type="http://schemas.openxmlformats.org/officeDocument/2006/relationships/image" Target="../media/image34.wmf"/><Relationship Id="rId12" Type="http://schemas.openxmlformats.org/officeDocument/2006/relationships/oleObject" Target="../embeddings/oleObject122.bin"/><Relationship Id="rId17" Type="http://schemas.openxmlformats.org/officeDocument/2006/relationships/image" Target="../media/image85.wmf"/><Relationship Id="rId25" Type="http://schemas.openxmlformats.org/officeDocument/2006/relationships/oleObject" Target="../embeddings/oleObject130.bin"/><Relationship Id="rId33" Type="http://schemas.openxmlformats.org/officeDocument/2006/relationships/oleObject" Target="../embeddings/oleObject136.bin"/><Relationship Id="rId38" Type="http://schemas.openxmlformats.org/officeDocument/2006/relationships/image" Target="../media/image81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24.bin"/><Relationship Id="rId20" Type="http://schemas.openxmlformats.org/officeDocument/2006/relationships/oleObject" Target="../embeddings/oleObject126.bin"/><Relationship Id="rId29" Type="http://schemas.openxmlformats.org/officeDocument/2006/relationships/oleObject" Target="../embeddings/oleObject133.bin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119.bin"/><Relationship Id="rId11" Type="http://schemas.openxmlformats.org/officeDocument/2006/relationships/image" Target="../media/image88.wmf"/><Relationship Id="rId24" Type="http://schemas.openxmlformats.org/officeDocument/2006/relationships/oleObject" Target="../embeddings/oleObject129.bin"/><Relationship Id="rId32" Type="http://schemas.openxmlformats.org/officeDocument/2006/relationships/image" Target="../media/image82.wmf"/><Relationship Id="rId37" Type="http://schemas.openxmlformats.org/officeDocument/2006/relationships/oleObject" Target="../embeddings/oleObject138.bin"/><Relationship Id="rId5" Type="http://schemas.openxmlformats.org/officeDocument/2006/relationships/image" Target="../media/image37.png"/><Relationship Id="rId15" Type="http://schemas.openxmlformats.org/officeDocument/2006/relationships/image" Target="../media/image84.wmf"/><Relationship Id="rId23" Type="http://schemas.openxmlformats.org/officeDocument/2006/relationships/oleObject" Target="../embeddings/oleObject128.bin"/><Relationship Id="rId28" Type="http://schemas.openxmlformats.org/officeDocument/2006/relationships/oleObject" Target="../embeddings/oleObject132.bin"/><Relationship Id="rId36" Type="http://schemas.openxmlformats.org/officeDocument/2006/relationships/image" Target="../media/image61.wmf"/><Relationship Id="rId10" Type="http://schemas.openxmlformats.org/officeDocument/2006/relationships/oleObject" Target="../embeddings/oleObject121.bin"/><Relationship Id="rId19" Type="http://schemas.openxmlformats.org/officeDocument/2006/relationships/image" Target="../media/image91.wmf"/><Relationship Id="rId31" Type="http://schemas.openxmlformats.org/officeDocument/2006/relationships/oleObject" Target="../embeddings/oleObject135.bin"/><Relationship Id="rId4" Type="http://schemas.openxmlformats.org/officeDocument/2006/relationships/image" Target="../media/image86.wmf"/><Relationship Id="rId9" Type="http://schemas.openxmlformats.org/officeDocument/2006/relationships/image" Target="../media/image62.wmf"/><Relationship Id="rId14" Type="http://schemas.openxmlformats.org/officeDocument/2006/relationships/oleObject" Target="../embeddings/oleObject123.bin"/><Relationship Id="rId22" Type="http://schemas.openxmlformats.org/officeDocument/2006/relationships/oleObject" Target="../embeddings/oleObject127.bin"/><Relationship Id="rId27" Type="http://schemas.openxmlformats.org/officeDocument/2006/relationships/oleObject" Target="../embeddings/oleObject131.bin"/><Relationship Id="rId30" Type="http://schemas.openxmlformats.org/officeDocument/2006/relationships/oleObject" Target="../embeddings/oleObject134.bin"/><Relationship Id="rId35" Type="http://schemas.openxmlformats.org/officeDocument/2006/relationships/oleObject" Target="../embeddings/oleObject137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2.bin"/><Relationship Id="rId13" Type="http://schemas.openxmlformats.org/officeDocument/2006/relationships/oleObject" Target="../embeddings/oleObject145.bin"/><Relationship Id="rId18" Type="http://schemas.openxmlformats.org/officeDocument/2006/relationships/image" Target="../media/image96.wmf"/><Relationship Id="rId26" Type="http://schemas.openxmlformats.org/officeDocument/2006/relationships/image" Target="../media/image98.wmf"/><Relationship Id="rId3" Type="http://schemas.openxmlformats.org/officeDocument/2006/relationships/image" Target="../media/image37.png"/><Relationship Id="rId21" Type="http://schemas.openxmlformats.org/officeDocument/2006/relationships/image" Target="../media/image97.wmf"/><Relationship Id="rId7" Type="http://schemas.openxmlformats.org/officeDocument/2006/relationships/image" Target="../media/image94.wmf"/><Relationship Id="rId12" Type="http://schemas.openxmlformats.org/officeDocument/2006/relationships/oleObject" Target="../embeddings/oleObject144.bin"/><Relationship Id="rId17" Type="http://schemas.openxmlformats.org/officeDocument/2006/relationships/oleObject" Target="../embeddings/oleObject147.bin"/><Relationship Id="rId25" Type="http://schemas.openxmlformats.org/officeDocument/2006/relationships/oleObject" Target="../embeddings/oleObject15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3.wmf"/><Relationship Id="rId20" Type="http://schemas.openxmlformats.org/officeDocument/2006/relationships/oleObject" Target="../embeddings/oleObject149.bin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141.bin"/><Relationship Id="rId11" Type="http://schemas.openxmlformats.org/officeDocument/2006/relationships/image" Target="../media/image95.wmf"/><Relationship Id="rId24" Type="http://schemas.openxmlformats.org/officeDocument/2006/relationships/oleObject" Target="../embeddings/oleObject151.bin"/><Relationship Id="rId5" Type="http://schemas.openxmlformats.org/officeDocument/2006/relationships/image" Target="../media/image88.wmf"/><Relationship Id="rId15" Type="http://schemas.openxmlformats.org/officeDocument/2006/relationships/oleObject" Target="../embeddings/oleObject146.bin"/><Relationship Id="rId23" Type="http://schemas.openxmlformats.org/officeDocument/2006/relationships/image" Target="../media/image84.wmf"/><Relationship Id="rId10" Type="http://schemas.openxmlformats.org/officeDocument/2006/relationships/oleObject" Target="../embeddings/oleObject143.bin"/><Relationship Id="rId19" Type="http://schemas.openxmlformats.org/officeDocument/2006/relationships/oleObject" Target="../embeddings/oleObject148.bin"/><Relationship Id="rId4" Type="http://schemas.openxmlformats.org/officeDocument/2006/relationships/oleObject" Target="../embeddings/oleObject140.bin"/><Relationship Id="rId9" Type="http://schemas.openxmlformats.org/officeDocument/2006/relationships/image" Target="../media/image85.wmf"/><Relationship Id="rId14" Type="http://schemas.openxmlformats.org/officeDocument/2006/relationships/image" Target="../media/image34.wmf"/><Relationship Id="rId22" Type="http://schemas.openxmlformats.org/officeDocument/2006/relationships/oleObject" Target="../embeddings/oleObject150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5.bin"/><Relationship Id="rId13" Type="http://schemas.openxmlformats.org/officeDocument/2006/relationships/image" Target="../media/image101.wmf"/><Relationship Id="rId18" Type="http://schemas.openxmlformats.org/officeDocument/2006/relationships/oleObject" Target="../embeddings/oleObject160.bin"/><Relationship Id="rId3" Type="http://schemas.openxmlformats.org/officeDocument/2006/relationships/image" Target="../media/image37.png"/><Relationship Id="rId21" Type="http://schemas.openxmlformats.org/officeDocument/2006/relationships/image" Target="../media/image103.wmf"/><Relationship Id="rId7" Type="http://schemas.openxmlformats.org/officeDocument/2006/relationships/image" Target="../media/image99.wmf"/><Relationship Id="rId12" Type="http://schemas.openxmlformats.org/officeDocument/2006/relationships/oleObject" Target="../embeddings/oleObject157.bin"/><Relationship Id="rId17" Type="http://schemas.openxmlformats.org/officeDocument/2006/relationships/image" Target="../media/image85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59.bin"/><Relationship Id="rId20" Type="http://schemas.openxmlformats.org/officeDocument/2006/relationships/oleObject" Target="../embeddings/oleObject161.bin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154.bin"/><Relationship Id="rId11" Type="http://schemas.openxmlformats.org/officeDocument/2006/relationships/image" Target="../media/image100.wmf"/><Relationship Id="rId5" Type="http://schemas.openxmlformats.org/officeDocument/2006/relationships/image" Target="../media/image80.wmf"/><Relationship Id="rId15" Type="http://schemas.openxmlformats.org/officeDocument/2006/relationships/image" Target="../media/image102.wmf"/><Relationship Id="rId23" Type="http://schemas.openxmlformats.org/officeDocument/2006/relationships/image" Target="../media/image83.wmf"/><Relationship Id="rId10" Type="http://schemas.openxmlformats.org/officeDocument/2006/relationships/oleObject" Target="../embeddings/oleObject156.bin"/><Relationship Id="rId19" Type="http://schemas.openxmlformats.org/officeDocument/2006/relationships/image" Target="../media/image88.wmf"/><Relationship Id="rId4" Type="http://schemas.openxmlformats.org/officeDocument/2006/relationships/oleObject" Target="../embeddings/oleObject153.bin"/><Relationship Id="rId9" Type="http://schemas.openxmlformats.org/officeDocument/2006/relationships/image" Target="../media/image34.wmf"/><Relationship Id="rId14" Type="http://schemas.openxmlformats.org/officeDocument/2006/relationships/oleObject" Target="../embeddings/oleObject158.bin"/><Relationship Id="rId22" Type="http://schemas.openxmlformats.org/officeDocument/2006/relationships/oleObject" Target="../embeddings/oleObject162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5.bin"/><Relationship Id="rId13" Type="http://schemas.openxmlformats.org/officeDocument/2006/relationships/image" Target="../media/image85.wmf"/><Relationship Id="rId18" Type="http://schemas.openxmlformats.org/officeDocument/2006/relationships/oleObject" Target="../embeddings/oleObject170.bin"/><Relationship Id="rId26" Type="http://schemas.openxmlformats.org/officeDocument/2006/relationships/oleObject" Target="../embeddings/oleObject174.bin"/><Relationship Id="rId3" Type="http://schemas.openxmlformats.org/officeDocument/2006/relationships/image" Target="../media/image37.png"/><Relationship Id="rId21" Type="http://schemas.openxmlformats.org/officeDocument/2006/relationships/image" Target="../media/image88.wmf"/><Relationship Id="rId34" Type="http://schemas.openxmlformats.org/officeDocument/2006/relationships/image" Target="../media/image106.wmf"/><Relationship Id="rId7" Type="http://schemas.openxmlformats.org/officeDocument/2006/relationships/image" Target="../media/image99.wmf"/><Relationship Id="rId12" Type="http://schemas.openxmlformats.org/officeDocument/2006/relationships/oleObject" Target="../embeddings/oleObject167.bin"/><Relationship Id="rId17" Type="http://schemas.openxmlformats.org/officeDocument/2006/relationships/image" Target="../media/image83.wmf"/><Relationship Id="rId25" Type="http://schemas.openxmlformats.org/officeDocument/2006/relationships/image" Target="../media/image62.wmf"/><Relationship Id="rId33" Type="http://schemas.openxmlformats.org/officeDocument/2006/relationships/oleObject" Target="../embeddings/oleObject178.bin"/><Relationship Id="rId38" Type="http://schemas.openxmlformats.org/officeDocument/2006/relationships/image" Target="../media/image108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69.bin"/><Relationship Id="rId20" Type="http://schemas.openxmlformats.org/officeDocument/2006/relationships/oleObject" Target="../embeddings/oleObject171.bin"/><Relationship Id="rId29" Type="http://schemas.openxmlformats.org/officeDocument/2006/relationships/image" Target="../media/image104.wmf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164.bin"/><Relationship Id="rId11" Type="http://schemas.openxmlformats.org/officeDocument/2006/relationships/image" Target="../media/image100.wmf"/><Relationship Id="rId24" Type="http://schemas.openxmlformats.org/officeDocument/2006/relationships/oleObject" Target="../embeddings/oleObject173.bin"/><Relationship Id="rId32" Type="http://schemas.openxmlformats.org/officeDocument/2006/relationships/image" Target="../media/image105.wmf"/><Relationship Id="rId37" Type="http://schemas.openxmlformats.org/officeDocument/2006/relationships/oleObject" Target="../embeddings/oleObject180.bin"/><Relationship Id="rId5" Type="http://schemas.openxmlformats.org/officeDocument/2006/relationships/image" Target="../media/image80.wmf"/><Relationship Id="rId15" Type="http://schemas.openxmlformats.org/officeDocument/2006/relationships/image" Target="../media/image103.wmf"/><Relationship Id="rId23" Type="http://schemas.openxmlformats.org/officeDocument/2006/relationships/image" Target="../media/image61.wmf"/><Relationship Id="rId28" Type="http://schemas.openxmlformats.org/officeDocument/2006/relationships/oleObject" Target="../embeddings/oleObject175.bin"/><Relationship Id="rId36" Type="http://schemas.openxmlformats.org/officeDocument/2006/relationships/image" Target="../media/image107.wmf"/><Relationship Id="rId10" Type="http://schemas.openxmlformats.org/officeDocument/2006/relationships/oleObject" Target="../embeddings/oleObject166.bin"/><Relationship Id="rId19" Type="http://schemas.openxmlformats.org/officeDocument/2006/relationships/image" Target="../media/image101.wmf"/><Relationship Id="rId31" Type="http://schemas.openxmlformats.org/officeDocument/2006/relationships/oleObject" Target="../embeddings/oleObject177.bin"/><Relationship Id="rId4" Type="http://schemas.openxmlformats.org/officeDocument/2006/relationships/oleObject" Target="../embeddings/oleObject163.bin"/><Relationship Id="rId9" Type="http://schemas.openxmlformats.org/officeDocument/2006/relationships/image" Target="../media/image34.wmf"/><Relationship Id="rId14" Type="http://schemas.openxmlformats.org/officeDocument/2006/relationships/oleObject" Target="../embeddings/oleObject168.bin"/><Relationship Id="rId22" Type="http://schemas.openxmlformats.org/officeDocument/2006/relationships/oleObject" Target="../embeddings/oleObject172.bin"/><Relationship Id="rId27" Type="http://schemas.openxmlformats.org/officeDocument/2006/relationships/image" Target="../media/image102.wmf"/><Relationship Id="rId30" Type="http://schemas.openxmlformats.org/officeDocument/2006/relationships/oleObject" Target="../embeddings/oleObject176.bin"/><Relationship Id="rId35" Type="http://schemas.openxmlformats.org/officeDocument/2006/relationships/oleObject" Target="../embeddings/oleObject179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3.bin"/><Relationship Id="rId13" Type="http://schemas.openxmlformats.org/officeDocument/2006/relationships/image" Target="../media/image85.wmf"/><Relationship Id="rId18" Type="http://schemas.openxmlformats.org/officeDocument/2006/relationships/oleObject" Target="../embeddings/oleObject188.bin"/><Relationship Id="rId26" Type="http://schemas.openxmlformats.org/officeDocument/2006/relationships/oleObject" Target="../embeddings/oleObject192.bin"/><Relationship Id="rId3" Type="http://schemas.openxmlformats.org/officeDocument/2006/relationships/oleObject" Target="../embeddings/oleObject181.bin"/><Relationship Id="rId21" Type="http://schemas.openxmlformats.org/officeDocument/2006/relationships/image" Target="../media/image88.wmf"/><Relationship Id="rId7" Type="http://schemas.openxmlformats.org/officeDocument/2006/relationships/image" Target="../media/image37.png"/><Relationship Id="rId12" Type="http://schemas.openxmlformats.org/officeDocument/2006/relationships/oleObject" Target="../embeddings/oleObject185.bin"/><Relationship Id="rId17" Type="http://schemas.openxmlformats.org/officeDocument/2006/relationships/image" Target="../media/image62.wmf"/><Relationship Id="rId25" Type="http://schemas.openxmlformats.org/officeDocument/2006/relationships/image" Target="../media/image111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87.bin"/><Relationship Id="rId20" Type="http://schemas.openxmlformats.org/officeDocument/2006/relationships/oleObject" Target="../embeddings/oleObject189.bin"/><Relationship Id="rId29" Type="http://schemas.openxmlformats.org/officeDocument/2006/relationships/image" Target="../media/image113.wmf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09.wmf"/><Relationship Id="rId11" Type="http://schemas.openxmlformats.org/officeDocument/2006/relationships/image" Target="../media/image34.wmf"/><Relationship Id="rId24" Type="http://schemas.openxmlformats.org/officeDocument/2006/relationships/oleObject" Target="../embeddings/oleObject191.bin"/><Relationship Id="rId5" Type="http://schemas.openxmlformats.org/officeDocument/2006/relationships/oleObject" Target="../embeddings/oleObject182.bin"/><Relationship Id="rId15" Type="http://schemas.openxmlformats.org/officeDocument/2006/relationships/image" Target="../media/image83.wmf"/><Relationship Id="rId23" Type="http://schemas.openxmlformats.org/officeDocument/2006/relationships/image" Target="../media/image107.wmf"/><Relationship Id="rId28" Type="http://schemas.openxmlformats.org/officeDocument/2006/relationships/oleObject" Target="../embeddings/oleObject193.bin"/><Relationship Id="rId10" Type="http://schemas.openxmlformats.org/officeDocument/2006/relationships/oleObject" Target="../embeddings/oleObject184.bin"/><Relationship Id="rId19" Type="http://schemas.openxmlformats.org/officeDocument/2006/relationships/image" Target="../media/image108.wmf"/><Relationship Id="rId31" Type="http://schemas.openxmlformats.org/officeDocument/2006/relationships/image" Target="../media/image114.wmf"/><Relationship Id="rId4" Type="http://schemas.openxmlformats.org/officeDocument/2006/relationships/image" Target="../media/image92.wmf"/><Relationship Id="rId9" Type="http://schemas.openxmlformats.org/officeDocument/2006/relationships/image" Target="../media/image110.wmf"/><Relationship Id="rId14" Type="http://schemas.openxmlformats.org/officeDocument/2006/relationships/oleObject" Target="../embeddings/oleObject186.bin"/><Relationship Id="rId22" Type="http://schemas.openxmlformats.org/officeDocument/2006/relationships/oleObject" Target="../embeddings/oleObject190.bin"/><Relationship Id="rId27" Type="http://schemas.openxmlformats.org/officeDocument/2006/relationships/image" Target="../media/image112.wmf"/><Relationship Id="rId30" Type="http://schemas.openxmlformats.org/officeDocument/2006/relationships/oleObject" Target="../embeddings/oleObject194.bin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7.bin"/><Relationship Id="rId13" Type="http://schemas.openxmlformats.org/officeDocument/2006/relationships/image" Target="../media/image116.wmf"/><Relationship Id="rId3" Type="http://schemas.openxmlformats.org/officeDocument/2006/relationships/image" Target="../media/image37.png"/><Relationship Id="rId7" Type="http://schemas.openxmlformats.org/officeDocument/2006/relationships/image" Target="../media/image85.wmf"/><Relationship Id="rId12" Type="http://schemas.openxmlformats.org/officeDocument/2006/relationships/oleObject" Target="../embeddings/oleObject199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oleObject196.bin"/><Relationship Id="rId11" Type="http://schemas.openxmlformats.org/officeDocument/2006/relationships/image" Target="../media/image115.wmf"/><Relationship Id="rId5" Type="http://schemas.openxmlformats.org/officeDocument/2006/relationships/image" Target="../media/image88.wmf"/><Relationship Id="rId10" Type="http://schemas.openxmlformats.org/officeDocument/2006/relationships/oleObject" Target="../embeddings/oleObject198.bin"/><Relationship Id="rId4" Type="http://schemas.openxmlformats.org/officeDocument/2006/relationships/oleObject" Target="../embeddings/oleObject195.bin"/><Relationship Id="rId9" Type="http://schemas.openxmlformats.org/officeDocument/2006/relationships/image" Target="../media/image114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0.png"/><Relationship Id="rId4" Type="http://schemas.openxmlformats.org/officeDocument/2006/relationships/image" Target="../media/image119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png"/><Relationship Id="rId3" Type="http://schemas.openxmlformats.org/officeDocument/2006/relationships/image" Target="../media/image122.png"/><Relationship Id="rId7" Type="http://schemas.openxmlformats.org/officeDocument/2006/relationships/image" Target="../media/image126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5.png"/><Relationship Id="rId5" Type="http://schemas.openxmlformats.org/officeDocument/2006/relationships/image" Target="../media/image124.png"/><Relationship Id="rId4" Type="http://schemas.openxmlformats.org/officeDocument/2006/relationships/image" Target="../media/image12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png"/><Relationship Id="rId7" Type="http://schemas.openxmlformats.org/officeDocument/2006/relationships/image" Target="../media/image133.png"/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2.png"/><Relationship Id="rId5" Type="http://schemas.openxmlformats.org/officeDocument/2006/relationships/image" Target="../media/image131.png"/><Relationship Id="rId4" Type="http://schemas.openxmlformats.org/officeDocument/2006/relationships/image" Target="../media/image130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3" Type="http://schemas.openxmlformats.org/officeDocument/2006/relationships/image" Target="../media/image135.png"/><Relationship Id="rId7" Type="http://schemas.openxmlformats.org/officeDocument/2006/relationships/image" Target="../media/image139.png"/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8.png"/><Relationship Id="rId5" Type="http://schemas.openxmlformats.org/officeDocument/2006/relationships/image" Target="../media/image137.png"/><Relationship Id="rId4" Type="http://schemas.openxmlformats.org/officeDocument/2006/relationships/image" Target="../media/image136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png"/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6.png"/><Relationship Id="rId5" Type="http://schemas.openxmlformats.org/officeDocument/2006/relationships/image" Target="../media/image145.png"/><Relationship Id="rId4" Type="http://schemas.openxmlformats.org/officeDocument/2006/relationships/image" Target="../media/image144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3.png"/><Relationship Id="rId3" Type="http://schemas.openxmlformats.org/officeDocument/2006/relationships/image" Target="../media/image148.png"/><Relationship Id="rId7" Type="http://schemas.openxmlformats.org/officeDocument/2006/relationships/image" Target="../media/image152.png"/><Relationship Id="rId2" Type="http://schemas.openxmlformats.org/officeDocument/2006/relationships/image" Target="../media/image14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1.png"/><Relationship Id="rId5" Type="http://schemas.openxmlformats.org/officeDocument/2006/relationships/image" Target="../media/image150.png"/><Relationship Id="rId4" Type="http://schemas.openxmlformats.org/officeDocument/2006/relationships/image" Target="../media/image149.png"/><Relationship Id="rId9" Type="http://schemas.openxmlformats.org/officeDocument/2006/relationships/image" Target="../media/image15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6.png"/><Relationship Id="rId2" Type="http://schemas.openxmlformats.org/officeDocument/2006/relationships/image" Target="../media/image15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8.png"/><Relationship Id="rId4" Type="http://schemas.openxmlformats.org/officeDocument/2006/relationships/image" Target="../media/image157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7" Type="http://schemas.openxmlformats.org/officeDocument/2006/relationships/image" Target="../media/image164.png"/><Relationship Id="rId2" Type="http://schemas.openxmlformats.org/officeDocument/2006/relationships/image" Target="../media/image15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3.png"/><Relationship Id="rId5" Type="http://schemas.openxmlformats.org/officeDocument/2006/relationships/image" Target="../media/image162.png"/><Relationship Id="rId4" Type="http://schemas.openxmlformats.org/officeDocument/2006/relationships/image" Target="../media/image161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1.png"/><Relationship Id="rId3" Type="http://schemas.openxmlformats.org/officeDocument/2006/relationships/image" Target="../media/image166.png"/><Relationship Id="rId7" Type="http://schemas.openxmlformats.org/officeDocument/2006/relationships/image" Target="../media/image170.png"/><Relationship Id="rId2" Type="http://schemas.openxmlformats.org/officeDocument/2006/relationships/image" Target="../media/image16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9.png"/><Relationship Id="rId5" Type="http://schemas.openxmlformats.org/officeDocument/2006/relationships/image" Target="../media/image168.png"/><Relationship Id="rId4" Type="http://schemas.openxmlformats.org/officeDocument/2006/relationships/image" Target="../media/image167.png"/><Relationship Id="rId9" Type="http://schemas.openxmlformats.org/officeDocument/2006/relationships/image" Target="../media/image172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8.png"/><Relationship Id="rId3" Type="http://schemas.openxmlformats.org/officeDocument/2006/relationships/image" Target="../media/image174.png"/><Relationship Id="rId7" Type="http://schemas.openxmlformats.org/officeDocument/2006/relationships/image" Target="../media/image177.png"/><Relationship Id="rId2" Type="http://schemas.openxmlformats.org/officeDocument/2006/relationships/image" Target="../media/image17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6.png"/><Relationship Id="rId5" Type="http://schemas.openxmlformats.org/officeDocument/2006/relationships/image" Target="../media/image175.png"/><Relationship Id="rId10" Type="http://schemas.openxmlformats.org/officeDocument/2006/relationships/image" Target="../media/image180.png"/><Relationship Id="rId4" Type="http://schemas.openxmlformats.org/officeDocument/2006/relationships/image" Target="../media/image172.png"/><Relationship Id="rId9" Type="http://schemas.openxmlformats.org/officeDocument/2006/relationships/image" Target="../media/image179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2.png"/><Relationship Id="rId2" Type="http://schemas.openxmlformats.org/officeDocument/2006/relationships/image" Target="../media/image18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4.png"/><Relationship Id="rId4" Type="http://schemas.openxmlformats.org/officeDocument/2006/relationships/image" Target="../media/image18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2.png"/><Relationship Id="rId5" Type="http://schemas.openxmlformats.org/officeDocument/2006/relationships/image" Target="../media/image10.wmf"/><Relationship Id="rId4" Type="http://schemas.openxmlformats.org/officeDocument/2006/relationships/oleObject" Target="../embeddings/oleObject4.bin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1.png"/><Relationship Id="rId3" Type="http://schemas.openxmlformats.org/officeDocument/2006/relationships/image" Target="../media/image186.png"/><Relationship Id="rId7" Type="http://schemas.openxmlformats.org/officeDocument/2006/relationships/image" Target="../media/image190.png"/><Relationship Id="rId2" Type="http://schemas.openxmlformats.org/officeDocument/2006/relationships/image" Target="../media/image18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9.png"/><Relationship Id="rId5" Type="http://schemas.openxmlformats.org/officeDocument/2006/relationships/image" Target="../media/image188.png"/><Relationship Id="rId4" Type="http://schemas.openxmlformats.org/officeDocument/2006/relationships/image" Target="../media/image187.png"/><Relationship Id="rId9" Type="http://schemas.openxmlformats.org/officeDocument/2006/relationships/image" Target="../media/image192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9.png"/><Relationship Id="rId3" Type="http://schemas.openxmlformats.org/officeDocument/2006/relationships/image" Target="../media/image194.png"/><Relationship Id="rId7" Type="http://schemas.openxmlformats.org/officeDocument/2006/relationships/image" Target="../media/image198.png"/><Relationship Id="rId2" Type="http://schemas.openxmlformats.org/officeDocument/2006/relationships/image" Target="../media/image19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7.png"/><Relationship Id="rId5" Type="http://schemas.openxmlformats.org/officeDocument/2006/relationships/image" Target="../media/image196.png"/><Relationship Id="rId4" Type="http://schemas.openxmlformats.org/officeDocument/2006/relationships/image" Target="../media/image195.png"/><Relationship Id="rId9" Type="http://schemas.openxmlformats.org/officeDocument/2006/relationships/image" Target="../media/image200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0.vml"/><Relationship Id="rId4" Type="http://schemas.openxmlformats.org/officeDocument/2006/relationships/image" Target="../media/image201.w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1.vml"/><Relationship Id="rId5" Type="http://schemas.openxmlformats.org/officeDocument/2006/relationships/image" Target="../media/image203.png"/><Relationship Id="rId4" Type="http://schemas.openxmlformats.org/officeDocument/2006/relationships/image" Target="../media/image202.wm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206.png"/><Relationship Id="rId5" Type="http://schemas.openxmlformats.org/officeDocument/2006/relationships/image" Target="../media/image205.png"/><Relationship Id="rId4" Type="http://schemas.openxmlformats.org/officeDocument/2006/relationships/image" Target="../media/image204.wm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6.png"/><Relationship Id="rId2" Type="http://schemas.openxmlformats.org/officeDocument/2006/relationships/image" Target="../media/image20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7.png"/><Relationship Id="rId4" Type="http://schemas.openxmlformats.org/officeDocument/2006/relationships/image" Target="../media/image203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hyperlink" Target="http://imtiazhussainkalwar.weebly.com/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4.png"/><Relationship Id="rId4" Type="http://schemas.openxmlformats.org/officeDocument/2006/relationships/image" Target="../media/image10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5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2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39552" y="692696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Feedback </a:t>
            </a:r>
            <a:r>
              <a:rPr lang="en-US" b="1" dirty="0"/>
              <a:t>Control </a:t>
            </a:r>
            <a:r>
              <a:rPr lang="en-US" b="1" dirty="0" smtClean="0"/>
              <a:t>Systems (</a:t>
            </a:r>
            <a:r>
              <a:rPr lang="en-US" b="1" dirty="0" err="1" smtClean="0"/>
              <a:t>FCS</a:t>
            </a:r>
            <a:r>
              <a:rPr lang="en-US" b="1" dirty="0" smtClean="0"/>
              <a:t>)</a:t>
            </a:r>
            <a:endParaRPr lang="en-GB" dirty="0"/>
          </a:p>
        </p:txBody>
      </p:sp>
      <p:sp>
        <p:nvSpPr>
          <p:cNvPr id="2" name="TextBox 1"/>
          <p:cNvSpPr txBox="1"/>
          <p:nvPr/>
        </p:nvSpPr>
        <p:spPr>
          <a:xfrm>
            <a:off x="2123728" y="4365104"/>
            <a:ext cx="532859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/>
              <a:t>Dr. Imtiaz Hussain</a:t>
            </a:r>
          </a:p>
          <a:p>
            <a:pPr algn="ctr"/>
            <a:r>
              <a:rPr lang="en-GB" sz="2100" dirty="0" smtClean="0"/>
              <a:t>email: </a:t>
            </a:r>
            <a:r>
              <a:rPr lang="en-GB" sz="2100" dirty="0" smtClean="0">
                <a:solidFill>
                  <a:schemeClr val="accent1">
                    <a:lumMod val="75000"/>
                  </a:schemeClr>
                </a:solidFill>
                <a:hlinkClick r:id="rId2"/>
              </a:rPr>
              <a:t>imtiaz.hussain@faculty.muet.edu.pk</a:t>
            </a:r>
            <a:endParaRPr lang="en-GB" sz="21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en-GB" sz="2100" dirty="0" smtClean="0"/>
              <a:t>URL :</a:t>
            </a:r>
            <a:r>
              <a:rPr lang="en-GB" sz="2100" dirty="0" smtClean="0">
                <a:solidFill>
                  <a:schemeClr val="accent1">
                    <a:lumMod val="75000"/>
                  </a:schemeClr>
                </a:solidFill>
              </a:rPr>
              <a:t>http://imtiazhussainkalwar.weebly.com/</a:t>
            </a:r>
            <a:endParaRPr lang="en-GB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443641" y="2996952"/>
            <a:ext cx="63802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dirty="0" smtClean="0"/>
              <a:t>Lecture-8-9</a:t>
            </a:r>
          </a:p>
          <a:p>
            <a:pPr algn="ctr"/>
            <a:r>
              <a:rPr lang="en-GB" sz="2400" dirty="0" smtClean="0"/>
              <a:t>Block Diagram Representation of Control Systems 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877491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648072"/>
          </a:xfrm>
        </p:spPr>
        <p:txBody>
          <a:bodyPr>
            <a:normAutofit fontScale="90000"/>
          </a:bodyPr>
          <a:lstStyle/>
          <a:p>
            <a:r>
              <a:rPr lang="en-GB" sz="4000" dirty="0" smtClean="0"/>
              <a:t>Example-3</a:t>
            </a:r>
            <a:endParaRPr lang="en-GB" sz="4000" dirty="0"/>
          </a:p>
        </p:txBody>
      </p:sp>
      <p:sp>
        <p:nvSpPr>
          <p:cNvPr id="15" name="Rectangle 14"/>
          <p:cNvSpPr/>
          <p:nvPr/>
        </p:nvSpPr>
        <p:spPr>
          <a:xfrm>
            <a:off x="-144016" y="771083"/>
            <a:ext cx="7164288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3413" lvl="1" indent="-366713" algn="just">
              <a:buFont typeface="+mj-lt"/>
              <a:buAutoNum type="arabicPeriod"/>
            </a:pPr>
            <a:r>
              <a:rPr lang="en-GB" dirty="0" smtClean="0"/>
              <a:t>Open loop transfer function</a:t>
            </a:r>
          </a:p>
          <a:p>
            <a:pPr marL="633413" lvl="1" indent="-366713" algn="just">
              <a:lnSpc>
                <a:spcPct val="300000"/>
              </a:lnSpc>
              <a:buFont typeface="+mj-lt"/>
              <a:buAutoNum type="arabicPeriod"/>
            </a:pPr>
            <a:r>
              <a:rPr lang="en-GB" dirty="0" smtClean="0"/>
              <a:t>Feed Forward Transfer function</a:t>
            </a:r>
          </a:p>
          <a:p>
            <a:pPr marL="633413" lvl="1" indent="-366713" algn="just">
              <a:lnSpc>
                <a:spcPct val="300000"/>
              </a:lnSpc>
              <a:buFont typeface="+mj-lt"/>
              <a:buAutoNum type="arabicPeriod"/>
            </a:pPr>
            <a:r>
              <a:rPr lang="en-GB" dirty="0" smtClean="0"/>
              <a:t>control ratio</a:t>
            </a:r>
          </a:p>
          <a:p>
            <a:pPr marL="633413" lvl="1" indent="-366713" algn="just">
              <a:lnSpc>
                <a:spcPct val="300000"/>
              </a:lnSpc>
              <a:buFont typeface="+mj-lt"/>
              <a:buAutoNum type="arabicPeriod"/>
            </a:pPr>
            <a:r>
              <a:rPr lang="en-GB" dirty="0" smtClean="0"/>
              <a:t>feedback ratio</a:t>
            </a:r>
          </a:p>
          <a:p>
            <a:pPr marL="633413" lvl="1" indent="-366713" algn="just">
              <a:lnSpc>
                <a:spcPct val="300000"/>
              </a:lnSpc>
              <a:buFont typeface="+mj-lt"/>
              <a:buAutoNum type="arabicPeriod"/>
            </a:pPr>
            <a:r>
              <a:rPr lang="en-GB" dirty="0" smtClean="0"/>
              <a:t>error ratio</a:t>
            </a:r>
          </a:p>
          <a:p>
            <a:pPr marL="633413" lvl="1" indent="-366713" algn="just">
              <a:lnSpc>
                <a:spcPct val="300000"/>
              </a:lnSpc>
              <a:buFont typeface="+mj-lt"/>
              <a:buAutoNum type="arabicPeriod"/>
            </a:pPr>
            <a:r>
              <a:rPr lang="en-GB" dirty="0" smtClean="0"/>
              <a:t>closed loop transfer function</a:t>
            </a:r>
          </a:p>
          <a:p>
            <a:pPr marL="633413" lvl="1" indent="-366713" algn="just">
              <a:lnSpc>
                <a:spcPct val="300000"/>
              </a:lnSpc>
              <a:buFont typeface="+mj-lt"/>
              <a:buAutoNum type="arabicPeriod"/>
            </a:pPr>
            <a:r>
              <a:rPr lang="en-GB" dirty="0" smtClean="0"/>
              <a:t>characteristic equation </a:t>
            </a:r>
          </a:p>
          <a:p>
            <a:pPr marL="633413" lvl="1" indent="-366713" algn="just">
              <a:lnSpc>
                <a:spcPct val="300000"/>
              </a:lnSpc>
              <a:buFont typeface="+mj-lt"/>
              <a:buAutoNum type="arabicPeriod"/>
            </a:pPr>
            <a:r>
              <a:rPr lang="en-GB" dirty="0"/>
              <a:t>Open loop poles and zeros if </a:t>
            </a:r>
            <a:r>
              <a:rPr lang="en-GB" dirty="0" smtClean="0"/>
              <a:t>  </a:t>
            </a:r>
            <a:r>
              <a:rPr lang="en-GB" b="1" dirty="0" smtClean="0"/>
              <a:t>9.</a:t>
            </a:r>
            <a:r>
              <a:rPr lang="en-GB" dirty="0" smtClean="0"/>
              <a:t> closed loop poles and zeros if </a:t>
            </a:r>
            <a:r>
              <a:rPr lang="en-GB" dirty="0" smtClean="0">
                <a:solidFill>
                  <a:srgbClr val="FF0000"/>
                </a:solidFill>
              </a:rPr>
              <a:t>K=10</a:t>
            </a:r>
            <a:r>
              <a:rPr lang="en-GB" dirty="0" smtClean="0"/>
              <a:t>.   </a:t>
            </a:r>
            <a:endParaRPr lang="en-GB" dirty="0"/>
          </a:p>
        </p:txBody>
      </p:sp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09466" y="2636912"/>
            <a:ext cx="4518719" cy="1443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01380" name="Object 4"/>
          <p:cNvGraphicFramePr>
            <a:graphicFrameLocks noChangeAspect="1"/>
          </p:cNvGraphicFramePr>
          <p:nvPr/>
        </p:nvGraphicFramePr>
        <p:xfrm>
          <a:off x="3282528" y="633902"/>
          <a:ext cx="1762448" cy="657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428" name="Equation" r:id="rId4" imgW="952200" imgH="355320" progId="Equation.3">
                  <p:embed/>
                </p:oleObj>
              </mc:Choice>
              <mc:Fallback>
                <p:oleObj name="Equation" r:id="rId4" imgW="952200" imgH="35532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2528" y="633902"/>
                        <a:ext cx="1762448" cy="657788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8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383164"/>
              </p:ext>
            </p:extLst>
          </p:nvPr>
        </p:nvGraphicFramePr>
        <p:xfrm>
          <a:off x="3491880" y="1289910"/>
          <a:ext cx="1462708" cy="777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429" name="Equation" r:id="rId6" imgW="787320" imgH="419040" progId="Equation.3">
                  <p:embed/>
                </p:oleObj>
              </mc:Choice>
              <mc:Fallback>
                <p:oleObj name="Equation" r:id="rId6" imgW="787320" imgH="4190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1880" y="1289910"/>
                        <a:ext cx="1462708" cy="77701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82" name="Object 6"/>
          <p:cNvGraphicFramePr>
            <a:graphicFrameLocks noChangeAspect="1"/>
          </p:cNvGraphicFramePr>
          <p:nvPr/>
        </p:nvGraphicFramePr>
        <p:xfrm>
          <a:off x="1854768" y="2134794"/>
          <a:ext cx="2455905" cy="6617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430" name="Equation" r:id="rId8" imgW="1143000" imgH="355320" progId="Equation.3">
                  <p:embed/>
                </p:oleObj>
              </mc:Choice>
              <mc:Fallback>
                <p:oleObj name="Equation" r:id="rId8" imgW="1143000" imgH="35532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4768" y="2134794"/>
                        <a:ext cx="2455905" cy="661771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83" name="Object 7"/>
          <p:cNvGraphicFramePr>
            <a:graphicFrameLocks noChangeAspect="1"/>
          </p:cNvGraphicFramePr>
          <p:nvPr/>
        </p:nvGraphicFramePr>
        <p:xfrm>
          <a:off x="2055056" y="2999584"/>
          <a:ext cx="2427163" cy="6618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431" name="Equation" r:id="rId10" imgW="1130040" imgH="355320" progId="Equation.3">
                  <p:embed/>
                </p:oleObj>
              </mc:Choice>
              <mc:Fallback>
                <p:oleObj name="Equation" r:id="rId10" imgW="1130040" imgH="35532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5056" y="2999584"/>
                        <a:ext cx="2427163" cy="661821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84" name="Object 8"/>
          <p:cNvGraphicFramePr>
            <a:graphicFrameLocks noChangeAspect="1"/>
          </p:cNvGraphicFramePr>
          <p:nvPr/>
        </p:nvGraphicFramePr>
        <p:xfrm>
          <a:off x="1723152" y="3805648"/>
          <a:ext cx="2501198" cy="67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432" name="Equation" r:id="rId12" imgW="1143000" imgH="355320" progId="Equation.3">
                  <p:embed/>
                </p:oleObj>
              </mc:Choice>
              <mc:Fallback>
                <p:oleObj name="Equation" r:id="rId12" imgW="1143000" imgH="35532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3152" y="3805648"/>
                        <a:ext cx="2501198" cy="674313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85" name="Object 9"/>
          <p:cNvGraphicFramePr>
            <a:graphicFrameLocks noChangeAspect="1"/>
          </p:cNvGraphicFramePr>
          <p:nvPr/>
        </p:nvGraphicFramePr>
        <p:xfrm>
          <a:off x="3395072" y="4606006"/>
          <a:ext cx="2429271" cy="6553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433" name="Equation" r:id="rId14" imgW="1143000" imgH="355320" progId="Equation.3">
                  <p:embed/>
                </p:oleObj>
              </mc:Choice>
              <mc:Fallback>
                <p:oleObj name="Equation" r:id="rId14" imgW="1143000" imgH="35532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5072" y="4606006"/>
                        <a:ext cx="2429271" cy="655311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8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8607618"/>
              </p:ext>
            </p:extLst>
          </p:nvPr>
        </p:nvGraphicFramePr>
        <p:xfrm>
          <a:off x="2771800" y="5589240"/>
          <a:ext cx="2136775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434" name="Equation" r:id="rId16" imgW="914400" imgH="177480" progId="Equation.3">
                  <p:embed/>
                </p:oleObj>
              </mc:Choice>
              <mc:Fallback>
                <p:oleObj name="Equation" r:id="rId16" imgW="914400" imgH="17748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800" y="5589240"/>
                        <a:ext cx="2136775" cy="360363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2"/>
          <p:cNvGrpSpPr/>
          <p:nvPr/>
        </p:nvGrpSpPr>
        <p:grpSpPr>
          <a:xfrm>
            <a:off x="6732240" y="2204864"/>
            <a:ext cx="685046" cy="2344836"/>
            <a:chOff x="6732240" y="2204864"/>
            <a:chExt cx="685046" cy="2344836"/>
          </a:xfrm>
        </p:grpSpPr>
        <p:graphicFrame>
          <p:nvGraphicFramePr>
            <p:cNvPr id="101388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42465518"/>
                </p:ext>
              </p:extLst>
            </p:nvPr>
          </p:nvGraphicFramePr>
          <p:xfrm>
            <a:off x="6732240" y="2204864"/>
            <a:ext cx="541338" cy="3286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435" name="Equation" r:id="rId18" imgW="291960" imgH="177480" progId="Equation.3">
                    <p:embed/>
                  </p:oleObj>
                </mc:Choice>
                <mc:Fallback>
                  <p:oleObj name="Equation" r:id="rId18" imgW="291960" imgH="177480" progId="Equation.3">
                    <p:embed/>
                    <p:pic>
                      <p:nvPicPr>
                        <p:cNvPr id="0" name="Picture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32240" y="2204864"/>
                          <a:ext cx="541338" cy="328612"/>
                        </a:xfrm>
                        <a:prstGeom prst="rect">
                          <a:avLst/>
                        </a:prstGeom>
                        <a:solidFill>
                          <a:srgbClr val="FFFF99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1389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89449214"/>
                </p:ext>
              </p:extLst>
            </p:nvPr>
          </p:nvGraphicFramePr>
          <p:xfrm>
            <a:off x="6853723" y="4221088"/>
            <a:ext cx="563563" cy="3286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436" name="Equation" r:id="rId20" imgW="304560" imgH="177480" progId="Equation.3">
                    <p:embed/>
                  </p:oleObj>
                </mc:Choice>
                <mc:Fallback>
                  <p:oleObj name="Equation" r:id="rId20" imgW="304560" imgH="177480" progId="Equation.3">
                    <p:embed/>
                    <p:pic>
                      <p:nvPicPr>
                        <p:cNvPr id="0" name="Picture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53723" y="4221088"/>
                          <a:ext cx="563563" cy="328612"/>
                        </a:xfrm>
                        <a:prstGeom prst="rect">
                          <a:avLst/>
                        </a:prstGeom>
                        <a:solidFill>
                          <a:srgbClr val="FFFF99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467544" y="260648"/>
            <a:ext cx="36115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Arial" pitchFamily="34" charset="0"/>
                <a:ea typeface="宋体" pitchFamily="2" charset="-122"/>
              </a:rPr>
              <a:t>Reduction techniques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682625" y="1119188"/>
            <a:ext cx="7927975" cy="1765919"/>
            <a:chOff x="682625" y="1119188"/>
            <a:chExt cx="7927975" cy="1765919"/>
          </a:xfrm>
        </p:grpSpPr>
        <p:sp>
          <p:nvSpPr>
            <p:cNvPr id="24580" name="Line 4"/>
            <p:cNvSpPr>
              <a:spLocks noChangeShapeType="1"/>
            </p:cNvSpPr>
            <p:nvPr/>
          </p:nvSpPr>
          <p:spPr bwMode="auto">
            <a:xfrm>
              <a:off x="685800" y="2580307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24582" name="Line 6"/>
            <p:cNvSpPr>
              <a:spLocks noChangeShapeType="1"/>
            </p:cNvSpPr>
            <p:nvPr/>
          </p:nvSpPr>
          <p:spPr bwMode="auto">
            <a:xfrm>
              <a:off x="1981200" y="2580307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24586" name="Rectangle 10"/>
            <p:cNvSpPr>
              <a:spLocks noChangeArrowheads="1"/>
            </p:cNvSpPr>
            <p:nvPr/>
          </p:nvSpPr>
          <p:spPr bwMode="auto">
            <a:xfrm>
              <a:off x="2590800" y="2351707"/>
              <a:ext cx="6858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graphicFrame>
          <p:nvGraphicFramePr>
            <p:cNvPr id="24587" name="Object 11"/>
            <p:cNvGraphicFramePr>
              <a:graphicFrameLocks noChangeAspect="1"/>
            </p:cNvGraphicFramePr>
            <p:nvPr/>
          </p:nvGraphicFramePr>
          <p:xfrm>
            <a:off x="2714625" y="2351707"/>
            <a:ext cx="457200" cy="4857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7377" name="Equation" r:id="rId3" imgW="203040" imgH="215640" progId="Equation.3">
                    <p:embed/>
                  </p:oleObj>
                </mc:Choice>
                <mc:Fallback>
                  <p:oleObj name="Equation" r:id="rId3" imgW="203040" imgH="215640" progId="Equation.3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14625" y="2351707"/>
                          <a:ext cx="457200" cy="4857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" name="Group 12"/>
            <p:cNvGrpSpPr>
              <a:grpSpLocks/>
            </p:cNvGrpSpPr>
            <p:nvPr/>
          </p:nvGrpSpPr>
          <p:grpSpPr bwMode="auto">
            <a:xfrm>
              <a:off x="1295400" y="2351707"/>
              <a:ext cx="685800" cy="485775"/>
              <a:chOff x="1776" y="1440"/>
              <a:chExt cx="432" cy="306"/>
            </a:xfrm>
          </p:grpSpPr>
          <p:sp>
            <p:nvSpPr>
              <p:cNvPr id="24589" name="Rectangle 13"/>
              <p:cNvSpPr>
                <a:spLocks noChangeArrowheads="1"/>
              </p:cNvSpPr>
              <p:nvPr/>
            </p:nvSpPr>
            <p:spPr bwMode="auto">
              <a:xfrm>
                <a:off x="1776" y="1440"/>
                <a:ext cx="432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graphicFrame>
            <p:nvGraphicFramePr>
              <p:cNvPr id="24590" name="Object 14"/>
              <p:cNvGraphicFramePr>
                <a:graphicFrameLocks noChangeAspect="1"/>
              </p:cNvGraphicFramePr>
              <p:nvPr/>
            </p:nvGraphicFramePr>
            <p:xfrm>
              <a:off x="1872" y="1440"/>
              <a:ext cx="252" cy="30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7378" name="Equation" r:id="rId5" imgW="177480" imgH="215640" progId="Equation.3">
                      <p:embed/>
                    </p:oleObj>
                  </mc:Choice>
                  <mc:Fallback>
                    <p:oleObj name="Equation" r:id="rId5" imgW="177480" imgH="215640" progId="Equation.3">
                      <p:embed/>
                      <p:pic>
                        <p:nvPicPr>
                          <p:cNvPr id="0" name="Picture 1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72" y="1440"/>
                            <a:ext cx="252" cy="30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4592" name="Rectangle 16"/>
            <p:cNvSpPr>
              <a:spLocks noChangeArrowheads="1"/>
            </p:cNvSpPr>
            <p:nvPr/>
          </p:nvSpPr>
          <p:spPr bwMode="auto">
            <a:xfrm>
              <a:off x="6629400" y="2385045"/>
              <a:ext cx="1143000" cy="4572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graphicFrame>
          <p:nvGraphicFramePr>
            <p:cNvPr id="24593" name="Object 17"/>
            <p:cNvGraphicFramePr>
              <a:graphicFrameLocks noChangeAspect="1"/>
            </p:cNvGraphicFramePr>
            <p:nvPr/>
          </p:nvGraphicFramePr>
          <p:xfrm>
            <a:off x="6824663" y="2385045"/>
            <a:ext cx="795337" cy="5000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7379" name="Equation" r:id="rId7" imgW="342720" imgH="215640" progId="Equation.3">
                    <p:embed/>
                  </p:oleObj>
                </mc:Choice>
                <mc:Fallback>
                  <p:oleObj name="Equation" r:id="rId7" imgW="342720" imgH="215640" progId="Equation.3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24663" y="2385045"/>
                          <a:ext cx="795337" cy="5000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594" name="Line 18"/>
            <p:cNvSpPr>
              <a:spLocks noChangeShapeType="1"/>
            </p:cNvSpPr>
            <p:nvPr/>
          </p:nvSpPr>
          <p:spPr bwMode="auto">
            <a:xfrm>
              <a:off x="3276600" y="2580307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24595" name="AutoShape 19"/>
            <p:cNvSpPr>
              <a:spLocks noChangeArrowheads="1"/>
            </p:cNvSpPr>
            <p:nvPr/>
          </p:nvSpPr>
          <p:spPr bwMode="auto">
            <a:xfrm>
              <a:off x="4267200" y="2504107"/>
              <a:ext cx="1143000" cy="228600"/>
            </a:xfrm>
            <a:prstGeom prst="leftRightArrow">
              <a:avLst>
                <a:gd name="adj1" fmla="val 50000"/>
                <a:gd name="adj2" fmla="val 10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4597" name="Line 21"/>
            <p:cNvSpPr>
              <a:spLocks noChangeShapeType="1"/>
            </p:cNvSpPr>
            <p:nvPr/>
          </p:nvSpPr>
          <p:spPr bwMode="auto">
            <a:xfrm>
              <a:off x="7772400" y="2656507"/>
              <a:ext cx="838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24671" name="Line 95"/>
            <p:cNvSpPr>
              <a:spLocks noChangeShapeType="1"/>
            </p:cNvSpPr>
            <p:nvPr/>
          </p:nvSpPr>
          <p:spPr bwMode="auto">
            <a:xfrm>
              <a:off x="5715000" y="2656507"/>
              <a:ext cx="914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24691" name="Rectangle 115"/>
            <p:cNvSpPr>
              <a:spLocks noChangeArrowheads="1"/>
            </p:cNvSpPr>
            <p:nvPr/>
          </p:nvSpPr>
          <p:spPr bwMode="auto">
            <a:xfrm>
              <a:off x="682625" y="1119188"/>
              <a:ext cx="4155305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200" dirty="0">
                  <a:solidFill>
                    <a:srgbClr val="333399"/>
                  </a:solidFill>
                  <a:latin typeface="Arial" pitchFamily="34" charset="0"/>
                  <a:ea typeface="宋体" pitchFamily="2" charset="-122"/>
                </a:rPr>
                <a:t>1. Combining blocks in </a:t>
              </a:r>
              <a:r>
                <a:rPr lang="en-US" altLang="zh-CN" sz="2200" dirty="0" smtClean="0">
                  <a:solidFill>
                    <a:srgbClr val="333399"/>
                  </a:solidFill>
                  <a:latin typeface="Arial" pitchFamily="34" charset="0"/>
                  <a:ea typeface="宋体" pitchFamily="2" charset="-122"/>
                </a:rPr>
                <a:t>cascade</a:t>
              </a:r>
              <a:endParaRPr lang="en-US" altLang="zh-CN" sz="2200" dirty="0">
                <a:solidFill>
                  <a:srgbClr val="333399"/>
                </a:solidFill>
                <a:latin typeface="Arial" pitchFamily="34" charset="0"/>
                <a:ea typeface="宋体" pitchFamily="2" charset="-122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683568" y="3646185"/>
            <a:ext cx="7864475" cy="2303095"/>
            <a:chOff x="683568" y="3646185"/>
            <a:chExt cx="7864475" cy="2303095"/>
          </a:xfrm>
        </p:grpSpPr>
        <p:grpSp>
          <p:nvGrpSpPr>
            <p:cNvPr id="74" name="Group 73"/>
            <p:cNvGrpSpPr/>
            <p:nvPr/>
          </p:nvGrpSpPr>
          <p:grpSpPr>
            <a:xfrm>
              <a:off x="683568" y="3646185"/>
              <a:ext cx="7864475" cy="2303095"/>
              <a:chOff x="683568" y="3646185"/>
              <a:chExt cx="7864475" cy="2303095"/>
            </a:xfrm>
          </p:grpSpPr>
          <p:grpSp>
            <p:nvGrpSpPr>
              <p:cNvPr id="7" name="Group 96"/>
              <p:cNvGrpSpPr>
                <a:grpSpLocks/>
              </p:cNvGrpSpPr>
              <p:nvPr/>
            </p:nvGrpSpPr>
            <p:grpSpPr bwMode="auto">
              <a:xfrm>
                <a:off x="1836093" y="4744367"/>
                <a:ext cx="685800" cy="485775"/>
                <a:chOff x="1776" y="1440"/>
                <a:chExt cx="432" cy="306"/>
              </a:xfrm>
            </p:grpSpPr>
            <p:sp>
              <p:nvSpPr>
                <p:cNvPr id="24673" name="Rectangle 97"/>
                <p:cNvSpPr>
                  <a:spLocks noChangeArrowheads="1"/>
                </p:cNvSpPr>
                <p:nvPr/>
              </p:nvSpPr>
              <p:spPr bwMode="auto">
                <a:xfrm>
                  <a:off x="1776" y="1440"/>
                  <a:ext cx="432" cy="288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graphicFrame>
              <p:nvGraphicFramePr>
                <p:cNvPr id="24674" name="Object 98"/>
                <p:cNvGraphicFramePr>
                  <a:graphicFrameLocks noChangeAspect="1"/>
                </p:cNvGraphicFramePr>
                <p:nvPr/>
              </p:nvGraphicFramePr>
              <p:xfrm>
                <a:off x="1872" y="1440"/>
                <a:ext cx="252" cy="30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37380" name="Equation" r:id="rId9" imgW="177480" imgH="215640" progId="Equation.3">
                        <p:embed/>
                      </p:oleObj>
                    </mc:Choice>
                    <mc:Fallback>
                      <p:oleObj name="Equation" r:id="rId9" imgW="177480" imgH="215640" progId="Equation.3">
                        <p:embed/>
                        <p:pic>
                          <p:nvPicPr>
                            <p:cNvPr id="0" name="Picture 7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872" y="1440"/>
                              <a:ext cx="252" cy="306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8" name="Group 103"/>
              <p:cNvGrpSpPr>
                <a:grpSpLocks/>
              </p:cNvGrpSpPr>
              <p:nvPr/>
            </p:nvGrpSpPr>
            <p:grpSpPr bwMode="auto">
              <a:xfrm>
                <a:off x="1836093" y="5463505"/>
                <a:ext cx="685800" cy="485775"/>
                <a:chOff x="2290" y="1842"/>
                <a:chExt cx="432" cy="306"/>
              </a:xfrm>
            </p:grpSpPr>
            <p:sp>
              <p:nvSpPr>
                <p:cNvPr id="24678" name="Rectangle 102"/>
                <p:cNvSpPr>
                  <a:spLocks noChangeArrowheads="1"/>
                </p:cNvSpPr>
                <p:nvPr/>
              </p:nvSpPr>
              <p:spPr bwMode="auto">
                <a:xfrm>
                  <a:off x="2290" y="1842"/>
                  <a:ext cx="432" cy="288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graphicFrame>
              <p:nvGraphicFramePr>
                <p:cNvPr id="24677" name="Object 101"/>
                <p:cNvGraphicFramePr>
                  <a:graphicFrameLocks noChangeAspect="1"/>
                </p:cNvGraphicFramePr>
                <p:nvPr/>
              </p:nvGraphicFramePr>
              <p:xfrm>
                <a:off x="2381" y="1842"/>
                <a:ext cx="288" cy="30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37381" name="Equation" r:id="rId10" imgW="203040" imgH="215640" progId="Equation.3">
                        <p:embed/>
                      </p:oleObj>
                    </mc:Choice>
                    <mc:Fallback>
                      <p:oleObj name="Equation" r:id="rId10" imgW="203040" imgH="215640" progId="Equation.3">
                        <p:embed/>
                        <p:pic>
                          <p:nvPicPr>
                            <p:cNvPr id="0" name="Picture 6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381" y="1842"/>
                              <a:ext cx="288" cy="306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24680" name="Line 104"/>
              <p:cNvSpPr>
                <a:spLocks noChangeShapeType="1"/>
              </p:cNvSpPr>
              <p:nvPr/>
            </p:nvSpPr>
            <p:spPr bwMode="auto">
              <a:xfrm>
                <a:off x="683568" y="4960267"/>
                <a:ext cx="115252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4681" name="Line 105"/>
              <p:cNvSpPr>
                <a:spLocks noChangeShapeType="1"/>
              </p:cNvSpPr>
              <p:nvPr/>
            </p:nvSpPr>
            <p:spPr bwMode="auto">
              <a:xfrm>
                <a:off x="1259831" y="5679405"/>
                <a:ext cx="6096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4682" name="Line 106"/>
              <p:cNvSpPr>
                <a:spLocks noChangeShapeType="1"/>
              </p:cNvSpPr>
              <p:nvPr/>
            </p:nvSpPr>
            <p:spPr bwMode="auto">
              <a:xfrm>
                <a:off x="1259831" y="4960267"/>
                <a:ext cx="0" cy="7191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4683" name="Line 107"/>
              <p:cNvSpPr>
                <a:spLocks noChangeShapeType="1"/>
              </p:cNvSpPr>
              <p:nvPr/>
            </p:nvSpPr>
            <p:spPr bwMode="auto">
              <a:xfrm flipV="1">
                <a:off x="2555231" y="4960267"/>
                <a:ext cx="4318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4684" name="Line 108"/>
              <p:cNvSpPr>
                <a:spLocks noChangeShapeType="1"/>
              </p:cNvSpPr>
              <p:nvPr/>
            </p:nvSpPr>
            <p:spPr bwMode="auto">
              <a:xfrm flipV="1">
                <a:off x="3131493" y="5104730"/>
                <a:ext cx="0" cy="5746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4685" name="Line 109"/>
              <p:cNvSpPr>
                <a:spLocks noChangeShapeType="1"/>
              </p:cNvSpPr>
              <p:nvPr/>
            </p:nvSpPr>
            <p:spPr bwMode="auto">
              <a:xfrm flipH="1">
                <a:off x="2527095" y="5679405"/>
                <a:ext cx="6096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24686" name="AutoShape 110"/>
              <p:cNvSpPr>
                <a:spLocks noChangeArrowheads="1"/>
              </p:cNvSpPr>
              <p:nvPr/>
            </p:nvSpPr>
            <p:spPr bwMode="auto">
              <a:xfrm>
                <a:off x="4212581" y="5176167"/>
                <a:ext cx="1143000" cy="228600"/>
              </a:xfrm>
              <a:prstGeom prst="leftRightArrow">
                <a:avLst>
                  <a:gd name="adj1" fmla="val 50000"/>
                  <a:gd name="adj2" fmla="val 100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24687" name="Rectangle 111"/>
              <p:cNvSpPr>
                <a:spLocks noChangeArrowheads="1"/>
              </p:cNvSpPr>
              <p:nvPr/>
            </p:nvSpPr>
            <p:spPr bwMode="auto">
              <a:xfrm>
                <a:off x="6566843" y="5049167"/>
                <a:ext cx="1143000" cy="457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graphicFrame>
            <p:nvGraphicFramePr>
              <p:cNvPr id="24688" name="Object 112"/>
              <p:cNvGraphicFramePr>
                <a:graphicFrameLocks noChangeAspect="1"/>
              </p:cNvGraphicFramePr>
              <p:nvPr/>
            </p:nvGraphicFramePr>
            <p:xfrm>
              <a:off x="6600181" y="5049167"/>
              <a:ext cx="1119187" cy="5000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7382" name="Equation" r:id="rId11" imgW="482400" imgH="215640" progId="Equation.3">
                      <p:embed/>
                    </p:oleObj>
                  </mc:Choice>
                  <mc:Fallback>
                    <p:oleObj name="Equation" r:id="rId11" imgW="482400" imgH="215640" progId="Equation.3">
                      <p:embed/>
                      <p:pic>
                        <p:nvPicPr>
                          <p:cNvPr id="0" name="Picture 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600181" y="5049167"/>
                            <a:ext cx="1119187" cy="50006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4689" name="Line 113"/>
              <p:cNvSpPr>
                <a:spLocks noChangeShapeType="1"/>
              </p:cNvSpPr>
              <p:nvPr/>
            </p:nvSpPr>
            <p:spPr bwMode="auto">
              <a:xfrm>
                <a:off x="7709843" y="5320630"/>
                <a:ext cx="8382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4690" name="Line 114"/>
              <p:cNvSpPr>
                <a:spLocks noChangeShapeType="1"/>
              </p:cNvSpPr>
              <p:nvPr/>
            </p:nvSpPr>
            <p:spPr bwMode="auto">
              <a:xfrm>
                <a:off x="5652443" y="5320630"/>
                <a:ext cx="914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  <p:pic>
            <p:nvPicPr>
              <p:cNvPr id="24692" name="Picture 116" descr="untitled"/>
              <p:cNvPicPr>
                <a:picLocks noChangeAspect="1" noChangeArrowheads="1"/>
              </p:cNvPicPr>
              <p:nvPr/>
            </p:nvPicPr>
            <p:blipFill>
              <a:blip r:embed="rId13" cstate="print"/>
              <a:srcRect/>
              <a:stretch>
                <a:fillRect/>
              </a:stretch>
            </p:blipFill>
            <p:spPr bwMode="auto">
              <a:xfrm>
                <a:off x="2987031" y="4815805"/>
                <a:ext cx="304800" cy="304800"/>
              </a:xfrm>
              <a:prstGeom prst="rect">
                <a:avLst/>
              </a:prstGeom>
              <a:noFill/>
            </p:spPr>
          </p:pic>
          <p:grpSp>
            <p:nvGrpSpPr>
              <p:cNvPr id="9" name="Group 117"/>
              <p:cNvGrpSpPr>
                <a:grpSpLocks/>
              </p:cNvGrpSpPr>
              <p:nvPr/>
            </p:nvGrpSpPr>
            <p:grpSpPr bwMode="auto">
              <a:xfrm>
                <a:off x="3204518" y="5104730"/>
                <a:ext cx="152400" cy="152400"/>
                <a:chOff x="1344" y="1660"/>
                <a:chExt cx="96" cy="96"/>
              </a:xfrm>
            </p:grpSpPr>
            <p:sp>
              <p:nvSpPr>
                <p:cNvPr id="24694" name="Line 118"/>
                <p:cNvSpPr>
                  <a:spLocks noChangeShapeType="1"/>
                </p:cNvSpPr>
                <p:nvPr/>
              </p:nvSpPr>
              <p:spPr bwMode="auto">
                <a:xfrm>
                  <a:off x="1344" y="1708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GB"/>
                </a:p>
              </p:txBody>
            </p:sp>
            <p:sp>
              <p:nvSpPr>
                <p:cNvPr id="24695" name="Line 119"/>
                <p:cNvSpPr>
                  <a:spLocks noChangeShapeType="1"/>
                </p:cNvSpPr>
                <p:nvPr/>
              </p:nvSpPr>
              <p:spPr bwMode="auto">
                <a:xfrm flipV="1">
                  <a:off x="1392" y="1660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GB"/>
                </a:p>
              </p:txBody>
            </p:sp>
          </p:grpSp>
          <p:grpSp>
            <p:nvGrpSpPr>
              <p:cNvPr id="10" name="Group 120"/>
              <p:cNvGrpSpPr>
                <a:grpSpLocks/>
              </p:cNvGrpSpPr>
              <p:nvPr/>
            </p:nvGrpSpPr>
            <p:grpSpPr bwMode="auto">
              <a:xfrm>
                <a:off x="2844156" y="4744367"/>
                <a:ext cx="152400" cy="152400"/>
                <a:chOff x="1344" y="1660"/>
                <a:chExt cx="96" cy="96"/>
              </a:xfrm>
            </p:grpSpPr>
            <p:sp>
              <p:nvSpPr>
                <p:cNvPr id="24697" name="Line 121"/>
                <p:cNvSpPr>
                  <a:spLocks noChangeShapeType="1"/>
                </p:cNvSpPr>
                <p:nvPr/>
              </p:nvSpPr>
              <p:spPr bwMode="auto">
                <a:xfrm>
                  <a:off x="1344" y="1708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GB"/>
                </a:p>
              </p:txBody>
            </p:sp>
            <p:sp>
              <p:nvSpPr>
                <p:cNvPr id="24698" name="Line 122"/>
                <p:cNvSpPr>
                  <a:spLocks noChangeShapeType="1"/>
                </p:cNvSpPr>
                <p:nvPr/>
              </p:nvSpPr>
              <p:spPr bwMode="auto">
                <a:xfrm flipV="1">
                  <a:off x="1392" y="1660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GB"/>
                </a:p>
              </p:txBody>
            </p:sp>
          </p:grpSp>
          <p:sp>
            <p:nvSpPr>
              <p:cNvPr id="24699" name="Line 123"/>
              <p:cNvSpPr>
                <a:spLocks noChangeShapeType="1"/>
              </p:cNvSpPr>
              <p:nvPr/>
            </p:nvSpPr>
            <p:spPr bwMode="auto">
              <a:xfrm>
                <a:off x="3275956" y="4960267"/>
                <a:ext cx="6096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3" name="Rectangle 115"/>
              <p:cNvSpPr>
                <a:spLocks noChangeArrowheads="1"/>
              </p:cNvSpPr>
              <p:nvPr/>
            </p:nvSpPr>
            <p:spPr bwMode="auto">
              <a:xfrm>
                <a:off x="683568" y="3646185"/>
                <a:ext cx="4092787" cy="4308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200" dirty="0" smtClean="0">
                    <a:solidFill>
                      <a:srgbClr val="333399"/>
                    </a:solidFill>
                    <a:latin typeface="Arial" pitchFamily="34" charset="0"/>
                    <a:ea typeface="宋体" pitchFamily="2" charset="-122"/>
                  </a:rPr>
                  <a:t>2. </a:t>
                </a:r>
                <a:r>
                  <a:rPr lang="en-US" altLang="zh-CN" sz="2200" dirty="0">
                    <a:solidFill>
                      <a:srgbClr val="333399"/>
                    </a:solidFill>
                    <a:latin typeface="Arial" pitchFamily="34" charset="0"/>
                    <a:ea typeface="宋体" pitchFamily="2" charset="-122"/>
                  </a:rPr>
                  <a:t>Combining blocks </a:t>
                </a:r>
                <a:r>
                  <a:rPr lang="en-US" altLang="zh-CN" sz="2200" dirty="0" smtClean="0">
                    <a:solidFill>
                      <a:srgbClr val="333399"/>
                    </a:solidFill>
                    <a:latin typeface="Arial" pitchFamily="34" charset="0"/>
                    <a:ea typeface="宋体" pitchFamily="2" charset="-122"/>
                  </a:rPr>
                  <a:t>in </a:t>
                </a:r>
                <a:r>
                  <a:rPr lang="en-US" altLang="zh-CN" sz="2200" dirty="0">
                    <a:solidFill>
                      <a:srgbClr val="333399"/>
                    </a:solidFill>
                    <a:latin typeface="Arial" pitchFamily="34" charset="0"/>
                    <a:ea typeface="宋体" pitchFamily="2" charset="-122"/>
                  </a:rPr>
                  <a:t>parallel</a:t>
                </a:r>
              </a:p>
            </p:txBody>
          </p:sp>
        </p:grpSp>
        <p:sp>
          <p:nvSpPr>
            <p:cNvPr id="45" name="Line 121"/>
            <p:cNvSpPr>
              <a:spLocks noChangeShapeType="1"/>
            </p:cNvSpPr>
            <p:nvPr/>
          </p:nvSpPr>
          <p:spPr bwMode="auto">
            <a:xfrm>
              <a:off x="3203848" y="5301208"/>
              <a:ext cx="15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46" name="Line 121"/>
            <p:cNvSpPr>
              <a:spLocks noChangeShapeType="1"/>
            </p:cNvSpPr>
            <p:nvPr/>
          </p:nvSpPr>
          <p:spPr bwMode="auto">
            <a:xfrm>
              <a:off x="7063114" y="5445224"/>
              <a:ext cx="1385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GB"/>
            </a:p>
          </p:txBody>
        </p:sp>
      </p:grpSp>
    </p:spTree>
  </p:cSld>
  <p:clrMapOvr>
    <a:masterClrMapping/>
  </p:clrMapOvr>
  <p:transition advTm="14691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611188" y="1188888"/>
            <a:ext cx="57435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 smtClean="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3. </a:t>
            </a:r>
            <a:r>
              <a:rPr lang="en-US" altLang="zh-CN" dirty="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Eliminating a feedback loop</a:t>
            </a:r>
          </a:p>
        </p:txBody>
      </p:sp>
      <p:sp>
        <p:nvSpPr>
          <p:cNvPr id="28677" name="AutoShape 5"/>
          <p:cNvSpPr>
            <a:spLocks noChangeArrowheads="1"/>
          </p:cNvSpPr>
          <p:nvPr/>
        </p:nvSpPr>
        <p:spPr bwMode="auto">
          <a:xfrm>
            <a:off x="4081463" y="1950888"/>
            <a:ext cx="1143000" cy="228600"/>
          </a:xfrm>
          <a:prstGeom prst="leftRightArrow">
            <a:avLst>
              <a:gd name="adj1" fmla="val 50000"/>
              <a:gd name="adj2" fmla="val 10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8678" name="Line 6"/>
          <p:cNvSpPr>
            <a:spLocks noChangeShapeType="1"/>
          </p:cNvSpPr>
          <p:nvPr/>
        </p:nvSpPr>
        <p:spPr bwMode="auto">
          <a:xfrm>
            <a:off x="623888" y="202708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GB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004888" y="1798488"/>
            <a:ext cx="152400" cy="152400"/>
            <a:chOff x="1344" y="1660"/>
            <a:chExt cx="96" cy="96"/>
          </a:xfrm>
        </p:grpSpPr>
        <p:sp>
          <p:nvSpPr>
            <p:cNvPr id="28680" name="Line 8"/>
            <p:cNvSpPr>
              <a:spLocks noChangeShapeType="1"/>
            </p:cNvSpPr>
            <p:nvPr/>
          </p:nvSpPr>
          <p:spPr bwMode="auto">
            <a:xfrm>
              <a:off x="1344" y="1708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28681" name="Line 9"/>
            <p:cNvSpPr>
              <a:spLocks noChangeShapeType="1"/>
            </p:cNvSpPr>
            <p:nvPr/>
          </p:nvSpPr>
          <p:spPr bwMode="auto">
            <a:xfrm flipV="1">
              <a:off x="1392" y="166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GB"/>
            </a:p>
          </p:txBody>
        </p:sp>
      </p:grpSp>
      <p:pic>
        <p:nvPicPr>
          <p:cNvPr id="28682" name="Picture 10" descr="untitle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33488" y="1908026"/>
            <a:ext cx="304800" cy="304800"/>
          </a:xfrm>
          <a:prstGeom prst="rect">
            <a:avLst/>
          </a:prstGeom>
          <a:noFill/>
        </p:spPr>
      </p:pic>
      <p:sp>
        <p:nvSpPr>
          <p:cNvPr id="28683" name="Line 11"/>
          <p:cNvSpPr>
            <a:spLocks noChangeShapeType="1"/>
          </p:cNvSpPr>
          <p:nvPr/>
        </p:nvSpPr>
        <p:spPr bwMode="auto">
          <a:xfrm>
            <a:off x="1414463" y="2408088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GB"/>
          </a:p>
        </p:txBody>
      </p:sp>
      <p:sp>
        <p:nvSpPr>
          <p:cNvPr id="28684" name="Line 12"/>
          <p:cNvSpPr>
            <a:spLocks noChangeShapeType="1"/>
          </p:cNvSpPr>
          <p:nvPr/>
        </p:nvSpPr>
        <p:spPr bwMode="auto">
          <a:xfrm flipH="1">
            <a:off x="1385888" y="271288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GB"/>
          </a:p>
        </p:txBody>
      </p:sp>
      <p:sp>
        <p:nvSpPr>
          <p:cNvPr id="28685" name="Line 13"/>
          <p:cNvSpPr>
            <a:spLocks noChangeShapeType="1"/>
          </p:cNvSpPr>
          <p:nvPr/>
        </p:nvSpPr>
        <p:spPr bwMode="auto">
          <a:xfrm flipV="1">
            <a:off x="1385888" y="2136626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28686" name="Rectangle 14"/>
          <p:cNvSpPr>
            <a:spLocks noChangeArrowheads="1"/>
          </p:cNvSpPr>
          <p:nvPr/>
        </p:nvSpPr>
        <p:spPr bwMode="auto">
          <a:xfrm>
            <a:off x="1995488" y="1831826"/>
            <a:ext cx="685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graphicFrame>
        <p:nvGraphicFramePr>
          <p:cNvPr id="28687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9972145"/>
              </p:ext>
            </p:extLst>
          </p:nvPr>
        </p:nvGraphicFramePr>
        <p:xfrm>
          <a:off x="2176463" y="1865163"/>
          <a:ext cx="428625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836" name="Equation" r:id="rId4" imgW="190440" imgH="241200" progId="Equation.3">
                  <p:embed/>
                </p:oleObj>
              </mc:Choice>
              <mc:Fallback>
                <p:oleObj name="Equation" r:id="rId4" imgW="19044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6463" y="1865163"/>
                        <a:ext cx="428625" cy="54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8" name="Line 16"/>
          <p:cNvSpPr>
            <a:spLocks noChangeShapeType="1"/>
          </p:cNvSpPr>
          <p:nvPr/>
        </p:nvSpPr>
        <p:spPr bwMode="auto">
          <a:xfrm>
            <a:off x="1538288" y="202708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28689" name="Line 17"/>
          <p:cNvSpPr>
            <a:spLocks noChangeShapeType="1"/>
          </p:cNvSpPr>
          <p:nvPr/>
        </p:nvSpPr>
        <p:spPr bwMode="auto">
          <a:xfrm flipV="1">
            <a:off x="2681288" y="1988840"/>
            <a:ext cx="1171575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28690" name="Rectangle 18"/>
          <p:cNvSpPr>
            <a:spLocks noChangeArrowheads="1"/>
          </p:cNvSpPr>
          <p:nvPr/>
        </p:nvSpPr>
        <p:spPr bwMode="auto">
          <a:xfrm>
            <a:off x="1995488" y="2408088"/>
            <a:ext cx="609600" cy="5000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graphicFrame>
        <p:nvGraphicFramePr>
          <p:cNvPr id="28691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7169499"/>
              </p:ext>
            </p:extLst>
          </p:nvPr>
        </p:nvGraphicFramePr>
        <p:xfrm>
          <a:off x="2100263" y="2474763"/>
          <a:ext cx="396875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837" name="Equation" r:id="rId6" imgW="177480" imgH="164880" progId="Equation.3">
                  <p:embed/>
                </p:oleObj>
              </mc:Choice>
              <mc:Fallback>
                <p:oleObj name="Equation" r:id="rId6" imgW="17748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0263" y="2474763"/>
                        <a:ext cx="396875" cy="366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92" name="Line 20"/>
          <p:cNvSpPr>
            <a:spLocks noChangeShapeType="1"/>
          </p:cNvSpPr>
          <p:nvPr/>
        </p:nvSpPr>
        <p:spPr bwMode="auto">
          <a:xfrm flipH="1">
            <a:off x="2681288" y="2712888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GB"/>
          </a:p>
        </p:txBody>
      </p:sp>
      <p:sp>
        <p:nvSpPr>
          <p:cNvPr id="28693" name="Line 21"/>
          <p:cNvSpPr>
            <a:spLocks noChangeShapeType="1"/>
          </p:cNvSpPr>
          <p:nvPr/>
        </p:nvSpPr>
        <p:spPr bwMode="auto">
          <a:xfrm flipH="1">
            <a:off x="2605088" y="2712888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28733" name="Line 61"/>
          <p:cNvSpPr>
            <a:spLocks noChangeShapeType="1"/>
          </p:cNvSpPr>
          <p:nvPr/>
        </p:nvSpPr>
        <p:spPr bwMode="auto">
          <a:xfrm flipV="1">
            <a:off x="3347864" y="2027088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28734" name="Rectangle 62"/>
          <p:cNvSpPr>
            <a:spLocks noChangeArrowheads="1"/>
          </p:cNvSpPr>
          <p:nvPr/>
        </p:nvSpPr>
        <p:spPr bwMode="auto">
          <a:xfrm>
            <a:off x="6291263" y="1798488"/>
            <a:ext cx="1600200" cy="76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graphicFrame>
        <p:nvGraphicFramePr>
          <p:cNvPr id="28735" name="Object 6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8473505"/>
              </p:ext>
            </p:extLst>
          </p:nvPr>
        </p:nvGraphicFramePr>
        <p:xfrm>
          <a:off x="6691313" y="1798488"/>
          <a:ext cx="896937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838" name="Equation" r:id="rId8" imgW="495000" imgH="393480" progId="Equation.3">
                  <p:embed/>
                </p:oleObj>
              </mc:Choice>
              <mc:Fallback>
                <p:oleObj name="Equation" r:id="rId8" imgW="4950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1313" y="1798488"/>
                        <a:ext cx="896937" cy="711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736" name="Line 64"/>
          <p:cNvSpPr>
            <a:spLocks noChangeShapeType="1"/>
          </p:cNvSpPr>
          <p:nvPr/>
        </p:nvSpPr>
        <p:spPr bwMode="auto">
          <a:xfrm>
            <a:off x="5376863" y="2103288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28737" name="Line 65"/>
          <p:cNvSpPr>
            <a:spLocks noChangeShapeType="1"/>
          </p:cNvSpPr>
          <p:nvPr/>
        </p:nvSpPr>
        <p:spPr bwMode="auto">
          <a:xfrm>
            <a:off x="7891463" y="210328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grpSp>
        <p:nvGrpSpPr>
          <p:cNvPr id="3" name="Group 66"/>
          <p:cNvGrpSpPr>
            <a:grpSpLocks/>
          </p:cNvGrpSpPr>
          <p:nvPr/>
        </p:nvGrpSpPr>
        <p:grpSpPr bwMode="auto">
          <a:xfrm>
            <a:off x="1414463" y="2179488"/>
            <a:ext cx="152400" cy="152400"/>
            <a:chOff x="1344" y="1660"/>
            <a:chExt cx="96" cy="96"/>
          </a:xfrm>
        </p:grpSpPr>
        <p:sp>
          <p:nvSpPr>
            <p:cNvPr id="28739" name="Line 67"/>
            <p:cNvSpPr>
              <a:spLocks noChangeShapeType="1"/>
            </p:cNvSpPr>
            <p:nvPr/>
          </p:nvSpPr>
          <p:spPr bwMode="auto">
            <a:xfrm>
              <a:off x="1344" y="1708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28740" name="Line 68"/>
            <p:cNvSpPr>
              <a:spLocks noChangeShapeType="1"/>
            </p:cNvSpPr>
            <p:nvPr/>
          </p:nvSpPr>
          <p:spPr bwMode="auto">
            <a:xfrm flipV="1">
              <a:off x="1392" y="166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GB"/>
            </a:p>
          </p:txBody>
        </p:sp>
      </p:grpSp>
      <p:sp>
        <p:nvSpPr>
          <p:cNvPr id="28809" name="AutoShape 137"/>
          <p:cNvSpPr>
            <a:spLocks noChangeArrowheads="1"/>
          </p:cNvSpPr>
          <p:nvPr/>
        </p:nvSpPr>
        <p:spPr bwMode="auto">
          <a:xfrm>
            <a:off x="4067175" y="3854301"/>
            <a:ext cx="1143000" cy="228600"/>
          </a:xfrm>
          <a:prstGeom prst="leftRightArrow">
            <a:avLst>
              <a:gd name="adj1" fmla="val 50000"/>
              <a:gd name="adj2" fmla="val 10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8810" name="Line 138"/>
          <p:cNvSpPr>
            <a:spLocks noChangeShapeType="1"/>
          </p:cNvSpPr>
          <p:nvPr/>
        </p:nvSpPr>
        <p:spPr bwMode="auto">
          <a:xfrm>
            <a:off x="609600" y="3930501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GB"/>
          </a:p>
        </p:txBody>
      </p:sp>
      <p:grpSp>
        <p:nvGrpSpPr>
          <p:cNvPr id="10" name="Group 139"/>
          <p:cNvGrpSpPr>
            <a:grpSpLocks/>
          </p:cNvGrpSpPr>
          <p:nvPr/>
        </p:nvGrpSpPr>
        <p:grpSpPr bwMode="auto">
          <a:xfrm>
            <a:off x="990600" y="3701901"/>
            <a:ext cx="152400" cy="152400"/>
            <a:chOff x="1344" y="1660"/>
            <a:chExt cx="96" cy="96"/>
          </a:xfrm>
        </p:grpSpPr>
        <p:sp>
          <p:nvSpPr>
            <p:cNvPr id="28812" name="Line 140"/>
            <p:cNvSpPr>
              <a:spLocks noChangeShapeType="1"/>
            </p:cNvSpPr>
            <p:nvPr/>
          </p:nvSpPr>
          <p:spPr bwMode="auto">
            <a:xfrm>
              <a:off x="1344" y="1708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28813" name="Line 141"/>
            <p:cNvSpPr>
              <a:spLocks noChangeShapeType="1"/>
            </p:cNvSpPr>
            <p:nvPr/>
          </p:nvSpPr>
          <p:spPr bwMode="auto">
            <a:xfrm flipV="1">
              <a:off x="1392" y="166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GB"/>
            </a:p>
          </p:txBody>
        </p:sp>
      </p:grpSp>
      <p:pic>
        <p:nvPicPr>
          <p:cNvPr id="28814" name="Picture 142" descr="untitle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3811438"/>
            <a:ext cx="304800" cy="304800"/>
          </a:xfrm>
          <a:prstGeom prst="rect">
            <a:avLst/>
          </a:prstGeom>
          <a:noFill/>
        </p:spPr>
      </p:pic>
      <p:sp>
        <p:nvSpPr>
          <p:cNvPr id="28815" name="Line 143"/>
          <p:cNvSpPr>
            <a:spLocks noChangeShapeType="1"/>
          </p:cNvSpPr>
          <p:nvPr/>
        </p:nvSpPr>
        <p:spPr bwMode="auto">
          <a:xfrm>
            <a:off x="1400175" y="4311501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GB"/>
          </a:p>
        </p:txBody>
      </p:sp>
      <p:sp>
        <p:nvSpPr>
          <p:cNvPr id="28817" name="Line 145"/>
          <p:cNvSpPr>
            <a:spLocks noChangeShapeType="1"/>
          </p:cNvSpPr>
          <p:nvPr/>
        </p:nvSpPr>
        <p:spPr bwMode="auto">
          <a:xfrm flipV="1">
            <a:off x="1371600" y="4040038"/>
            <a:ext cx="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28818" name="Rectangle 146"/>
          <p:cNvSpPr>
            <a:spLocks noChangeArrowheads="1"/>
          </p:cNvSpPr>
          <p:nvPr/>
        </p:nvSpPr>
        <p:spPr bwMode="auto">
          <a:xfrm>
            <a:off x="1981200" y="3735238"/>
            <a:ext cx="685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graphicFrame>
        <p:nvGraphicFramePr>
          <p:cNvPr id="28819" name="Object 1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9457026"/>
              </p:ext>
            </p:extLst>
          </p:nvPr>
        </p:nvGraphicFramePr>
        <p:xfrm>
          <a:off x="2162175" y="3768576"/>
          <a:ext cx="428625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839" name="Equation" r:id="rId10" imgW="190440" imgH="241200" progId="Equation.3">
                  <p:embed/>
                </p:oleObj>
              </mc:Choice>
              <mc:Fallback>
                <p:oleObj name="Equation" r:id="rId10" imgW="19044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2175" y="3768576"/>
                        <a:ext cx="428625" cy="54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820" name="Line 148"/>
          <p:cNvSpPr>
            <a:spLocks noChangeShapeType="1"/>
          </p:cNvSpPr>
          <p:nvPr/>
        </p:nvSpPr>
        <p:spPr bwMode="auto">
          <a:xfrm>
            <a:off x="1524000" y="3930501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28821" name="Line 149"/>
          <p:cNvSpPr>
            <a:spLocks noChangeShapeType="1"/>
          </p:cNvSpPr>
          <p:nvPr/>
        </p:nvSpPr>
        <p:spPr bwMode="auto">
          <a:xfrm flipV="1">
            <a:off x="2667000" y="3930501"/>
            <a:ext cx="1171575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graphicFrame>
        <p:nvGraphicFramePr>
          <p:cNvPr id="28823" name="Object 1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3101076"/>
              </p:ext>
            </p:extLst>
          </p:nvPr>
        </p:nvGraphicFramePr>
        <p:xfrm>
          <a:off x="1979613" y="4646463"/>
          <a:ext cx="849312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840" name="Equation" r:id="rId11" imgW="380880" imgH="164880" progId="Equation.3">
                  <p:embed/>
                </p:oleObj>
              </mc:Choice>
              <mc:Fallback>
                <p:oleObj name="Equation" r:id="rId11" imgW="38088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4646463"/>
                        <a:ext cx="849312" cy="366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826" name="Line 154"/>
          <p:cNvSpPr>
            <a:spLocks noChangeShapeType="1"/>
          </p:cNvSpPr>
          <p:nvPr/>
        </p:nvSpPr>
        <p:spPr bwMode="auto">
          <a:xfrm flipV="1">
            <a:off x="3275013" y="3925738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28827" name="Rectangle 155"/>
          <p:cNvSpPr>
            <a:spLocks noChangeArrowheads="1"/>
          </p:cNvSpPr>
          <p:nvPr/>
        </p:nvSpPr>
        <p:spPr bwMode="auto">
          <a:xfrm>
            <a:off x="6276975" y="3701901"/>
            <a:ext cx="1600200" cy="76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graphicFrame>
        <p:nvGraphicFramePr>
          <p:cNvPr id="28828" name="Object 1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2879267"/>
              </p:ext>
            </p:extLst>
          </p:nvPr>
        </p:nvGraphicFramePr>
        <p:xfrm>
          <a:off x="6791325" y="3701901"/>
          <a:ext cx="668338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841" name="Equation" r:id="rId13" imgW="368280" imgH="393480" progId="Equation.3">
                  <p:embed/>
                </p:oleObj>
              </mc:Choice>
              <mc:Fallback>
                <p:oleObj name="Equation" r:id="rId13" imgW="3682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1325" y="3701901"/>
                        <a:ext cx="668338" cy="711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829" name="Line 157"/>
          <p:cNvSpPr>
            <a:spLocks noChangeShapeType="1"/>
          </p:cNvSpPr>
          <p:nvPr/>
        </p:nvSpPr>
        <p:spPr bwMode="auto">
          <a:xfrm>
            <a:off x="5362575" y="4006701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28830" name="Line 158"/>
          <p:cNvSpPr>
            <a:spLocks noChangeShapeType="1"/>
          </p:cNvSpPr>
          <p:nvPr/>
        </p:nvSpPr>
        <p:spPr bwMode="auto">
          <a:xfrm>
            <a:off x="7877175" y="4006701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grpSp>
        <p:nvGrpSpPr>
          <p:cNvPr id="11" name="Group 159"/>
          <p:cNvGrpSpPr>
            <a:grpSpLocks/>
          </p:cNvGrpSpPr>
          <p:nvPr/>
        </p:nvGrpSpPr>
        <p:grpSpPr bwMode="auto">
          <a:xfrm>
            <a:off x="1400175" y="4082901"/>
            <a:ext cx="152400" cy="152400"/>
            <a:chOff x="1344" y="1660"/>
            <a:chExt cx="96" cy="96"/>
          </a:xfrm>
        </p:grpSpPr>
        <p:sp>
          <p:nvSpPr>
            <p:cNvPr id="28832" name="Line 160"/>
            <p:cNvSpPr>
              <a:spLocks noChangeShapeType="1"/>
            </p:cNvSpPr>
            <p:nvPr/>
          </p:nvSpPr>
          <p:spPr bwMode="auto">
            <a:xfrm>
              <a:off x="1344" y="1708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28833" name="Line 161"/>
            <p:cNvSpPr>
              <a:spLocks noChangeShapeType="1"/>
            </p:cNvSpPr>
            <p:nvPr/>
          </p:nvSpPr>
          <p:spPr bwMode="auto">
            <a:xfrm flipV="1">
              <a:off x="1392" y="166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GB"/>
            </a:p>
          </p:txBody>
        </p:sp>
      </p:grpSp>
      <p:sp>
        <p:nvSpPr>
          <p:cNvPr id="28835" name="Line 163"/>
          <p:cNvSpPr>
            <a:spLocks noChangeShapeType="1"/>
          </p:cNvSpPr>
          <p:nvPr/>
        </p:nvSpPr>
        <p:spPr bwMode="auto">
          <a:xfrm flipH="1">
            <a:off x="1331913" y="4573438"/>
            <a:ext cx="1943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6589710"/>
      </p:ext>
    </p:extLst>
  </p:cSld>
  <p:clrMapOvr>
    <a:masterClrMapping/>
  </p:clrMapOvr>
  <p:transition advTm="16953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809" grpId="0" animBg="1"/>
      <p:bldP spid="28810" grpId="0" animBg="1"/>
      <p:bldP spid="28815" grpId="0" animBg="1"/>
      <p:bldP spid="28817" grpId="0" animBg="1"/>
      <p:bldP spid="28818" grpId="0" animBg="1"/>
      <p:bldP spid="28820" grpId="0" animBg="1"/>
      <p:bldP spid="28821" grpId="0" animBg="1"/>
      <p:bldP spid="28826" grpId="0" animBg="1"/>
      <p:bldP spid="28827" grpId="0" animBg="1"/>
      <p:bldP spid="28829" grpId="0" animBg="1"/>
      <p:bldP spid="28830" grpId="0" animBg="1"/>
      <p:bldP spid="2883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305800" cy="506320"/>
          </a:xfrm>
        </p:spPr>
        <p:txBody>
          <a:bodyPr>
            <a:normAutofit fontScale="90000"/>
          </a:bodyPr>
          <a:lstStyle/>
          <a:p>
            <a:r>
              <a:rPr lang="en-GB" sz="2800" dirty="0" smtClean="0"/>
              <a:t>Example-4: Reduce the Block Diagram to </a:t>
            </a:r>
            <a:r>
              <a:rPr lang="en-GB" sz="2800" dirty="0">
                <a:solidFill>
                  <a:srgbClr val="FF0000"/>
                </a:solidFill>
              </a:rPr>
              <a:t>C</a:t>
            </a:r>
            <a:r>
              <a:rPr lang="en-GB" sz="2800" dirty="0" smtClean="0">
                <a:solidFill>
                  <a:srgbClr val="FF0000"/>
                </a:solidFill>
              </a:rPr>
              <a:t>anonical Form</a:t>
            </a:r>
            <a:r>
              <a:rPr lang="en-GB" sz="2800" dirty="0" smtClean="0"/>
              <a:t>.</a:t>
            </a:r>
            <a:endParaRPr lang="en-GB" sz="28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" y="980728"/>
            <a:ext cx="7391400" cy="256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8403" y="4221088"/>
            <a:ext cx="5495925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5503887"/>
            <a:ext cx="5810250" cy="102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351"/>
          <a:stretch/>
        </p:blipFill>
        <p:spPr bwMode="auto">
          <a:xfrm>
            <a:off x="467545" y="3861048"/>
            <a:ext cx="3287038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8" name="Picture 8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975"/>
          <a:stretch/>
        </p:blipFill>
        <p:spPr bwMode="auto">
          <a:xfrm>
            <a:off x="472802" y="5085184"/>
            <a:ext cx="3281781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1794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305800" cy="708688"/>
          </a:xfrm>
        </p:spPr>
        <p:txBody>
          <a:bodyPr>
            <a:normAutofit/>
          </a:bodyPr>
          <a:lstStyle/>
          <a:p>
            <a:r>
              <a:rPr lang="en-GB" sz="2800" dirty="0" smtClean="0"/>
              <a:t>Example-4: Continue</a:t>
            </a:r>
            <a:r>
              <a:rPr lang="en-GB" sz="2800" dirty="0"/>
              <a:t>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411"/>
          <a:stretch/>
        </p:blipFill>
        <p:spPr bwMode="auto">
          <a:xfrm>
            <a:off x="251520" y="1340768"/>
            <a:ext cx="4029535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916832"/>
            <a:ext cx="6096000" cy="117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495434"/>
            <a:ext cx="8743950" cy="145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1011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854968"/>
          </a:xfrm>
        </p:spPr>
        <p:txBody>
          <a:bodyPr/>
          <a:lstStyle/>
          <a:p>
            <a:r>
              <a:rPr lang="en-GB" dirty="0" smtClean="0"/>
              <a:t>Example-5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96" y="764704"/>
            <a:ext cx="8640960" cy="4525963"/>
          </a:xfrm>
        </p:spPr>
        <p:txBody>
          <a:bodyPr>
            <a:normAutofit/>
          </a:bodyPr>
          <a:lstStyle/>
          <a:p>
            <a:pPr algn="just"/>
            <a:r>
              <a:rPr lang="en-GB" sz="2400" dirty="0" smtClean="0"/>
              <a:t>For the system represented by the following block diagram determine: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GB" sz="2000" dirty="0" smtClean="0"/>
              <a:t>Open loop transfer function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GB" sz="2000" dirty="0" smtClean="0"/>
              <a:t>Feed Forward Transfer function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GB" sz="2000" dirty="0" smtClean="0"/>
              <a:t>control ratio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GB" sz="2000" dirty="0" smtClean="0"/>
              <a:t>feedback ratio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GB" sz="2000" dirty="0" smtClean="0"/>
              <a:t>error ratio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GB" sz="2000" dirty="0" smtClean="0"/>
              <a:t>closed loop transfer function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GB" sz="2000" dirty="0" smtClean="0"/>
              <a:t>characteristic equation 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GB" sz="2000" dirty="0" smtClean="0"/>
              <a:t>closed loop poles and zeros if K=10.   </a:t>
            </a:r>
            <a:endParaRPr lang="en-GB" sz="2000" dirty="0"/>
          </a:p>
        </p:txBody>
      </p:sp>
      <p:pic>
        <p:nvPicPr>
          <p:cNvPr id="9830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11800" y="4553744"/>
            <a:ext cx="6760600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854968"/>
          </a:xfrm>
        </p:spPr>
        <p:txBody>
          <a:bodyPr/>
          <a:lstStyle/>
          <a:p>
            <a:r>
              <a:rPr lang="en-GB" dirty="0" smtClean="0"/>
              <a:t>Example-5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980728"/>
            <a:ext cx="8640960" cy="4525963"/>
          </a:xfrm>
        </p:spPr>
        <p:txBody>
          <a:bodyPr>
            <a:normAutofit/>
          </a:bodyPr>
          <a:lstStyle/>
          <a:p>
            <a:pPr marL="365125" lvl="1" indent="-365125" algn="just"/>
            <a:r>
              <a:rPr lang="en-GB" sz="2400" dirty="0" smtClean="0"/>
              <a:t>First we will reduce the given block diagram to canonical form</a:t>
            </a:r>
            <a:endParaRPr lang="en-GB" sz="2400" dirty="0"/>
          </a:p>
        </p:txBody>
      </p:sp>
      <p:pic>
        <p:nvPicPr>
          <p:cNvPr id="9830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11800" y="1628800"/>
            <a:ext cx="6760600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8" name="Group 7"/>
          <p:cNvGrpSpPr/>
          <p:nvPr/>
        </p:nvGrpSpPr>
        <p:grpSpPr>
          <a:xfrm>
            <a:off x="1475656" y="4365104"/>
            <a:ext cx="6760600" cy="2304256"/>
            <a:chOff x="1475656" y="4365104"/>
            <a:chExt cx="6760600" cy="2304256"/>
          </a:xfrm>
        </p:grpSpPr>
        <p:pic>
          <p:nvPicPr>
            <p:cNvPr id="5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475656" y="4365104"/>
              <a:ext cx="6760600" cy="2304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Rectangle 5"/>
            <p:cNvSpPr/>
            <p:nvPr/>
          </p:nvSpPr>
          <p:spPr>
            <a:xfrm>
              <a:off x="4283968" y="4365104"/>
              <a:ext cx="2304256" cy="7920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aphicFrame>
          <p:nvGraphicFramePr>
            <p:cNvPr id="7" name="Object 6"/>
            <p:cNvGraphicFramePr>
              <a:graphicFrameLocks noChangeAspect="1"/>
            </p:cNvGraphicFramePr>
            <p:nvPr/>
          </p:nvGraphicFramePr>
          <p:xfrm>
            <a:off x="5076056" y="4365104"/>
            <a:ext cx="650106" cy="7914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9356" name="Equation" r:id="rId4" imgW="291960" imgH="355320" progId="Equation.3">
                    <p:embed/>
                  </p:oleObj>
                </mc:Choice>
                <mc:Fallback>
                  <p:oleObj name="Equation" r:id="rId4" imgW="291960" imgH="355320" progId="Equation.3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76056" y="4365104"/>
                          <a:ext cx="650106" cy="79143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854968"/>
          </a:xfrm>
        </p:spPr>
        <p:txBody>
          <a:bodyPr/>
          <a:lstStyle/>
          <a:p>
            <a:r>
              <a:rPr lang="en-GB" dirty="0" smtClean="0"/>
              <a:t>Example-5</a:t>
            </a:r>
            <a:endParaRPr lang="en-GB" dirty="0"/>
          </a:p>
        </p:txBody>
      </p:sp>
      <p:grpSp>
        <p:nvGrpSpPr>
          <p:cNvPr id="4" name="Group 7"/>
          <p:cNvGrpSpPr/>
          <p:nvPr/>
        </p:nvGrpSpPr>
        <p:grpSpPr>
          <a:xfrm>
            <a:off x="1987864" y="1628800"/>
            <a:ext cx="6760600" cy="2304256"/>
            <a:chOff x="1475656" y="4365104"/>
            <a:chExt cx="6760600" cy="2304256"/>
          </a:xfrm>
        </p:grpSpPr>
        <p:pic>
          <p:nvPicPr>
            <p:cNvPr id="5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475656" y="4365104"/>
              <a:ext cx="6760600" cy="2304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Rectangle 5"/>
            <p:cNvSpPr/>
            <p:nvPr/>
          </p:nvSpPr>
          <p:spPr>
            <a:xfrm>
              <a:off x="4283968" y="4365104"/>
              <a:ext cx="2304256" cy="7920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aphicFrame>
          <p:nvGraphicFramePr>
            <p:cNvPr id="7" name="Object 6"/>
            <p:cNvGraphicFramePr>
              <a:graphicFrameLocks noChangeAspect="1"/>
            </p:cNvGraphicFramePr>
            <p:nvPr/>
          </p:nvGraphicFramePr>
          <p:xfrm>
            <a:off x="5076056" y="4365104"/>
            <a:ext cx="650106" cy="7914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0407" name="Equation" r:id="rId4" imgW="291960" imgH="355320" progId="Equation.3">
                    <p:embed/>
                  </p:oleObj>
                </mc:Choice>
                <mc:Fallback>
                  <p:oleObj name="Equation" r:id="rId4" imgW="291960" imgH="355320" progId="Equation.3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76056" y="4365104"/>
                          <a:ext cx="650106" cy="79143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100355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817837" y="4725144"/>
            <a:ext cx="5714603" cy="1825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229071" y="3501008"/>
          <a:ext cx="2398713" cy="1443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408" name="Equation" r:id="rId7" imgW="1079280" imgH="647640" progId="Equation.3">
                  <p:embed/>
                </p:oleObj>
              </mc:Choice>
              <mc:Fallback>
                <p:oleObj name="Equation" r:id="rId7" imgW="1079280" imgH="6476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071" y="3501008"/>
                        <a:ext cx="2398713" cy="1443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648072"/>
          </a:xfrm>
        </p:spPr>
        <p:txBody>
          <a:bodyPr>
            <a:normAutofit fontScale="90000"/>
          </a:bodyPr>
          <a:lstStyle/>
          <a:p>
            <a:r>
              <a:rPr lang="en-GB" sz="4000" dirty="0" smtClean="0"/>
              <a:t>Example-5 (see example-3)</a:t>
            </a:r>
            <a:endParaRPr lang="en-GB" sz="4000" dirty="0"/>
          </a:p>
        </p:txBody>
      </p:sp>
      <p:sp>
        <p:nvSpPr>
          <p:cNvPr id="15" name="Rectangle 14"/>
          <p:cNvSpPr/>
          <p:nvPr/>
        </p:nvSpPr>
        <p:spPr>
          <a:xfrm>
            <a:off x="-144016" y="771083"/>
            <a:ext cx="4572000" cy="6186309"/>
          </a:xfrm>
          <a:prstGeom prst="rect">
            <a:avLst/>
          </a:prstGeom>
        </p:spPr>
        <p:txBody>
          <a:bodyPr>
            <a:spAutoFit/>
          </a:bodyPr>
          <a:lstStyle/>
          <a:p>
            <a:pPr marL="633413" lvl="1" indent="-366713" algn="just">
              <a:buFont typeface="+mj-lt"/>
              <a:buAutoNum type="arabicPeriod"/>
            </a:pPr>
            <a:r>
              <a:rPr lang="en-GB" dirty="0" smtClean="0"/>
              <a:t>Open loop transfer function</a:t>
            </a:r>
          </a:p>
          <a:p>
            <a:pPr marL="633413" lvl="1" indent="-366713" algn="just">
              <a:lnSpc>
                <a:spcPct val="300000"/>
              </a:lnSpc>
              <a:buFont typeface="+mj-lt"/>
              <a:buAutoNum type="arabicPeriod"/>
            </a:pPr>
            <a:r>
              <a:rPr lang="en-GB" dirty="0" smtClean="0"/>
              <a:t>Feed Forward Transfer function</a:t>
            </a:r>
          </a:p>
          <a:p>
            <a:pPr marL="633413" lvl="1" indent="-366713" algn="just">
              <a:lnSpc>
                <a:spcPct val="300000"/>
              </a:lnSpc>
              <a:buFont typeface="+mj-lt"/>
              <a:buAutoNum type="arabicPeriod"/>
            </a:pPr>
            <a:r>
              <a:rPr lang="en-GB" dirty="0" smtClean="0"/>
              <a:t>control ratio</a:t>
            </a:r>
          </a:p>
          <a:p>
            <a:pPr marL="633413" lvl="1" indent="-366713" algn="just">
              <a:lnSpc>
                <a:spcPct val="300000"/>
              </a:lnSpc>
              <a:buFont typeface="+mj-lt"/>
              <a:buAutoNum type="arabicPeriod"/>
            </a:pPr>
            <a:r>
              <a:rPr lang="en-GB" dirty="0" smtClean="0"/>
              <a:t>feedback ratio</a:t>
            </a:r>
          </a:p>
          <a:p>
            <a:pPr marL="633413" lvl="1" indent="-366713" algn="just">
              <a:lnSpc>
                <a:spcPct val="300000"/>
              </a:lnSpc>
              <a:buFont typeface="+mj-lt"/>
              <a:buAutoNum type="arabicPeriod"/>
            </a:pPr>
            <a:r>
              <a:rPr lang="en-GB" dirty="0" smtClean="0"/>
              <a:t>error ratio</a:t>
            </a:r>
          </a:p>
          <a:p>
            <a:pPr marL="633413" lvl="1" indent="-366713" algn="just">
              <a:lnSpc>
                <a:spcPct val="300000"/>
              </a:lnSpc>
              <a:buFont typeface="+mj-lt"/>
              <a:buAutoNum type="arabicPeriod"/>
            </a:pPr>
            <a:r>
              <a:rPr lang="en-GB" dirty="0" smtClean="0"/>
              <a:t>closed loop transfer function</a:t>
            </a:r>
          </a:p>
          <a:p>
            <a:pPr marL="633413" lvl="1" indent="-366713" algn="just">
              <a:lnSpc>
                <a:spcPct val="300000"/>
              </a:lnSpc>
              <a:buFont typeface="+mj-lt"/>
              <a:buAutoNum type="arabicPeriod"/>
            </a:pPr>
            <a:r>
              <a:rPr lang="en-GB" dirty="0" smtClean="0"/>
              <a:t>characteristic equation </a:t>
            </a:r>
          </a:p>
          <a:p>
            <a:pPr marL="633413" lvl="1" indent="-366713" algn="just">
              <a:lnSpc>
                <a:spcPct val="300000"/>
              </a:lnSpc>
              <a:buFont typeface="+mj-lt"/>
              <a:buAutoNum type="arabicPeriod"/>
            </a:pPr>
            <a:r>
              <a:rPr lang="en-GB" dirty="0" smtClean="0"/>
              <a:t>closed loop poles and zeros if K=10.   </a:t>
            </a:r>
            <a:endParaRPr lang="en-GB" dirty="0"/>
          </a:p>
        </p:txBody>
      </p:sp>
      <p:graphicFrame>
        <p:nvGraphicFramePr>
          <p:cNvPr id="101380" name="Object 4"/>
          <p:cNvGraphicFramePr>
            <a:graphicFrameLocks noChangeAspect="1"/>
          </p:cNvGraphicFramePr>
          <p:nvPr/>
        </p:nvGraphicFramePr>
        <p:xfrm>
          <a:off x="3282528" y="633902"/>
          <a:ext cx="1762448" cy="657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615" name="Equation" r:id="rId3" imgW="952200" imgH="355320" progId="Equation.3">
                  <p:embed/>
                </p:oleObj>
              </mc:Choice>
              <mc:Fallback>
                <p:oleObj name="Equation" r:id="rId3" imgW="952200" imgH="35532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2528" y="633902"/>
                        <a:ext cx="1762448" cy="657788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81" name="Object 5"/>
          <p:cNvGraphicFramePr>
            <a:graphicFrameLocks noChangeAspect="1"/>
          </p:cNvGraphicFramePr>
          <p:nvPr/>
        </p:nvGraphicFramePr>
        <p:xfrm>
          <a:off x="3551488" y="1330950"/>
          <a:ext cx="1305818" cy="676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616" name="Equation" r:id="rId5" imgW="685800" imgH="355320" progId="Equation.3">
                  <p:embed/>
                </p:oleObj>
              </mc:Choice>
              <mc:Fallback>
                <p:oleObj name="Equation" r:id="rId5" imgW="685800" imgH="35532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1488" y="1330950"/>
                        <a:ext cx="1305818" cy="67632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82" name="Object 6"/>
          <p:cNvGraphicFramePr>
            <a:graphicFrameLocks noChangeAspect="1"/>
          </p:cNvGraphicFramePr>
          <p:nvPr/>
        </p:nvGraphicFramePr>
        <p:xfrm>
          <a:off x="1854768" y="2134794"/>
          <a:ext cx="2455905" cy="6617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617" name="Equation" r:id="rId7" imgW="1143000" imgH="355320" progId="Equation.3">
                  <p:embed/>
                </p:oleObj>
              </mc:Choice>
              <mc:Fallback>
                <p:oleObj name="Equation" r:id="rId7" imgW="1143000" imgH="35532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4768" y="2134794"/>
                        <a:ext cx="2455905" cy="661771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83" name="Object 7"/>
          <p:cNvGraphicFramePr>
            <a:graphicFrameLocks noChangeAspect="1"/>
          </p:cNvGraphicFramePr>
          <p:nvPr/>
        </p:nvGraphicFramePr>
        <p:xfrm>
          <a:off x="2055056" y="2999584"/>
          <a:ext cx="2427163" cy="6618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618" name="Equation" r:id="rId9" imgW="1130040" imgH="355320" progId="Equation.3">
                  <p:embed/>
                </p:oleObj>
              </mc:Choice>
              <mc:Fallback>
                <p:oleObj name="Equation" r:id="rId9" imgW="1130040" imgH="35532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5056" y="2999584"/>
                        <a:ext cx="2427163" cy="661821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84" name="Object 8"/>
          <p:cNvGraphicFramePr>
            <a:graphicFrameLocks noChangeAspect="1"/>
          </p:cNvGraphicFramePr>
          <p:nvPr/>
        </p:nvGraphicFramePr>
        <p:xfrm>
          <a:off x="1723152" y="3805648"/>
          <a:ext cx="2501198" cy="67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619" name="Equation" r:id="rId11" imgW="1143000" imgH="355320" progId="Equation.3">
                  <p:embed/>
                </p:oleObj>
              </mc:Choice>
              <mc:Fallback>
                <p:oleObj name="Equation" r:id="rId11" imgW="1143000" imgH="35532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3152" y="3805648"/>
                        <a:ext cx="2501198" cy="674313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85" name="Object 9"/>
          <p:cNvGraphicFramePr>
            <a:graphicFrameLocks noChangeAspect="1"/>
          </p:cNvGraphicFramePr>
          <p:nvPr/>
        </p:nvGraphicFramePr>
        <p:xfrm>
          <a:off x="3395072" y="4606006"/>
          <a:ext cx="2429271" cy="6553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620" name="Equation" r:id="rId13" imgW="1143000" imgH="355320" progId="Equation.3">
                  <p:embed/>
                </p:oleObj>
              </mc:Choice>
              <mc:Fallback>
                <p:oleObj name="Equation" r:id="rId13" imgW="1143000" imgH="35532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5072" y="4606006"/>
                        <a:ext cx="2429271" cy="655311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86" name="Object 10"/>
          <p:cNvGraphicFramePr>
            <a:graphicFrameLocks noChangeAspect="1"/>
          </p:cNvGraphicFramePr>
          <p:nvPr/>
        </p:nvGraphicFramePr>
        <p:xfrm>
          <a:off x="2760344" y="5603308"/>
          <a:ext cx="2136775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621" name="Equation" r:id="rId15" imgW="914400" imgH="177480" progId="Equation.3">
                  <p:embed/>
                </p:oleObj>
              </mc:Choice>
              <mc:Fallback>
                <p:oleObj name="Equation" r:id="rId15" imgW="914400" imgH="17748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0344" y="5603308"/>
                        <a:ext cx="2136775" cy="360363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5220072" y="2420888"/>
            <a:ext cx="3707904" cy="1184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01388" name="Object 12"/>
          <p:cNvGraphicFramePr>
            <a:graphicFrameLocks noChangeAspect="1"/>
          </p:cNvGraphicFramePr>
          <p:nvPr/>
        </p:nvGraphicFramePr>
        <p:xfrm>
          <a:off x="6948264" y="2060848"/>
          <a:ext cx="541338" cy="32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622" name="Equation" r:id="rId18" imgW="291960" imgH="177480" progId="Equation.3">
                  <p:embed/>
                </p:oleObj>
              </mc:Choice>
              <mc:Fallback>
                <p:oleObj name="Equation" r:id="rId18" imgW="291960" imgH="17748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8264" y="2060848"/>
                        <a:ext cx="541338" cy="328612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89" name="Object 13"/>
          <p:cNvGraphicFramePr>
            <a:graphicFrameLocks noChangeAspect="1"/>
          </p:cNvGraphicFramePr>
          <p:nvPr/>
        </p:nvGraphicFramePr>
        <p:xfrm>
          <a:off x="7020272" y="3717032"/>
          <a:ext cx="563563" cy="32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623" name="Equation" r:id="rId20" imgW="304560" imgH="177480" progId="Equation.3">
                  <p:embed/>
                </p:oleObj>
              </mc:Choice>
              <mc:Fallback>
                <p:oleObj name="Equation" r:id="rId20" imgW="304560" imgH="17748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0272" y="3717032"/>
                        <a:ext cx="563563" cy="328612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854968"/>
          </a:xfrm>
        </p:spPr>
        <p:txBody>
          <a:bodyPr/>
          <a:lstStyle/>
          <a:p>
            <a:r>
              <a:rPr lang="en-GB" dirty="0" smtClean="0"/>
              <a:t>Example-6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96" y="764704"/>
            <a:ext cx="8640960" cy="4525963"/>
          </a:xfrm>
        </p:spPr>
        <p:txBody>
          <a:bodyPr>
            <a:normAutofit/>
          </a:bodyPr>
          <a:lstStyle/>
          <a:p>
            <a:pPr algn="just"/>
            <a:r>
              <a:rPr lang="en-GB" sz="2400" dirty="0" smtClean="0"/>
              <a:t>For the system represented by the following block diagram determine: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GB" sz="2000" dirty="0" smtClean="0"/>
              <a:t>Open loop transfer function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GB" sz="2000" dirty="0" smtClean="0"/>
              <a:t>Feed Forward Transfer function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GB" sz="2000" dirty="0" smtClean="0"/>
              <a:t>control ratio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GB" sz="2000" dirty="0" smtClean="0"/>
              <a:t>feedback ratio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GB" sz="2000" dirty="0" smtClean="0"/>
              <a:t>error ratio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GB" sz="2000" dirty="0" smtClean="0"/>
              <a:t>closed loop transfer function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GB" sz="2000" dirty="0" smtClean="0"/>
              <a:t>characteristic equation 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GB" sz="2000" dirty="0" smtClean="0"/>
              <a:t>closed loop poles and zeros if K=100.   </a:t>
            </a:r>
            <a:endParaRPr lang="en-GB" sz="2000" dirty="0"/>
          </a:p>
        </p:txBody>
      </p:sp>
      <p:pic>
        <p:nvPicPr>
          <p:cNvPr id="1034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4648200"/>
            <a:ext cx="6524625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79512" y="1052736"/>
            <a:ext cx="8640960" cy="4525963"/>
          </a:xfrm>
        </p:spPr>
        <p:txBody>
          <a:bodyPr>
            <a:normAutofit/>
          </a:bodyPr>
          <a:lstStyle/>
          <a:p>
            <a:pPr algn="just"/>
            <a:r>
              <a:rPr lang="en-GB" sz="2600" dirty="0" smtClean="0"/>
              <a:t>A Block Diagram is a shorthand pictorial representation of the cause-and-effect relationship of a system.</a:t>
            </a:r>
          </a:p>
          <a:p>
            <a:pPr algn="just"/>
            <a:endParaRPr lang="en-GB" sz="1500" dirty="0" smtClean="0"/>
          </a:p>
          <a:p>
            <a:pPr algn="just"/>
            <a:r>
              <a:rPr lang="en-GB" sz="2600" dirty="0" smtClean="0"/>
              <a:t>The interior of the rectangle representing the block usually contains a description of or the name of the element, gain, or the symbol for the mathematical operation to be performed on the input to yield the output. </a:t>
            </a:r>
          </a:p>
          <a:p>
            <a:pPr algn="just"/>
            <a:endParaRPr lang="en-GB" sz="1500" dirty="0" smtClean="0"/>
          </a:p>
          <a:p>
            <a:r>
              <a:rPr lang="en-GB" sz="2600" dirty="0" smtClean="0"/>
              <a:t>The arrows represent the direction of information or signal flow.</a:t>
            </a:r>
            <a:endParaRPr lang="en-GB" sz="26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2627784" y="5445224"/>
            <a:ext cx="4242459" cy="864096"/>
            <a:chOff x="2445679" y="5085184"/>
            <a:chExt cx="4242459" cy="864096"/>
          </a:xfrm>
        </p:grpSpPr>
        <p:sp>
          <p:nvSpPr>
            <p:cNvPr id="5" name="Rectangle 4"/>
            <p:cNvSpPr/>
            <p:nvPr/>
          </p:nvSpPr>
          <p:spPr>
            <a:xfrm>
              <a:off x="3779912" y="5085184"/>
              <a:ext cx="1584176" cy="8640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aphicFrame>
          <p:nvGraphicFramePr>
            <p:cNvPr id="7" name="Object 6"/>
            <p:cNvGraphicFramePr>
              <a:graphicFrameLocks noChangeAspect="1"/>
            </p:cNvGraphicFramePr>
            <p:nvPr/>
          </p:nvGraphicFramePr>
          <p:xfrm>
            <a:off x="4355976" y="5157192"/>
            <a:ext cx="360040" cy="7200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857" name="Equation" r:id="rId3" imgW="177480" imgH="355320" progId="Equation.3">
                    <p:embed/>
                  </p:oleObj>
                </mc:Choice>
                <mc:Fallback>
                  <p:oleObj name="Equation" r:id="rId3" imgW="177480" imgH="355320" progId="Equation.3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55976" y="5157192"/>
                          <a:ext cx="360040" cy="7200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9" name="Straight Arrow Connector 8"/>
            <p:cNvCxnSpPr/>
            <p:nvPr/>
          </p:nvCxnSpPr>
          <p:spPr>
            <a:xfrm>
              <a:off x="2771800" y="5529632"/>
              <a:ext cx="100811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5364088" y="5555420"/>
              <a:ext cx="100811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75780" name="Object 4"/>
            <p:cNvGraphicFramePr>
              <a:graphicFrameLocks noChangeAspect="1"/>
            </p:cNvGraphicFramePr>
            <p:nvPr/>
          </p:nvGraphicFramePr>
          <p:xfrm>
            <a:off x="2445679" y="5416111"/>
            <a:ext cx="231775" cy="257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858" name="Equation" r:id="rId5" imgW="114120" imgH="126720" progId="Equation.3">
                    <p:embed/>
                  </p:oleObj>
                </mc:Choice>
                <mc:Fallback>
                  <p:oleObj name="Equation" r:id="rId5" imgW="114120" imgH="126720" progId="Equation.3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45679" y="5416111"/>
                          <a:ext cx="231775" cy="2571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5781" name="Object 5"/>
            <p:cNvGraphicFramePr>
              <a:graphicFrameLocks noChangeAspect="1"/>
            </p:cNvGraphicFramePr>
            <p:nvPr/>
          </p:nvGraphicFramePr>
          <p:xfrm>
            <a:off x="6430963" y="5419725"/>
            <a:ext cx="257175" cy="3079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859" name="Equation" r:id="rId7" imgW="126720" imgH="152280" progId="Equation.3">
                    <p:embed/>
                  </p:oleObj>
                </mc:Choice>
                <mc:Fallback>
                  <p:oleObj name="Equation" r:id="rId7" imgW="126720" imgH="152280" progId="Equation.3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30963" y="5419725"/>
                          <a:ext cx="257175" cy="3079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457200" y="457200"/>
            <a:ext cx="36115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>
                <a:latin typeface="Arial" pitchFamily="34" charset="0"/>
                <a:ea typeface="宋体" pitchFamily="2" charset="-122"/>
              </a:rPr>
              <a:t>Reduction techniques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539552" y="1772816"/>
            <a:ext cx="8270949" cy="1905397"/>
            <a:chOff x="539552" y="1772816"/>
            <a:chExt cx="8270949" cy="1905397"/>
          </a:xfrm>
        </p:grpSpPr>
        <p:sp>
          <p:nvSpPr>
            <p:cNvPr id="24598" name="Text Box 22"/>
            <p:cNvSpPr txBox="1">
              <a:spLocks noChangeArrowheads="1"/>
            </p:cNvSpPr>
            <p:nvPr/>
          </p:nvSpPr>
          <p:spPr bwMode="auto">
            <a:xfrm>
              <a:off x="539552" y="1772816"/>
              <a:ext cx="7561263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dirty="0" smtClean="0">
                  <a:solidFill>
                    <a:srgbClr val="333399"/>
                  </a:solidFill>
                  <a:latin typeface="Arial" pitchFamily="34" charset="0"/>
                  <a:ea typeface="宋体" pitchFamily="2" charset="-122"/>
                </a:rPr>
                <a:t>4. </a:t>
              </a:r>
              <a:r>
                <a:rPr lang="en-US" altLang="zh-CN" dirty="0">
                  <a:solidFill>
                    <a:srgbClr val="333399"/>
                  </a:solidFill>
                  <a:latin typeface="Arial" pitchFamily="34" charset="0"/>
                  <a:ea typeface="宋体" pitchFamily="2" charset="-122"/>
                </a:rPr>
                <a:t>Moving a summing point behind a block</a:t>
              </a:r>
            </a:p>
          </p:txBody>
        </p:sp>
        <p:sp>
          <p:nvSpPr>
            <p:cNvPr id="24599" name="Line 23"/>
            <p:cNvSpPr>
              <a:spLocks noChangeShapeType="1"/>
            </p:cNvSpPr>
            <p:nvPr/>
          </p:nvSpPr>
          <p:spPr bwMode="auto">
            <a:xfrm>
              <a:off x="580901" y="2687613"/>
              <a:ext cx="9144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GB"/>
            </a:p>
          </p:txBody>
        </p:sp>
        <p:grpSp>
          <p:nvGrpSpPr>
            <p:cNvPr id="3" name="Group 24"/>
            <p:cNvGrpSpPr>
              <a:grpSpLocks/>
            </p:cNvGrpSpPr>
            <p:nvPr/>
          </p:nvGrpSpPr>
          <p:grpSpPr bwMode="auto">
            <a:xfrm>
              <a:off x="1266701" y="2459013"/>
              <a:ext cx="152400" cy="152400"/>
              <a:chOff x="1344" y="1660"/>
              <a:chExt cx="96" cy="96"/>
            </a:xfrm>
          </p:grpSpPr>
          <p:sp>
            <p:nvSpPr>
              <p:cNvPr id="24601" name="Line 25"/>
              <p:cNvSpPr>
                <a:spLocks noChangeShapeType="1"/>
              </p:cNvSpPr>
              <p:nvPr/>
            </p:nvSpPr>
            <p:spPr bwMode="auto">
              <a:xfrm>
                <a:off x="1344" y="1708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24602" name="Line 26"/>
              <p:cNvSpPr>
                <a:spLocks noChangeShapeType="1"/>
              </p:cNvSpPr>
              <p:nvPr/>
            </p:nvSpPr>
            <p:spPr bwMode="auto">
              <a:xfrm flipV="1">
                <a:off x="1392" y="166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GB"/>
              </a:p>
            </p:txBody>
          </p:sp>
        </p:grpSp>
        <p:pic>
          <p:nvPicPr>
            <p:cNvPr id="24603" name="Picture 27" descr="untitled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495301" y="2568551"/>
              <a:ext cx="304800" cy="304800"/>
            </a:xfrm>
            <a:prstGeom prst="rect">
              <a:avLst/>
            </a:prstGeom>
            <a:noFill/>
          </p:spPr>
        </p:pic>
        <p:sp>
          <p:nvSpPr>
            <p:cNvPr id="24604" name="Line 28"/>
            <p:cNvSpPr>
              <a:spLocks noChangeShapeType="1"/>
            </p:cNvSpPr>
            <p:nvPr/>
          </p:nvSpPr>
          <p:spPr bwMode="auto">
            <a:xfrm>
              <a:off x="1723901" y="2949551"/>
              <a:ext cx="15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24605" name="Line 29"/>
            <p:cNvSpPr>
              <a:spLocks noChangeShapeType="1"/>
            </p:cNvSpPr>
            <p:nvPr/>
          </p:nvSpPr>
          <p:spPr bwMode="auto">
            <a:xfrm flipH="1">
              <a:off x="1647701" y="3373413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24606" name="Line 30"/>
            <p:cNvSpPr>
              <a:spLocks noChangeShapeType="1"/>
            </p:cNvSpPr>
            <p:nvPr/>
          </p:nvSpPr>
          <p:spPr bwMode="auto">
            <a:xfrm flipV="1">
              <a:off x="1647701" y="2797151"/>
              <a:ext cx="0" cy="576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24607" name="Rectangle 31"/>
            <p:cNvSpPr>
              <a:spLocks noChangeArrowheads="1"/>
            </p:cNvSpPr>
            <p:nvPr/>
          </p:nvSpPr>
          <p:spPr bwMode="auto">
            <a:xfrm>
              <a:off x="2257301" y="2492351"/>
              <a:ext cx="6858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graphicFrame>
          <p:nvGraphicFramePr>
            <p:cNvPr id="24608" name="Object 32"/>
            <p:cNvGraphicFramePr>
              <a:graphicFrameLocks noChangeAspect="1"/>
            </p:cNvGraphicFramePr>
            <p:nvPr/>
          </p:nvGraphicFramePr>
          <p:xfrm>
            <a:off x="2438276" y="2525688"/>
            <a:ext cx="428625" cy="542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884" name="Equation" r:id="rId4" imgW="190440" imgH="241200" progId="Equation.3">
                    <p:embed/>
                  </p:oleObj>
                </mc:Choice>
                <mc:Fallback>
                  <p:oleObj name="Equation" r:id="rId4" imgW="190440" imgH="241200" progId="Equation.3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38276" y="2525688"/>
                          <a:ext cx="428625" cy="5429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610" name="Line 34"/>
            <p:cNvSpPr>
              <a:spLocks noChangeShapeType="1"/>
            </p:cNvSpPr>
            <p:nvPr/>
          </p:nvSpPr>
          <p:spPr bwMode="auto">
            <a:xfrm>
              <a:off x="1800101" y="2687613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24611" name="Line 35"/>
            <p:cNvSpPr>
              <a:spLocks noChangeShapeType="1"/>
            </p:cNvSpPr>
            <p:nvPr/>
          </p:nvSpPr>
          <p:spPr bwMode="auto">
            <a:xfrm>
              <a:off x="2943101" y="2687613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24612" name="AutoShape 36"/>
            <p:cNvSpPr>
              <a:spLocks noChangeArrowheads="1"/>
            </p:cNvSpPr>
            <p:nvPr/>
          </p:nvSpPr>
          <p:spPr bwMode="auto">
            <a:xfrm>
              <a:off x="4162301" y="2611413"/>
              <a:ext cx="1143000" cy="228600"/>
            </a:xfrm>
            <a:prstGeom prst="leftRightArrow">
              <a:avLst>
                <a:gd name="adj1" fmla="val 50000"/>
                <a:gd name="adj2" fmla="val 10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4613" name="Line 37"/>
            <p:cNvSpPr>
              <a:spLocks noChangeShapeType="1"/>
            </p:cNvSpPr>
            <p:nvPr/>
          </p:nvSpPr>
          <p:spPr bwMode="auto">
            <a:xfrm>
              <a:off x="5533901" y="2687613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GB"/>
            </a:p>
          </p:txBody>
        </p:sp>
        <p:grpSp>
          <p:nvGrpSpPr>
            <p:cNvPr id="4" name="Group 38"/>
            <p:cNvGrpSpPr>
              <a:grpSpLocks/>
            </p:cNvGrpSpPr>
            <p:nvPr/>
          </p:nvGrpSpPr>
          <p:grpSpPr bwMode="auto">
            <a:xfrm>
              <a:off x="6981701" y="2425676"/>
              <a:ext cx="152400" cy="152400"/>
              <a:chOff x="1344" y="1660"/>
              <a:chExt cx="96" cy="96"/>
            </a:xfrm>
          </p:grpSpPr>
          <p:sp>
            <p:nvSpPr>
              <p:cNvPr id="24615" name="Line 39"/>
              <p:cNvSpPr>
                <a:spLocks noChangeShapeType="1"/>
              </p:cNvSpPr>
              <p:nvPr/>
            </p:nvSpPr>
            <p:spPr bwMode="auto">
              <a:xfrm>
                <a:off x="1344" y="1708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24616" name="Line 40"/>
              <p:cNvSpPr>
                <a:spLocks noChangeShapeType="1"/>
              </p:cNvSpPr>
              <p:nvPr/>
            </p:nvSpPr>
            <p:spPr bwMode="auto">
              <a:xfrm flipV="1">
                <a:off x="1392" y="166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GB"/>
              </a:p>
            </p:txBody>
          </p:sp>
        </p:grpSp>
        <p:pic>
          <p:nvPicPr>
            <p:cNvPr id="24617" name="Picture 41" descr="untitled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210301" y="2535213"/>
              <a:ext cx="304800" cy="304800"/>
            </a:xfrm>
            <a:prstGeom prst="rect">
              <a:avLst/>
            </a:prstGeom>
            <a:noFill/>
          </p:spPr>
        </p:pic>
        <p:sp>
          <p:nvSpPr>
            <p:cNvPr id="24618" name="Line 42"/>
            <p:cNvSpPr>
              <a:spLocks noChangeShapeType="1"/>
            </p:cNvSpPr>
            <p:nvPr/>
          </p:nvSpPr>
          <p:spPr bwMode="auto">
            <a:xfrm>
              <a:off x="7438901" y="2916213"/>
              <a:ext cx="15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24619" name="Line 43"/>
            <p:cNvSpPr>
              <a:spLocks noChangeShapeType="1"/>
            </p:cNvSpPr>
            <p:nvPr/>
          </p:nvSpPr>
          <p:spPr bwMode="auto">
            <a:xfrm flipH="1">
              <a:off x="7362701" y="3373413"/>
              <a:ext cx="381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24620" name="Line 44"/>
            <p:cNvSpPr>
              <a:spLocks noChangeShapeType="1"/>
            </p:cNvSpPr>
            <p:nvPr/>
          </p:nvSpPr>
          <p:spPr bwMode="auto">
            <a:xfrm flipV="1">
              <a:off x="7362701" y="2797151"/>
              <a:ext cx="0" cy="576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24624" name="Line 48"/>
            <p:cNvSpPr>
              <a:spLocks noChangeShapeType="1"/>
            </p:cNvSpPr>
            <p:nvPr/>
          </p:nvSpPr>
          <p:spPr bwMode="auto">
            <a:xfrm>
              <a:off x="6753101" y="2687613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grpSp>
          <p:nvGrpSpPr>
            <p:cNvPr id="5" name="Group 50"/>
            <p:cNvGrpSpPr>
              <a:grpSpLocks/>
            </p:cNvGrpSpPr>
            <p:nvPr/>
          </p:nvGrpSpPr>
          <p:grpSpPr bwMode="auto">
            <a:xfrm>
              <a:off x="6067301" y="2459013"/>
              <a:ext cx="685800" cy="576263"/>
              <a:chOff x="4704" y="2037"/>
              <a:chExt cx="432" cy="363"/>
            </a:xfrm>
          </p:grpSpPr>
          <p:sp>
            <p:nvSpPr>
              <p:cNvPr id="24627" name="Rectangle 51"/>
              <p:cNvSpPr>
                <a:spLocks noChangeArrowheads="1"/>
              </p:cNvSpPr>
              <p:nvPr/>
            </p:nvSpPr>
            <p:spPr bwMode="auto">
              <a:xfrm>
                <a:off x="4704" y="2037"/>
                <a:ext cx="432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graphicFrame>
            <p:nvGraphicFramePr>
              <p:cNvPr id="24628" name="Object 52"/>
              <p:cNvGraphicFramePr>
                <a:graphicFrameLocks noChangeAspect="1"/>
              </p:cNvGraphicFramePr>
              <p:nvPr/>
            </p:nvGraphicFramePr>
            <p:xfrm>
              <a:off x="4800" y="2058"/>
              <a:ext cx="270" cy="34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7885" name="Equation" r:id="rId6" imgW="190440" imgH="241200" progId="Equation.3">
                      <p:embed/>
                    </p:oleObj>
                  </mc:Choice>
                  <mc:Fallback>
                    <p:oleObj name="Equation" r:id="rId6" imgW="190440" imgH="241200" progId="Equation.3">
                      <p:embed/>
                      <p:pic>
                        <p:nvPicPr>
                          <p:cNvPr id="0" name="Picture 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00" y="2058"/>
                            <a:ext cx="270" cy="34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6" name="Group 94"/>
            <p:cNvGrpSpPr>
              <a:grpSpLocks/>
            </p:cNvGrpSpPr>
            <p:nvPr/>
          </p:nvGrpSpPr>
          <p:grpSpPr bwMode="auto">
            <a:xfrm>
              <a:off x="7743701" y="3101951"/>
              <a:ext cx="685800" cy="576262"/>
              <a:chOff x="4944" y="2565"/>
              <a:chExt cx="432" cy="363"/>
            </a:xfrm>
            <a:solidFill>
              <a:schemeClr val="tx2">
                <a:lumMod val="20000"/>
                <a:lumOff val="80000"/>
              </a:schemeClr>
            </a:solidFill>
          </p:grpSpPr>
          <p:sp>
            <p:nvSpPr>
              <p:cNvPr id="24630" name="Rectangle 54"/>
              <p:cNvSpPr>
                <a:spLocks noChangeArrowheads="1"/>
              </p:cNvSpPr>
              <p:nvPr/>
            </p:nvSpPr>
            <p:spPr bwMode="auto">
              <a:xfrm>
                <a:off x="4944" y="2565"/>
                <a:ext cx="432" cy="288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graphicFrame>
            <p:nvGraphicFramePr>
              <p:cNvPr id="24631" name="Object 55"/>
              <p:cNvGraphicFramePr>
                <a:graphicFrameLocks noChangeAspect="1"/>
              </p:cNvGraphicFramePr>
              <p:nvPr/>
            </p:nvGraphicFramePr>
            <p:xfrm>
              <a:off x="5040" y="2586"/>
              <a:ext cx="270" cy="34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7886" name="Equation" r:id="rId8" imgW="190440" imgH="241200" progId="Equation.3">
                      <p:embed/>
                    </p:oleObj>
                  </mc:Choice>
                  <mc:Fallback>
                    <p:oleObj name="Equation" r:id="rId8" imgW="190440" imgH="241200" progId="Equation.3">
                      <p:embed/>
                      <p:pic>
                        <p:nvPicPr>
                          <p:cNvPr id="0" name="Picture 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040" y="2586"/>
                            <a:ext cx="270" cy="34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4632" name="Line 56"/>
            <p:cNvSpPr>
              <a:spLocks noChangeShapeType="1"/>
            </p:cNvSpPr>
            <p:nvPr/>
          </p:nvSpPr>
          <p:spPr bwMode="auto">
            <a:xfrm>
              <a:off x="7515101" y="2687613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24633" name="Line 57"/>
            <p:cNvSpPr>
              <a:spLocks noChangeShapeType="1"/>
            </p:cNvSpPr>
            <p:nvPr/>
          </p:nvSpPr>
          <p:spPr bwMode="auto">
            <a:xfrm flipH="1">
              <a:off x="8429501" y="3373413"/>
              <a:ext cx="381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GB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539552" y="4139788"/>
            <a:ext cx="8136904" cy="2169532"/>
            <a:chOff x="539552" y="4139788"/>
            <a:chExt cx="8136904" cy="2169532"/>
          </a:xfrm>
        </p:grpSpPr>
        <p:sp>
          <p:nvSpPr>
            <p:cNvPr id="35" name="Line 182"/>
            <p:cNvSpPr>
              <a:spLocks noChangeShapeType="1"/>
            </p:cNvSpPr>
            <p:nvPr/>
          </p:nvSpPr>
          <p:spPr bwMode="auto">
            <a:xfrm>
              <a:off x="675456" y="5309195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GB"/>
            </a:p>
          </p:txBody>
        </p:sp>
        <p:grpSp>
          <p:nvGrpSpPr>
            <p:cNvPr id="36" name="Group 183"/>
            <p:cNvGrpSpPr>
              <a:grpSpLocks/>
            </p:cNvGrpSpPr>
            <p:nvPr/>
          </p:nvGrpSpPr>
          <p:grpSpPr bwMode="auto">
            <a:xfrm>
              <a:off x="2580456" y="5080595"/>
              <a:ext cx="152400" cy="152400"/>
              <a:chOff x="1344" y="1660"/>
              <a:chExt cx="96" cy="96"/>
            </a:xfrm>
          </p:grpSpPr>
          <p:sp>
            <p:nvSpPr>
              <p:cNvPr id="37" name="Line 184"/>
              <p:cNvSpPr>
                <a:spLocks noChangeShapeType="1"/>
              </p:cNvSpPr>
              <p:nvPr/>
            </p:nvSpPr>
            <p:spPr bwMode="auto">
              <a:xfrm>
                <a:off x="1344" y="1708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38" name="Line 185"/>
              <p:cNvSpPr>
                <a:spLocks noChangeShapeType="1"/>
              </p:cNvSpPr>
              <p:nvPr/>
            </p:nvSpPr>
            <p:spPr bwMode="auto">
              <a:xfrm flipV="1">
                <a:off x="1392" y="166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GB"/>
              </a:p>
            </p:txBody>
          </p:sp>
        </p:grpSp>
        <p:pic>
          <p:nvPicPr>
            <p:cNvPr id="39" name="Picture 186" descr="untitled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732856" y="5190132"/>
              <a:ext cx="304800" cy="304800"/>
            </a:xfrm>
            <a:prstGeom prst="rect">
              <a:avLst/>
            </a:prstGeom>
            <a:noFill/>
          </p:spPr>
        </p:pic>
        <p:sp>
          <p:nvSpPr>
            <p:cNvPr id="40" name="Line 187"/>
            <p:cNvSpPr>
              <a:spLocks noChangeShapeType="1"/>
            </p:cNvSpPr>
            <p:nvPr/>
          </p:nvSpPr>
          <p:spPr bwMode="auto">
            <a:xfrm>
              <a:off x="2656656" y="5571132"/>
              <a:ext cx="15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41" name="Line 188"/>
            <p:cNvSpPr>
              <a:spLocks noChangeShapeType="1"/>
            </p:cNvSpPr>
            <p:nvPr/>
          </p:nvSpPr>
          <p:spPr bwMode="auto">
            <a:xfrm flipV="1">
              <a:off x="2885256" y="5494932"/>
              <a:ext cx="0" cy="5762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42" name="Line 189"/>
            <p:cNvSpPr>
              <a:spLocks noChangeShapeType="1"/>
            </p:cNvSpPr>
            <p:nvPr/>
          </p:nvSpPr>
          <p:spPr bwMode="auto">
            <a:xfrm>
              <a:off x="1970856" y="5309195"/>
              <a:ext cx="762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43" name="Line 190"/>
            <p:cNvSpPr>
              <a:spLocks noChangeShapeType="1"/>
            </p:cNvSpPr>
            <p:nvPr/>
          </p:nvSpPr>
          <p:spPr bwMode="auto">
            <a:xfrm>
              <a:off x="3037656" y="5309195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grpSp>
          <p:nvGrpSpPr>
            <p:cNvPr id="44" name="Group 191"/>
            <p:cNvGrpSpPr>
              <a:grpSpLocks/>
            </p:cNvGrpSpPr>
            <p:nvPr/>
          </p:nvGrpSpPr>
          <p:grpSpPr bwMode="auto">
            <a:xfrm>
              <a:off x="1285056" y="5080595"/>
              <a:ext cx="685800" cy="576262"/>
              <a:chOff x="816" y="3408"/>
              <a:chExt cx="432" cy="363"/>
            </a:xfrm>
          </p:grpSpPr>
          <p:sp>
            <p:nvSpPr>
              <p:cNvPr id="45" name="Rectangle 192"/>
              <p:cNvSpPr>
                <a:spLocks noChangeArrowheads="1"/>
              </p:cNvSpPr>
              <p:nvPr/>
            </p:nvSpPr>
            <p:spPr bwMode="auto">
              <a:xfrm>
                <a:off x="816" y="3408"/>
                <a:ext cx="432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graphicFrame>
            <p:nvGraphicFramePr>
              <p:cNvPr id="46" name="Object 2"/>
              <p:cNvGraphicFramePr>
                <a:graphicFrameLocks noChangeAspect="1"/>
              </p:cNvGraphicFramePr>
              <p:nvPr/>
            </p:nvGraphicFramePr>
            <p:xfrm>
              <a:off x="930" y="3429"/>
              <a:ext cx="270" cy="34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7887" name="Equation" r:id="rId9" imgW="190440" imgH="241200" progId="Equation.3">
                      <p:embed/>
                    </p:oleObj>
                  </mc:Choice>
                  <mc:Fallback>
                    <p:oleObj name="Equation" r:id="rId9" imgW="190440" imgH="2412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30" y="3429"/>
                            <a:ext cx="270" cy="34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47" name="AutoShape 194"/>
            <p:cNvSpPr>
              <a:spLocks noChangeArrowheads="1"/>
            </p:cNvSpPr>
            <p:nvPr/>
          </p:nvSpPr>
          <p:spPr bwMode="auto">
            <a:xfrm>
              <a:off x="4256856" y="5232995"/>
              <a:ext cx="1143000" cy="228600"/>
            </a:xfrm>
            <a:prstGeom prst="leftRightArrow">
              <a:avLst>
                <a:gd name="adj1" fmla="val 50000"/>
                <a:gd name="adj2" fmla="val 10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grpSp>
          <p:nvGrpSpPr>
            <p:cNvPr id="48" name="Group 211"/>
            <p:cNvGrpSpPr>
              <a:grpSpLocks/>
            </p:cNvGrpSpPr>
            <p:nvPr/>
          </p:nvGrpSpPr>
          <p:grpSpPr bwMode="auto">
            <a:xfrm>
              <a:off x="5628456" y="5156795"/>
              <a:ext cx="3048000" cy="1152525"/>
              <a:chOff x="3559" y="647"/>
              <a:chExt cx="1920" cy="726"/>
            </a:xfrm>
          </p:grpSpPr>
          <p:sp>
            <p:nvSpPr>
              <p:cNvPr id="49" name="Line 195"/>
              <p:cNvSpPr>
                <a:spLocks noChangeShapeType="1"/>
              </p:cNvSpPr>
              <p:nvPr/>
            </p:nvSpPr>
            <p:spPr bwMode="auto">
              <a:xfrm>
                <a:off x="3559" y="791"/>
                <a:ext cx="576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GB"/>
              </a:p>
            </p:txBody>
          </p:sp>
          <p:grpSp>
            <p:nvGrpSpPr>
              <p:cNvPr id="50" name="Group 196"/>
              <p:cNvGrpSpPr>
                <a:grpSpLocks/>
              </p:cNvGrpSpPr>
              <p:nvPr/>
            </p:nvGrpSpPr>
            <p:grpSpPr bwMode="auto">
              <a:xfrm>
                <a:off x="3991" y="647"/>
                <a:ext cx="96" cy="96"/>
                <a:chOff x="1344" y="1660"/>
                <a:chExt cx="96" cy="96"/>
              </a:xfrm>
            </p:grpSpPr>
            <p:sp>
              <p:nvSpPr>
                <p:cNvPr id="63" name="Line 197"/>
                <p:cNvSpPr>
                  <a:spLocks noChangeShapeType="1"/>
                </p:cNvSpPr>
                <p:nvPr/>
              </p:nvSpPr>
              <p:spPr bwMode="auto">
                <a:xfrm>
                  <a:off x="1344" y="1708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GB"/>
                </a:p>
              </p:txBody>
            </p:sp>
            <p:sp>
              <p:nvSpPr>
                <p:cNvPr id="64" name="Line 198"/>
                <p:cNvSpPr>
                  <a:spLocks noChangeShapeType="1"/>
                </p:cNvSpPr>
                <p:nvPr/>
              </p:nvSpPr>
              <p:spPr bwMode="auto">
                <a:xfrm flipV="1">
                  <a:off x="1392" y="1660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GB"/>
                </a:p>
              </p:txBody>
            </p:sp>
          </p:grpSp>
          <p:pic>
            <p:nvPicPr>
              <p:cNvPr id="51" name="Picture 199" descr="untitle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135" y="716"/>
                <a:ext cx="192" cy="192"/>
              </a:xfrm>
              <a:prstGeom prst="rect">
                <a:avLst/>
              </a:prstGeom>
              <a:noFill/>
            </p:spPr>
          </p:pic>
          <p:sp>
            <p:nvSpPr>
              <p:cNvPr id="52" name="Line 200"/>
              <p:cNvSpPr>
                <a:spLocks noChangeShapeType="1"/>
              </p:cNvSpPr>
              <p:nvPr/>
            </p:nvSpPr>
            <p:spPr bwMode="auto">
              <a:xfrm>
                <a:off x="4279" y="956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53" name="Line 201"/>
              <p:cNvSpPr>
                <a:spLocks noChangeShapeType="1"/>
              </p:cNvSpPr>
              <p:nvPr/>
            </p:nvSpPr>
            <p:spPr bwMode="auto">
              <a:xfrm flipH="1">
                <a:off x="4231" y="1223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54" name="Line 202"/>
              <p:cNvSpPr>
                <a:spLocks noChangeShapeType="1"/>
              </p:cNvSpPr>
              <p:nvPr/>
            </p:nvSpPr>
            <p:spPr bwMode="auto">
              <a:xfrm flipV="1">
                <a:off x="4231" y="860"/>
                <a:ext cx="0" cy="3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5" name="Rectangle 203"/>
              <p:cNvSpPr>
                <a:spLocks noChangeArrowheads="1"/>
              </p:cNvSpPr>
              <p:nvPr/>
            </p:nvSpPr>
            <p:spPr bwMode="auto">
              <a:xfrm>
                <a:off x="4615" y="668"/>
                <a:ext cx="432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graphicFrame>
            <p:nvGraphicFramePr>
              <p:cNvPr id="56" name="Object 0"/>
              <p:cNvGraphicFramePr>
                <a:graphicFrameLocks noChangeAspect="1"/>
              </p:cNvGraphicFramePr>
              <p:nvPr/>
            </p:nvGraphicFramePr>
            <p:xfrm>
              <a:off x="4729" y="689"/>
              <a:ext cx="270" cy="34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7888" name="Equation" r:id="rId11" imgW="190440" imgH="241200" progId="Equation.3">
                      <p:embed/>
                    </p:oleObj>
                  </mc:Choice>
                  <mc:Fallback>
                    <p:oleObj name="Equation" r:id="rId11" imgW="190440" imgH="2412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29" y="689"/>
                            <a:ext cx="270" cy="34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7" name="Line 205"/>
              <p:cNvSpPr>
                <a:spLocks noChangeShapeType="1"/>
              </p:cNvSpPr>
              <p:nvPr/>
            </p:nvSpPr>
            <p:spPr bwMode="auto">
              <a:xfrm>
                <a:off x="4327" y="791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8" name="Line 206"/>
              <p:cNvSpPr>
                <a:spLocks noChangeShapeType="1"/>
              </p:cNvSpPr>
              <p:nvPr/>
            </p:nvSpPr>
            <p:spPr bwMode="auto">
              <a:xfrm>
                <a:off x="5047" y="791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9" name="Rectangle 207"/>
              <p:cNvSpPr>
                <a:spLocks noChangeArrowheads="1"/>
              </p:cNvSpPr>
              <p:nvPr/>
            </p:nvSpPr>
            <p:spPr bwMode="auto">
              <a:xfrm>
                <a:off x="4615" y="1031"/>
                <a:ext cx="384" cy="31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graphicFrame>
            <p:nvGraphicFramePr>
              <p:cNvPr id="60" name="Object 1"/>
              <p:cNvGraphicFramePr>
                <a:graphicFrameLocks noChangeAspect="1"/>
              </p:cNvGraphicFramePr>
              <p:nvPr/>
            </p:nvGraphicFramePr>
            <p:xfrm>
              <a:off x="4750" y="1079"/>
              <a:ext cx="152" cy="29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7889" name="Equation" r:id="rId13" imgW="228600" imgH="444240" progId="Equation.3">
                      <p:embed/>
                    </p:oleObj>
                  </mc:Choice>
                  <mc:Fallback>
                    <p:oleObj name="Equation" r:id="rId13" imgW="228600" imgH="44424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50" y="1079"/>
                            <a:ext cx="152" cy="29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1" name="Line 209"/>
              <p:cNvSpPr>
                <a:spLocks noChangeShapeType="1"/>
              </p:cNvSpPr>
              <p:nvPr/>
            </p:nvSpPr>
            <p:spPr bwMode="auto">
              <a:xfrm flipH="1">
                <a:off x="5047" y="1223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62" name="Line 210"/>
              <p:cNvSpPr>
                <a:spLocks noChangeShapeType="1"/>
              </p:cNvSpPr>
              <p:nvPr/>
            </p:nvSpPr>
            <p:spPr bwMode="auto">
              <a:xfrm flipH="1">
                <a:off x="4999" y="1223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</p:grpSp>
        <p:sp>
          <p:nvSpPr>
            <p:cNvPr id="65" name="Text Box 22"/>
            <p:cNvSpPr txBox="1">
              <a:spLocks noChangeArrowheads="1"/>
            </p:cNvSpPr>
            <p:nvPr/>
          </p:nvSpPr>
          <p:spPr bwMode="auto">
            <a:xfrm>
              <a:off x="539552" y="4139788"/>
              <a:ext cx="7561263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dirty="0" smtClean="0">
                  <a:solidFill>
                    <a:srgbClr val="333399"/>
                  </a:solidFill>
                  <a:latin typeface="Arial" pitchFamily="34" charset="0"/>
                  <a:ea typeface="宋体" pitchFamily="2" charset="-122"/>
                </a:rPr>
                <a:t>5. </a:t>
              </a:r>
              <a:r>
                <a:rPr lang="en-US" altLang="zh-CN" dirty="0">
                  <a:solidFill>
                    <a:srgbClr val="333399"/>
                  </a:solidFill>
                  <a:latin typeface="Arial" pitchFamily="34" charset="0"/>
                  <a:ea typeface="宋体" pitchFamily="2" charset="-122"/>
                </a:rPr>
                <a:t>Moving a summing point </a:t>
              </a:r>
              <a:r>
                <a:rPr lang="en-US" altLang="zh-CN" dirty="0" smtClean="0">
                  <a:solidFill>
                    <a:srgbClr val="333399"/>
                  </a:solidFill>
                  <a:latin typeface="Arial" pitchFamily="34" charset="0"/>
                  <a:ea typeface="宋体" pitchFamily="2" charset="-122"/>
                </a:rPr>
                <a:t>ahead </a:t>
              </a:r>
              <a:r>
                <a:rPr lang="en-US" altLang="zh-CN" dirty="0">
                  <a:solidFill>
                    <a:srgbClr val="333399"/>
                  </a:solidFill>
                  <a:latin typeface="Arial" pitchFamily="34" charset="0"/>
                  <a:ea typeface="宋体" pitchFamily="2" charset="-122"/>
                </a:rPr>
                <a:t>a block</a:t>
              </a:r>
            </a:p>
          </p:txBody>
        </p:sp>
      </p:grpSp>
    </p:spTree>
  </p:cSld>
  <p:clrMapOvr>
    <a:masterClrMapping/>
  </p:clrMapOvr>
  <p:transition advTm="14691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17" name="Text Box 17"/>
          <p:cNvSpPr txBox="1">
            <a:spLocks noChangeArrowheads="1"/>
          </p:cNvSpPr>
          <p:nvPr/>
        </p:nvSpPr>
        <p:spPr bwMode="auto">
          <a:xfrm>
            <a:off x="899592" y="3932014"/>
            <a:ext cx="684053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 smtClean="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7. </a:t>
            </a:r>
            <a:r>
              <a:rPr lang="en-US" altLang="zh-CN" dirty="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Moving a pickoff point ahead of a block</a:t>
            </a:r>
          </a:p>
        </p:txBody>
      </p:sp>
      <p:sp>
        <p:nvSpPr>
          <p:cNvPr id="25677" name="Line 77"/>
          <p:cNvSpPr>
            <a:spLocks noChangeShapeType="1"/>
          </p:cNvSpPr>
          <p:nvPr/>
        </p:nvSpPr>
        <p:spPr bwMode="auto">
          <a:xfrm>
            <a:off x="1152004" y="4967064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GB"/>
          </a:p>
        </p:txBody>
      </p:sp>
      <p:grpSp>
        <p:nvGrpSpPr>
          <p:cNvPr id="2" name="Group 86"/>
          <p:cNvGrpSpPr>
            <a:grpSpLocks/>
          </p:cNvGrpSpPr>
          <p:nvPr/>
        </p:nvGrpSpPr>
        <p:grpSpPr bwMode="auto">
          <a:xfrm>
            <a:off x="1914004" y="4738464"/>
            <a:ext cx="685800" cy="576262"/>
            <a:chOff x="4704" y="2037"/>
            <a:chExt cx="432" cy="363"/>
          </a:xfrm>
        </p:grpSpPr>
        <p:sp>
          <p:nvSpPr>
            <p:cNvPr id="25687" name="Rectangle 87"/>
            <p:cNvSpPr>
              <a:spLocks noChangeArrowheads="1"/>
            </p:cNvSpPr>
            <p:nvPr/>
          </p:nvSpPr>
          <p:spPr bwMode="auto">
            <a:xfrm>
              <a:off x="4704" y="2037"/>
              <a:ext cx="43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graphicFrame>
          <p:nvGraphicFramePr>
            <p:cNvPr id="32776" name="Object 8"/>
            <p:cNvGraphicFramePr>
              <a:graphicFrameLocks noChangeAspect="1"/>
            </p:cNvGraphicFramePr>
            <p:nvPr/>
          </p:nvGraphicFramePr>
          <p:xfrm>
            <a:off x="4800" y="2058"/>
            <a:ext cx="270" cy="3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981" name="Equation" r:id="rId3" imgW="190440" imgH="241200" progId="Equation.3">
                    <p:embed/>
                  </p:oleObj>
                </mc:Choice>
                <mc:Fallback>
                  <p:oleObj name="Equation" r:id="rId3" imgW="190440" imgH="241200" progId="Equation.3">
                    <p:embed/>
                    <p:pic>
                      <p:nvPicPr>
                        <p:cNvPr id="0" name="Picture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0" y="2058"/>
                          <a:ext cx="270" cy="34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5692" name="Line 92"/>
          <p:cNvSpPr>
            <a:spLocks noChangeShapeType="1"/>
          </p:cNvSpPr>
          <p:nvPr/>
        </p:nvSpPr>
        <p:spPr bwMode="auto">
          <a:xfrm>
            <a:off x="2599804" y="4967064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25693" name="Line 93"/>
          <p:cNvSpPr>
            <a:spLocks noChangeShapeType="1"/>
          </p:cNvSpPr>
          <p:nvPr/>
        </p:nvSpPr>
        <p:spPr bwMode="auto">
          <a:xfrm flipH="1">
            <a:off x="2599804" y="5500464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GB"/>
          </a:p>
        </p:txBody>
      </p:sp>
      <p:sp>
        <p:nvSpPr>
          <p:cNvPr id="25694" name="Line 94"/>
          <p:cNvSpPr>
            <a:spLocks noChangeShapeType="1"/>
          </p:cNvSpPr>
          <p:nvPr/>
        </p:nvSpPr>
        <p:spPr bwMode="auto">
          <a:xfrm flipV="1">
            <a:off x="2980804" y="4967064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25695" name="Line 95"/>
          <p:cNvSpPr>
            <a:spLocks noChangeShapeType="1"/>
          </p:cNvSpPr>
          <p:nvPr/>
        </p:nvSpPr>
        <p:spPr bwMode="auto">
          <a:xfrm flipH="1">
            <a:off x="2295004" y="5500464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25696" name="AutoShape 96"/>
          <p:cNvSpPr>
            <a:spLocks noChangeArrowheads="1"/>
          </p:cNvSpPr>
          <p:nvPr/>
        </p:nvSpPr>
        <p:spPr bwMode="auto">
          <a:xfrm>
            <a:off x="3819004" y="4890864"/>
            <a:ext cx="1143000" cy="228600"/>
          </a:xfrm>
          <a:prstGeom prst="leftRightArrow">
            <a:avLst>
              <a:gd name="adj1" fmla="val 50000"/>
              <a:gd name="adj2" fmla="val 10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5697" name="Line 97"/>
          <p:cNvSpPr>
            <a:spLocks noChangeShapeType="1"/>
          </p:cNvSpPr>
          <p:nvPr/>
        </p:nvSpPr>
        <p:spPr bwMode="auto">
          <a:xfrm>
            <a:off x="5419204" y="4957539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GB"/>
          </a:p>
        </p:txBody>
      </p:sp>
      <p:grpSp>
        <p:nvGrpSpPr>
          <p:cNvPr id="3" name="Group 98"/>
          <p:cNvGrpSpPr>
            <a:grpSpLocks/>
          </p:cNvGrpSpPr>
          <p:nvPr/>
        </p:nvGrpSpPr>
        <p:grpSpPr bwMode="auto">
          <a:xfrm>
            <a:off x="6943204" y="4695601"/>
            <a:ext cx="685800" cy="576263"/>
            <a:chOff x="4704" y="2037"/>
            <a:chExt cx="432" cy="363"/>
          </a:xfrm>
        </p:grpSpPr>
        <p:sp>
          <p:nvSpPr>
            <p:cNvPr id="25699" name="Rectangle 99"/>
            <p:cNvSpPr>
              <a:spLocks noChangeArrowheads="1"/>
            </p:cNvSpPr>
            <p:nvPr/>
          </p:nvSpPr>
          <p:spPr bwMode="auto">
            <a:xfrm>
              <a:off x="4704" y="2037"/>
              <a:ext cx="43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graphicFrame>
          <p:nvGraphicFramePr>
            <p:cNvPr id="32775" name="Object 7"/>
            <p:cNvGraphicFramePr>
              <a:graphicFrameLocks noChangeAspect="1"/>
            </p:cNvGraphicFramePr>
            <p:nvPr/>
          </p:nvGraphicFramePr>
          <p:xfrm>
            <a:off x="4800" y="2058"/>
            <a:ext cx="270" cy="3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982" name="Equation" r:id="rId5" imgW="190440" imgH="241200" progId="Equation.3">
                    <p:embed/>
                  </p:oleObj>
                </mc:Choice>
                <mc:Fallback>
                  <p:oleObj name="Equation" r:id="rId5" imgW="190440" imgH="241200" progId="Equation.3">
                    <p:embed/>
                    <p:pic>
                      <p:nvPicPr>
                        <p:cNvPr id="0" name="Picture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0" y="2058"/>
                          <a:ext cx="270" cy="34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5701" name="Line 101"/>
          <p:cNvSpPr>
            <a:spLocks noChangeShapeType="1"/>
          </p:cNvSpPr>
          <p:nvPr/>
        </p:nvSpPr>
        <p:spPr bwMode="auto">
          <a:xfrm>
            <a:off x="7629004" y="4957539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25702" name="Line 102"/>
          <p:cNvSpPr>
            <a:spLocks noChangeShapeType="1"/>
          </p:cNvSpPr>
          <p:nvPr/>
        </p:nvSpPr>
        <p:spPr bwMode="auto">
          <a:xfrm flipH="1">
            <a:off x="6181204" y="5490939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GB"/>
          </a:p>
        </p:txBody>
      </p:sp>
      <p:sp>
        <p:nvSpPr>
          <p:cNvPr id="25703" name="Line 103"/>
          <p:cNvSpPr>
            <a:spLocks noChangeShapeType="1"/>
          </p:cNvSpPr>
          <p:nvPr/>
        </p:nvSpPr>
        <p:spPr bwMode="auto">
          <a:xfrm flipV="1">
            <a:off x="6562204" y="4957539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25704" name="Line 104"/>
          <p:cNvSpPr>
            <a:spLocks noChangeShapeType="1"/>
          </p:cNvSpPr>
          <p:nvPr/>
        </p:nvSpPr>
        <p:spPr bwMode="auto">
          <a:xfrm flipH="1">
            <a:off x="5495404" y="5490939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25710" name="Line 110"/>
          <p:cNvSpPr>
            <a:spLocks noChangeShapeType="1"/>
          </p:cNvSpPr>
          <p:nvPr/>
        </p:nvSpPr>
        <p:spPr bwMode="auto">
          <a:xfrm>
            <a:off x="2625923" y="1712442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GB"/>
          </a:p>
        </p:txBody>
      </p:sp>
      <p:grpSp>
        <p:nvGrpSpPr>
          <p:cNvPr id="4" name="Group 111"/>
          <p:cNvGrpSpPr>
            <a:grpSpLocks/>
          </p:cNvGrpSpPr>
          <p:nvPr/>
        </p:nvGrpSpPr>
        <p:grpSpPr bwMode="auto">
          <a:xfrm>
            <a:off x="1940123" y="1483842"/>
            <a:ext cx="685800" cy="576262"/>
            <a:chOff x="4704" y="2037"/>
            <a:chExt cx="432" cy="363"/>
          </a:xfrm>
        </p:grpSpPr>
        <p:sp>
          <p:nvSpPr>
            <p:cNvPr id="25712" name="Rectangle 112"/>
            <p:cNvSpPr>
              <a:spLocks noChangeArrowheads="1"/>
            </p:cNvSpPr>
            <p:nvPr/>
          </p:nvSpPr>
          <p:spPr bwMode="auto">
            <a:xfrm>
              <a:off x="4704" y="2037"/>
              <a:ext cx="43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graphicFrame>
          <p:nvGraphicFramePr>
            <p:cNvPr id="32774" name="Object 6"/>
            <p:cNvGraphicFramePr>
              <a:graphicFrameLocks noChangeAspect="1"/>
            </p:cNvGraphicFramePr>
            <p:nvPr/>
          </p:nvGraphicFramePr>
          <p:xfrm>
            <a:off x="4800" y="2058"/>
            <a:ext cx="270" cy="3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983" name="Equation" r:id="rId6" imgW="190440" imgH="241200" progId="Equation.3">
                    <p:embed/>
                  </p:oleObj>
                </mc:Choice>
                <mc:Fallback>
                  <p:oleObj name="Equation" r:id="rId6" imgW="190440" imgH="241200" progId="Equation.3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0" y="2058"/>
                          <a:ext cx="270" cy="34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5714" name="Line 114"/>
          <p:cNvSpPr>
            <a:spLocks noChangeShapeType="1"/>
          </p:cNvSpPr>
          <p:nvPr/>
        </p:nvSpPr>
        <p:spPr bwMode="auto">
          <a:xfrm>
            <a:off x="1101923" y="1712442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25716" name="Line 116"/>
          <p:cNvSpPr>
            <a:spLocks noChangeShapeType="1"/>
          </p:cNvSpPr>
          <p:nvPr/>
        </p:nvSpPr>
        <p:spPr bwMode="auto">
          <a:xfrm flipV="1">
            <a:off x="1635323" y="1712442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25717" name="Line 117"/>
          <p:cNvSpPr>
            <a:spLocks noChangeShapeType="1"/>
          </p:cNvSpPr>
          <p:nvPr/>
        </p:nvSpPr>
        <p:spPr bwMode="auto">
          <a:xfrm flipH="1">
            <a:off x="1254323" y="2245842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25718" name="AutoShape 118"/>
          <p:cNvSpPr>
            <a:spLocks noChangeArrowheads="1"/>
          </p:cNvSpPr>
          <p:nvPr/>
        </p:nvSpPr>
        <p:spPr bwMode="auto">
          <a:xfrm>
            <a:off x="3845123" y="1636242"/>
            <a:ext cx="1143000" cy="228600"/>
          </a:xfrm>
          <a:prstGeom prst="leftRightArrow">
            <a:avLst>
              <a:gd name="adj1" fmla="val 50000"/>
              <a:gd name="adj2" fmla="val 10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grpSp>
        <p:nvGrpSpPr>
          <p:cNvPr id="5" name="Group 120"/>
          <p:cNvGrpSpPr>
            <a:grpSpLocks/>
          </p:cNvGrpSpPr>
          <p:nvPr/>
        </p:nvGrpSpPr>
        <p:grpSpPr bwMode="auto">
          <a:xfrm>
            <a:off x="6512123" y="1440979"/>
            <a:ext cx="685800" cy="576263"/>
            <a:chOff x="4704" y="2037"/>
            <a:chExt cx="432" cy="363"/>
          </a:xfrm>
        </p:grpSpPr>
        <p:sp>
          <p:nvSpPr>
            <p:cNvPr id="25721" name="Rectangle 121"/>
            <p:cNvSpPr>
              <a:spLocks noChangeArrowheads="1"/>
            </p:cNvSpPr>
            <p:nvPr/>
          </p:nvSpPr>
          <p:spPr bwMode="auto">
            <a:xfrm>
              <a:off x="4704" y="2037"/>
              <a:ext cx="43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graphicFrame>
          <p:nvGraphicFramePr>
            <p:cNvPr id="32773" name="Object 5"/>
            <p:cNvGraphicFramePr>
              <a:graphicFrameLocks noChangeAspect="1"/>
            </p:cNvGraphicFramePr>
            <p:nvPr/>
          </p:nvGraphicFramePr>
          <p:xfrm>
            <a:off x="4800" y="2058"/>
            <a:ext cx="270" cy="3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984" name="Equation" r:id="rId7" imgW="190440" imgH="241200" progId="Equation.3">
                    <p:embed/>
                  </p:oleObj>
                </mc:Choice>
                <mc:Fallback>
                  <p:oleObj name="Equation" r:id="rId7" imgW="190440" imgH="241200" progId="Equation.3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0" y="2058"/>
                          <a:ext cx="270" cy="34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5723" name="Line 123"/>
          <p:cNvSpPr>
            <a:spLocks noChangeShapeType="1"/>
          </p:cNvSpPr>
          <p:nvPr/>
        </p:nvSpPr>
        <p:spPr bwMode="auto">
          <a:xfrm>
            <a:off x="7197923" y="1669579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25724" name="Line 124"/>
          <p:cNvSpPr>
            <a:spLocks noChangeShapeType="1"/>
          </p:cNvSpPr>
          <p:nvPr/>
        </p:nvSpPr>
        <p:spPr bwMode="auto">
          <a:xfrm flipH="1">
            <a:off x="7197923" y="2355379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GB"/>
          </a:p>
        </p:txBody>
      </p:sp>
      <p:sp>
        <p:nvSpPr>
          <p:cNvPr id="25725" name="Line 125"/>
          <p:cNvSpPr>
            <a:spLocks noChangeShapeType="1"/>
          </p:cNvSpPr>
          <p:nvPr/>
        </p:nvSpPr>
        <p:spPr bwMode="auto">
          <a:xfrm flipV="1">
            <a:off x="7578923" y="1669579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grpSp>
        <p:nvGrpSpPr>
          <p:cNvPr id="6" name="Group 127"/>
          <p:cNvGrpSpPr>
            <a:grpSpLocks/>
          </p:cNvGrpSpPr>
          <p:nvPr/>
        </p:nvGrpSpPr>
        <p:grpSpPr bwMode="auto">
          <a:xfrm>
            <a:off x="6588323" y="2117254"/>
            <a:ext cx="609600" cy="542925"/>
            <a:chOff x="4608" y="3840"/>
            <a:chExt cx="384" cy="342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25728" name="Rectangle 128"/>
            <p:cNvSpPr>
              <a:spLocks noChangeArrowheads="1"/>
            </p:cNvSpPr>
            <p:nvPr/>
          </p:nvSpPr>
          <p:spPr bwMode="auto">
            <a:xfrm>
              <a:off x="4608" y="3840"/>
              <a:ext cx="384" cy="315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graphicFrame>
          <p:nvGraphicFramePr>
            <p:cNvPr id="32772" name="Object 4"/>
            <p:cNvGraphicFramePr>
              <a:graphicFrameLocks noChangeAspect="1"/>
            </p:cNvGraphicFramePr>
            <p:nvPr/>
          </p:nvGraphicFramePr>
          <p:xfrm>
            <a:off x="4743" y="3888"/>
            <a:ext cx="152" cy="2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985" name="Equation" r:id="rId8" imgW="228600" imgH="444240" progId="Equation.3">
                    <p:embed/>
                  </p:oleObj>
                </mc:Choice>
                <mc:Fallback>
                  <p:oleObj name="Equation" r:id="rId8" imgW="228600" imgH="444240" progId="Equation.3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43" y="3888"/>
                          <a:ext cx="152" cy="29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Group 130"/>
          <p:cNvGrpSpPr>
            <a:grpSpLocks/>
          </p:cNvGrpSpPr>
          <p:nvPr/>
        </p:nvGrpSpPr>
        <p:grpSpPr bwMode="auto">
          <a:xfrm>
            <a:off x="5724004" y="5229001"/>
            <a:ext cx="685800" cy="576263"/>
            <a:chOff x="4944" y="2565"/>
            <a:chExt cx="432" cy="363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25731" name="Rectangle 131"/>
            <p:cNvSpPr>
              <a:spLocks noChangeArrowheads="1"/>
            </p:cNvSpPr>
            <p:nvPr/>
          </p:nvSpPr>
          <p:spPr bwMode="auto">
            <a:xfrm>
              <a:off x="4944" y="2565"/>
              <a:ext cx="432" cy="28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graphicFrame>
          <p:nvGraphicFramePr>
            <p:cNvPr id="32771" name="Object 3"/>
            <p:cNvGraphicFramePr>
              <a:graphicFrameLocks noChangeAspect="1"/>
            </p:cNvGraphicFramePr>
            <p:nvPr/>
          </p:nvGraphicFramePr>
          <p:xfrm>
            <a:off x="5040" y="2586"/>
            <a:ext cx="270" cy="3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986" name="Equation" r:id="rId10" imgW="190440" imgH="241200" progId="Equation.3">
                    <p:embed/>
                  </p:oleObj>
                </mc:Choice>
                <mc:Fallback>
                  <p:oleObj name="Equation" r:id="rId10" imgW="190440" imgH="241200" progId="Equation.3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40" y="2586"/>
                          <a:ext cx="270" cy="34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5733" name="Line 133"/>
          <p:cNvSpPr>
            <a:spLocks noChangeShapeType="1"/>
          </p:cNvSpPr>
          <p:nvPr/>
        </p:nvSpPr>
        <p:spPr bwMode="auto">
          <a:xfrm>
            <a:off x="5521523" y="1669579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25734" name="Line 134"/>
          <p:cNvSpPr>
            <a:spLocks noChangeShapeType="1"/>
          </p:cNvSpPr>
          <p:nvPr/>
        </p:nvSpPr>
        <p:spPr bwMode="auto">
          <a:xfrm flipH="1">
            <a:off x="5750123" y="2355379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25812" name="Rectangle 212"/>
          <p:cNvSpPr>
            <a:spLocks noChangeArrowheads="1"/>
          </p:cNvSpPr>
          <p:nvPr/>
        </p:nvSpPr>
        <p:spPr bwMode="auto">
          <a:xfrm>
            <a:off x="1036836" y="764704"/>
            <a:ext cx="42200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6. </a:t>
            </a:r>
            <a:r>
              <a:rPr lang="en-US" altLang="zh-CN" dirty="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Moving a pickoff point behind a block</a:t>
            </a:r>
            <a:endParaRPr lang="zh-CN" altLang="en-US" dirty="0">
              <a:solidFill>
                <a:srgbClr val="333399"/>
              </a:solidFill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  <p:transition advTm="16953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17" grpId="0"/>
      <p:bldP spid="25677" grpId="0" animBg="1"/>
      <p:bldP spid="25692" grpId="0" animBg="1"/>
      <p:bldP spid="25693" grpId="0" animBg="1"/>
      <p:bldP spid="25694" grpId="0" animBg="1"/>
      <p:bldP spid="25695" grpId="0" animBg="1"/>
      <p:bldP spid="25696" grpId="0" animBg="1"/>
      <p:bldP spid="25697" grpId="0" animBg="1"/>
      <p:bldP spid="25701" grpId="0" animBg="1"/>
      <p:bldP spid="25702" grpId="0" animBg="1"/>
      <p:bldP spid="25703" grpId="0" animBg="1"/>
      <p:bldP spid="2570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41" name="Text Box 69"/>
          <p:cNvSpPr txBox="1">
            <a:spLocks noChangeArrowheads="1"/>
          </p:cNvSpPr>
          <p:nvPr/>
        </p:nvSpPr>
        <p:spPr bwMode="auto">
          <a:xfrm>
            <a:off x="611188" y="2132856"/>
            <a:ext cx="727233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 smtClean="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8. </a:t>
            </a:r>
            <a:r>
              <a:rPr lang="en-US" altLang="zh-CN" dirty="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Swap with two neighboring summing points</a:t>
            </a:r>
          </a:p>
        </p:txBody>
      </p:sp>
      <p:grpSp>
        <p:nvGrpSpPr>
          <p:cNvPr id="4" name="Group 70"/>
          <p:cNvGrpSpPr>
            <a:grpSpLocks/>
          </p:cNvGrpSpPr>
          <p:nvPr/>
        </p:nvGrpSpPr>
        <p:grpSpPr bwMode="auto">
          <a:xfrm>
            <a:off x="1101725" y="2742456"/>
            <a:ext cx="7162800" cy="990600"/>
            <a:chOff x="624" y="3552"/>
            <a:chExt cx="4512" cy="624"/>
          </a:xfrm>
        </p:grpSpPr>
        <p:grpSp>
          <p:nvGrpSpPr>
            <p:cNvPr id="5" name="Group 71"/>
            <p:cNvGrpSpPr>
              <a:grpSpLocks/>
            </p:cNvGrpSpPr>
            <p:nvPr/>
          </p:nvGrpSpPr>
          <p:grpSpPr bwMode="auto">
            <a:xfrm>
              <a:off x="624" y="3552"/>
              <a:ext cx="1632" cy="624"/>
              <a:chOff x="624" y="3552"/>
              <a:chExt cx="1632" cy="624"/>
            </a:xfrm>
          </p:grpSpPr>
          <p:grpSp>
            <p:nvGrpSpPr>
              <p:cNvPr id="6" name="Group 72"/>
              <p:cNvGrpSpPr>
                <a:grpSpLocks/>
              </p:cNvGrpSpPr>
              <p:nvPr/>
            </p:nvGrpSpPr>
            <p:grpSpPr bwMode="auto">
              <a:xfrm>
                <a:off x="1008" y="3552"/>
                <a:ext cx="96" cy="96"/>
                <a:chOff x="1344" y="1660"/>
                <a:chExt cx="96" cy="96"/>
              </a:xfrm>
            </p:grpSpPr>
            <p:sp>
              <p:nvSpPr>
                <p:cNvPr id="28745" name="Line 73"/>
                <p:cNvSpPr>
                  <a:spLocks noChangeShapeType="1"/>
                </p:cNvSpPr>
                <p:nvPr/>
              </p:nvSpPr>
              <p:spPr bwMode="auto">
                <a:xfrm>
                  <a:off x="1344" y="1708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GB"/>
                </a:p>
              </p:txBody>
            </p:sp>
            <p:sp>
              <p:nvSpPr>
                <p:cNvPr id="28746" name="Line 74"/>
                <p:cNvSpPr>
                  <a:spLocks noChangeShapeType="1"/>
                </p:cNvSpPr>
                <p:nvPr/>
              </p:nvSpPr>
              <p:spPr bwMode="auto">
                <a:xfrm flipV="1">
                  <a:off x="1392" y="1660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GB"/>
                </a:p>
              </p:txBody>
            </p:sp>
          </p:grpSp>
          <p:pic>
            <p:nvPicPr>
              <p:cNvPr id="28747" name="Picture 75" descr="untitle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104" y="3621"/>
                <a:ext cx="192" cy="192"/>
              </a:xfrm>
              <a:prstGeom prst="rect">
                <a:avLst/>
              </a:prstGeom>
              <a:noFill/>
            </p:spPr>
          </p:pic>
          <p:sp>
            <p:nvSpPr>
              <p:cNvPr id="28748" name="Line 76"/>
              <p:cNvSpPr>
                <a:spLocks noChangeShapeType="1"/>
              </p:cNvSpPr>
              <p:nvPr/>
            </p:nvSpPr>
            <p:spPr bwMode="auto">
              <a:xfrm>
                <a:off x="1056" y="3861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28749" name="Line 77"/>
              <p:cNvSpPr>
                <a:spLocks noChangeShapeType="1"/>
              </p:cNvSpPr>
              <p:nvPr/>
            </p:nvSpPr>
            <p:spPr bwMode="auto">
              <a:xfrm flipV="1">
                <a:off x="1200" y="3813"/>
                <a:ext cx="0" cy="3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8750" name="Line 78"/>
              <p:cNvSpPr>
                <a:spLocks noChangeShapeType="1"/>
              </p:cNvSpPr>
              <p:nvPr/>
            </p:nvSpPr>
            <p:spPr bwMode="auto">
              <a:xfrm>
                <a:off x="624" y="3696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8751" name="Line 79"/>
              <p:cNvSpPr>
                <a:spLocks noChangeShapeType="1"/>
              </p:cNvSpPr>
              <p:nvPr/>
            </p:nvSpPr>
            <p:spPr bwMode="auto">
              <a:xfrm>
                <a:off x="1296" y="3696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  <p:grpSp>
            <p:nvGrpSpPr>
              <p:cNvPr id="7" name="Group 80"/>
              <p:cNvGrpSpPr>
                <a:grpSpLocks/>
              </p:cNvGrpSpPr>
              <p:nvPr/>
            </p:nvGrpSpPr>
            <p:grpSpPr bwMode="auto">
              <a:xfrm>
                <a:off x="1536" y="3552"/>
                <a:ext cx="96" cy="96"/>
                <a:chOff x="1344" y="1660"/>
                <a:chExt cx="96" cy="96"/>
              </a:xfrm>
            </p:grpSpPr>
            <p:sp>
              <p:nvSpPr>
                <p:cNvPr id="28753" name="Line 81"/>
                <p:cNvSpPr>
                  <a:spLocks noChangeShapeType="1"/>
                </p:cNvSpPr>
                <p:nvPr/>
              </p:nvSpPr>
              <p:spPr bwMode="auto">
                <a:xfrm>
                  <a:off x="1344" y="1708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GB"/>
                </a:p>
              </p:txBody>
            </p:sp>
            <p:sp>
              <p:nvSpPr>
                <p:cNvPr id="28754" name="Line 82"/>
                <p:cNvSpPr>
                  <a:spLocks noChangeShapeType="1"/>
                </p:cNvSpPr>
                <p:nvPr/>
              </p:nvSpPr>
              <p:spPr bwMode="auto">
                <a:xfrm flipV="1">
                  <a:off x="1392" y="1660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GB"/>
                </a:p>
              </p:txBody>
            </p:sp>
          </p:grpSp>
          <p:pic>
            <p:nvPicPr>
              <p:cNvPr id="28755" name="Picture 83" descr="untitle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632" y="3621"/>
                <a:ext cx="192" cy="192"/>
              </a:xfrm>
              <a:prstGeom prst="rect">
                <a:avLst/>
              </a:prstGeom>
              <a:noFill/>
            </p:spPr>
          </p:pic>
          <p:sp>
            <p:nvSpPr>
              <p:cNvPr id="28756" name="Line 84"/>
              <p:cNvSpPr>
                <a:spLocks noChangeShapeType="1"/>
              </p:cNvSpPr>
              <p:nvPr/>
            </p:nvSpPr>
            <p:spPr bwMode="auto">
              <a:xfrm>
                <a:off x="1584" y="3861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28757" name="Line 85"/>
              <p:cNvSpPr>
                <a:spLocks noChangeShapeType="1"/>
              </p:cNvSpPr>
              <p:nvPr/>
            </p:nvSpPr>
            <p:spPr bwMode="auto">
              <a:xfrm flipV="1">
                <a:off x="1728" y="3813"/>
                <a:ext cx="0" cy="3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8758" name="Line 86"/>
              <p:cNvSpPr>
                <a:spLocks noChangeShapeType="1"/>
              </p:cNvSpPr>
              <p:nvPr/>
            </p:nvSpPr>
            <p:spPr bwMode="auto">
              <a:xfrm>
                <a:off x="1824" y="3696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  <p:graphicFrame>
            <p:nvGraphicFramePr>
              <p:cNvPr id="28759" name="Object 87"/>
              <p:cNvGraphicFramePr>
                <a:graphicFrameLocks noChangeAspect="1"/>
              </p:cNvGraphicFramePr>
              <p:nvPr/>
            </p:nvGraphicFramePr>
            <p:xfrm>
              <a:off x="912" y="3744"/>
              <a:ext cx="133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0004" name="Equation" r:id="rId4" imgW="152280" imgH="164880" progId="Equation.3">
                      <p:embed/>
                    </p:oleObj>
                  </mc:Choice>
                  <mc:Fallback>
                    <p:oleObj name="Equation" r:id="rId4" imgW="152280" imgH="164880" progId="Equation.3">
                      <p:embed/>
                      <p:pic>
                        <p:nvPicPr>
                          <p:cNvPr id="0" name="Picture 1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12" y="3744"/>
                            <a:ext cx="133" cy="14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00FF99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8760" name="Object 88"/>
              <p:cNvGraphicFramePr>
                <a:graphicFrameLocks noChangeAspect="1"/>
              </p:cNvGraphicFramePr>
              <p:nvPr/>
            </p:nvGraphicFramePr>
            <p:xfrm>
              <a:off x="1787" y="3744"/>
              <a:ext cx="133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0005" name="Equation" r:id="rId6" imgW="152280" imgH="164880" progId="Equation.3">
                      <p:embed/>
                    </p:oleObj>
                  </mc:Choice>
                  <mc:Fallback>
                    <p:oleObj name="Equation" r:id="rId6" imgW="152280" imgH="164880" progId="Equation.3">
                      <p:embed/>
                      <p:pic>
                        <p:nvPicPr>
                          <p:cNvPr id="0" name="Picture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87" y="3744"/>
                            <a:ext cx="133" cy="14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hlink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8" name="Group 89"/>
            <p:cNvGrpSpPr>
              <a:grpSpLocks/>
            </p:cNvGrpSpPr>
            <p:nvPr/>
          </p:nvGrpSpPr>
          <p:grpSpPr bwMode="auto">
            <a:xfrm>
              <a:off x="3888" y="3552"/>
              <a:ext cx="96" cy="96"/>
              <a:chOff x="1344" y="1660"/>
              <a:chExt cx="96" cy="96"/>
            </a:xfrm>
          </p:grpSpPr>
          <p:sp>
            <p:nvSpPr>
              <p:cNvPr id="28762" name="Line 90"/>
              <p:cNvSpPr>
                <a:spLocks noChangeShapeType="1"/>
              </p:cNvSpPr>
              <p:nvPr/>
            </p:nvSpPr>
            <p:spPr bwMode="auto">
              <a:xfrm>
                <a:off x="1344" y="1708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28763" name="Line 91"/>
              <p:cNvSpPr>
                <a:spLocks noChangeShapeType="1"/>
              </p:cNvSpPr>
              <p:nvPr/>
            </p:nvSpPr>
            <p:spPr bwMode="auto">
              <a:xfrm flipV="1">
                <a:off x="1392" y="166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GB"/>
              </a:p>
            </p:txBody>
          </p:sp>
        </p:grpSp>
        <p:pic>
          <p:nvPicPr>
            <p:cNvPr id="28764" name="Picture 92" descr="untitled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984" y="3621"/>
              <a:ext cx="192" cy="192"/>
            </a:xfrm>
            <a:prstGeom prst="rect">
              <a:avLst/>
            </a:prstGeom>
            <a:noFill/>
          </p:spPr>
        </p:pic>
        <p:sp>
          <p:nvSpPr>
            <p:cNvPr id="28765" name="Line 93"/>
            <p:cNvSpPr>
              <a:spLocks noChangeShapeType="1"/>
            </p:cNvSpPr>
            <p:nvPr/>
          </p:nvSpPr>
          <p:spPr bwMode="auto">
            <a:xfrm>
              <a:off x="3936" y="3861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28766" name="Line 94"/>
            <p:cNvSpPr>
              <a:spLocks noChangeShapeType="1"/>
            </p:cNvSpPr>
            <p:nvPr/>
          </p:nvSpPr>
          <p:spPr bwMode="auto">
            <a:xfrm flipV="1">
              <a:off x="4080" y="3813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28767" name="Line 95"/>
            <p:cNvSpPr>
              <a:spLocks noChangeShapeType="1"/>
            </p:cNvSpPr>
            <p:nvPr/>
          </p:nvSpPr>
          <p:spPr bwMode="auto">
            <a:xfrm>
              <a:off x="3504" y="369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28768" name="Line 96"/>
            <p:cNvSpPr>
              <a:spLocks noChangeShapeType="1"/>
            </p:cNvSpPr>
            <p:nvPr/>
          </p:nvSpPr>
          <p:spPr bwMode="auto">
            <a:xfrm>
              <a:off x="4176" y="369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grpSp>
          <p:nvGrpSpPr>
            <p:cNvPr id="9" name="Group 97"/>
            <p:cNvGrpSpPr>
              <a:grpSpLocks/>
            </p:cNvGrpSpPr>
            <p:nvPr/>
          </p:nvGrpSpPr>
          <p:grpSpPr bwMode="auto">
            <a:xfrm>
              <a:off x="4416" y="3552"/>
              <a:ext cx="96" cy="96"/>
              <a:chOff x="1344" y="1660"/>
              <a:chExt cx="96" cy="96"/>
            </a:xfrm>
          </p:grpSpPr>
          <p:sp>
            <p:nvSpPr>
              <p:cNvPr id="28770" name="Line 98"/>
              <p:cNvSpPr>
                <a:spLocks noChangeShapeType="1"/>
              </p:cNvSpPr>
              <p:nvPr/>
            </p:nvSpPr>
            <p:spPr bwMode="auto">
              <a:xfrm>
                <a:off x="1344" y="1708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28771" name="Line 99"/>
              <p:cNvSpPr>
                <a:spLocks noChangeShapeType="1"/>
              </p:cNvSpPr>
              <p:nvPr/>
            </p:nvSpPr>
            <p:spPr bwMode="auto">
              <a:xfrm flipV="1">
                <a:off x="1392" y="166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GB"/>
              </a:p>
            </p:txBody>
          </p:sp>
        </p:grpSp>
        <p:pic>
          <p:nvPicPr>
            <p:cNvPr id="28772" name="Picture 100" descr="untitled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512" y="3621"/>
              <a:ext cx="192" cy="192"/>
            </a:xfrm>
            <a:prstGeom prst="rect">
              <a:avLst/>
            </a:prstGeom>
            <a:noFill/>
          </p:spPr>
        </p:pic>
        <p:sp>
          <p:nvSpPr>
            <p:cNvPr id="28773" name="Line 101"/>
            <p:cNvSpPr>
              <a:spLocks noChangeShapeType="1"/>
            </p:cNvSpPr>
            <p:nvPr/>
          </p:nvSpPr>
          <p:spPr bwMode="auto">
            <a:xfrm>
              <a:off x="4464" y="3861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28774" name="Line 102"/>
            <p:cNvSpPr>
              <a:spLocks noChangeShapeType="1"/>
            </p:cNvSpPr>
            <p:nvPr/>
          </p:nvSpPr>
          <p:spPr bwMode="auto">
            <a:xfrm flipV="1">
              <a:off x="4608" y="3813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28775" name="Line 103"/>
            <p:cNvSpPr>
              <a:spLocks noChangeShapeType="1"/>
            </p:cNvSpPr>
            <p:nvPr/>
          </p:nvSpPr>
          <p:spPr bwMode="auto">
            <a:xfrm>
              <a:off x="4704" y="369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graphicFrame>
          <p:nvGraphicFramePr>
            <p:cNvPr id="28776" name="Object 104"/>
            <p:cNvGraphicFramePr>
              <a:graphicFrameLocks noChangeAspect="1"/>
            </p:cNvGraphicFramePr>
            <p:nvPr/>
          </p:nvGraphicFramePr>
          <p:xfrm>
            <a:off x="4656" y="3744"/>
            <a:ext cx="133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006" name="Equation" r:id="rId8" imgW="152280" imgH="164880" progId="Equation.3">
                    <p:embed/>
                  </p:oleObj>
                </mc:Choice>
                <mc:Fallback>
                  <p:oleObj name="Equation" r:id="rId8" imgW="152280" imgH="164880" progId="Equation.3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6" y="3744"/>
                          <a:ext cx="133" cy="1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FF99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777" name="Object 105"/>
            <p:cNvGraphicFramePr>
              <a:graphicFrameLocks noChangeAspect="1"/>
            </p:cNvGraphicFramePr>
            <p:nvPr/>
          </p:nvGraphicFramePr>
          <p:xfrm>
            <a:off x="3840" y="3744"/>
            <a:ext cx="133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007" name="Equation" r:id="rId9" imgW="152280" imgH="164880" progId="Equation.3">
                    <p:embed/>
                  </p:oleObj>
                </mc:Choice>
                <mc:Fallback>
                  <p:oleObj name="Equation" r:id="rId9" imgW="152280" imgH="164880" progId="Equation.3">
                    <p:embed/>
                    <p:pic>
                      <p:nvPicPr>
                        <p:cNvPr id="0" name="Picture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0" y="3744"/>
                          <a:ext cx="133" cy="1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hlink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778" name="AutoShape 106"/>
            <p:cNvSpPr>
              <a:spLocks noChangeArrowheads="1"/>
            </p:cNvSpPr>
            <p:nvPr/>
          </p:nvSpPr>
          <p:spPr bwMode="auto">
            <a:xfrm>
              <a:off x="2544" y="3696"/>
              <a:ext cx="720" cy="144"/>
            </a:xfrm>
            <a:prstGeom prst="leftRightArrow">
              <a:avLst>
                <a:gd name="adj1" fmla="val 50000"/>
                <a:gd name="adj2" fmla="val 10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</p:grpSp>
    </p:spTree>
  </p:cSld>
  <p:clrMapOvr>
    <a:masterClrMapping/>
  </p:clrMapOvr>
  <p:transition advTm="169536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8392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Example-7</a:t>
            </a:r>
          </a:p>
        </p:txBody>
      </p:sp>
      <p:sp>
        <p:nvSpPr>
          <p:cNvPr id="5130" name="Rectangle 3"/>
          <p:cNvSpPr>
            <a:spLocks noChangeArrowheads="1"/>
          </p:cNvSpPr>
          <p:nvPr/>
        </p:nvSpPr>
        <p:spPr bwMode="auto">
          <a:xfrm>
            <a:off x="3532312" y="3646511"/>
            <a:ext cx="762000" cy="1066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12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3826515"/>
              </p:ext>
            </p:extLst>
          </p:nvPr>
        </p:nvGraphicFramePr>
        <p:xfrm>
          <a:off x="179512" y="3570311"/>
          <a:ext cx="390525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424" name="Equation" r:id="rId3" imgW="152280" imgH="164880" progId="Equation.3">
                  <p:embed/>
                </p:oleObj>
              </mc:Choice>
              <mc:Fallback>
                <p:oleObj name="Equation" r:id="rId3" imgW="152280" imgH="1648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3570311"/>
                        <a:ext cx="390525" cy="425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789112" y="3722711"/>
            <a:ext cx="914400" cy="914400"/>
            <a:chOff x="768" y="2352"/>
            <a:chExt cx="672" cy="672"/>
          </a:xfrm>
        </p:grpSpPr>
        <p:sp>
          <p:nvSpPr>
            <p:cNvPr id="5166" name="Oval 6"/>
            <p:cNvSpPr>
              <a:spLocks noChangeArrowheads="1"/>
            </p:cNvSpPr>
            <p:nvPr/>
          </p:nvSpPr>
          <p:spPr bwMode="auto">
            <a:xfrm rot="2721666">
              <a:off x="768" y="2352"/>
              <a:ext cx="672" cy="67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7" name="Line 7"/>
            <p:cNvSpPr>
              <a:spLocks noChangeShapeType="1"/>
            </p:cNvSpPr>
            <p:nvPr/>
          </p:nvSpPr>
          <p:spPr bwMode="auto">
            <a:xfrm rot="2721666">
              <a:off x="1104" y="2352"/>
              <a:ext cx="0" cy="6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68" name="Line 8"/>
            <p:cNvSpPr>
              <a:spLocks noChangeShapeType="1"/>
            </p:cNvSpPr>
            <p:nvPr/>
          </p:nvSpPr>
          <p:spPr bwMode="auto">
            <a:xfrm rot="2721666">
              <a:off x="768" y="2688"/>
              <a:ext cx="6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69" name="Text Box 9"/>
            <p:cNvSpPr txBox="1">
              <a:spLocks noChangeArrowheads="1"/>
            </p:cNvSpPr>
            <p:nvPr/>
          </p:nvSpPr>
          <p:spPr bwMode="auto">
            <a:xfrm>
              <a:off x="992" y="2592"/>
              <a:ext cx="288" cy="3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/>
                <a:t>_</a:t>
              </a:r>
            </a:p>
          </p:txBody>
        </p:sp>
        <p:sp>
          <p:nvSpPr>
            <p:cNvPr id="5170" name="Text Box 10"/>
            <p:cNvSpPr txBox="1">
              <a:spLocks noChangeArrowheads="1"/>
            </p:cNvSpPr>
            <p:nvPr/>
          </p:nvSpPr>
          <p:spPr bwMode="auto">
            <a:xfrm>
              <a:off x="784" y="2520"/>
              <a:ext cx="288" cy="3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/>
                <a:t>+</a:t>
              </a:r>
            </a:p>
          </p:txBody>
        </p:sp>
      </p:grpSp>
      <p:sp>
        <p:nvSpPr>
          <p:cNvPr id="5132" name="Line 11"/>
          <p:cNvSpPr>
            <a:spLocks noChangeShapeType="1"/>
          </p:cNvSpPr>
          <p:nvPr/>
        </p:nvSpPr>
        <p:spPr bwMode="auto">
          <a:xfrm>
            <a:off x="179512" y="4179911"/>
            <a:ext cx="609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5133" name="Line 12"/>
          <p:cNvSpPr>
            <a:spLocks noChangeShapeType="1"/>
          </p:cNvSpPr>
          <p:nvPr/>
        </p:nvSpPr>
        <p:spPr bwMode="auto">
          <a:xfrm rot="16200000">
            <a:off x="446212" y="5437211"/>
            <a:ext cx="1600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5134" name="Line 13"/>
          <p:cNvSpPr>
            <a:spLocks noChangeShapeType="1"/>
          </p:cNvSpPr>
          <p:nvPr/>
        </p:nvSpPr>
        <p:spPr bwMode="auto">
          <a:xfrm>
            <a:off x="2617912" y="5399111"/>
            <a:ext cx="2209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none" w="med" len="lg"/>
          </a:ln>
        </p:spPr>
        <p:txBody>
          <a:bodyPr/>
          <a:lstStyle/>
          <a:p>
            <a:endParaRPr lang="en-US"/>
          </a:p>
        </p:txBody>
      </p: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4751512" y="3443311"/>
            <a:ext cx="914400" cy="1193800"/>
            <a:chOff x="3024" y="1600"/>
            <a:chExt cx="576" cy="752"/>
          </a:xfrm>
        </p:grpSpPr>
        <p:sp>
          <p:nvSpPr>
            <p:cNvPr id="5161" name="Oval 15"/>
            <p:cNvSpPr>
              <a:spLocks noChangeArrowheads="1"/>
            </p:cNvSpPr>
            <p:nvPr/>
          </p:nvSpPr>
          <p:spPr bwMode="auto">
            <a:xfrm rot="2721666">
              <a:off x="3024" y="1776"/>
              <a:ext cx="576" cy="57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2" name="Line 16"/>
            <p:cNvSpPr>
              <a:spLocks noChangeShapeType="1"/>
            </p:cNvSpPr>
            <p:nvPr/>
          </p:nvSpPr>
          <p:spPr bwMode="auto">
            <a:xfrm rot="2721666">
              <a:off x="3312" y="1776"/>
              <a:ext cx="0" cy="5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63" name="Line 17"/>
            <p:cNvSpPr>
              <a:spLocks noChangeShapeType="1"/>
            </p:cNvSpPr>
            <p:nvPr/>
          </p:nvSpPr>
          <p:spPr bwMode="auto">
            <a:xfrm rot="2721666">
              <a:off x="3024" y="2064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64" name="Text Box 18"/>
            <p:cNvSpPr txBox="1">
              <a:spLocks noChangeArrowheads="1"/>
            </p:cNvSpPr>
            <p:nvPr/>
          </p:nvSpPr>
          <p:spPr bwMode="auto">
            <a:xfrm>
              <a:off x="3200" y="1600"/>
              <a:ext cx="24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/>
                <a:t>_</a:t>
              </a:r>
            </a:p>
          </p:txBody>
        </p:sp>
        <p:sp>
          <p:nvSpPr>
            <p:cNvPr id="5165" name="Text Box 19"/>
            <p:cNvSpPr txBox="1">
              <a:spLocks noChangeArrowheads="1"/>
            </p:cNvSpPr>
            <p:nvPr/>
          </p:nvSpPr>
          <p:spPr bwMode="auto">
            <a:xfrm>
              <a:off x="3030" y="1896"/>
              <a:ext cx="24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/>
                <a:t>+</a:t>
              </a:r>
            </a:p>
          </p:txBody>
        </p:sp>
      </p:grpSp>
      <p:sp>
        <p:nvSpPr>
          <p:cNvPr id="5136" name="Line 20"/>
          <p:cNvSpPr>
            <a:spLocks noChangeShapeType="1"/>
          </p:cNvSpPr>
          <p:nvPr/>
        </p:nvSpPr>
        <p:spPr bwMode="auto">
          <a:xfrm>
            <a:off x="1703512" y="4179911"/>
            <a:ext cx="457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5137" name="Line 21"/>
          <p:cNvSpPr>
            <a:spLocks noChangeShapeType="1"/>
          </p:cNvSpPr>
          <p:nvPr/>
        </p:nvSpPr>
        <p:spPr bwMode="auto">
          <a:xfrm>
            <a:off x="3075112" y="4179911"/>
            <a:ext cx="457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5138" name="Rectangle 22"/>
          <p:cNvSpPr>
            <a:spLocks noChangeArrowheads="1"/>
          </p:cNvSpPr>
          <p:nvPr/>
        </p:nvSpPr>
        <p:spPr bwMode="auto">
          <a:xfrm>
            <a:off x="6123112" y="3646511"/>
            <a:ext cx="762000" cy="1066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39" name="Rectangle 23"/>
          <p:cNvSpPr>
            <a:spLocks noChangeArrowheads="1"/>
          </p:cNvSpPr>
          <p:nvPr/>
        </p:nvSpPr>
        <p:spPr bwMode="auto">
          <a:xfrm>
            <a:off x="7494712" y="3646511"/>
            <a:ext cx="762000" cy="1066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40" name="Line 24"/>
          <p:cNvSpPr>
            <a:spLocks noChangeShapeType="1"/>
          </p:cNvSpPr>
          <p:nvPr/>
        </p:nvSpPr>
        <p:spPr bwMode="auto">
          <a:xfrm>
            <a:off x="4294312" y="4179911"/>
            <a:ext cx="457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5141" name="Line 25"/>
          <p:cNvSpPr>
            <a:spLocks noChangeShapeType="1"/>
          </p:cNvSpPr>
          <p:nvPr/>
        </p:nvSpPr>
        <p:spPr bwMode="auto">
          <a:xfrm>
            <a:off x="6885112" y="4179911"/>
            <a:ext cx="609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5142" name="Line 26"/>
          <p:cNvSpPr>
            <a:spLocks noChangeShapeType="1"/>
          </p:cNvSpPr>
          <p:nvPr/>
        </p:nvSpPr>
        <p:spPr bwMode="auto">
          <a:xfrm>
            <a:off x="5665912" y="4179911"/>
            <a:ext cx="457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5143" name="Line 27"/>
          <p:cNvSpPr>
            <a:spLocks noChangeShapeType="1"/>
          </p:cNvSpPr>
          <p:nvPr/>
        </p:nvSpPr>
        <p:spPr bwMode="auto">
          <a:xfrm>
            <a:off x="8256712" y="4179911"/>
            <a:ext cx="685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5123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9527584"/>
              </p:ext>
            </p:extLst>
          </p:nvPr>
        </p:nvGraphicFramePr>
        <p:xfrm>
          <a:off x="3684712" y="3951311"/>
          <a:ext cx="455613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425" name="Equation" r:id="rId5" imgW="177480" imgH="215640" progId="Equation.3">
                  <p:embed/>
                </p:oleObj>
              </mc:Choice>
              <mc:Fallback>
                <p:oleObj name="Equation" r:id="rId5" imgW="177480" imgH="21564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4712" y="3951311"/>
                        <a:ext cx="455613" cy="555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4416784"/>
              </p:ext>
            </p:extLst>
          </p:nvPr>
        </p:nvGraphicFramePr>
        <p:xfrm>
          <a:off x="6243762" y="3951311"/>
          <a:ext cx="520700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426" name="Equation" r:id="rId7" imgW="203040" imgH="215640" progId="Equation.3">
                  <p:embed/>
                </p:oleObj>
              </mc:Choice>
              <mc:Fallback>
                <p:oleObj name="Equation" r:id="rId7" imgW="203040" imgH="21564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3762" y="3951311"/>
                        <a:ext cx="520700" cy="555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5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3329298"/>
              </p:ext>
            </p:extLst>
          </p:nvPr>
        </p:nvGraphicFramePr>
        <p:xfrm>
          <a:off x="7586787" y="3935436"/>
          <a:ext cx="488950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427" name="Equation" r:id="rId9" imgW="190440" imgH="228600" progId="Equation.3">
                  <p:embed/>
                </p:oleObj>
              </mc:Choice>
              <mc:Fallback>
                <p:oleObj name="Equation" r:id="rId9" imgW="190440" imgH="22860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86787" y="3935436"/>
                        <a:ext cx="488950" cy="588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44" name="Line 31"/>
          <p:cNvSpPr>
            <a:spLocks noChangeShapeType="1"/>
          </p:cNvSpPr>
          <p:nvPr/>
        </p:nvSpPr>
        <p:spPr bwMode="auto">
          <a:xfrm rot="16200000">
            <a:off x="2236912" y="5018111"/>
            <a:ext cx="762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5145" name="Rectangle 32"/>
          <p:cNvSpPr>
            <a:spLocks noChangeArrowheads="1"/>
          </p:cNvSpPr>
          <p:nvPr/>
        </p:nvSpPr>
        <p:spPr bwMode="auto">
          <a:xfrm>
            <a:off x="4827712" y="4865711"/>
            <a:ext cx="762000" cy="1066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126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9468376"/>
              </p:ext>
            </p:extLst>
          </p:nvPr>
        </p:nvGraphicFramePr>
        <p:xfrm>
          <a:off x="4948362" y="5170511"/>
          <a:ext cx="520700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428" name="Equation" r:id="rId11" imgW="203040" imgH="215640" progId="Equation.3">
                  <p:embed/>
                </p:oleObj>
              </mc:Choice>
              <mc:Fallback>
                <p:oleObj name="Equation" r:id="rId11" imgW="203040" imgH="21564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8362" y="5170511"/>
                        <a:ext cx="520700" cy="555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46" name="Line 34"/>
          <p:cNvSpPr>
            <a:spLocks noChangeShapeType="1"/>
          </p:cNvSpPr>
          <p:nvPr/>
        </p:nvSpPr>
        <p:spPr bwMode="auto">
          <a:xfrm>
            <a:off x="5589712" y="5399111"/>
            <a:ext cx="1447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non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5147" name="Line 35"/>
          <p:cNvSpPr>
            <a:spLocks noChangeShapeType="1"/>
          </p:cNvSpPr>
          <p:nvPr/>
        </p:nvSpPr>
        <p:spPr bwMode="auto">
          <a:xfrm rot="16200000">
            <a:off x="6427912" y="4789511"/>
            <a:ext cx="1219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non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5148" name="Line 36"/>
          <p:cNvSpPr>
            <a:spLocks noChangeShapeType="1"/>
          </p:cNvSpPr>
          <p:nvPr/>
        </p:nvSpPr>
        <p:spPr bwMode="auto">
          <a:xfrm>
            <a:off x="1246312" y="6237311"/>
            <a:ext cx="7239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non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5149" name="Line 37"/>
          <p:cNvSpPr>
            <a:spLocks noChangeShapeType="1"/>
          </p:cNvSpPr>
          <p:nvPr/>
        </p:nvSpPr>
        <p:spPr bwMode="auto">
          <a:xfrm rot="16200000">
            <a:off x="7456612" y="5208611"/>
            <a:ext cx="2057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non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5150" name="Line 38"/>
          <p:cNvSpPr>
            <a:spLocks noChangeShapeType="1"/>
          </p:cNvSpPr>
          <p:nvPr/>
        </p:nvSpPr>
        <p:spPr bwMode="auto">
          <a:xfrm rot="16200000">
            <a:off x="7799512" y="3494111"/>
            <a:ext cx="1371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non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5151" name="Rectangle 39"/>
          <p:cNvSpPr>
            <a:spLocks noChangeArrowheads="1"/>
          </p:cNvSpPr>
          <p:nvPr/>
        </p:nvSpPr>
        <p:spPr bwMode="auto">
          <a:xfrm>
            <a:off x="6351712" y="2274911"/>
            <a:ext cx="762000" cy="1066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127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9895739"/>
              </p:ext>
            </p:extLst>
          </p:nvPr>
        </p:nvGraphicFramePr>
        <p:xfrm>
          <a:off x="6440612" y="2579711"/>
          <a:ext cx="585788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429" name="Equation" r:id="rId13" imgW="228600" imgH="215640" progId="Equation.3">
                  <p:embed/>
                </p:oleObj>
              </mc:Choice>
              <mc:Fallback>
                <p:oleObj name="Equation" r:id="rId13" imgW="228600" imgH="215640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0612" y="2579711"/>
                        <a:ext cx="585788" cy="555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52" name="Line 41"/>
          <p:cNvSpPr>
            <a:spLocks noChangeShapeType="1"/>
          </p:cNvSpPr>
          <p:nvPr/>
        </p:nvSpPr>
        <p:spPr bwMode="auto">
          <a:xfrm>
            <a:off x="7113712" y="2808311"/>
            <a:ext cx="1371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non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5153" name="Line 42"/>
          <p:cNvSpPr>
            <a:spLocks noChangeShapeType="1"/>
          </p:cNvSpPr>
          <p:nvPr/>
        </p:nvSpPr>
        <p:spPr bwMode="auto">
          <a:xfrm>
            <a:off x="5208712" y="2808311"/>
            <a:ext cx="1143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non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5154" name="Line 43"/>
          <p:cNvSpPr>
            <a:spLocks noChangeShapeType="1"/>
          </p:cNvSpPr>
          <p:nvPr/>
        </p:nvSpPr>
        <p:spPr bwMode="auto">
          <a:xfrm rot="16200000" flipH="1" flipV="1">
            <a:off x="4751512" y="3265511"/>
            <a:ext cx="914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en-US"/>
          </a:p>
        </p:txBody>
      </p:sp>
      <p:grpSp>
        <p:nvGrpSpPr>
          <p:cNvPr id="4" name="Group 44"/>
          <p:cNvGrpSpPr>
            <a:grpSpLocks/>
          </p:cNvGrpSpPr>
          <p:nvPr/>
        </p:nvGrpSpPr>
        <p:grpSpPr bwMode="auto">
          <a:xfrm>
            <a:off x="2160712" y="3722711"/>
            <a:ext cx="914400" cy="963613"/>
            <a:chOff x="1392" y="1776"/>
            <a:chExt cx="576" cy="607"/>
          </a:xfrm>
        </p:grpSpPr>
        <p:sp>
          <p:nvSpPr>
            <p:cNvPr id="5156" name="Oval 45"/>
            <p:cNvSpPr>
              <a:spLocks noChangeArrowheads="1"/>
            </p:cNvSpPr>
            <p:nvPr/>
          </p:nvSpPr>
          <p:spPr bwMode="auto">
            <a:xfrm rot="2721666">
              <a:off x="1392" y="1776"/>
              <a:ext cx="576" cy="57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7" name="Line 46"/>
            <p:cNvSpPr>
              <a:spLocks noChangeShapeType="1"/>
            </p:cNvSpPr>
            <p:nvPr/>
          </p:nvSpPr>
          <p:spPr bwMode="auto">
            <a:xfrm rot="2721666">
              <a:off x="1680" y="1776"/>
              <a:ext cx="0" cy="5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58" name="Line 47"/>
            <p:cNvSpPr>
              <a:spLocks noChangeShapeType="1"/>
            </p:cNvSpPr>
            <p:nvPr/>
          </p:nvSpPr>
          <p:spPr bwMode="auto">
            <a:xfrm rot="2721666">
              <a:off x="1392" y="2064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59" name="Text Box 48"/>
            <p:cNvSpPr txBox="1">
              <a:spLocks noChangeArrowheads="1"/>
            </p:cNvSpPr>
            <p:nvPr/>
          </p:nvSpPr>
          <p:spPr bwMode="auto">
            <a:xfrm>
              <a:off x="1406" y="1920"/>
              <a:ext cx="24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/>
                <a:t>+</a:t>
              </a:r>
            </a:p>
          </p:txBody>
        </p:sp>
        <p:sp>
          <p:nvSpPr>
            <p:cNvPr id="5160" name="Text Box 49"/>
            <p:cNvSpPr txBox="1">
              <a:spLocks noChangeArrowheads="1"/>
            </p:cNvSpPr>
            <p:nvPr/>
          </p:nvSpPr>
          <p:spPr bwMode="auto">
            <a:xfrm>
              <a:off x="1558" y="2056"/>
              <a:ext cx="24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/>
                <a:t>+</a:t>
              </a:r>
            </a:p>
          </p:txBody>
        </p:sp>
      </p:grpSp>
      <p:graphicFrame>
        <p:nvGraphicFramePr>
          <p:cNvPr id="5128" name="Object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7455078"/>
              </p:ext>
            </p:extLst>
          </p:nvPr>
        </p:nvGraphicFramePr>
        <p:xfrm>
          <a:off x="8561512" y="3478236"/>
          <a:ext cx="3905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430" name="Equation" r:id="rId15" imgW="152280" imgH="177480" progId="Equation.3">
                  <p:embed/>
                </p:oleObj>
              </mc:Choice>
              <mc:Fallback>
                <p:oleObj name="Equation" r:id="rId15" imgW="152280" imgH="177480" progId="Equation.3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61512" y="3478236"/>
                        <a:ext cx="390525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79512" y="1340768"/>
            <a:ext cx="668099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200" dirty="0" smtClean="0"/>
              <a:t>Reduce the following block diagram to canonical form.</a:t>
            </a:r>
            <a:endParaRPr lang="en-US" sz="22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3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839200" cy="1143000"/>
          </a:xfrm>
        </p:spPr>
        <p:txBody>
          <a:bodyPr/>
          <a:lstStyle/>
          <a:p>
            <a:r>
              <a:rPr lang="en-US" dirty="0" smtClean="0"/>
              <a:t>Example-7</a:t>
            </a:r>
          </a:p>
        </p:txBody>
      </p:sp>
      <p:sp>
        <p:nvSpPr>
          <p:cNvPr id="6154" name="Rectangle 3"/>
          <p:cNvSpPr>
            <a:spLocks noChangeArrowheads="1"/>
          </p:cNvSpPr>
          <p:nvPr/>
        </p:nvSpPr>
        <p:spPr bwMode="auto">
          <a:xfrm>
            <a:off x="4953000" y="2743200"/>
            <a:ext cx="762000" cy="1066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6146" name="Object 4"/>
          <p:cNvGraphicFramePr>
            <a:graphicFrameLocks noChangeAspect="1"/>
          </p:cNvGraphicFramePr>
          <p:nvPr/>
        </p:nvGraphicFramePr>
        <p:xfrm>
          <a:off x="228600" y="2667000"/>
          <a:ext cx="390525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448" name="Equation" r:id="rId3" imgW="152280" imgH="164880" progId="Equation.3">
                  <p:embed/>
                </p:oleObj>
              </mc:Choice>
              <mc:Fallback>
                <p:oleObj name="Equation" r:id="rId3" imgW="152280" imgH="1648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2667000"/>
                        <a:ext cx="390525" cy="425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838200" y="2819400"/>
            <a:ext cx="914400" cy="914400"/>
            <a:chOff x="768" y="2352"/>
            <a:chExt cx="672" cy="672"/>
          </a:xfrm>
        </p:grpSpPr>
        <p:sp>
          <p:nvSpPr>
            <p:cNvPr id="6189" name="Oval 6"/>
            <p:cNvSpPr>
              <a:spLocks noChangeArrowheads="1"/>
            </p:cNvSpPr>
            <p:nvPr/>
          </p:nvSpPr>
          <p:spPr bwMode="auto">
            <a:xfrm rot="2721666">
              <a:off x="768" y="2352"/>
              <a:ext cx="672" cy="67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90" name="Line 7"/>
            <p:cNvSpPr>
              <a:spLocks noChangeShapeType="1"/>
            </p:cNvSpPr>
            <p:nvPr/>
          </p:nvSpPr>
          <p:spPr bwMode="auto">
            <a:xfrm rot="2721666">
              <a:off x="1104" y="2352"/>
              <a:ext cx="0" cy="6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1" name="Line 8"/>
            <p:cNvSpPr>
              <a:spLocks noChangeShapeType="1"/>
            </p:cNvSpPr>
            <p:nvPr/>
          </p:nvSpPr>
          <p:spPr bwMode="auto">
            <a:xfrm rot="2721666">
              <a:off x="768" y="2688"/>
              <a:ext cx="6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2" name="Text Box 9"/>
            <p:cNvSpPr txBox="1">
              <a:spLocks noChangeArrowheads="1"/>
            </p:cNvSpPr>
            <p:nvPr/>
          </p:nvSpPr>
          <p:spPr bwMode="auto">
            <a:xfrm>
              <a:off x="992" y="2592"/>
              <a:ext cx="288" cy="3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/>
                <a:t>_</a:t>
              </a:r>
            </a:p>
          </p:txBody>
        </p:sp>
        <p:sp>
          <p:nvSpPr>
            <p:cNvPr id="6193" name="Text Box 10"/>
            <p:cNvSpPr txBox="1">
              <a:spLocks noChangeArrowheads="1"/>
            </p:cNvSpPr>
            <p:nvPr/>
          </p:nvSpPr>
          <p:spPr bwMode="auto">
            <a:xfrm>
              <a:off x="784" y="2520"/>
              <a:ext cx="288" cy="3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/>
                <a:t>+</a:t>
              </a:r>
            </a:p>
          </p:txBody>
        </p:sp>
      </p:grpSp>
      <p:sp>
        <p:nvSpPr>
          <p:cNvPr id="6156" name="Line 11"/>
          <p:cNvSpPr>
            <a:spLocks noChangeShapeType="1"/>
          </p:cNvSpPr>
          <p:nvPr/>
        </p:nvSpPr>
        <p:spPr bwMode="auto">
          <a:xfrm>
            <a:off x="228600" y="3276600"/>
            <a:ext cx="609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6157" name="Line 12"/>
          <p:cNvSpPr>
            <a:spLocks noChangeShapeType="1"/>
          </p:cNvSpPr>
          <p:nvPr/>
        </p:nvSpPr>
        <p:spPr bwMode="auto">
          <a:xfrm rot="-5400000">
            <a:off x="495300" y="4533900"/>
            <a:ext cx="1600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6158" name="Line 13"/>
          <p:cNvSpPr>
            <a:spLocks noChangeShapeType="1"/>
          </p:cNvSpPr>
          <p:nvPr/>
        </p:nvSpPr>
        <p:spPr bwMode="auto">
          <a:xfrm>
            <a:off x="2667000" y="4495800"/>
            <a:ext cx="2209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non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6159" name="Oval 14"/>
          <p:cNvSpPr>
            <a:spLocks noChangeArrowheads="1"/>
          </p:cNvSpPr>
          <p:nvPr/>
        </p:nvSpPr>
        <p:spPr bwMode="auto">
          <a:xfrm rot="2721666">
            <a:off x="3581400" y="2794000"/>
            <a:ext cx="914400" cy="9144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60" name="Line 15"/>
          <p:cNvSpPr>
            <a:spLocks noChangeShapeType="1"/>
          </p:cNvSpPr>
          <p:nvPr/>
        </p:nvSpPr>
        <p:spPr bwMode="auto">
          <a:xfrm rot="2721666">
            <a:off x="4038600" y="2794000"/>
            <a:ext cx="0" cy="914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61" name="Line 16"/>
          <p:cNvSpPr>
            <a:spLocks noChangeShapeType="1"/>
          </p:cNvSpPr>
          <p:nvPr/>
        </p:nvSpPr>
        <p:spPr bwMode="auto">
          <a:xfrm rot="2721666">
            <a:off x="3581400" y="3251200"/>
            <a:ext cx="9144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62" name="Text Box 17"/>
          <p:cNvSpPr txBox="1">
            <a:spLocks noChangeArrowheads="1"/>
          </p:cNvSpPr>
          <p:nvPr/>
        </p:nvSpPr>
        <p:spPr bwMode="auto">
          <a:xfrm>
            <a:off x="3860800" y="2514600"/>
            <a:ext cx="3921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</a:rPr>
              <a:t>_</a:t>
            </a:r>
          </a:p>
        </p:txBody>
      </p:sp>
      <p:sp>
        <p:nvSpPr>
          <p:cNvPr id="6163" name="Text Box 18"/>
          <p:cNvSpPr txBox="1">
            <a:spLocks noChangeArrowheads="1"/>
          </p:cNvSpPr>
          <p:nvPr/>
        </p:nvSpPr>
        <p:spPr bwMode="auto">
          <a:xfrm>
            <a:off x="3590925" y="2984500"/>
            <a:ext cx="3921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6164" name="Line 19"/>
          <p:cNvSpPr>
            <a:spLocks noChangeShapeType="1"/>
          </p:cNvSpPr>
          <p:nvPr/>
        </p:nvSpPr>
        <p:spPr bwMode="auto">
          <a:xfrm>
            <a:off x="1752600" y="3276600"/>
            <a:ext cx="457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6165" name="Line 20"/>
          <p:cNvSpPr>
            <a:spLocks noChangeShapeType="1"/>
          </p:cNvSpPr>
          <p:nvPr/>
        </p:nvSpPr>
        <p:spPr bwMode="auto">
          <a:xfrm>
            <a:off x="3124200" y="3276600"/>
            <a:ext cx="457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6166" name="Rectangle 21"/>
          <p:cNvSpPr>
            <a:spLocks noChangeArrowheads="1"/>
          </p:cNvSpPr>
          <p:nvPr/>
        </p:nvSpPr>
        <p:spPr bwMode="auto">
          <a:xfrm>
            <a:off x="6172200" y="2743200"/>
            <a:ext cx="762000" cy="1066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67" name="Rectangle 22"/>
          <p:cNvSpPr>
            <a:spLocks noChangeArrowheads="1"/>
          </p:cNvSpPr>
          <p:nvPr/>
        </p:nvSpPr>
        <p:spPr bwMode="auto">
          <a:xfrm>
            <a:off x="7543800" y="2743200"/>
            <a:ext cx="762000" cy="1066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68" name="Line 23"/>
          <p:cNvSpPr>
            <a:spLocks noChangeShapeType="1"/>
          </p:cNvSpPr>
          <p:nvPr/>
        </p:nvSpPr>
        <p:spPr bwMode="auto">
          <a:xfrm>
            <a:off x="4495800" y="3276600"/>
            <a:ext cx="457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6169" name="Line 24"/>
          <p:cNvSpPr>
            <a:spLocks noChangeShapeType="1"/>
          </p:cNvSpPr>
          <p:nvPr/>
        </p:nvSpPr>
        <p:spPr bwMode="auto">
          <a:xfrm>
            <a:off x="6934200" y="3276600"/>
            <a:ext cx="609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6170" name="Line 25"/>
          <p:cNvSpPr>
            <a:spLocks noChangeShapeType="1"/>
          </p:cNvSpPr>
          <p:nvPr/>
        </p:nvSpPr>
        <p:spPr bwMode="auto">
          <a:xfrm>
            <a:off x="5715000" y="3276600"/>
            <a:ext cx="457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6171" name="Line 26"/>
          <p:cNvSpPr>
            <a:spLocks noChangeShapeType="1"/>
          </p:cNvSpPr>
          <p:nvPr/>
        </p:nvSpPr>
        <p:spPr bwMode="auto">
          <a:xfrm>
            <a:off x="8305800" y="3276600"/>
            <a:ext cx="685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6147" name="Object 27"/>
          <p:cNvGraphicFramePr>
            <a:graphicFrameLocks noChangeAspect="1"/>
          </p:cNvGraphicFramePr>
          <p:nvPr/>
        </p:nvGraphicFramePr>
        <p:xfrm>
          <a:off x="5105400" y="3048000"/>
          <a:ext cx="455613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449" name="Equation" r:id="rId5" imgW="177480" imgH="215640" progId="Equation.3">
                  <p:embed/>
                </p:oleObj>
              </mc:Choice>
              <mc:Fallback>
                <p:oleObj name="Equation" r:id="rId5" imgW="177480" imgH="21564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3048000"/>
                        <a:ext cx="455613" cy="555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8" name="Object 28"/>
          <p:cNvGraphicFramePr>
            <a:graphicFrameLocks noChangeAspect="1"/>
          </p:cNvGraphicFramePr>
          <p:nvPr/>
        </p:nvGraphicFramePr>
        <p:xfrm>
          <a:off x="6292850" y="3048000"/>
          <a:ext cx="520700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450" name="Equation" r:id="rId7" imgW="203040" imgH="215640" progId="Equation.3">
                  <p:embed/>
                </p:oleObj>
              </mc:Choice>
              <mc:Fallback>
                <p:oleObj name="Equation" r:id="rId7" imgW="203040" imgH="21564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92850" y="3048000"/>
                        <a:ext cx="520700" cy="555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9" name="Object 29"/>
          <p:cNvGraphicFramePr>
            <a:graphicFrameLocks noChangeAspect="1"/>
          </p:cNvGraphicFramePr>
          <p:nvPr/>
        </p:nvGraphicFramePr>
        <p:xfrm>
          <a:off x="7635875" y="3032125"/>
          <a:ext cx="488950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451" name="Equation" r:id="rId9" imgW="190440" imgH="228600" progId="Equation.3">
                  <p:embed/>
                </p:oleObj>
              </mc:Choice>
              <mc:Fallback>
                <p:oleObj name="Equation" r:id="rId9" imgW="190440" imgH="22860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5875" y="3032125"/>
                        <a:ext cx="488950" cy="588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72" name="Line 30"/>
          <p:cNvSpPr>
            <a:spLocks noChangeShapeType="1"/>
          </p:cNvSpPr>
          <p:nvPr/>
        </p:nvSpPr>
        <p:spPr bwMode="auto">
          <a:xfrm rot="-5400000">
            <a:off x="2286000" y="4114800"/>
            <a:ext cx="762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6173" name="Rectangle 31"/>
          <p:cNvSpPr>
            <a:spLocks noChangeArrowheads="1"/>
          </p:cNvSpPr>
          <p:nvPr/>
        </p:nvSpPr>
        <p:spPr bwMode="auto">
          <a:xfrm>
            <a:off x="4876800" y="3962400"/>
            <a:ext cx="762000" cy="1066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6150" name="Object 32"/>
          <p:cNvGraphicFramePr>
            <a:graphicFrameLocks noChangeAspect="1"/>
          </p:cNvGraphicFramePr>
          <p:nvPr/>
        </p:nvGraphicFramePr>
        <p:xfrm>
          <a:off x="4997450" y="4267200"/>
          <a:ext cx="520700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452" name="Equation" r:id="rId11" imgW="203040" imgH="215640" progId="Equation.3">
                  <p:embed/>
                </p:oleObj>
              </mc:Choice>
              <mc:Fallback>
                <p:oleObj name="Equation" r:id="rId11" imgW="203040" imgH="21564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7450" y="4267200"/>
                        <a:ext cx="520700" cy="555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74" name="Line 33"/>
          <p:cNvSpPr>
            <a:spLocks noChangeShapeType="1"/>
          </p:cNvSpPr>
          <p:nvPr/>
        </p:nvSpPr>
        <p:spPr bwMode="auto">
          <a:xfrm>
            <a:off x="5638800" y="4495800"/>
            <a:ext cx="1447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non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6175" name="Line 34"/>
          <p:cNvSpPr>
            <a:spLocks noChangeShapeType="1"/>
          </p:cNvSpPr>
          <p:nvPr/>
        </p:nvSpPr>
        <p:spPr bwMode="auto">
          <a:xfrm rot="-5400000">
            <a:off x="6477000" y="3886200"/>
            <a:ext cx="1219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non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6176" name="Line 35"/>
          <p:cNvSpPr>
            <a:spLocks noChangeShapeType="1"/>
          </p:cNvSpPr>
          <p:nvPr/>
        </p:nvSpPr>
        <p:spPr bwMode="auto">
          <a:xfrm>
            <a:off x="1295400" y="5334000"/>
            <a:ext cx="7239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non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6177" name="Line 36"/>
          <p:cNvSpPr>
            <a:spLocks noChangeShapeType="1"/>
          </p:cNvSpPr>
          <p:nvPr/>
        </p:nvSpPr>
        <p:spPr bwMode="auto">
          <a:xfrm rot="-5400000">
            <a:off x="7505700" y="4305300"/>
            <a:ext cx="2057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non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6178" name="Line 37"/>
          <p:cNvSpPr>
            <a:spLocks noChangeShapeType="1"/>
          </p:cNvSpPr>
          <p:nvPr/>
        </p:nvSpPr>
        <p:spPr bwMode="auto">
          <a:xfrm rot="-5400000">
            <a:off x="7848600" y="2590800"/>
            <a:ext cx="1371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non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6179" name="Rectangle 38"/>
          <p:cNvSpPr>
            <a:spLocks noChangeArrowheads="1"/>
          </p:cNvSpPr>
          <p:nvPr/>
        </p:nvSpPr>
        <p:spPr bwMode="auto">
          <a:xfrm>
            <a:off x="6400800" y="1371600"/>
            <a:ext cx="762000" cy="1066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6151" name="Object 39"/>
          <p:cNvGraphicFramePr>
            <a:graphicFrameLocks noChangeAspect="1"/>
          </p:cNvGraphicFramePr>
          <p:nvPr/>
        </p:nvGraphicFramePr>
        <p:xfrm>
          <a:off x="6477000" y="1346200"/>
          <a:ext cx="684213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453" name="Equation" r:id="rId13" imgW="266400" imgH="431640" progId="Equation.3">
                  <p:embed/>
                </p:oleObj>
              </mc:Choice>
              <mc:Fallback>
                <p:oleObj name="Equation" r:id="rId13" imgW="266400" imgH="43164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1346200"/>
                        <a:ext cx="684213" cy="1111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80" name="Line 40"/>
          <p:cNvSpPr>
            <a:spLocks noChangeShapeType="1"/>
          </p:cNvSpPr>
          <p:nvPr/>
        </p:nvSpPr>
        <p:spPr bwMode="auto">
          <a:xfrm>
            <a:off x="7162800" y="1905000"/>
            <a:ext cx="1371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non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6181" name="Line 41"/>
          <p:cNvSpPr>
            <a:spLocks noChangeShapeType="1"/>
          </p:cNvSpPr>
          <p:nvPr/>
        </p:nvSpPr>
        <p:spPr bwMode="auto">
          <a:xfrm>
            <a:off x="4038600" y="1905000"/>
            <a:ext cx="2362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non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6182" name="Line 42"/>
          <p:cNvSpPr>
            <a:spLocks noChangeShapeType="1"/>
          </p:cNvSpPr>
          <p:nvPr/>
        </p:nvSpPr>
        <p:spPr bwMode="auto">
          <a:xfrm rot="-5400000" flipH="1" flipV="1">
            <a:off x="3581400" y="2336800"/>
            <a:ext cx="914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en-US"/>
          </a:p>
        </p:txBody>
      </p:sp>
      <p:grpSp>
        <p:nvGrpSpPr>
          <p:cNvPr id="3" name="Group 43"/>
          <p:cNvGrpSpPr>
            <a:grpSpLocks/>
          </p:cNvGrpSpPr>
          <p:nvPr/>
        </p:nvGrpSpPr>
        <p:grpSpPr bwMode="auto">
          <a:xfrm>
            <a:off x="2209800" y="2819400"/>
            <a:ext cx="914400" cy="963613"/>
            <a:chOff x="1392" y="1776"/>
            <a:chExt cx="576" cy="607"/>
          </a:xfrm>
        </p:grpSpPr>
        <p:sp>
          <p:nvSpPr>
            <p:cNvPr id="6184" name="Oval 44"/>
            <p:cNvSpPr>
              <a:spLocks noChangeArrowheads="1"/>
            </p:cNvSpPr>
            <p:nvPr/>
          </p:nvSpPr>
          <p:spPr bwMode="auto">
            <a:xfrm rot="2721666">
              <a:off x="1392" y="1776"/>
              <a:ext cx="576" cy="57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5" name="Line 45"/>
            <p:cNvSpPr>
              <a:spLocks noChangeShapeType="1"/>
            </p:cNvSpPr>
            <p:nvPr/>
          </p:nvSpPr>
          <p:spPr bwMode="auto">
            <a:xfrm rot="2721666">
              <a:off x="1680" y="1776"/>
              <a:ext cx="0" cy="5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6" name="Line 46"/>
            <p:cNvSpPr>
              <a:spLocks noChangeShapeType="1"/>
            </p:cNvSpPr>
            <p:nvPr/>
          </p:nvSpPr>
          <p:spPr bwMode="auto">
            <a:xfrm rot="2721666">
              <a:off x="1392" y="2064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7" name="Text Box 47"/>
            <p:cNvSpPr txBox="1">
              <a:spLocks noChangeArrowheads="1"/>
            </p:cNvSpPr>
            <p:nvPr/>
          </p:nvSpPr>
          <p:spPr bwMode="auto">
            <a:xfrm>
              <a:off x="1406" y="1920"/>
              <a:ext cx="24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/>
                <a:t>+</a:t>
              </a:r>
            </a:p>
          </p:txBody>
        </p:sp>
        <p:sp>
          <p:nvSpPr>
            <p:cNvPr id="6188" name="Text Box 48"/>
            <p:cNvSpPr txBox="1">
              <a:spLocks noChangeArrowheads="1"/>
            </p:cNvSpPr>
            <p:nvPr/>
          </p:nvSpPr>
          <p:spPr bwMode="auto">
            <a:xfrm>
              <a:off x="1558" y="2056"/>
              <a:ext cx="24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/>
                <a:t>+</a:t>
              </a:r>
            </a:p>
          </p:txBody>
        </p:sp>
      </p:grpSp>
      <p:graphicFrame>
        <p:nvGraphicFramePr>
          <p:cNvPr id="6152" name="Object 49"/>
          <p:cNvGraphicFramePr>
            <a:graphicFrameLocks noChangeAspect="1"/>
          </p:cNvGraphicFramePr>
          <p:nvPr/>
        </p:nvGraphicFramePr>
        <p:xfrm>
          <a:off x="8610600" y="2574925"/>
          <a:ext cx="3905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454" name="Equation" r:id="rId15" imgW="152280" imgH="177480" progId="Equation.3">
                  <p:embed/>
                </p:oleObj>
              </mc:Choice>
              <mc:Fallback>
                <p:oleObj name="Equation" r:id="rId15" imgW="152280" imgH="177480" progId="Equation.3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10600" y="2574925"/>
                        <a:ext cx="390525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839200" cy="1143000"/>
          </a:xfrm>
        </p:spPr>
        <p:txBody>
          <a:bodyPr/>
          <a:lstStyle/>
          <a:p>
            <a:r>
              <a:rPr lang="en-US" dirty="0" smtClean="0"/>
              <a:t>Example-7</a:t>
            </a:r>
          </a:p>
        </p:txBody>
      </p:sp>
      <p:graphicFrame>
        <p:nvGraphicFramePr>
          <p:cNvPr id="7170" name="Object 3"/>
          <p:cNvGraphicFramePr>
            <a:graphicFrameLocks noChangeAspect="1"/>
          </p:cNvGraphicFramePr>
          <p:nvPr/>
        </p:nvGraphicFramePr>
        <p:xfrm>
          <a:off x="228600" y="2667000"/>
          <a:ext cx="390525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446" name="Equation" r:id="rId3" imgW="152280" imgH="164880" progId="Equation.3">
                  <p:embed/>
                </p:oleObj>
              </mc:Choice>
              <mc:Fallback>
                <p:oleObj name="Equation" r:id="rId3" imgW="152280" imgH="1648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2667000"/>
                        <a:ext cx="390525" cy="425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838200" y="2819400"/>
            <a:ext cx="914400" cy="914400"/>
            <a:chOff x="768" y="2352"/>
            <a:chExt cx="672" cy="672"/>
          </a:xfrm>
        </p:grpSpPr>
        <p:sp>
          <p:nvSpPr>
            <p:cNvPr id="7210" name="Oval 5"/>
            <p:cNvSpPr>
              <a:spLocks noChangeArrowheads="1"/>
            </p:cNvSpPr>
            <p:nvPr/>
          </p:nvSpPr>
          <p:spPr bwMode="auto">
            <a:xfrm rot="2721666">
              <a:off x="768" y="2352"/>
              <a:ext cx="672" cy="67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11" name="Line 6"/>
            <p:cNvSpPr>
              <a:spLocks noChangeShapeType="1"/>
            </p:cNvSpPr>
            <p:nvPr/>
          </p:nvSpPr>
          <p:spPr bwMode="auto">
            <a:xfrm rot="2721666">
              <a:off x="1104" y="2352"/>
              <a:ext cx="0" cy="6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12" name="Line 7"/>
            <p:cNvSpPr>
              <a:spLocks noChangeShapeType="1"/>
            </p:cNvSpPr>
            <p:nvPr/>
          </p:nvSpPr>
          <p:spPr bwMode="auto">
            <a:xfrm rot="2721666">
              <a:off x="768" y="2688"/>
              <a:ext cx="6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13" name="Text Box 8"/>
            <p:cNvSpPr txBox="1">
              <a:spLocks noChangeArrowheads="1"/>
            </p:cNvSpPr>
            <p:nvPr/>
          </p:nvSpPr>
          <p:spPr bwMode="auto">
            <a:xfrm>
              <a:off x="992" y="2592"/>
              <a:ext cx="288" cy="3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/>
                <a:t>_</a:t>
              </a:r>
            </a:p>
          </p:txBody>
        </p:sp>
        <p:sp>
          <p:nvSpPr>
            <p:cNvPr id="7214" name="Text Box 9"/>
            <p:cNvSpPr txBox="1">
              <a:spLocks noChangeArrowheads="1"/>
            </p:cNvSpPr>
            <p:nvPr/>
          </p:nvSpPr>
          <p:spPr bwMode="auto">
            <a:xfrm>
              <a:off x="784" y="2520"/>
              <a:ext cx="288" cy="3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/>
                <a:t>+</a:t>
              </a:r>
            </a:p>
          </p:txBody>
        </p:sp>
      </p:grpSp>
      <p:sp>
        <p:nvSpPr>
          <p:cNvPr id="7178" name="Line 10"/>
          <p:cNvSpPr>
            <a:spLocks noChangeShapeType="1"/>
          </p:cNvSpPr>
          <p:nvPr/>
        </p:nvSpPr>
        <p:spPr bwMode="auto">
          <a:xfrm>
            <a:off x="228600" y="3276600"/>
            <a:ext cx="609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7179" name="Line 11"/>
          <p:cNvSpPr>
            <a:spLocks noChangeShapeType="1"/>
          </p:cNvSpPr>
          <p:nvPr/>
        </p:nvSpPr>
        <p:spPr bwMode="auto">
          <a:xfrm rot="-5400000">
            <a:off x="495300" y="4533900"/>
            <a:ext cx="1600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7180" name="Line 12"/>
          <p:cNvSpPr>
            <a:spLocks noChangeShapeType="1"/>
          </p:cNvSpPr>
          <p:nvPr/>
        </p:nvSpPr>
        <p:spPr bwMode="auto">
          <a:xfrm>
            <a:off x="2667000" y="4495800"/>
            <a:ext cx="2209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non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7181" name="Oval 13"/>
          <p:cNvSpPr>
            <a:spLocks noChangeArrowheads="1"/>
          </p:cNvSpPr>
          <p:nvPr/>
        </p:nvSpPr>
        <p:spPr bwMode="auto">
          <a:xfrm rot="2721666">
            <a:off x="3581400" y="2794000"/>
            <a:ext cx="914400" cy="914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82" name="Line 14"/>
          <p:cNvSpPr>
            <a:spLocks noChangeShapeType="1"/>
          </p:cNvSpPr>
          <p:nvPr/>
        </p:nvSpPr>
        <p:spPr bwMode="auto">
          <a:xfrm rot="2721666">
            <a:off x="4038600" y="2794000"/>
            <a:ext cx="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83" name="Line 15"/>
          <p:cNvSpPr>
            <a:spLocks noChangeShapeType="1"/>
          </p:cNvSpPr>
          <p:nvPr/>
        </p:nvSpPr>
        <p:spPr bwMode="auto">
          <a:xfrm rot="2721666">
            <a:off x="3581400" y="325120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84" name="Text Box 16"/>
          <p:cNvSpPr txBox="1">
            <a:spLocks noChangeArrowheads="1"/>
          </p:cNvSpPr>
          <p:nvPr/>
        </p:nvSpPr>
        <p:spPr bwMode="auto">
          <a:xfrm>
            <a:off x="3860800" y="2514600"/>
            <a:ext cx="3921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_</a:t>
            </a:r>
          </a:p>
        </p:txBody>
      </p:sp>
      <p:sp>
        <p:nvSpPr>
          <p:cNvPr id="7185" name="Text Box 17"/>
          <p:cNvSpPr txBox="1">
            <a:spLocks noChangeArrowheads="1"/>
          </p:cNvSpPr>
          <p:nvPr/>
        </p:nvSpPr>
        <p:spPr bwMode="auto">
          <a:xfrm>
            <a:off x="3590925" y="2984500"/>
            <a:ext cx="3921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+</a:t>
            </a:r>
          </a:p>
        </p:txBody>
      </p:sp>
      <p:sp>
        <p:nvSpPr>
          <p:cNvPr id="7186" name="Line 18"/>
          <p:cNvSpPr>
            <a:spLocks noChangeShapeType="1"/>
          </p:cNvSpPr>
          <p:nvPr/>
        </p:nvSpPr>
        <p:spPr bwMode="auto">
          <a:xfrm>
            <a:off x="1752600" y="3276600"/>
            <a:ext cx="457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7187" name="Line 19"/>
          <p:cNvSpPr>
            <a:spLocks noChangeShapeType="1"/>
          </p:cNvSpPr>
          <p:nvPr/>
        </p:nvSpPr>
        <p:spPr bwMode="auto">
          <a:xfrm>
            <a:off x="3124200" y="3276600"/>
            <a:ext cx="457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7188" name="Rectangle 20"/>
          <p:cNvSpPr>
            <a:spLocks noChangeArrowheads="1"/>
          </p:cNvSpPr>
          <p:nvPr/>
        </p:nvSpPr>
        <p:spPr bwMode="auto">
          <a:xfrm>
            <a:off x="5257800" y="2743200"/>
            <a:ext cx="1295400" cy="1066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89" name="Rectangle 21"/>
          <p:cNvSpPr>
            <a:spLocks noChangeArrowheads="1"/>
          </p:cNvSpPr>
          <p:nvPr/>
        </p:nvSpPr>
        <p:spPr bwMode="auto">
          <a:xfrm>
            <a:off x="7543800" y="2743200"/>
            <a:ext cx="762000" cy="1066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90" name="Line 22"/>
          <p:cNvSpPr>
            <a:spLocks noChangeShapeType="1"/>
          </p:cNvSpPr>
          <p:nvPr/>
        </p:nvSpPr>
        <p:spPr bwMode="auto">
          <a:xfrm>
            <a:off x="4495800" y="3276600"/>
            <a:ext cx="762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7191" name="Line 23"/>
          <p:cNvSpPr>
            <a:spLocks noChangeShapeType="1"/>
          </p:cNvSpPr>
          <p:nvPr/>
        </p:nvSpPr>
        <p:spPr bwMode="auto">
          <a:xfrm>
            <a:off x="6553200" y="3276600"/>
            <a:ext cx="990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7192" name="Line 24"/>
          <p:cNvSpPr>
            <a:spLocks noChangeShapeType="1"/>
          </p:cNvSpPr>
          <p:nvPr/>
        </p:nvSpPr>
        <p:spPr bwMode="auto">
          <a:xfrm>
            <a:off x="8305800" y="3276600"/>
            <a:ext cx="685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7171" name="Object 25"/>
          <p:cNvGraphicFramePr>
            <a:graphicFrameLocks noChangeAspect="1"/>
          </p:cNvGraphicFramePr>
          <p:nvPr/>
        </p:nvGraphicFramePr>
        <p:xfrm>
          <a:off x="5486400" y="3048000"/>
          <a:ext cx="879475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447" name="Equation" r:id="rId5" imgW="342720" imgH="215640" progId="Equation.3">
                  <p:embed/>
                </p:oleObj>
              </mc:Choice>
              <mc:Fallback>
                <p:oleObj name="Equation" r:id="rId5" imgW="342720" imgH="21564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3048000"/>
                        <a:ext cx="879475" cy="555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2" name="Object 26"/>
          <p:cNvGraphicFramePr>
            <a:graphicFrameLocks noChangeAspect="1"/>
          </p:cNvGraphicFramePr>
          <p:nvPr/>
        </p:nvGraphicFramePr>
        <p:xfrm>
          <a:off x="7635875" y="3032125"/>
          <a:ext cx="488950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448" name="Equation" r:id="rId7" imgW="190440" imgH="228600" progId="Equation.3">
                  <p:embed/>
                </p:oleObj>
              </mc:Choice>
              <mc:Fallback>
                <p:oleObj name="Equation" r:id="rId7" imgW="190440" imgH="22860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5875" y="3032125"/>
                        <a:ext cx="488950" cy="588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93" name="Line 27"/>
          <p:cNvSpPr>
            <a:spLocks noChangeShapeType="1"/>
          </p:cNvSpPr>
          <p:nvPr/>
        </p:nvSpPr>
        <p:spPr bwMode="auto">
          <a:xfrm rot="-5400000">
            <a:off x="2286000" y="4114800"/>
            <a:ext cx="762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7194" name="Rectangle 28"/>
          <p:cNvSpPr>
            <a:spLocks noChangeArrowheads="1"/>
          </p:cNvSpPr>
          <p:nvPr/>
        </p:nvSpPr>
        <p:spPr bwMode="auto">
          <a:xfrm>
            <a:off x="4876800" y="3962400"/>
            <a:ext cx="762000" cy="1066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173" name="Object 29"/>
          <p:cNvGraphicFramePr>
            <a:graphicFrameLocks noChangeAspect="1"/>
          </p:cNvGraphicFramePr>
          <p:nvPr/>
        </p:nvGraphicFramePr>
        <p:xfrm>
          <a:off x="4997450" y="4267200"/>
          <a:ext cx="520700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449" name="Equation" r:id="rId9" imgW="203040" imgH="215640" progId="Equation.3">
                  <p:embed/>
                </p:oleObj>
              </mc:Choice>
              <mc:Fallback>
                <p:oleObj name="Equation" r:id="rId9" imgW="203040" imgH="21564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7450" y="4267200"/>
                        <a:ext cx="520700" cy="555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95" name="Line 30"/>
          <p:cNvSpPr>
            <a:spLocks noChangeShapeType="1"/>
          </p:cNvSpPr>
          <p:nvPr/>
        </p:nvSpPr>
        <p:spPr bwMode="auto">
          <a:xfrm>
            <a:off x="5638800" y="4495800"/>
            <a:ext cx="1447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non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7196" name="Line 31"/>
          <p:cNvSpPr>
            <a:spLocks noChangeShapeType="1"/>
          </p:cNvSpPr>
          <p:nvPr/>
        </p:nvSpPr>
        <p:spPr bwMode="auto">
          <a:xfrm rot="-5400000">
            <a:off x="6477000" y="3886200"/>
            <a:ext cx="1219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non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7197" name="Line 32"/>
          <p:cNvSpPr>
            <a:spLocks noChangeShapeType="1"/>
          </p:cNvSpPr>
          <p:nvPr/>
        </p:nvSpPr>
        <p:spPr bwMode="auto">
          <a:xfrm>
            <a:off x="1295400" y="5334000"/>
            <a:ext cx="7239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non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7198" name="Line 33"/>
          <p:cNvSpPr>
            <a:spLocks noChangeShapeType="1"/>
          </p:cNvSpPr>
          <p:nvPr/>
        </p:nvSpPr>
        <p:spPr bwMode="auto">
          <a:xfrm rot="-5400000">
            <a:off x="7505700" y="4305300"/>
            <a:ext cx="2057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non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7199" name="Line 34"/>
          <p:cNvSpPr>
            <a:spLocks noChangeShapeType="1"/>
          </p:cNvSpPr>
          <p:nvPr/>
        </p:nvSpPr>
        <p:spPr bwMode="auto">
          <a:xfrm rot="-5400000">
            <a:off x="7848600" y="2590800"/>
            <a:ext cx="1371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non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7200" name="Rectangle 35"/>
          <p:cNvSpPr>
            <a:spLocks noChangeArrowheads="1"/>
          </p:cNvSpPr>
          <p:nvPr/>
        </p:nvSpPr>
        <p:spPr bwMode="auto">
          <a:xfrm>
            <a:off x="6400800" y="1371600"/>
            <a:ext cx="762000" cy="1066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174" name="Object 36"/>
          <p:cNvGraphicFramePr>
            <a:graphicFrameLocks noChangeAspect="1"/>
          </p:cNvGraphicFramePr>
          <p:nvPr/>
        </p:nvGraphicFramePr>
        <p:xfrm>
          <a:off x="6477000" y="1346200"/>
          <a:ext cx="684213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450" name="Equation" r:id="rId11" imgW="266400" imgH="431640" progId="Equation.3">
                  <p:embed/>
                </p:oleObj>
              </mc:Choice>
              <mc:Fallback>
                <p:oleObj name="Equation" r:id="rId11" imgW="266400" imgH="43164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1346200"/>
                        <a:ext cx="684213" cy="1111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01" name="Line 37"/>
          <p:cNvSpPr>
            <a:spLocks noChangeShapeType="1"/>
          </p:cNvSpPr>
          <p:nvPr/>
        </p:nvSpPr>
        <p:spPr bwMode="auto">
          <a:xfrm>
            <a:off x="7162800" y="1905000"/>
            <a:ext cx="1371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non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7202" name="Line 38"/>
          <p:cNvSpPr>
            <a:spLocks noChangeShapeType="1"/>
          </p:cNvSpPr>
          <p:nvPr/>
        </p:nvSpPr>
        <p:spPr bwMode="auto">
          <a:xfrm>
            <a:off x="4038600" y="1905000"/>
            <a:ext cx="2362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non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7203" name="Line 39"/>
          <p:cNvSpPr>
            <a:spLocks noChangeShapeType="1"/>
          </p:cNvSpPr>
          <p:nvPr/>
        </p:nvSpPr>
        <p:spPr bwMode="auto">
          <a:xfrm rot="-5400000" flipH="1" flipV="1">
            <a:off x="3581400" y="2336800"/>
            <a:ext cx="914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en-US"/>
          </a:p>
        </p:txBody>
      </p:sp>
      <p:grpSp>
        <p:nvGrpSpPr>
          <p:cNvPr id="3" name="Group 40"/>
          <p:cNvGrpSpPr>
            <a:grpSpLocks/>
          </p:cNvGrpSpPr>
          <p:nvPr/>
        </p:nvGrpSpPr>
        <p:grpSpPr bwMode="auto">
          <a:xfrm>
            <a:off x="2209800" y="2819400"/>
            <a:ext cx="914400" cy="963613"/>
            <a:chOff x="1392" y="1776"/>
            <a:chExt cx="576" cy="607"/>
          </a:xfrm>
        </p:grpSpPr>
        <p:sp>
          <p:nvSpPr>
            <p:cNvPr id="7205" name="Oval 41"/>
            <p:cNvSpPr>
              <a:spLocks noChangeArrowheads="1"/>
            </p:cNvSpPr>
            <p:nvPr/>
          </p:nvSpPr>
          <p:spPr bwMode="auto">
            <a:xfrm rot="2721666">
              <a:off x="1392" y="1776"/>
              <a:ext cx="576" cy="57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6" name="Line 42"/>
            <p:cNvSpPr>
              <a:spLocks noChangeShapeType="1"/>
            </p:cNvSpPr>
            <p:nvPr/>
          </p:nvSpPr>
          <p:spPr bwMode="auto">
            <a:xfrm rot="2721666">
              <a:off x="1680" y="1776"/>
              <a:ext cx="0" cy="5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07" name="Line 43"/>
            <p:cNvSpPr>
              <a:spLocks noChangeShapeType="1"/>
            </p:cNvSpPr>
            <p:nvPr/>
          </p:nvSpPr>
          <p:spPr bwMode="auto">
            <a:xfrm rot="2721666">
              <a:off x="1392" y="2064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08" name="Text Box 44"/>
            <p:cNvSpPr txBox="1">
              <a:spLocks noChangeArrowheads="1"/>
            </p:cNvSpPr>
            <p:nvPr/>
          </p:nvSpPr>
          <p:spPr bwMode="auto">
            <a:xfrm>
              <a:off x="1406" y="1920"/>
              <a:ext cx="24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/>
                <a:t>+</a:t>
              </a:r>
            </a:p>
          </p:txBody>
        </p:sp>
        <p:sp>
          <p:nvSpPr>
            <p:cNvPr id="7209" name="Text Box 45"/>
            <p:cNvSpPr txBox="1">
              <a:spLocks noChangeArrowheads="1"/>
            </p:cNvSpPr>
            <p:nvPr/>
          </p:nvSpPr>
          <p:spPr bwMode="auto">
            <a:xfrm>
              <a:off x="1558" y="2056"/>
              <a:ext cx="24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/>
                <a:t>+</a:t>
              </a:r>
            </a:p>
          </p:txBody>
        </p:sp>
      </p:grpSp>
      <p:graphicFrame>
        <p:nvGraphicFramePr>
          <p:cNvPr id="7175" name="Object 46"/>
          <p:cNvGraphicFramePr>
            <a:graphicFrameLocks noChangeAspect="1"/>
          </p:cNvGraphicFramePr>
          <p:nvPr/>
        </p:nvGraphicFramePr>
        <p:xfrm>
          <a:off x="8610600" y="2574925"/>
          <a:ext cx="3905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451" name="Equation" r:id="rId13" imgW="152280" imgH="177480" progId="Equation.3">
                  <p:embed/>
                </p:oleObj>
              </mc:Choice>
              <mc:Fallback>
                <p:oleObj name="Equation" r:id="rId13" imgW="152280" imgH="177480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10600" y="2574925"/>
                        <a:ext cx="390525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839200" cy="1143000"/>
          </a:xfrm>
        </p:spPr>
        <p:txBody>
          <a:bodyPr/>
          <a:lstStyle/>
          <a:p>
            <a:r>
              <a:rPr lang="en-US" dirty="0" smtClean="0"/>
              <a:t>Example-7</a:t>
            </a:r>
          </a:p>
        </p:txBody>
      </p:sp>
      <p:graphicFrame>
        <p:nvGraphicFramePr>
          <p:cNvPr id="8194" name="Object 3"/>
          <p:cNvGraphicFramePr>
            <a:graphicFrameLocks noChangeAspect="1"/>
          </p:cNvGraphicFramePr>
          <p:nvPr/>
        </p:nvGraphicFramePr>
        <p:xfrm>
          <a:off x="228600" y="2667000"/>
          <a:ext cx="390525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470" name="Equation" r:id="rId3" imgW="152280" imgH="164880" progId="Equation.3">
                  <p:embed/>
                </p:oleObj>
              </mc:Choice>
              <mc:Fallback>
                <p:oleObj name="Equation" r:id="rId3" imgW="152280" imgH="1648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2667000"/>
                        <a:ext cx="390525" cy="425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838200" y="2819400"/>
            <a:ext cx="914400" cy="914400"/>
            <a:chOff x="768" y="2352"/>
            <a:chExt cx="672" cy="672"/>
          </a:xfrm>
        </p:grpSpPr>
        <p:sp>
          <p:nvSpPr>
            <p:cNvPr id="8233" name="Oval 5"/>
            <p:cNvSpPr>
              <a:spLocks noChangeArrowheads="1"/>
            </p:cNvSpPr>
            <p:nvPr/>
          </p:nvSpPr>
          <p:spPr bwMode="auto">
            <a:xfrm rot="2721666">
              <a:off x="768" y="2352"/>
              <a:ext cx="672" cy="67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34" name="Line 6"/>
            <p:cNvSpPr>
              <a:spLocks noChangeShapeType="1"/>
            </p:cNvSpPr>
            <p:nvPr/>
          </p:nvSpPr>
          <p:spPr bwMode="auto">
            <a:xfrm rot="2721666">
              <a:off x="1104" y="2352"/>
              <a:ext cx="0" cy="6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35" name="Line 7"/>
            <p:cNvSpPr>
              <a:spLocks noChangeShapeType="1"/>
            </p:cNvSpPr>
            <p:nvPr/>
          </p:nvSpPr>
          <p:spPr bwMode="auto">
            <a:xfrm rot="2721666">
              <a:off x="768" y="2688"/>
              <a:ext cx="6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36" name="Text Box 8"/>
            <p:cNvSpPr txBox="1">
              <a:spLocks noChangeArrowheads="1"/>
            </p:cNvSpPr>
            <p:nvPr/>
          </p:nvSpPr>
          <p:spPr bwMode="auto">
            <a:xfrm>
              <a:off x="992" y="2592"/>
              <a:ext cx="288" cy="3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/>
                <a:t>_</a:t>
              </a:r>
            </a:p>
          </p:txBody>
        </p:sp>
        <p:sp>
          <p:nvSpPr>
            <p:cNvPr id="8237" name="Text Box 9"/>
            <p:cNvSpPr txBox="1">
              <a:spLocks noChangeArrowheads="1"/>
            </p:cNvSpPr>
            <p:nvPr/>
          </p:nvSpPr>
          <p:spPr bwMode="auto">
            <a:xfrm>
              <a:off x="784" y="2520"/>
              <a:ext cx="288" cy="3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/>
                <a:t>+</a:t>
              </a:r>
            </a:p>
          </p:txBody>
        </p:sp>
      </p:grpSp>
      <p:sp>
        <p:nvSpPr>
          <p:cNvPr id="8202" name="Line 10"/>
          <p:cNvSpPr>
            <a:spLocks noChangeShapeType="1"/>
          </p:cNvSpPr>
          <p:nvPr/>
        </p:nvSpPr>
        <p:spPr bwMode="auto">
          <a:xfrm>
            <a:off x="228600" y="3276600"/>
            <a:ext cx="609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8203" name="Line 11"/>
          <p:cNvSpPr>
            <a:spLocks noChangeShapeType="1"/>
          </p:cNvSpPr>
          <p:nvPr/>
        </p:nvSpPr>
        <p:spPr bwMode="auto">
          <a:xfrm rot="-5400000">
            <a:off x="495300" y="4533900"/>
            <a:ext cx="1600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8204" name="Line 12"/>
          <p:cNvSpPr>
            <a:spLocks noChangeShapeType="1"/>
          </p:cNvSpPr>
          <p:nvPr/>
        </p:nvSpPr>
        <p:spPr bwMode="auto">
          <a:xfrm>
            <a:off x="4038600" y="4495800"/>
            <a:ext cx="838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non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8205" name="Oval 13"/>
          <p:cNvSpPr>
            <a:spLocks noChangeArrowheads="1"/>
          </p:cNvSpPr>
          <p:nvPr/>
        </p:nvSpPr>
        <p:spPr bwMode="auto">
          <a:xfrm rot="2721666">
            <a:off x="2209800" y="2819400"/>
            <a:ext cx="914400" cy="9144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6" name="Line 14"/>
          <p:cNvSpPr>
            <a:spLocks noChangeShapeType="1"/>
          </p:cNvSpPr>
          <p:nvPr/>
        </p:nvSpPr>
        <p:spPr bwMode="auto">
          <a:xfrm rot="2721666">
            <a:off x="2667000" y="2819400"/>
            <a:ext cx="0" cy="914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7" name="Line 15"/>
          <p:cNvSpPr>
            <a:spLocks noChangeShapeType="1"/>
          </p:cNvSpPr>
          <p:nvPr/>
        </p:nvSpPr>
        <p:spPr bwMode="auto">
          <a:xfrm rot="2721666">
            <a:off x="2209800" y="3276600"/>
            <a:ext cx="9144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8" name="Text Box 16"/>
          <p:cNvSpPr txBox="1">
            <a:spLocks noChangeArrowheads="1"/>
          </p:cNvSpPr>
          <p:nvPr/>
        </p:nvSpPr>
        <p:spPr bwMode="auto">
          <a:xfrm>
            <a:off x="2489200" y="2552700"/>
            <a:ext cx="3921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_</a:t>
            </a:r>
          </a:p>
        </p:txBody>
      </p:sp>
      <p:sp>
        <p:nvSpPr>
          <p:cNvPr id="8209" name="Text Box 17"/>
          <p:cNvSpPr txBox="1">
            <a:spLocks noChangeArrowheads="1"/>
          </p:cNvSpPr>
          <p:nvPr/>
        </p:nvSpPr>
        <p:spPr bwMode="auto">
          <a:xfrm>
            <a:off x="2219325" y="3009900"/>
            <a:ext cx="3921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+</a:t>
            </a:r>
          </a:p>
        </p:txBody>
      </p:sp>
      <p:sp>
        <p:nvSpPr>
          <p:cNvPr id="8210" name="Line 18"/>
          <p:cNvSpPr>
            <a:spLocks noChangeShapeType="1"/>
          </p:cNvSpPr>
          <p:nvPr/>
        </p:nvSpPr>
        <p:spPr bwMode="auto">
          <a:xfrm>
            <a:off x="1752600" y="3276600"/>
            <a:ext cx="457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8211" name="Line 19"/>
          <p:cNvSpPr>
            <a:spLocks noChangeShapeType="1"/>
          </p:cNvSpPr>
          <p:nvPr/>
        </p:nvSpPr>
        <p:spPr bwMode="auto">
          <a:xfrm>
            <a:off x="3124200" y="3276600"/>
            <a:ext cx="457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8212" name="Rectangle 20"/>
          <p:cNvSpPr>
            <a:spLocks noChangeArrowheads="1"/>
          </p:cNvSpPr>
          <p:nvPr/>
        </p:nvSpPr>
        <p:spPr bwMode="auto">
          <a:xfrm>
            <a:off x="5257800" y="2743200"/>
            <a:ext cx="1295400" cy="1066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13" name="Rectangle 21"/>
          <p:cNvSpPr>
            <a:spLocks noChangeArrowheads="1"/>
          </p:cNvSpPr>
          <p:nvPr/>
        </p:nvSpPr>
        <p:spPr bwMode="auto">
          <a:xfrm>
            <a:off x="7543800" y="2743200"/>
            <a:ext cx="762000" cy="1066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14" name="Line 22"/>
          <p:cNvSpPr>
            <a:spLocks noChangeShapeType="1"/>
          </p:cNvSpPr>
          <p:nvPr/>
        </p:nvSpPr>
        <p:spPr bwMode="auto">
          <a:xfrm>
            <a:off x="4495800" y="3276600"/>
            <a:ext cx="762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8215" name="Line 23"/>
          <p:cNvSpPr>
            <a:spLocks noChangeShapeType="1"/>
          </p:cNvSpPr>
          <p:nvPr/>
        </p:nvSpPr>
        <p:spPr bwMode="auto">
          <a:xfrm>
            <a:off x="6553200" y="3276600"/>
            <a:ext cx="990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8216" name="Line 24"/>
          <p:cNvSpPr>
            <a:spLocks noChangeShapeType="1"/>
          </p:cNvSpPr>
          <p:nvPr/>
        </p:nvSpPr>
        <p:spPr bwMode="auto">
          <a:xfrm>
            <a:off x="8305800" y="3276600"/>
            <a:ext cx="685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8195" name="Object 25"/>
          <p:cNvGraphicFramePr>
            <a:graphicFrameLocks noChangeAspect="1"/>
          </p:cNvGraphicFramePr>
          <p:nvPr/>
        </p:nvGraphicFramePr>
        <p:xfrm>
          <a:off x="5486400" y="3048000"/>
          <a:ext cx="879475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471" name="Equation" r:id="rId5" imgW="342720" imgH="215640" progId="Equation.3">
                  <p:embed/>
                </p:oleObj>
              </mc:Choice>
              <mc:Fallback>
                <p:oleObj name="Equation" r:id="rId5" imgW="342720" imgH="21564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3048000"/>
                        <a:ext cx="879475" cy="555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6" name="Object 26"/>
          <p:cNvGraphicFramePr>
            <a:graphicFrameLocks noChangeAspect="1"/>
          </p:cNvGraphicFramePr>
          <p:nvPr/>
        </p:nvGraphicFramePr>
        <p:xfrm>
          <a:off x="7635875" y="3032125"/>
          <a:ext cx="488950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472" name="Equation" r:id="rId7" imgW="190440" imgH="228600" progId="Equation.3">
                  <p:embed/>
                </p:oleObj>
              </mc:Choice>
              <mc:Fallback>
                <p:oleObj name="Equation" r:id="rId7" imgW="190440" imgH="22860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5875" y="3032125"/>
                        <a:ext cx="488950" cy="588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17" name="Line 27"/>
          <p:cNvSpPr>
            <a:spLocks noChangeShapeType="1"/>
          </p:cNvSpPr>
          <p:nvPr/>
        </p:nvSpPr>
        <p:spPr bwMode="auto">
          <a:xfrm rot="-5400000">
            <a:off x="3657600" y="4114800"/>
            <a:ext cx="762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8218" name="Rectangle 28"/>
          <p:cNvSpPr>
            <a:spLocks noChangeArrowheads="1"/>
          </p:cNvSpPr>
          <p:nvPr/>
        </p:nvSpPr>
        <p:spPr bwMode="auto">
          <a:xfrm>
            <a:off x="4876800" y="3962400"/>
            <a:ext cx="762000" cy="1066800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197" name="Object 29"/>
          <p:cNvGraphicFramePr>
            <a:graphicFrameLocks noChangeAspect="1"/>
          </p:cNvGraphicFramePr>
          <p:nvPr/>
        </p:nvGraphicFramePr>
        <p:xfrm>
          <a:off x="4997450" y="4267200"/>
          <a:ext cx="520700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473" name="Equation" r:id="rId9" imgW="203040" imgH="215640" progId="Equation.3">
                  <p:embed/>
                </p:oleObj>
              </mc:Choice>
              <mc:Fallback>
                <p:oleObj name="Equation" r:id="rId9" imgW="203040" imgH="21564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7450" y="4267200"/>
                        <a:ext cx="520700" cy="555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19" name="Line 30"/>
          <p:cNvSpPr>
            <a:spLocks noChangeShapeType="1"/>
          </p:cNvSpPr>
          <p:nvPr/>
        </p:nvSpPr>
        <p:spPr bwMode="auto">
          <a:xfrm>
            <a:off x="5638800" y="4495800"/>
            <a:ext cx="1447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non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8220" name="Line 31"/>
          <p:cNvSpPr>
            <a:spLocks noChangeShapeType="1"/>
          </p:cNvSpPr>
          <p:nvPr/>
        </p:nvSpPr>
        <p:spPr bwMode="auto">
          <a:xfrm rot="-5400000">
            <a:off x="6477000" y="3886200"/>
            <a:ext cx="1219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non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8221" name="Line 32"/>
          <p:cNvSpPr>
            <a:spLocks noChangeShapeType="1"/>
          </p:cNvSpPr>
          <p:nvPr/>
        </p:nvSpPr>
        <p:spPr bwMode="auto">
          <a:xfrm>
            <a:off x="1295400" y="5334000"/>
            <a:ext cx="7239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non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8222" name="Line 33"/>
          <p:cNvSpPr>
            <a:spLocks noChangeShapeType="1"/>
          </p:cNvSpPr>
          <p:nvPr/>
        </p:nvSpPr>
        <p:spPr bwMode="auto">
          <a:xfrm rot="-5400000">
            <a:off x="7505700" y="4305300"/>
            <a:ext cx="2057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non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8223" name="Line 34"/>
          <p:cNvSpPr>
            <a:spLocks noChangeShapeType="1"/>
          </p:cNvSpPr>
          <p:nvPr/>
        </p:nvSpPr>
        <p:spPr bwMode="auto">
          <a:xfrm rot="-5400000">
            <a:off x="7848600" y="2590800"/>
            <a:ext cx="1371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non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8224" name="Rectangle 35"/>
          <p:cNvSpPr>
            <a:spLocks noChangeArrowheads="1"/>
          </p:cNvSpPr>
          <p:nvPr/>
        </p:nvSpPr>
        <p:spPr bwMode="auto">
          <a:xfrm>
            <a:off x="6400800" y="1371600"/>
            <a:ext cx="762000" cy="1066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198" name="Object 36"/>
          <p:cNvGraphicFramePr>
            <a:graphicFrameLocks noChangeAspect="1"/>
          </p:cNvGraphicFramePr>
          <p:nvPr/>
        </p:nvGraphicFramePr>
        <p:xfrm>
          <a:off x="6477000" y="1346200"/>
          <a:ext cx="684213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474" name="Equation" r:id="rId11" imgW="266400" imgH="431640" progId="Equation.3">
                  <p:embed/>
                </p:oleObj>
              </mc:Choice>
              <mc:Fallback>
                <p:oleObj name="Equation" r:id="rId11" imgW="266400" imgH="43164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1346200"/>
                        <a:ext cx="684213" cy="1111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25" name="Line 37"/>
          <p:cNvSpPr>
            <a:spLocks noChangeShapeType="1"/>
          </p:cNvSpPr>
          <p:nvPr/>
        </p:nvSpPr>
        <p:spPr bwMode="auto">
          <a:xfrm>
            <a:off x="7162800" y="1905000"/>
            <a:ext cx="1371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non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8226" name="Line 38"/>
          <p:cNvSpPr>
            <a:spLocks noChangeShapeType="1"/>
          </p:cNvSpPr>
          <p:nvPr/>
        </p:nvSpPr>
        <p:spPr bwMode="auto">
          <a:xfrm>
            <a:off x="2667000" y="1905000"/>
            <a:ext cx="3733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non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8227" name="Line 39"/>
          <p:cNvSpPr>
            <a:spLocks noChangeShapeType="1"/>
          </p:cNvSpPr>
          <p:nvPr/>
        </p:nvSpPr>
        <p:spPr bwMode="auto">
          <a:xfrm rot="-5400000" flipH="1" flipV="1">
            <a:off x="2209800" y="2362200"/>
            <a:ext cx="914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8228" name="Oval 40"/>
          <p:cNvSpPr>
            <a:spLocks noChangeArrowheads="1"/>
          </p:cNvSpPr>
          <p:nvPr/>
        </p:nvSpPr>
        <p:spPr bwMode="auto">
          <a:xfrm rot="2721666">
            <a:off x="3581400" y="2819400"/>
            <a:ext cx="914400" cy="9144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29" name="Line 41"/>
          <p:cNvSpPr>
            <a:spLocks noChangeShapeType="1"/>
          </p:cNvSpPr>
          <p:nvPr/>
        </p:nvSpPr>
        <p:spPr bwMode="auto">
          <a:xfrm rot="2721666">
            <a:off x="4038600" y="2819400"/>
            <a:ext cx="0" cy="914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30" name="Line 42"/>
          <p:cNvSpPr>
            <a:spLocks noChangeShapeType="1"/>
          </p:cNvSpPr>
          <p:nvPr/>
        </p:nvSpPr>
        <p:spPr bwMode="auto">
          <a:xfrm rot="2721666">
            <a:off x="3581400" y="3276600"/>
            <a:ext cx="9144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31" name="Text Box 43"/>
          <p:cNvSpPr txBox="1">
            <a:spLocks noChangeArrowheads="1"/>
          </p:cNvSpPr>
          <p:nvPr/>
        </p:nvSpPr>
        <p:spPr bwMode="auto">
          <a:xfrm>
            <a:off x="3603625" y="3048000"/>
            <a:ext cx="3921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+</a:t>
            </a:r>
          </a:p>
        </p:txBody>
      </p:sp>
      <p:sp>
        <p:nvSpPr>
          <p:cNvPr id="8232" name="Text Box 44"/>
          <p:cNvSpPr txBox="1">
            <a:spLocks noChangeArrowheads="1"/>
          </p:cNvSpPr>
          <p:nvPr/>
        </p:nvSpPr>
        <p:spPr bwMode="auto">
          <a:xfrm>
            <a:off x="3844925" y="3263900"/>
            <a:ext cx="3921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+</a:t>
            </a:r>
          </a:p>
        </p:txBody>
      </p:sp>
      <p:graphicFrame>
        <p:nvGraphicFramePr>
          <p:cNvPr id="8199" name="Object 45"/>
          <p:cNvGraphicFramePr>
            <a:graphicFrameLocks noChangeAspect="1"/>
          </p:cNvGraphicFramePr>
          <p:nvPr/>
        </p:nvGraphicFramePr>
        <p:xfrm>
          <a:off x="8610600" y="2574925"/>
          <a:ext cx="3905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475" name="Equation" r:id="rId13" imgW="152280" imgH="177480" progId="Equation.3">
                  <p:embed/>
                </p:oleObj>
              </mc:Choice>
              <mc:Fallback>
                <p:oleObj name="Equation" r:id="rId13" imgW="152280" imgH="177480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10600" y="2574925"/>
                        <a:ext cx="390525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8" name="Object 3"/>
          <p:cNvGraphicFramePr>
            <a:graphicFrameLocks noChangeAspect="1"/>
          </p:cNvGraphicFramePr>
          <p:nvPr/>
        </p:nvGraphicFramePr>
        <p:xfrm>
          <a:off x="228600" y="2667000"/>
          <a:ext cx="390525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468" name="Equation" r:id="rId3" imgW="152280" imgH="164880" progId="Equation.3">
                  <p:embed/>
                </p:oleObj>
              </mc:Choice>
              <mc:Fallback>
                <p:oleObj name="Equation" r:id="rId3" imgW="152280" imgH="1648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2667000"/>
                        <a:ext cx="390525" cy="425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838200" y="2819400"/>
            <a:ext cx="914400" cy="914400"/>
            <a:chOff x="768" y="2352"/>
            <a:chExt cx="672" cy="672"/>
          </a:xfrm>
        </p:grpSpPr>
        <p:sp>
          <p:nvSpPr>
            <p:cNvPr id="9245" name="Oval 5"/>
            <p:cNvSpPr>
              <a:spLocks noChangeArrowheads="1"/>
            </p:cNvSpPr>
            <p:nvPr/>
          </p:nvSpPr>
          <p:spPr bwMode="auto">
            <a:xfrm rot="2721666">
              <a:off x="768" y="2352"/>
              <a:ext cx="672" cy="67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6" name="Line 6"/>
            <p:cNvSpPr>
              <a:spLocks noChangeShapeType="1"/>
            </p:cNvSpPr>
            <p:nvPr/>
          </p:nvSpPr>
          <p:spPr bwMode="auto">
            <a:xfrm rot="2721666">
              <a:off x="1104" y="2352"/>
              <a:ext cx="0" cy="6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47" name="Line 7"/>
            <p:cNvSpPr>
              <a:spLocks noChangeShapeType="1"/>
            </p:cNvSpPr>
            <p:nvPr/>
          </p:nvSpPr>
          <p:spPr bwMode="auto">
            <a:xfrm rot="2721666">
              <a:off x="768" y="2688"/>
              <a:ext cx="6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48" name="Text Box 8"/>
            <p:cNvSpPr txBox="1">
              <a:spLocks noChangeArrowheads="1"/>
            </p:cNvSpPr>
            <p:nvPr/>
          </p:nvSpPr>
          <p:spPr bwMode="auto">
            <a:xfrm>
              <a:off x="992" y="2592"/>
              <a:ext cx="288" cy="3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/>
                <a:t>_</a:t>
              </a:r>
            </a:p>
          </p:txBody>
        </p:sp>
        <p:sp>
          <p:nvSpPr>
            <p:cNvPr id="9249" name="Text Box 9"/>
            <p:cNvSpPr txBox="1">
              <a:spLocks noChangeArrowheads="1"/>
            </p:cNvSpPr>
            <p:nvPr/>
          </p:nvSpPr>
          <p:spPr bwMode="auto">
            <a:xfrm>
              <a:off x="784" y="2520"/>
              <a:ext cx="288" cy="3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/>
                <a:t>+</a:t>
              </a:r>
            </a:p>
          </p:txBody>
        </p:sp>
      </p:grpSp>
      <p:sp>
        <p:nvSpPr>
          <p:cNvPr id="9225" name="Line 10"/>
          <p:cNvSpPr>
            <a:spLocks noChangeShapeType="1"/>
          </p:cNvSpPr>
          <p:nvPr/>
        </p:nvSpPr>
        <p:spPr bwMode="auto">
          <a:xfrm>
            <a:off x="228600" y="3276600"/>
            <a:ext cx="609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9226" name="Line 11"/>
          <p:cNvSpPr>
            <a:spLocks noChangeShapeType="1"/>
          </p:cNvSpPr>
          <p:nvPr/>
        </p:nvSpPr>
        <p:spPr bwMode="auto">
          <a:xfrm rot="-5400000">
            <a:off x="495300" y="4533900"/>
            <a:ext cx="1600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9227" name="Oval 12"/>
          <p:cNvSpPr>
            <a:spLocks noChangeArrowheads="1"/>
          </p:cNvSpPr>
          <p:nvPr/>
        </p:nvSpPr>
        <p:spPr bwMode="auto">
          <a:xfrm rot="2721666">
            <a:off x="2209800" y="2819400"/>
            <a:ext cx="914400" cy="914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8" name="Line 13"/>
          <p:cNvSpPr>
            <a:spLocks noChangeShapeType="1"/>
          </p:cNvSpPr>
          <p:nvPr/>
        </p:nvSpPr>
        <p:spPr bwMode="auto">
          <a:xfrm rot="2721666">
            <a:off x="2667000" y="2819400"/>
            <a:ext cx="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29" name="Line 14"/>
          <p:cNvSpPr>
            <a:spLocks noChangeShapeType="1"/>
          </p:cNvSpPr>
          <p:nvPr/>
        </p:nvSpPr>
        <p:spPr bwMode="auto">
          <a:xfrm rot="2721666">
            <a:off x="2209800" y="327660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30" name="Text Box 15"/>
          <p:cNvSpPr txBox="1">
            <a:spLocks noChangeArrowheads="1"/>
          </p:cNvSpPr>
          <p:nvPr/>
        </p:nvSpPr>
        <p:spPr bwMode="auto">
          <a:xfrm>
            <a:off x="2489200" y="2552700"/>
            <a:ext cx="3921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_</a:t>
            </a:r>
          </a:p>
        </p:txBody>
      </p:sp>
      <p:sp>
        <p:nvSpPr>
          <p:cNvPr id="9231" name="Text Box 16"/>
          <p:cNvSpPr txBox="1">
            <a:spLocks noChangeArrowheads="1"/>
          </p:cNvSpPr>
          <p:nvPr/>
        </p:nvSpPr>
        <p:spPr bwMode="auto">
          <a:xfrm>
            <a:off x="2219325" y="3009900"/>
            <a:ext cx="3921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+</a:t>
            </a:r>
          </a:p>
        </p:txBody>
      </p:sp>
      <p:sp>
        <p:nvSpPr>
          <p:cNvPr id="9232" name="Line 17"/>
          <p:cNvSpPr>
            <a:spLocks noChangeShapeType="1"/>
          </p:cNvSpPr>
          <p:nvPr/>
        </p:nvSpPr>
        <p:spPr bwMode="auto">
          <a:xfrm>
            <a:off x="1752600" y="3276600"/>
            <a:ext cx="457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9233" name="Rectangle 18"/>
          <p:cNvSpPr>
            <a:spLocks noChangeArrowheads="1"/>
          </p:cNvSpPr>
          <p:nvPr/>
        </p:nvSpPr>
        <p:spPr bwMode="auto">
          <a:xfrm>
            <a:off x="3962400" y="2743200"/>
            <a:ext cx="2590800" cy="11430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4" name="Rectangle 19"/>
          <p:cNvSpPr>
            <a:spLocks noChangeArrowheads="1"/>
          </p:cNvSpPr>
          <p:nvPr/>
        </p:nvSpPr>
        <p:spPr bwMode="auto">
          <a:xfrm>
            <a:off x="7543800" y="2743200"/>
            <a:ext cx="762000" cy="1066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5" name="Line 20"/>
          <p:cNvSpPr>
            <a:spLocks noChangeShapeType="1"/>
          </p:cNvSpPr>
          <p:nvPr/>
        </p:nvSpPr>
        <p:spPr bwMode="auto">
          <a:xfrm>
            <a:off x="3200400" y="3276600"/>
            <a:ext cx="762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9236" name="Line 21"/>
          <p:cNvSpPr>
            <a:spLocks noChangeShapeType="1"/>
          </p:cNvSpPr>
          <p:nvPr/>
        </p:nvSpPr>
        <p:spPr bwMode="auto">
          <a:xfrm>
            <a:off x="6553200" y="3276600"/>
            <a:ext cx="990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9237" name="Line 22"/>
          <p:cNvSpPr>
            <a:spLocks noChangeShapeType="1"/>
          </p:cNvSpPr>
          <p:nvPr/>
        </p:nvSpPr>
        <p:spPr bwMode="auto">
          <a:xfrm>
            <a:off x="8305800" y="3276600"/>
            <a:ext cx="685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9219" name="Object 23"/>
          <p:cNvGraphicFramePr>
            <a:graphicFrameLocks noChangeAspect="1"/>
          </p:cNvGraphicFramePr>
          <p:nvPr/>
        </p:nvGraphicFramePr>
        <p:xfrm>
          <a:off x="4343400" y="2743200"/>
          <a:ext cx="1857375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469" name="Equation" r:id="rId5" imgW="723600" imgH="431640" progId="Equation.3">
                  <p:embed/>
                </p:oleObj>
              </mc:Choice>
              <mc:Fallback>
                <p:oleObj name="Equation" r:id="rId5" imgW="723600" imgH="43164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2743200"/>
                        <a:ext cx="1857375" cy="1111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0" name="Object 24"/>
          <p:cNvGraphicFramePr>
            <a:graphicFrameLocks noChangeAspect="1"/>
          </p:cNvGraphicFramePr>
          <p:nvPr/>
        </p:nvGraphicFramePr>
        <p:xfrm>
          <a:off x="7635875" y="3032125"/>
          <a:ext cx="488950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470" name="Equation" r:id="rId7" imgW="190440" imgH="228600" progId="Equation.3">
                  <p:embed/>
                </p:oleObj>
              </mc:Choice>
              <mc:Fallback>
                <p:oleObj name="Equation" r:id="rId7" imgW="190440" imgH="22860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5875" y="3032125"/>
                        <a:ext cx="488950" cy="588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8" name="Line 25"/>
          <p:cNvSpPr>
            <a:spLocks noChangeShapeType="1"/>
          </p:cNvSpPr>
          <p:nvPr/>
        </p:nvSpPr>
        <p:spPr bwMode="auto">
          <a:xfrm>
            <a:off x="1295400" y="5334000"/>
            <a:ext cx="7239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non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9239" name="Line 26"/>
          <p:cNvSpPr>
            <a:spLocks noChangeShapeType="1"/>
          </p:cNvSpPr>
          <p:nvPr/>
        </p:nvSpPr>
        <p:spPr bwMode="auto">
          <a:xfrm rot="-5400000">
            <a:off x="7505700" y="4305300"/>
            <a:ext cx="2057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non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9240" name="Line 27"/>
          <p:cNvSpPr>
            <a:spLocks noChangeShapeType="1"/>
          </p:cNvSpPr>
          <p:nvPr/>
        </p:nvSpPr>
        <p:spPr bwMode="auto">
          <a:xfrm rot="-5400000">
            <a:off x="7848600" y="2590800"/>
            <a:ext cx="1371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non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9241" name="Rectangle 28"/>
          <p:cNvSpPr>
            <a:spLocks noChangeArrowheads="1"/>
          </p:cNvSpPr>
          <p:nvPr/>
        </p:nvSpPr>
        <p:spPr bwMode="auto">
          <a:xfrm>
            <a:off x="6400800" y="1371600"/>
            <a:ext cx="762000" cy="1066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9221" name="Object 29"/>
          <p:cNvGraphicFramePr>
            <a:graphicFrameLocks noChangeAspect="1"/>
          </p:cNvGraphicFramePr>
          <p:nvPr/>
        </p:nvGraphicFramePr>
        <p:xfrm>
          <a:off x="6477000" y="1346200"/>
          <a:ext cx="684213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471" name="Equation" r:id="rId9" imgW="266400" imgH="431640" progId="Equation.3">
                  <p:embed/>
                </p:oleObj>
              </mc:Choice>
              <mc:Fallback>
                <p:oleObj name="Equation" r:id="rId9" imgW="266400" imgH="43164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1346200"/>
                        <a:ext cx="684213" cy="1111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42" name="Line 30"/>
          <p:cNvSpPr>
            <a:spLocks noChangeShapeType="1"/>
          </p:cNvSpPr>
          <p:nvPr/>
        </p:nvSpPr>
        <p:spPr bwMode="auto">
          <a:xfrm>
            <a:off x="7162800" y="1905000"/>
            <a:ext cx="1371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non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9243" name="Line 31"/>
          <p:cNvSpPr>
            <a:spLocks noChangeShapeType="1"/>
          </p:cNvSpPr>
          <p:nvPr/>
        </p:nvSpPr>
        <p:spPr bwMode="auto">
          <a:xfrm>
            <a:off x="2667000" y="1905000"/>
            <a:ext cx="3733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non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9244" name="Line 32"/>
          <p:cNvSpPr>
            <a:spLocks noChangeShapeType="1"/>
          </p:cNvSpPr>
          <p:nvPr/>
        </p:nvSpPr>
        <p:spPr bwMode="auto">
          <a:xfrm rot="-5400000" flipH="1" flipV="1">
            <a:off x="2209800" y="2362200"/>
            <a:ext cx="914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9222" name="Object 33"/>
          <p:cNvGraphicFramePr>
            <a:graphicFrameLocks noChangeAspect="1"/>
          </p:cNvGraphicFramePr>
          <p:nvPr/>
        </p:nvGraphicFramePr>
        <p:xfrm>
          <a:off x="8610600" y="2574925"/>
          <a:ext cx="3905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472" name="Equation" r:id="rId11" imgW="152280" imgH="177480" progId="Equation.3">
                  <p:embed/>
                </p:oleObj>
              </mc:Choice>
              <mc:Fallback>
                <p:oleObj name="Equation" r:id="rId11" imgW="152280" imgH="17748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10600" y="2574925"/>
                        <a:ext cx="390525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Rectangle 2"/>
          <p:cNvSpPr txBox="1">
            <a:spLocks noChangeArrowheads="1"/>
          </p:cNvSpPr>
          <p:nvPr/>
        </p:nvSpPr>
        <p:spPr>
          <a:xfrm>
            <a:off x="152400" y="0"/>
            <a:ext cx="8839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Example-7</a:t>
            </a: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2" name="Object 3"/>
          <p:cNvGraphicFramePr>
            <a:graphicFrameLocks noChangeAspect="1"/>
          </p:cNvGraphicFramePr>
          <p:nvPr/>
        </p:nvGraphicFramePr>
        <p:xfrm>
          <a:off x="228600" y="2667000"/>
          <a:ext cx="390525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66" name="Equation" r:id="rId3" imgW="152280" imgH="164880" progId="Equation.3">
                  <p:embed/>
                </p:oleObj>
              </mc:Choice>
              <mc:Fallback>
                <p:oleObj name="Equation" r:id="rId3" imgW="152280" imgH="1648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2667000"/>
                        <a:ext cx="390525" cy="425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838200" y="2819400"/>
            <a:ext cx="914400" cy="914400"/>
            <a:chOff x="768" y="2352"/>
            <a:chExt cx="672" cy="672"/>
          </a:xfrm>
        </p:grpSpPr>
        <p:sp>
          <p:nvSpPr>
            <p:cNvPr id="10266" name="Oval 5"/>
            <p:cNvSpPr>
              <a:spLocks noChangeArrowheads="1"/>
            </p:cNvSpPr>
            <p:nvPr/>
          </p:nvSpPr>
          <p:spPr bwMode="auto">
            <a:xfrm rot="2721666">
              <a:off x="768" y="2352"/>
              <a:ext cx="672" cy="67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7" name="Line 6"/>
            <p:cNvSpPr>
              <a:spLocks noChangeShapeType="1"/>
            </p:cNvSpPr>
            <p:nvPr/>
          </p:nvSpPr>
          <p:spPr bwMode="auto">
            <a:xfrm rot="2721666">
              <a:off x="1104" y="2352"/>
              <a:ext cx="0" cy="6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68" name="Line 7"/>
            <p:cNvSpPr>
              <a:spLocks noChangeShapeType="1"/>
            </p:cNvSpPr>
            <p:nvPr/>
          </p:nvSpPr>
          <p:spPr bwMode="auto">
            <a:xfrm rot="2721666">
              <a:off x="768" y="2688"/>
              <a:ext cx="6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69" name="Text Box 8"/>
            <p:cNvSpPr txBox="1">
              <a:spLocks noChangeArrowheads="1"/>
            </p:cNvSpPr>
            <p:nvPr/>
          </p:nvSpPr>
          <p:spPr bwMode="auto">
            <a:xfrm>
              <a:off x="992" y="2592"/>
              <a:ext cx="288" cy="3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/>
                <a:t>_</a:t>
              </a:r>
            </a:p>
          </p:txBody>
        </p:sp>
        <p:sp>
          <p:nvSpPr>
            <p:cNvPr id="10270" name="Text Box 9"/>
            <p:cNvSpPr txBox="1">
              <a:spLocks noChangeArrowheads="1"/>
            </p:cNvSpPr>
            <p:nvPr/>
          </p:nvSpPr>
          <p:spPr bwMode="auto">
            <a:xfrm>
              <a:off x="784" y="2520"/>
              <a:ext cx="288" cy="3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/>
                <a:t>+</a:t>
              </a:r>
            </a:p>
          </p:txBody>
        </p:sp>
      </p:grpSp>
      <p:sp>
        <p:nvSpPr>
          <p:cNvPr id="10248" name="Line 10"/>
          <p:cNvSpPr>
            <a:spLocks noChangeShapeType="1"/>
          </p:cNvSpPr>
          <p:nvPr/>
        </p:nvSpPr>
        <p:spPr bwMode="auto">
          <a:xfrm>
            <a:off x="228600" y="3276600"/>
            <a:ext cx="609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10249" name="Line 11"/>
          <p:cNvSpPr>
            <a:spLocks noChangeShapeType="1"/>
          </p:cNvSpPr>
          <p:nvPr/>
        </p:nvSpPr>
        <p:spPr bwMode="auto">
          <a:xfrm rot="-5400000">
            <a:off x="495300" y="4533900"/>
            <a:ext cx="1600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10250" name="Oval 12"/>
          <p:cNvSpPr>
            <a:spLocks noChangeArrowheads="1"/>
          </p:cNvSpPr>
          <p:nvPr/>
        </p:nvSpPr>
        <p:spPr bwMode="auto">
          <a:xfrm rot="2721666">
            <a:off x="2209800" y="2819400"/>
            <a:ext cx="914400" cy="914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1" name="Line 13"/>
          <p:cNvSpPr>
            <a:spLocks noChangeShapeType="1"/>
          </p:cNvSpPr>
          <p:nvPr/>
        </p:nvSpPr>
        <p:spPr bwMode="auto">
          <a:xfrm rot="2721666">
            <a:off x="2667000" y="2819400"/>
            <a:ext cx="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52" name="Line 14"/>
          <p:cNvSpPr>
            <a:spLocks noChangeShapeType="1"/>
          </p:cNvSpPr>
          <p:nvPr/>
        </p:nvSpPr>
        <p:spPr bwMode="auto">
          <a:xfrm rot="2721666">
            <a:off x="2209800" y="327660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53" name="Text Box 15"/>
          <p:cNvSpPr txBox="1">
            <a:spLocks noChangeArrowheads="1"/>
          </p:cNvSpPr>
          <p:nvPr/>
        </p:nvSpPr>
        <p:spPr bwMode="auto">
          <a:xfrm>
            <a:off x="2489200" y="2552700"/>
            <a:ext cx="3921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_</a:t>
            </a:r>
          </a:p>
        </p:txBody>
      </p:sp>
      <p:sp>
        <p:nvSpPr>
          <p:cNvPr id="10254" name="Text Box 16"/>
          <p:cNvSpPr txBox="1">
            <a:spLocks noChangeArrowheads="1"/>
          </p:cNvSpPr>
          <p:nvPr/>
        </p:nvSpPr>
        <p:spPr bwMode="auto">
          <a:xfrm>
            <a:off x="2219325" y="3009900"/>
            <a:ext cx="3921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+</a:t>
            </a:r>
          </a:p>
        </p:txBody>
      </p:sp>
      <p:sp>
        <p:nvSpPr>
          <p:cNvPr id="10255" name="Line 17"/>
          <p:cNvSpPr>
            <a:spLocks noChangeShapeType="1"/>
          </p:cNvSpPr>
          <p:nvPr/>
        </p:nvSpPr>
        <p:spPr bwMode="auto">
          <a:xfrm>
            <a:off x="1752600" y="3276600"/>
            <a:ext cx="457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10256" name="Rectangle 18"/>
          <p:cNvSpPr>
            <a:spLocks noChangeArrowheads="1"/>
          </p:cNvSpPr>
          <p:nvPr/>
        </p:nvSpPr>
        <p:spPr bwMode="auto">
          <a:xfrm>
            <a:off x="3962400" y="2743200"/>
            <a:ext cx="2590800" cy="11430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7" name="Line 19"/>
          <p:cNvSpPr>
            <a:spLocks noChangeShapeType="1"/>
          </p:cNvSpPr>
          <p:nvPr/>
        </p:nvSpPr>
        <p:spPr bwMode="auto">
          <a:xfrm>
            <a:off x="3200400" y="3276600"/>
            <a:ext cx="762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10258" name="Line 20"/>
          <p:cNvSpPr>
            <a:spLocks noChangeShapeType="1"/>
          </p:cNvSpPr>
          <p:nvPr/>
        </p:nvSpPr>
        <p:spPr bwMode="auto">
          <a:xfrm>
            <a:off x="6553200" y="3276600"/>
            <a:ext cx="2438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10243" name="Object 21"/>
          <p:cNvGraphicFramePr>
            <a:graphicFrameLocks noChangeAspect="1"/>
          </p:cNvGraphicFramePr>
          <p:nvPr/>
        </p:nvGraphicFramePr>
        <p:xfrm>
          <a:off x="4343400" y="2743200"/>
          <a:ext cx="1857375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67" name="Equation" r:id="rId5" imgW="723600" imgH="431640" progId="Equation.3">
                  <p:embed/>
                </p:oleObj>
              </mc:Choice>
              <mc:Fallback>
                <p:oleObj name="Equation" r:id="rId5" imgW="723600" imgH="43164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2743200"/>
                        <a:ext cx="1857375" cy="1111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9" name="Line 22"/>
          <p:cNvSpPr>
            <a:spLocks noChangeShapeType="1"/>
          </p:cNvSpPr>
          <p:nvPr/>
        </p:nvSpPr>
        <p:spPr bwMode="auto">
          <a:xfrm>
            <a:off x="1295400" y="5334000"/>
            <a:ext cx="7239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non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10260" name="Line 23"/>
          <p:cNvSpPr>
            <a:spLocks noChangeShapeType="1"/>
          </p:cNvSpPr>
          <p:nvPr/>
        </p:nvSpPr>
        <p:spPr bwMode="auto">
          <a:xfrm rot="-5400000">
            <a:off x="7505700" y="4305300"/>
            <a:ext cx="2057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non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10261" name="Line 24"/>
          <p:cNvSpPr>
            <a:spLocks noChangeShapeType="1"/>
          </p:cNvSpPr>
          <p:nvPr/>
        </p:nvSpPr>
        <p:spPr bwMode="auto">
          <a:xfrm rot="-5400000">
            <a:off x="7848600" y="2590800"/>
            <a:ext cx="1371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non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10262" name="Rectangle 25"/>
          <p:cNvSpPr>
            <a:spLocks noChangeArrowheads="1"/>
          </p:cNvSpPr>
          <p:nvPr/>
        </p:nvSpPr>
        <p:spPr bwMode="auto">
          <a:xfrm>
            <a:off x="6400800" y="1371600"/>
            <a:ext cx="762000" cy="1066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0244" name="Object 26"/>
          <p:cNvGraphicFramePr>
            <a:graphicFrameLocks noChangeAspect="1"/>
          </p:cNvGraphicFramePr>
          <p:nvPr/>
        </p:nvGraphicFramePr>
        <p:xfrm>
          <a:off x="6477000" y="1346200"/>
          <a:ext cx="684213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68" name="Equation" r:id="rId7" imgW="266400" imgH="431640" progId="Equation.3">
                  <p:embed/>
                </p:oleObj>
              </mc:Choice>
              <mc:Fallback>
                <p:oleObj name="Equation" r:id="rId7" imgW="266400" imgH="43164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1346200"/>
                        <a:ext cx="684213" cy="1111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3" name="Line 27"/>
          <p:cNvSpPr>
            <a:spLocks noChangeShapeType="1"/>
          </p:cNvSpPr>
          <p:nvPr/>
        </p:nvSpPr>
        <p:spPr bwMode="auto">
          <a:xfrm>
            <a:off x="7162800" y="1905000"/>
            <a:ext cx="1371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non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10264" name="Line 28"/>
          <p:cNvSpPr>
            <a:spLocks noChangeShapeType="1"/>
          </p:cNvSpPr>
          <p:nvPr/>
        </p:nvSpPr>
        <p:spPr bwMode="auto">
          <a:xfrm>
            <a:off x="2667000" y="1905000"/>
            <a:ext cx="3733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non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10265" name="Line 29"/>
          <p:cNvSpPr>
            <a:spLocks noChangeShapeType="1"/>
          </p:cNvSpPr>
          <p:nvPr/>
        </p:nvSpPr>
        <p:spPr bwMode="auto">
          <a:xfrm rot="-5400000" flipH="1" flipV="1">
            <a:off x="2209800" y="2362200"/>
            <a:ext cx="914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10245" name="Object 30"/>
          <p:cNvGraphicFramePr>
            <a:graphicFrameLocks noChangeAspect="1"/>
          </p:cNvGraphicFramePr>
          <p:nvPr/>
        </p:nvGraphicFramePr>
        <p:xfrm>
          <a:off x="8610600" y="2574925"/>
          <a:ext cx="3905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69" name="Equation" r:id="rId9" imgW="152280" imgH="177480" progId="Equation.3">
                  <p:embed/>
                </p:oleObj>
              </mc:Choice>
              <mc:Fallback>
                <p:oleObj name="Equation" r:id="rId9" imgW="152280" imgH="17748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10600" y="2574925"/>
                        <a:ext cx="390525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839200" cy="1143000"/>
          </a:xfrm>
        </p:spPr>
        <p:txBody>
          <a:bodyPr/>
          <a:lstStyle/>
          <a:p>
            <a:r>
              <a:rPr lang="en-US" dirty="0" smtClean="0"/>
              <a:t>Example-7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6" name="Object 3"/>
          <p:cNvGraphicFramePr>
            <a:graphicFrameLocks noChangeAspect="1"/>
          </p:cNvGraphicFramePr>
          <p:nvPr/>
        </p:nvGraphicFramePr>
        <p:xfrm>
          <a:off x="228600" y="2454275"/>
          <a:ext cx="390525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64" name="Equation" r:id="rId3" imgW="152280" imgH="164880" progId="Equation.3">
                  <p:embed/>
                </p:oleObj>
              </mc:Choice>
              <mc:Fallback>
                <p:oleObj name="Equation" r:id="rId3" imgW="152280" imgH="1648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2454275"/>
                        <a:ext cx="390525" cy="425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838200" y="2606675"/>
            <a:ext cx="914400" cy="914400"/>
            <a:chOff x="768" y="2352"/>
            <a:chExt cx="672" cy="672"/>
          </a:xfrm>
        </p:grpSpPr>
        <p:sp>
          <p:nvSpPr>
            <p:cNvPr id="11278" name="Oval 5"/>
            <p:cNvSpPr>
              <a:spLocks noChangeArrowheads="1"/>
            </p:cNvSpPr>
            <p:nvPr/>
          </p:nvSpPr>
          <p:spPr bwMode="auto">
            <a:xfrm rot="2721666">
              <a:off x="768" y="2352"/>
              <a:ext cx="672" cy="67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9" name="Line 6"/>
            <p:cNvSpPr>
              <a:spLocks noChangeShapeType="1"/>
            </p:cNvSpPr>
            <p:nvPr/>
          </p:nvSpPr>
          <p:spPr bwMode="auto">
            <a:xfrm rot="2721666">
              <a:off x="1104" y="2352"/>
              <a:ext cx="0" cy="6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80" name="Line 7"/>
            <p:cNvSpPr>
              <a:spLocks noChangeShapeType="1"/>
            </p:cNvSpPr>
            <p:nvPr/>
          </p:nvSpPr>
          <p:spPr bwMode="auto">
            <a:xfrm rot="2721666">
              <a:off x="768" y="2688"/>
              <a:ext cx="6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81" name="Text Box 8"/>
            <p:cNvSpPr txBox="1">
              <a:spLocks noChangeArrowheads="1"/>
            </p:cNvSpPr>
            <p:nvPr/>
          </p:nvSpPr>
          <p:spPr bwMode="auto">
            <a:xfrm>
              <a:off x="992" y="2592"/>
              <a:ext cx="288" cy="3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/>
                <a:t>_</a:t>
              </a:r>
            </a:p>
          </p:txBody>
        </p:sp>
        <p:sp>
          <p:nvSpPr>
            <p:cNvPr id="11282" name="Text Box 9"/>
            <p:cNvSpPr txBox="1">
              <a:spLocks noChangeArrowheads="1"/>
            </p:cNvSpPr>
            <p:nvPr/>
          </p:nvSpPr>
          <p:spPr bwMode="auto">
            <a:xfrm>
              <a:off x="784" y="2520"/>
              <a:ext cx="288" cy="3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/>
                <a:t>+</a:t>
              </a:r>
            </a:p>
          </p:txBody>
        </p:sp>
      </p:grpSp>
      <p:sp>
        <p:nvSpPr>
          <p:cNvPr id="11271" name="Line 10"/>
          <p:cNvSpPr>
            <a:spLocks noChangeShapeType="1"/>
          </p:cNvSpPr>
          <p:nvPr/>
        </p:nvSpPr>
        <p:spPr bwMode="auto">
          <a:xfrm>
            <a:off x="228600" y="3063875"/>
            <a:ext cx="609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11272" name="Line 11"/>
          <p:cNvSpPr>
            <a:spLocks noChangeShapeType="1"/>
          </p:cNvSpPr>
          <p:nvPr/>
        </p:nvSpPr>
        <p:spPr bwMode="auto">
          <a:xfrm rot="-5400000">
            <a:off x="495300" y="4321175"/>
            <a:ext cx="1600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11273" name="Rectangle 12"/>
          <p:cNvSpPr>
            <a:spLocks noChangeArrowheads="1"/>
          </p:cNvSpPr>
          <p:nvPr/>
        </p:nvSpPr>
        <p:spPr bwMode="auto">
          <a:xfrm>
            <a:off x="2971800" y="2454275"/>
            <a:ext cx="3810000" cy="11430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4" name="Line 13"/>
          <p:cNvSpPr>
            <a:spLocks noChangeShapeType="1"/>
          </p:cNvSpPr>
          <p:nvPr/>
        </p:nvSpPr>
        <p:spPr bwMode="auto">
          <a:xfrm>
            <a:off x="1752600" y="3063875"/>
            <a:ext cx="1219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11275" name="Line 14"/>
          <p:cNvSpPr>
            <a:spLocks noChangeShapeType="1"/>
          </p:cNvSpPr>
          <p:nvPr/>
        </p:nvSpPr>
        <p:spPr bwMode="auto">
          <a:xfrm>
            <a:off x="6781800" y="3063875"/>
            <a:ext cx="2209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11267" name="Object 15"/>
          <p:cNvGraphicFramePr>
            <a:graphicFrameLocks noChangeAspect="1"/>
          </p:cNvGraphicFramePr>
          <p:nvPr/>
        </p:nvGraphicFramePr>
        <p:xfrm>
          <a:off x="3124200" y="2454275"/>
          <a:ext cx="3486150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65" name="Equation" r:id="rId5" imgW="1358640" imgH="431640" progId="Equation.3">
                  <p:embed/>
                </p:oleObj>
              </mc:Choice>
              <mc:Fallback>
                <p:oleObj name="Equation" r:id="rId5" imgW="1358640" imgH="43164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2454275"/>
                        <a:ext cx="3486150" cy="1111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6" name="Line 16"/>
          <p:cNvSpPr>
            <a:spLocks noChangeShapeType="1"/>
          </p:cNvSpPr>
          <p:nvPr/>
        </p:nvSpPr>
        <p:spPr bwMode="auto">
          <a:xfrm>
            <a:off x="1295400" y="5121275"/>
            <a:ext cx="6781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non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11277" name="Line 17"/>
          <p:cNvSpPr>
            <a:spLocks noChangeShapeType="1"/>
          </p:cNvSpPr>
          <p:nvPr/>
        </p:nvSpPr>
        <p:spPr bwMode="auto">
          <a:xfrm rot="-5400000">
            <a:off x="7048500" y="4092575"/>
            <a:ext cx="2057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none" w="med" len="lg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11268" name="Object 18"/>
          <p:cNvGraphicFramePr>
            <a:graphicFrameLocks noChangeAspect="1"/>
          </p:cNvGraphicFramePr>
          <p:nvPr/>
        </p:nvGraphicFramePr>
        <p:xfrm>
          <a:off x="8610600" y="2362200"/>
          <a:ext cx="3905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66" name="Equation" r:id="rId7" imgW="152280" imgH="177480" progId="Equation.3">
                  <p:embed/>
                </p:oleObj>
              </mc:Choice>
              <mc:Fallback>
                <p:oleObj name="Equation" r:id="rId7" imgW="152280" imgH="17748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10600" y="2362200"/>
                        <a:ext cx="390525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839200" cy="1143000"/>
          </a:xfrm>
        </p:spPr>
        <p:txBody>
          <a:bodyPr/>
          <a:lstStyle/>
          <a:p>
            <a:r>
              <a:rPr lang="en-US" dirty="0" smtClean="0"/>
              <a:t>Example-7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926976"/>
          </a:xfrm>
        </p:spPr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79512" y="908720"/>
            <a:ext cx="8640960" cy="4525963"/>
          </a:xfrm>
        </p:spPr>
        <p:txBody>
          <a:bodyPr>
            <a:normAutofit/>
          </a:bodyPr>
          <a:lstStyle/>
          <a:p>
            <a:pPr algn="just"/>
            <a:r>
              <a:rPr lang="en-GB" sz="2400" dirty="0" smtClean="0"/>
              <a:t>The operations of addition and subtraction have a special representation.</a:t>
            </a:r>
          </a:p>
          <a:p>
            <a:pPr algn="just"/>
            <a:endParaRPr lang="en-GB" sz="1000" dirty="0" smtClean="0"/>
          </a:p>
          <a:p>
            <a:pPr algn="just"/>
            <a:r>
              <a:rPr lang="en-GB" sz="2400" dirty="0" smtClean="0"/>
              <a:t>The block becomes a small circle, called a summing point, with the appropriate plus or minus sign associated with the arrows entering the circle. </a:t>
            </a:r>
          </a:p>
          <a:p>
            <a:pPr algn="just"/>
            <a:endParaRPr lang="en-GB" sz="1000" dirty="0" smtClean="0"/>
          </a:p>
          <a:p>
            <a:pPr algn="just"/>
            <a:r>
              <a:rPr lang="en-GB" sz="2400" dirty="0" smtClean="0"/>
              <a:t>The output is the algebraic sum of the inputs. </a:t>
            </a:r>
          </a:p>
          <a:p>
            <a:pPr algn="just"/>
            <a:endParaRPr lang="en-GB" sz="1000" dirty="0" smtClean="0"/>
          </a:p>
          <a:p>
            <a:pPr algn="just"/>
            <a:r>
              <a:rPr lang="en-GB" sz="2400" dirty="0" smtClean="0"/>
              <a:t>Any number of inputs may enter a summing point.</a:t>
            </a:r>
          </a:p>
          <a:p>
            <a:pPr algn="just"/>
            <a:endParaRPr lang="en-GB" sz="1000" dirty="0" smtClean="0"/>
          </a:p>
          <a:p>
            <a:pPr algn="just"/>
            <a:r>
              <a:rPr lang="en-GB" sz="2400" dirty="0" smtClean="0"/>
              <a:t>Some books put a cross in the circle.</a:t>
            </a:r>
            <a:endParaRPr lang="en-GB" sz="2400" dirty="0"/>
          </a:p>
        </p:txBody>
      </p:sp>
      <p:pic>
        <p:nvPicPr>
          <p:cNvPr id="7680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3240" y="5301208"/>
            <a:ext cx="2304256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6806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11760" y="5301208"/>
            <a:ext cx="2160240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6807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0" y="4853424"/>
            <a:ext cx="2280667" cy="1523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0114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11516" y="5301208"/>
            <a:ext cx="2296988" cy="1024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768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768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68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68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68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68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0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0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" name="Text Box 122"/>
          <p:cNvSpPr txBox="1">
            <a:spLocks noChangeArrowheads="1"/>
          </p:cNvSpPr>
          <p:nvPr/>
        </p:nvSpPr>
        <p:spPr bwMode="auto">
          <a:xfrm>
            <a:off x="539750" y="333375"/>
            <a:ext cx="3657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>
                <a:latin typeface="Arial" pitchFamily="34" charset="0"/>
                <a:ea typeface="宋体" pitchFamily="2" charset="-122"/>
              </a:rPr>
              <a:t>Example </a:t>
            </a:r>
            <a:r>
              <a:rPr lang="en-US" altLang="zh-CN" sz="2800" dirty="0" smtClean="0">
                <a:latin typeface="Arial" pitchFamily="34" charset="0"/>
                <a:ea typeface="宋体" pitchFamily="2" charset="-122"/>
              </a:rPr>
              <a:t>8</a:t>
            </a:r>
            <a:endParaRPr lang="en-US" altLang="zh-CN" sz="2800" dirty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3195" name="Rectangle 123"/>
          <p:cNvSpPr>
            <a:spLocks noChangeArrowheads="1"/>
          </p:cNvSpPr>
          <p:nvPr/>
        </p:nvSpPr>
        <p:spPr bwMode="auto">
          <a:xfrm>
            <a:off x="1403350" y="1125538"/>
            <a:ext cx="63373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Find the transfer function of the following block </a:t>
            </a:r>
            <a:r>
              <a:rPr lang="en-US" altLang="zh-CN" dirty="0" smtClean="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diagram</a:t>
            </a:r>
            <a:endParaRPr lang="zh-CN" altLang="en-US" dirty="0">
              <a:solidFill>
                <a:srgbClr val="333399"/>
              </a:solidFill>
              <a:latin typeface="Arial" pitchFamily="34" charset="0"/>
              <a:ea typeface="宋体" pitchFamily="2" charset="-122"/>
            </a:endParaRPr>
          </a:p>
        </p:txBody>
      </p:sp>
      <p:grpSp>
        <p:nvGrpSpPr>
          <p:cNvPr id="2" name="Group 130"/>
          <p:cNvGrpSpPr>
            <a:grpSpLocks/>
          </p:cNvGrpSpPr>
          <p:nvPr/>
        </p:nvGrpSpPr>
        <p:grpSpPr bwMode="auto">
          <a:xfrm>
            <a:off x="130175" y="2605088"/>
            <a:ext cx="8905875" cy="3200400"/>
            <a:chOff x="82" y="1641"/>
            <a:chExt cx="5610" cy="2016"/>
          </a:xfrm>
        </p:grpSpPr>
        <p:sp>
          <p:nvSpPr>
            <p:cNvPr id="3080" name="Line 8"/>
            <p:cNvSpPr>
              <a:spLocks noChangeShapeType="1"/>
            </p:cNvSpPr>
            <p:nvPr/>
          </p:nvSpPr>
          <p:spPr bwMode="auto">
            <a:xfrm>
              <a:off x="370" y="2293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3082" name="Line 10"/>
            <p:cNvSpPr>
              <a:spLocks noChangeShapeType="1"/>
            </p:cNvSpPr>
            <p:nvPr/>
          </p:nvSpPr>
          <p:spPr bwMode="auto">
            <a:xfrm flipV="1">
              <a:off x="802" y="2313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3084" name="Line 12"/>
            <p:cNvSpPr>
              <a:spLocks noChangeShapeType="1"/>
            </p:cNvSpPr>
            <p:nvPr/>
          </p:nvSpPr>
          <p:spPr bwMode="auto">
            <a:xfrm>
              <a:off x="1474" y="2313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3086" name="Line 14"/>
            <p:cNvSpPr>
              <a:spLocks noChangeShapeType="1"/>
            </p:cNvSpPr>
            <p:nvPr/>
          </p:nvSpPr>
          <p:spPr bwMode="auto">
            <a:xfrm>
              <a:off x="2194" y="2313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3090" name="Line 18"/>
            <p:cNvSpPr>
              <a:spLocks noChangeShapeType="1"/>
            </p:cNvSpPr>
            <p:nvPr/>
          </p:nvSpPr>
          <p:spPr bwMode="auto">
            <a:xfrm flipV="1">
              <a:off x="4690" y="2313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3093" name="Line 21"/>
            <p:cNvSpPr>
              <a:spLocks noChangeShapeType="1"/>
            </p:cNvSpPr>
            <p:nvPr/>
          </p:nvSpPr>
          <p:spPr bwMode="auto">
            <a:xfrm flipV="1">
              <a:off x="2722" y="2361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3094" name="Line 22"/>
            <p:cNvSpPr>
              <a:spLocks noChangeShapeType="1"/>
            </p:cNvSpPr>
            <p:nvPr/>
          </p:nvSpPr>
          <p:spPr bwMode="auto">
            <a:xfrm>
              <a:off x="5266" y="2293"/>
              <a:ext cx="0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3096" name="Line 24"/>
            <p:cNvSpPr>
              <a:spLocks noChangeShapeType="1"/>
            </p:cNvSpPr>
            <p:nvPr/>
          </p:nvSpPr>
          <p:spPr bwMode="auto">
            <a:xfrm flipV="1">
              <a:off x="1378" y="2389"/>
              <a:ext cx="0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3098" name="Line 26"/>
            <p:cNvSpPr>
              <a:spLocks noChangeShapeType="1"/>
            </p:cNvSpPr>
            <p:nvPr/>
          </p:nvSpPr>
          <p:spPr bwMode="auto">
            <a:xfrm>
              <a:off x="1138" y="2457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GB"/>
            </a:p>
          </p:txBody>
        </p:sp>
        <p:grpSp>
          <p:nvGrpSpPr>
            <p:cNvPr id="3" name="Group 55"/>
            <p:cNvGrpSpPr>
              <a:grpSpLocks/>
            </p:cNvGrpSpPr>
            <p:nvPr/>
          </p:nvGrpSpPr>
          <p:grpSpPr bwMode="auto">
            <a:xfrm>
              <a:off x="658" y="2121"/>
              <a:ext cx="96" cy="96"/>
              <a:chOff x="1344" y="1660"/>
              <a:chExt cx="96" cy="96"/>
            </a:xfrm>
          </p:grpSpPr>
          <p:sp>
            <p:nvSpPr>
              <p:cNvPr id="3099" name="Line 27"/>
              <p:cNvSpPr>
                <a:spLocks noChangeShapeType="1"/>
              </p:cNvSpPr>
              <p:nvPr/>
            </p:nvSpPr>
            <p:spPr bwMode="auto">
              <a:xfrm>
                <a:off x="1344" y="1708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3100" name="Line 28"/>
              <p:cNvSpPr>
                <a:spLocks noChangeShapeType="1"/>
              </p:cNvSpPr>
              <p:nvPr/>
            </p:nvSpPr>
            <p:spPr bwMode="auto">
              <a:xfrm flipV="1">
                <a:off x="1392" y="166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GB"/>
              </a:p>
            </p:txBody>
          </p:sp>
        </p:grpSp>
        <p:pic>
          <p:nvPicPr>
            <p:cNvPr id="3125" name="Picture 53" descr="untitled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02" y="2217"/>
              <a:ext cx="192" cy="192"/>
            </a:xfrm>
            <a:prstGeom prst="rect">
              <a:avLst/>
            </a:prstGeom>
            <a:noFill/>
          </p:spPr>
        </p:pic>
        <p:pic>
          <p:nvPicPr>
            <p:cNvPr id="3126" name="Picture 54" descr="untitled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82" y="2217"/>
              <a:ext cx="192" cy="192"/>
            </a:xfrm>
            <a:prstGeom prst="rect">
              <a:avLst/>
            </a:prstGeom>
            <a:noFill/>
          </p:spPr>
        </p:pic>
        <p:grpSp>
          <p:nvGrpSpPr>
            <p:cNvPr id="4" name="Group 56"/>
            <p:cNvGrpSpPr>
              <a:grpSpLocks/>
            </p:cNvGrpSpPr>
            <p:nvPr/>
          </p:nvGrpSpPr>
          <p:grpSpPr bwMode="auto">
            <a:xfrm>
              <a:off x="1090" y="2121"/>
              <a:ext cx="96" cy="96"/>
              <a:chOff x="1344" y="1660"/>
              <a:chExt cx="96" cy="96"/>
            </a:xfrm>
          </p:grpSpPr>
          <p:sp>
            <p:nvSpPr>
              <p:cNvPr id="3129" name="Line 57"/>
              <p:cNvSpPr>
                <a:spLocks noChangeShapeType="1"/>
              </p:cNvSpPr>
              <p:nvPr/>
            </p:nvSpPr>
            <p:spPr bwMode="auto">
              <a:xfrm>
                <a:off x="1344" y="1708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3130" name="Line 58"/>
              <p:cNvSpPr>
                <a:spLocks noChangeShapeType="1"/>
              </p:cNvSpPr>
              <p:nvPr/>
            </p:nvSpPr>
            <p:spPr bwMode="auto">
              <a:xfrm flipV="1">
                <a:off x="1392" y="166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GB"/>
              </a:p>
            </p:txBody>
          </p:sp>
        </p:grpSp>
        <p:sp>
          <p:nvSpPr>
            <p:cNvPr id="3131" name="Line 59"/>
            <p:cNvSpPr>
              <a:spLocks noChangeShapeType="1"/>
            </p:cNvSpPr>
            <p:nvPr/>
          </p:nvSpPr>
          <p:spPr bwMode="auto">
            <a:xfrm>
              <a:off x="658" y="2457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3132" name="Line 60"/>
            <p:cNvSpPr>
              <a:spLocks noChangeShapeType="1"/>
            </p:cNvSpPr>
            <p:nvPr/>
          </p:nvSpPr>
          <p:spPr bwMode="auto">
            <a:xfrm flipH="1">
              <a:off x="898" y="3657"/>
              <a:ext cx="43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3133" name="Line 61"/>
            <p:cNvSpPr>
              <a:spLocks noChangeShapeType="1"/>
            </p:cNvSpPr>
            <p:nvPr/>
          </p:nvSpPr>
          <p:spPr bwMode="auto">
            <a:xfrm flipV="1">
              <a:off x="5266" y="3321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3134" name="Line 62"/>
            <p:cNvSpPr>
              <a:spLocks noChangeShapeType="1"/>
            </p:cNvSpPr>
            <p:nvPr/>
          </p:nvSpPr>
          <p:spPr bwMode="auto">
            <a:xfrm flipV="1">
              <a:off x="898" y="2361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pic>
          <p:nvPicPr>
            <p:cNvPr id="3137" name="Picture 65" descr="untitled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930" y="2217"/>
              <a:ext cx="192" cy="192"/>
            </a:xfrm>
            <a:prstGeom prst="rect">
              <a:avLst/>
            </a:prstGeom>
            <a:noFill/>
          </p:spPr>
        </p:pic>
        <p:sp>
          <p:nvSpPr>
            <p:cNvPr id="3138" name="Line 66"/>
            <p:cNvSpPr>
              <a:spLocks noChangeShapeType="1"/>
            </p:cNvSpPr>
            <p:nvPr/>
          </p:nvSpPr>
          <p:spPr bwMode="auto">
            <a:xfrm>
              <a:off x="1378" y="3321"/>
              <a:ext cx="24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pic>
          <p:nvPicPr>
            <p:cNvPr id="3140" name="Picture 68" descr="untitled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626" y="2217"/>
              <a:ext cx="192" cy="192"/>
            </a:xfrm>
            <a:prstGeom prst="rect">
              <a:avLst/>
            </a:prstGeom>
            <a:noFill/>
          </p:spPr>
        </p:pic>
        <p:sp>
          <p:nvSpPr>
            <p:cNvPr id="3141" name="Line 69"/>
            <p:cNvSpPr>
              <a:spLocks noChangeShapeType="1"/>
            </p:cNvSpPr>
            <p:nvPr/>
          </p:nvSpPr>
          <p:spPr bwMode="auto">
            <a:xfrm>
              <a:off x="2818" y="2313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3142" name="Rectangle 70"/>
            <p:cNvSpPr>
              <a:spLocks noChangeArrowheads="1"/>
            </p:cNvSpPr>
            <p:nvPr/>
          </p:nvSpPr>
          <p:spPr bwMode="auto">
            <a:xfrm>
              <a:off x="3202" y="2169"/>
              <a:ext cx="432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143" name="Line 71"/>
            <p:cNvSpPr>
              <a:spLocks noChangeShapeType="1"/>
            </p:cNvSpPr>
            <p:nvPr/>
          </p:nvSpPr>
          <p:spPr bwMode="auto">
            <a:xfrm>
              <a:off x="2722" y="2889"/>
              <a:ext cx="25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grpSp>
          <p:nvGrpSpPr>
            <p:cNvPr id="5" name="Group 72"/>
            <p:cNvGrpSpPr>
              <a:grpSpLocks/>
            </p:cNvGrpSpPr>
            <p:nvPr/>
          </p:nvGrpSpPr>
          <p:grpSpPr bwMode="auto">
            <a:xfrm>
              <a:off x="2530" y="2121"/>
              <a:ext cx="96" cy="96"/>
              <a:chOff x="1344" y="1660"/>
              <a:chExt cx="96" cy="96"/>
            </a:xfrm>
          </p:grpSpPr>
          <p:sp>
            <p:nvSpPr>
              <p:cNvPr id="3145" name="Line 73"/>
              <p:cNvSpPr>
                <a:spLocks noChangeShapeType="1"/>
              </p:cNvSpPr>
              <p:nvPr/>
            </p:nvSpPr>
            <p:spPr bwMode="auto">
              <a:xfrm>
                <a:off x="1344" y="1708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3146" name="Line 74"/>
              <p:cNvSpPr>
                <a:spLocks noChangeShapeType="1"/>
              </p:cNvSpPr>
              <p:nvPr/>
            </p:nvSpPr>
            <p:spPr bwMode="auto">
              <a:xfrm flipV="1">
                <a:off x="1392" y="166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GB"/>
              </a:p>
            </p:txBody>
          </p:sp>
        </p:grpSp>
        <p:sp>
          <p:nvSpPr>
            <p:cNvPr id="3147" name="Line 75"/>
            <p:cNvSpPr>
              <a:spLocks noChangeShapeType="1"/>
            </p:cNvSpPr>
            <p:nvPr/>
          </p:nvSpPr>
          <p:spPr bwMode="auto">
            <a:xfrm>
              <a:off x="2578" y="2457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3148" name="Rectangle 76"/>
            <p:cNvSpPr>
              <a:spLocks noChangeArrowheads="1"/>
            </p:cNvSpPr>
            <p:nvPr/>
          </p:nvSpPr>
          <p:spPr bwMode="auto">
            <a:xfrm>
              <a:off x="4162" y="2169"/>
              <a:ext cx="432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149" name="Line 77"/>
            <p:cNvSpPr>
              <a:spLocks noChangeShapeType="1"/>
            </p:cNvSpPr>
            <p:nvPr/>
          </p:nvSpPr>
          <p:spPr bwMode="auto">
            <a:xfrm>
              <a:off x="3634" y="2313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3150" name="Line 78"/>
            <p:cNvSpPr>
              <a:spLocks noChangeShapeType="1"/>
            </p:cNvSpPr>
            <p:nvPr/>
          </p:nvSpPr>
          <p:spPr bwMode="auto">
            <a:xfrm>
              <a:off x="3858" y="2313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3153" name="Freeform 81"/>
            <p:cNvSpPr>
              <a:spLocks/>
            </p:cNvSpPr>
            <p:nvPr/>
          </p:nvSpPr>
          <p:spPr bwMode="auto">
            <a:xfrm>
              <a:off x="3858" y="2793"/>
              <a:ext cx="112" cy="24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6" y="48"/>
                </a:cxn>
                <a:cxn ang="0">
                  <a:pos x="96" y="192"/>
                </a:cxn>
                <a:cxn ang="0">
                  <a:pos x="0" y="240"/>
                </a:cxn>
              </a:cxnLst>
              <a:rect l="0" t="0" r="r" b="b"/>
              <a:pathLst>
                <a:path w="112" h="240">
                  <a:moveTo>
                    <a:pt x="0" y="0"/>
                  </a:moveTo>
                  <a:cubicBezTo>
                    <a:pt x="40" y="8"/>
                    <a:pt x="80" y="16"/>
                    <a:pt x="96" y="48"/>
                  </a:cubicBezTo>
                  <a:cubicBezTo>
                    <a:pt x="112" y="80"/>
                    <a:pt x="112" y="160"/>
                    <a:pt x="96" y="192"/>
                  </a:cubicBezTo>
                  <a:cubicBezTo>
                    <a:pt x="80" y="224"/>
                    <a:pt x="40" y="232"/>
                    <a:pt x="0" y="24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3154" name="Line 82"/>
            <p:cNvSpPr>
              <a:spLocks noChangeShapeType="1"/>
            </p:cNvSpPr>
            <p:nvPr/>
          </p:nvSpPr>
          <p:spPr bwMode="auto">
            <a:xfrm>
              <a:off x="3858" y="3033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3155" name="Rectangle 83"/>
            <p:cNvSpPr>
              <a:spLocks noChangeArrowheads="1"/>
            </p:cNvSpPr>
            <p:nvPr/>
          </p:nvSpPr>
          <p:spPr bwMode="auto">
            <a:xfrm>
              <a:off x="2098" y="3177"/>
              <a:ext cx="384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156" name="Rectangle 84"/>
            <p:cNvSpPr>
              <a:spLocks noChangeArrowheads="1"/>
            </p:cNvSpPr>
            <p:nvPr/>
          </p:nvSpPr>
          <p:spPr bwMode="auto">
            <a:xfrm>
              <a:off x="4162" y="2745"/>
              <a:ext cx="384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157" name="Line 85"/>
            <p:cNvSpPr>
              <a:spLocks noChangeShapeType="1"/>
            </p:cNvSpPr>
            <p:nvPr/>
          </p:nvSpPr>
          <p:spPr bwMode="auto">
            <a:xfrm>
              <a:off x="4594" y="2313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3158" name="Line 86"/>
            <p:cNvSpPr>
              <a:spLocks noChangeShapeType="1"/>
            </p:cNvSpPr>
            <p:nvPr/>
          </p:nvSpPr>
          <p:spPr bwMode="auto">
            <a:xfrm>
              <a:off x="3826" y="2313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grpSp>
          <p:nvGrpSpPr>
            <p:cNvPr id="6" name="Group 87"/>
            <p:cNvGrpSpPr>
              <a:grpSpLocks/>
            </p:cNvGrpSpPr>
            <p:nvPr/>
          </p:nvGrpSpPr>
          <p:grpSpPr bwMode="auto">
            <a:xfrm>
              <a:off x="4738" y="2121"/>
              <a:ext cx="96" cy="96"/>
              <a:chOff x="1344" y="1660"/>
              <a:chExt cx="96" cy="96"/>
            </a:xfrm>
          </p:grpSpPr>
          <p:sp>
            <p:nvSpPr>
              <p:cNvPr id="3160" name="Line 88"/>
              <p:cNvSpPr>
                <a:spLocks noChangeShapeType="1"/>
              </p:cNvSpPr>
              <p:nvPr/>
            </p:nvSpPr>
            <p:spPr bwMode="auto">
              <a:xfrm>
                <a:off x="1344" y="1708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3161" name="Line 89"/>
              <p:cNvSpPr>
                <a:spLocks noChangeShapeType="1"/>
              </p:cNvSpPr>
              <p:nvPr/>
            </p:nvSpPr>
            <p:spPr bwMode="auto">
              <a:xfrm flipV="1">
                <a:off x="1392" y="166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GB"/>
              </a:p>
            </p:txBody>
          </p:sp>
        </p:grpSp>
        <p:grpSp>
          <p:nvGrpSpPr>
            <p:cNvPr id="7" name="Group 90"/>
            <p:cNvGrpSpPr>
              <a:grpSpLocks/>
            </p:cNvGrpSpPr>
            <p:nvPr/>
          </p:nvGrpSpPr>
          <p:grpSpPr bwMode="auto">
            <a:xfrm>
              <a:off x="4834" y="1977"/>
              <a:ext cx="96" cy="96"/>
              <a:chOff x="1344" y="1660"/>
              <a:chExt cx="96" cy="96"/>
            </a:xfrm>
          </p:grpSpPr>
          <p:sp>
            <p:nvSpPr>
              <p:cNvPr id="3163" name="Line 91"/>
              <p:cNvSpPr>
                <a:spLocks noChangeShapeType="1"/>
              </p:cNvSpPr>
              <p:nvPr/>
            </p:nvSpPr>
            <p:spPr bwMode="auto">
              <a:xfrm>
                <a:off x="1344" y="1708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3164" name="Line 92"/>
              <p:cNvSpPr>
                <a:spLocks noChangeShapeType="1"/>
              </p:cNvSpPr>
              <p:nvPr/>
            </p:nvSpPr>
            <p:spPr bwMode="auto">
              <a:xfrm flipV="1">
                <a:off x="1392" y="166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GB"/>
              </a:p>
            </p:txBody>
          </p:sp>
        </p:grpSp>
        <p:sp>
          <p:nvSpPr>
            <p:cNvPr id="3165" name="Line 93"/>
            <p:cNvSpPr>
              <a:spLocks noChangeShapeType="1"/>
            </p:cNvSpPr>
            <p:nvPr/>
          </p:nvSpPr>
          <p:spPr bwMode="auto">
            <a:xfrm flipV="1">
              <a:off x="2962" y="1785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3166" name="Line 94"/>
            <p:cNvSpPr>
              <a:spLocks noChangeShapeType="1"/>
            </p:cNvSpPr>
            <p:nvPr/>
          </p:nvSpPr>
          <p:spPr bwMode="auto">
            <a:xfrm>
              <a:off x="2962" y="1785"/>
              <a:ext cx="20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3167" name="Line 95"/>
            <p:cNvSpPr>
              <a:spLocks noChangeShapeType="1"/>
            </p:cNvSpPr>
            <p:nvPr/>
          </p:nvSpPr>
          <p:spPr bwMode="auto">
            <a:xfrm>
              <a:off x="4978" y="1785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3168" name="Rectangle 96"/>
            <p:cNvSpPr>
              <a:spLocks noChangeArrowheads="1"/>
            </p:cNvSpPr>
            <p:nvPr/>
          </p:nvSpPr>
          <p:spPr bwMode="auto">
            <a:xfrm>
              <a:off x="3778" y="1641"/>
              <a:ext cx="384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graphicFrame>
          <p:nvGraphicFramePr>
            <p:cNvPr id="3171" name="Object 99"/>
            <p:cNvGraphicFramePr>
              <a:graphicFrameLocks noChangeAspect="1"/>
            </p:cNvGraphicFramePr>
            <p:nvPr/>
          </p:nvGraphicFramePr>
          <p:xfrm>
            <a:off x="3298" y="2169"/>
            <a:ext cx="288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1016" name="Equation" r:id="rId4" imgW="203040" imgH="215640" progId="Equation.3">
                    <p:embed/>
                  </p:oleObj>
                </mc:Choice>
                <mc:Fallback>
                  <p:oleObj name="Equation" r:id="rId4" imgW="203040" imgH="215640" progId="Equation.3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98" y="2169"/>
                          <a:ext cx="288" cy="30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2" name="Object 100"/>
            <p:cNvGraphicFramePr>
              <a:graphicFrameLocks noChangeAspect="1"/>
            </p:cNvGraphicFramePr>
            <p:nvPr/>
          </p:nvGraphicFramePr>
          <p:xfrm>
            <a:off x="4276" y="2169"/>
            <a:ext cx="270" cy="3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1017" name="Equation" r:id="rId6" imgW="190440" imgH="228600" progId="Equation.3">
                    <p:embed/>
                  </p:oleObj>
                </mc:Choice>
                <mc:Fallback>
                  <p:oleObj name="Equation" r:id="rId6" imgW="190440" imgH="228600" progId="Equation.3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76" y="2169"/>
                          <a:ext cx="270" cy="32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73" name="Rectangle 101"/>
            <p:cNvSpPr>
              <a:spLocks noChangeArrowheads="1"/>
            </p:cNvSpPr>
            <p:nvPr/>
          </p:nvSpPr>
          <p:spPr bwMode="auto">
            <a:xfrm>
              <a:off x="1906" y="2169"/>
              <a:ext cx="432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graphicFrame>
          <p:nvGraphicFramePr>
            <p:cNvPr id="3174" name="Object 102"/>
            <p:cNvGraphicFramePr>
              <a:graphicFrameLocks noChangeAspect="1"/>
            </p:cNvGraphicFramePr>
            <p:nvPr/>
          </p:nvGraphicFramePr>
          <p:xfrm>
            <a:off x="2002" y="2169"/>
            <a:ext cx="252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1018" name="Equation" r:id="rId8" imgW="177480" imgH="215640" progId="Equation.3">
                    <p:embed/>
                  </p:oleObj>
                </mc:Choice>
                <mc:Fallback>
                  <p:oleObj name="Equation" r:id="rId8" imgW="177480" imgH="215640" progId="Equation.3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02" y="2169"/>
                          <a:ext cx="252" cy="30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5" name="Object 103"/>
            <p:cNvGraphicFramePr>
              <a:graphicFrameLocks noChangeAspect="1"/>
            </p:cNvGraphicFramePr>
            <p:nvPr/>
          </p:nvGraphicFramePr>
          <p:xfrm>
            <a:off x="3874" y="1641"/>
            <a:ext cx="288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1019" name="Equation" r:id="rId10" imgW="203040" imgH="215640" progId="Equation.3">
                    <p:embed/>
                  </p:oleObj>
                </mc:Choice>
                <mc:Fallback>
                  <p:oleObj name="Equation" r:id="rId10" imgW="203040" imgH="215640" progId="Equation.3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4" y="1641"/>
                          <a:ext cx="288" cy="30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7" name="Object 105"/>
            <p:cNvGraphicFramePr>
              <a:graphicFrameLocks noChangeAspect="1"/>
            </p:cNvGraphicFramePr>
            <p:nvPr/>
          </p:nvGraphicFramePr>
          <p:xfrm>
            <a:off x="2164" y="3177"/>
            <a:ext cx="288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1020" name="Equation" r:id="rId12" imgW="203040" imgH="215640" progId="Equation.3">
                    <p:embed/>
                  </p:oleObj>
                </mc:Choice>
                <mc:Fallback>
                  <p:oleObj name="Equation" r:id="rId12" imgW="203040" imgH="215640" progId="Equation.3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4" y="3177"/>
                          <a:ext cx="288" cy="30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8" name="Object 106"/>
            <p:cNvGraphicFramePr>
              <a:graphicFrameLocks noChangeAspect="1"/>
            </p:cNvGraphicFramePr>
            <p:nvPr/>
          </p:nvGraphicFramePr>
          <p:xfrm>
            <a:off x="4210" y="2745"/>
            <a:ext cx="324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1021" name="Equation" r:id="rId14" imgW="228600" imgH="215640" progId="Equation.3">
                    <p:embed/>
                  </p:oleObj>
                </mc:Choice>
                <mc:Fallback>
                  <p:oleObj name="Equation" r:id="rId14" imgW="228600" imgH="215640" progId="Equation.3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10" y="2745"/>
                          <a:ext cx="324" cy="30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81" name="Object 109"/>
            <p:cNvGraphicFramePr>
              <a:graphicFrameLocks noChangeAspect="1"/>
            </p:cNvGraphicFramePr>
            <p:nvPr/>
          </p:nvGraphicFramePr>
          <p:xfrm>
            <a:off x="5242" y="1977"/>
            <a:ext cx="450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1022" name="Equation" r:id="rId16" imgW="317160" imgH="203040" progId="Equation.3">
                    <p:embed/>
                  </p:oleObj>
                </mc:Choice>
                <mc:Fallback>
                  <p:oleObj name="Equation" r:id="rId16" imgW="317160" imgH="203040" progId="Equation.3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42" y="1977"/>
                          <a:ext cx="450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8" name="Group 125"/>
            <p:cNvGrpSpPr>
              <a:grpSpLocks noChangeAspect="1"/>
            </p:cNvGrpSpPr>
            <p:nvPr/>
          </p:nvGrpSpPr>
          <p:grpSpPr bwMode="auto">
            <a:xfrm>
              <a:off x="82" y="1977"/>
              <a:ext cx="450" cy="288"/>
              <a:chOff x="82" y="1977"/>
              <a:chExt cx="450" cy="288"/>
            </a:xfrm>
          </p:grpSpPr>
          <p:sp>
            <p:nvSpPr>
              <p:cNvPr id="3196" name="AutoShape 124"/>
              <p:cNvSpPr>
                <a:spLocks noChangeAspect="1" noChangeArrowheads="1" noTextEdit="1"/>
              </p:cNvSpPr>
              <p:nvPr/>
            </p:nvSpPr>
            <p:spPr bwMode="auto">
              <a:xfrm>
                <a:off x="82" y="1977"/>
                <a:ext cx="45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198" name="Rectangle 126"/>
              <p:cNvSpPr>
                <a:spLocks noChangeArrowheads="1"/>
              </p:cNvSpPr>
              <p:nvPr/>
            </p:nvSpPr>
            <p:spPr bwMode="auto">
              <a:xfrm>
                <a:off x="432" y="1983"/>
                <a:ext cx="159" cy="2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700">
                    <a:solidFill>
                      <a:srgbClr val="000000"/>
                    </a:solidFill>
                    <a:ea typeface="宋体" pitchFamily="2" charset="-122"/>
                  </a:rPr>
                  <a:t>)</a:t>
                </a:r>
                <a:endParaRPr lang="en-US" altLang="zh-CN">
                  <a:ea typeface="宋体" pitchFamily="2" charset="-122"/>
                </a:endParaRPr>
              </a:p>
            </p:txBody>
          </p:sp>
          <p:sp>
            <p:nvSpPr>
              <p:cNvPr id="3199" name="Rectangle 127"/>
              <p:cNvSpPr>
                <a:spLocks noChangeArrowheads="1"/>
              </p:cNvSpPr>
              <p:nvPr/>
            </p:nvSpPr>
            <p:spPr bwMode="auto">
              <a:xfrm>
                <a:off x="260" y="1983"/>
                <a:ext cx="159" cy="2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700">
                    <a:solidFill>
                      <a:srgbClr val="000000"/>
                    </a:solidFill>
                    <a:ea typeface="宋体" pitchFamily="2" charset="-122"/>
                  </a:rPr>
                  <a:t>(</a:t>
                </a:r>
                <a:endParaRPr lang="en-US" altLang="zh-CN">
                  <a:ea typeface="宋体" pitchFamily="2" charset="-122"/>
                </a:endParaRPr>
              </a:p>
            </p:txBody>
          </p:sp>
          <p:sp>
            <p:nvSpPr>
              <p:cNvPr id="3200" name="Rectangle 128"/>
              <p:cNvSpPr>
                <a:spLocks noChangeArrowheads="1"/>
              </p:cNvSpPr>
              <p:nvPr/>
            </p:nvSpPr>
            <p:spPr bwMode="auto">
              <a:xfrm>
                <a:off x="341" y="1983"/>
                <a:ext cx="170" cy="2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700" i="1">
                    <a:solidFill>
                      <a:srgbClr val="000000"/>
                    </a:solidFill>
                    <a:ea typeface="宋体" pitchFamily="2" charset="-122"/>
                  </a:rPr>
                  <a:t>s</a:t>
                </a:r>
                <a:endParaRPr lang="en-US" altLang="zh-CN">
                  <a:ea typeface="宋体" pitchFamily="2" charset="-122"/>
                </a:endParaRPr>
              </a:p>
            </p:txBody>
          </p:sp>
          <p:sp>
            <p:nvSpPr>
              <p:cNvPr id="3201" name="Rectangle 129"/>
              <p:cNvSpPr>
                <a:spLocks noChangeArrowheads="1"/>
              </p:cNvSpPr>
              <p:nvPr/>
            </p:nvSpPr>
            <p:spPr bwMode="auto">
              <a:xfrm>
                <a:off x="121" y="1983"/>
                <a:ext cx="219" cy="2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700" i="1">
                    <a:solidFill>
                      <a:srgbClr val="000000"/>
                    </a:solidFill>
                    <a:ea typeface="宋体" pitchFamily="2" charset="-122"/>
                  </a:rPr>
                  <a:t>R</a:t>
                </a:r>
                <a:endParaRPr lang="en-US" altLang="zh-CN">
                  <a:ea typeface="宋体" pitchFamily="2" charset="-122"/>
                </a:endParaRPr>
              </a:p>
            </p:txBody>
          </p:sp>
        </p:grpSp>
      </p:grpSp>
    </p:spTree>
  </p:cSld>
  <p:clrMapOvr>
    <a:masterClrMapping/>
  </p:clrMapOvr>
  <p:transition advTm="118512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2"/>
          <p:cNvGrpSpPr>
            <a:grpSpLocks/>
          </p:cNvGrpSpPr>
          <p:nvPr/>
        </p:nvGrpSpPr>
        <p:grpSpPr bwMode="auto">
          <a:xfrm>
            <a:off x="381000" y="3733805"/>
            <a:ext cx="5573713" cy="503238"/>
            <a:chOff x="240" y="2352"/>
            <a:chExt cx="3511" cy="317"/>
          </a:xfrm>
        </p:grpSpPr>
        <p:sp>
          <p:nvSpPr>
            <p:cNvPr id="4099" name="Text Box 3"/>
            <p:cNvSpPr txBox="1">
              <a:spLocks noChangeArrowheads="1"/>
            </p:cNvSpPr>
            <p:nvPr/>
          </p:nvSpPr>
          <p:spPr bwMode="auto">
            <a:xfrm>
              <a:off x="240" y="2381"/>
              <a:ext cx="351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rgbClr val="333399"/>
                  </a:solidFill>
                  <a:latin typeface="Arial" pitchFamily="34" charset="0"/>
                  <a:ea typeface="宋体" pitchFamily="2" charset="-122"/>
                </a:rPr>
                <a:t>1. </a:t>
              </a:r>
              <a:r>
                <a:rPr lang="en-US" altLang="zh-CN" dirty="0">
                  <a:solidFill>
                    <a:srgbClr val="333399"/>
                  </a:solidFill>
                  <a:latin typeface="Arial" pitchFamily="34" charset="0"/>
                  <a:ea typeface="宋体" pitchFamily="2" charset="-122"/>
                </a:rPr>
                <a:t>Moving pickoff point A ahead of block</a:t>
              </a:r>
            </a:p>
          </p:txBody>
        </p:sp>
        <p:grpSp>
          <p:nvGrpSpPr>
            <p:cNvPr id="3" name="Group 107"/>
            <p:cNvGrpSpPr>
              <a:grpSpLocks/>
            </p:cNvGrpSpPr>
            <p:nvPr/>
          </p:nvGrpSpPr>
          <p:grpSpPr bwMode="auto">
            <a:xfrm>
              <a:off x="2915" y="2352"/>
              <a:ext cx="432" cy="306"/>
              <a:chOff x="2629" y="589"/>
              <a:chExt cx="432" cy="306"/>
            </a:xfrm>
          </p:grpSpPr>
          <p:sp>
            <p:nvSpPr>
              <p:cNvPr id="4168" name="Rectangle 72"/>
              <p:cNvSpPr>
                <a:spLocks noChangeArrowheads="1"/>
              </p:cNvSpPr>
              <p:nvPr/>
            </p:nvSpPr>
            <p:spPr bwMode="auto">
              <a:xfrm>
                <a:off x="2629" y="589"/>
                <a:ext cx="432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graphicFrame>
            <p:nvGraphicFramePr>
              <p:cNvPr id="4169" name="Object 73"/>
              <p:cNvGraphicFramePr>
                <a:graphicFrameLocks noChangeAspect="1"/>
              </p:cNvGraphicFramePr>
              <p:nvPr/>
            </p:nvGraphicFramePr>
            <p:xfrm>
              <a:off x="2725" y="589"/>
              <a:ext cx="288" cy="30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2248" name="Equation" r:id="rId3" imgW="203040" imgH="215640" progId="Equation.3">
                      <p:embed/>
                    </p:oleObj>
                  </mc:Choice>
                  <mc:Fallback>
                    <p:oleObj name="Equation" r:id="rId3" imgW="203040" imgH="215640" progId="Equation.3">
                      <p:embed/>
                      <p:pic>
                        <p:nvPicPr>
                          <p:cNvPr id="0" name="Picture 1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25" y="589"/>
                            <a:ext cx="288" cy="30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4191" name="Text Box 95"/>
          <p:cNvSpPr txBox="1">
            <a:spLocks noChangeArrowheads="1"/>
          </p:cNvSpPr>
          <p:nvPr/>
        </p:nvSpPr>
        <p:spPr bwMode="auto">
          <a:xfrm>
            <a:off x="395288" y="4506913"/>
            <a:ext cx="39973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2. </a:t>
            </a:r>
            <a:r>
              <a:rPr lang="en-US" altLang="zh-CN" dirty="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Eliminate loop I &amp; simplify</a:t>
            </a:r>
          </a:p>
        </p:txBody>
      </p:sp>
      <p:grpSp>
        <p:nvGrpSpPr>
          <p:cNvPr id="4" name="Group 117"/>
          <p:cNvGrpSpPr>
            <a:grpSpLocks/>
          </p:cNvGrpSpPr>
          <p:nvPr/>
        </p:nvGrpSpPr>
        <p:grpSpPr bwMode="auto">
          <a:xfrm>
            <a:off x="2057400" y="5257800"/>
            <a:ext cx="3886200" cy="914400"/>
            <a:chOff x="1296" y="3312"/>
            <a:chExt cx="2448" cy="576"/>
          </a:xfrm>
        </p:grpSpPr>
        <p:sp>
          <p:nvSpPr>
            <p:cNvPr id="4193" name="Line 97"/>
            <p:cNvSpPr>
              <a:spLocks noChangeShapeType="1"/>
            </p:cNvSpPr>
            <p:nvPr/>
          </p:nvSpPr>
          <p:spPr bwMode="auto">
            <a:xfrm>
              <a:off x="1296" y="3504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grpSp>
          <p:nvGrpSpPr>
            <p:cNvPr id="5" name="Group 106"/>
            <p:cNvGrpSpPr>
              <a:grpSpLocks/>
            </p:cNvGrpSpPr>
            <p:nvPr/>
          </p:nvGrpSpPr>
          <p:grpSpPr bwMode="auto">
            <a:xfrm>
              <a:off x="2064" y="3351"/>
              <a:ext cx="1008" cy="324"/>
              <a:chOff x="2064" y="3351"/>
              <a:chExt cx="1008" cy="324"/>
            </a:xfrm>
          </p:grpSpPr>
          <p:sp>
            <p:nvSpPr>
              <p:cNvPr id="4194" name="Rectangle 98"/>
              <p:cNvSpPr>
                <a:spLocks noChangeArrowheads="1"/>
              </p:cNvSpPr>
              <p:nvPr/>
            </p:nvSpPr>
            <p:spPr bwMode="auto">
              <a:xfrm>
                <a:off x="2064" y="3360"/>
                <a:ext cx="100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graphicFrame>
            <p:nvGraphicFramePr>
              <p:cNvPr id="4195" name="Object 99"/>
              <p:cNvGraphicFramePr>
                <a:graphicFrameLocks noChangeAspect="1"/>
              </p:cNvGraphicFramePr>
              <p:nvPr/>
            </p:nvGraphicFramePr>
            <p:xfrm>
              <a:off x="2160" y="3351"/>
              <a:ext cx="783" cy="3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2249" name="Equation" r:id="rId5" imgW="647640" imgH="228600" progId="Equation.3">
                      <p:embed/>
                    </p:oleObj>
                  </mc:Choice>
                  <mc:Fallback>
                    <p:oleObj name="Equation" r:id="rId5" imgW="647640" imgH="228600" progId="Equation.3">
                      <p:embed/>
                      <p:pic>
                        <p:nvPicPr>
                          <p:cNvPr id="0" name="Picture 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60" y="3351"/>
                            <a:ext cx="783" cy="32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4196" name="Line 100"/>
            <p:cNvSpPr>
              <a:spLocks noChangeShapeType="1"/>
            </p:cNvSpPr>
            <p:nvPr/>
          </p:nvSpPr>
          <p:spPr bwMode="auto">
            <a:xfrm>
              <a:off x="3072" y="3504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4197" name="Line 101"/>
            <p:cNvSpPr>
              <a:spLocks noChangeShapeType="1"/>
            </p:cNvSpPr>
            <p:nvPr/>
          </p:nvSpPr>
          <p:spPr bwMode="auto">
            <a:xfrm>
              <a:off x="1680" y="3504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graphicFrame>
          <p:nvGraphicFramePr>
            <p:cNvPr id="4198" name="Object 102"/>
            <p:cNvGraphicFramePr>
              <a:graphicFrameLocks noChangeAspect="1"/>
            </p:cNvGraphicFramePr>
            <p:nvPr/>
          </p:nvGraphicFramePr>
          <p:xfrm>
            <a:off x="1584" y="3312"/>
            <a:ext cx="133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250" name="Equation" r:id="rId7" imgW="152280" imgH="164880" progId="Equation.3">
                    <p:embed/>
                  </p:oleObj>
                </mc:Choice>
                <mc:Fallback>
                  <p:oleObj name="Equation" r:id="rId7" imgW="152280" imgH="164880" progId="Equation.3">
                    <p:embed/>
                    <p:pic>
                      <p:nvPicPr>
                        <p:cNvPr id="0" name="Picture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4" y="3312"/>
                          <a:ext cx="133" cy="144"/>
                        </a:xfrm>
                        <a:prstGeom prst="rect">
                          <a:avLst/>
                        </a:prstGeom>
                        <a:solidFill>
                          <a:srgbClr val="CCFFCC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216" name="Line 120"/>
          <p:cNvSpPr>
            <a:spLocks noChangeShapeType="1"/>
          </p:cNvSpPr>
          <p:nvPr/>
        </p:nvSpPr>
        <p:spPr bwMode="auto">
          <a:xfrm>
            <a:off x="381000" y="141605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GB"/>
          </a:p>
        </p:txBody>
      </p:sp>
      <p:sp>
        <p:nvSpPr>
          <p:cNvPr id="4217" name="Line 121"/>
          <p:cNvSpPr>
            <a:spLocks noChangeShapeType="1"/>
          </p:cNvSpPr>
          <p:nvPr/>
        </p:nvSpPr>
        <p:spPr bwMode="auto">
          <a:xfrm flipV="1">
            <a:off x="1066800" y="14478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GB"/>
          </a:p>
        </p:txBody>
      </p:sp>
      <p:sp>
        <p:nvSpPr>
          <p:cNvPr id="4218" name="Line 122"/>
          <p:cNvSpPr>
            <a:spLocks noChangeShapeType="1"/>
          </p:cNvSpPr>
          <p:nvPr/>
        </p:nvSpPr>
        <p:spPr bwMode="auto">
          <a:xfrm>
            <a:off x="2133600" y="1447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GB"/>
          </a:p>
        </p:txBody>
      </p:sp>
      <p:sp>
        <p:nvSpPr>
          <p:cNvPr id="4219" name="Line 123"/>
          <p:cNvSpPr>
            <a:spLocks noChangeShapeType="1"/>
          </p:cNvSpPr>
          <p:nvPr/>
        </p:nvSpPr>
        <p:spPr bwMode="auto">
          <a:xfrm>
            <a:off x="3276600" y="1447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GB"/>
          </a:p>
        </p:txBody>
      </p:sp>
      <p:sp>
        <p:nvSpPr>
          <p:cNvPr id="4220" name="Line 124"/>
          <p:cNvSpPr>
            <a:spLocks noChangeShapeType="1"/>
          </p:cNvSpPr>
          <p:nvPr/>
        </p:nvSpPr>
        <p:spPr bwMode="auto">
          <a:xfrm flipV="1">
            <a:off x="7239000" y="14478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GB"/>
          </a:p>
        </p:txBody>
      </p:sp>
      <p:sp>
        <p:nvSpPr>
          <p:cNvPr id="4221" name="Line 125"/>
          <p:cNvSpPr>
            <a:spLocks noChangeShapeType="1"/>
          </p:cNvSpPr>
          <p:nvPr/>
        </p:nvSpPr>
        <p:spPr bwMode="auto">
          <a:xfrm flipV="1">
            <a:off x="4114800" y="1524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GB"/>
          </a:p>
        </p:txBody>
      </p:sp>
      <p:sp>
        <p:nvSpPr>
          <p:cNvPr id="4222" name="Line 126"/>
          <p:cNvSpPr>
            <a:spLocks noChangeShapeType="1"/>
          </p:cNvSpPr>
          <p:nvPr/>
        </p:nvSpPr>
        <p:spPr bwMode="auto">
          <a:xfrm>
            <a:off x="8153400" y="1416050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GB"/>
          </a:p>
        </p:txBody>
      </p:sp>
      <p:sp>
        <p:nvSpPr>
          <p:cNvPr id="4223" name="Line 127"/>
          <p:cNvSpPr>
            <a:spLocks noChangeShapeType="1"/>
          </p:cNvSpPr>
          <p:nvPr/>
        </p:nvSpPr>
        <p:spPr bwMode="auto">
          <a:xfrm flipV="1">
            <a:off x="1981200" y="1568450"/>
            <a:ext cx="0" cy="9461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GB"/>
          </a:p>
        </p:txBody>
      </p:sp>
      <p:sp>
        <p:nvSpPr>
          <p:cNvPr id="4224" name="Line 128"/>
          <p:cNvSpPr>
            <a:spLocks noChangeShapeType="1"/>
          </p:cNvSpPr>
          <p:nvPr/>
        </p:nvSpPr>
        <p:spPr bwMode="auto">
          <a:xfrm>
            <a:off x="1600200" y="16764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GB"/>
          </a:p>
        </p:txBody>
      </p:sp>
      <p:grpSp>
        <p:nvGrpSpPr>
          <p:cNvPr id="6" name="Group 129"/>
          <p:cNvGrpSpPr>
            <a:grpSpLocks/>
          </p:cNvGrpSpPr>
          <p:nvPr/>
        </p:nvGrpSpPr>
        <p:grpSpPr bwMode="auto">
          <a:xfrm>
            <a:off x="838200" y="1143000"/>
            <a:ext cx="152400" cy="152400"/>
            <a:chOff x="1344" y="1660"/>
            <a:chExt cx="96" cy="96"/>
          </a:xfrm>
        </p:grpSpPr>
        <p:sp>
          <p:nvSpPr>
            <p:cNvPr id="4226" name="Line 130"/>
            <p:cNvSpPr>
              <a:spLocks noChangeShapeType="1"/>
            </p:cNvSpPr>
            <p:nvPr/>
          </p:nvSpPr>
          <p:spPr bwMode="auto">
            <a:xfrm>
              <a:off x="1344" y="1708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4227" name="Line 131"/>
            <p:cNvSpPr>
              <a:spLocks noChangeShapeType="1"/>
            </p:cNvSpPr>
            <p:nvPr/>
          </p:nvSpPr>
          <p:spPr bwMode="auto">
            <a:xfrm flipV="1">
              <a:off x="1392" y="166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GB"/>
            </a:p>
          </p:txBody>
        </p:sp>
      </p:grpSp>
      <p:pic>
        <p:nvPicPr>
          <p:cNvPr id="4228" name="Picture 132" descr="untitled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066800" y="1295400"/>
            <a:ext cx="304800" cy="304800"/>
          </a:xfrm>
          <a:prstGeom prst="rect">
            <a:avLst/>
          </a:prstGeom>
          <a:noFill/>
        </p:spPr>
      </p:pic>
      <p:pic>
        <p:nvPicPr>
          <p:cNvPr id="4229" name="Picture 133" descr="untitled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828800" y="1295400"/>
            <a:ext cx="304800" cy="304800"/>
          </a:xfrm>
          <a:prstGeom prst="rect">
            <a:avLst/>
          </a:prstGeom>
          <a:noFill/>
        </p:spPr>
      </p:pic>
      <p:grpSp>
        <p:nvGrpSpPr>
          <p:cNvPr id="7" name="Group 134"/>
          <p:cNvGrpSpPr>
            <a:grpSpLocks/>
          </p:cNvGrpSpPr>
          <p:nvPr/>
        </p:nvGrpSpPr>
        <p:grpSpPr bwMode="auto">
          <a:xfrm>
            <a:off x="1524000" y="1143000"/>
            <a:ext cx="152400" cy="152400"/>
            <a:chOff x="1344" y="1660"/>
            <a:chExt cx="96" cy="96"/>
          </a:xfrm>
        </p:grpSpPr>
        <p:sp>
          <p:nvSpPr>
            <p:cNvPr id="4231" name="Line 135"/>
            <p:cNvSpPr>
              <a:spLocks noChangeShapeType="1"/>
            </p:cNvSpPr>
            <p:nvPr/>
          </p:nvSpPr>
          <p:spPr bwMode="auto">
            <a:xfrm>
              <a:off x="1344" y="1708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4232" name="Line 136"/>
            <p:cNvSpPr>
              <a:spLocks noChangeShapeType="1"/>
            </p:cNvSpPr>
            <p:nvPr/>
          </p:nvSpPr>
          <p:spPr bwMode="auto">
            <a:xfrm flipV="1">
              <a:off x="1392" y="166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GB"/>
            </a:p>
          </p:txBody>
        </p:sp>
      </p:grpSp>
      <p:sp>
        <p:nvSpPr>
          <p:cNvPr id="4233" name="Line 137"/>
          <p:cNvSpPr>
            <a:spLocks noChangeShapeType="1"/>
          </p:cNvSpPr>
          <p:nvPr/>
        </p:nvSpPr>
        <p:spPr bwMode="auto">
          <a:xfrm>
            <a:off x="838200" y="16764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GB"/>
          </a:p>
        </p:txBody>
      </p:sp>
      <p:sp>
        <p:nvSpPr>
          <p:cNvPr id="4234" name="Line 138"/>
          <p:cNvSpPr>
            <a:spLocks noChangeShapeType="1"/>
          </p:cNvSpPr>
          <p:nvPr/>
        </p:nvSpPr>
        <p:spPr bwMode="auto">
          <a:xfrm flipH="1">
            <a:off x="1219200" y="3048000"/>
            <a:ext cx="6934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GB"/>
          </a:p>
        </p:txBody>
      </p:sp>
      <p:sp>
        <p:nvSpPr>
          <p:cNvPr id="4235" name="Line 139"/>
          <p:cNvSpPr>
            <a:spLocks noChangeShapeType="1"/>
          </p:cNvSpPr>
          <p:nvPr/>
        </p:nvSpPr>
        <p:spPr bwMode="auto">
          <a:xfrm flipV="1">
            <a:off x="1219200" y="15240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pic>
        <p:nvPicPr>
          <p:cNvPr id="4236" name="Picture 140" descr="untitled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620000" y="1295400"/>
            <a:ext cx="304800" cy="304800"/>
          </a:xfrm>
          <a:prstGeom prst="rect">
            <a:avLst/>
          </a:prstGeom>
          <a:noFill/>
        </p:spPr>
      </p:pic>
      <p:sp>
        <p:nvSpPr>
          <p:cNvPr id="4237" name="Line 141"/>
          <p:cNvSpPr>
            <a:spLocks noChangeShapeType="1"/>
          </p:cNvSpPr>
          <p:nvPr/>
        </p:nvSpPr>
        <p:spPr bwMode="auto">
          <a:xfrm>
            <a:off x="1981200" y="2514600"/>
            <a:ext cx="266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pic>
        <p:nvPicPr>
          <p:cNvPr id="4238" name="Picture 142" descr="untitled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962400" y="1295400"/>
            <a:ext cx="304800" cy="304800"/>
          </a:xfrm>
          <a:prstGeom prst="rect">
            <a:avLst/>
          </a:prstGeom>
          <a:noFill/>
        </p:spPr>
      </p:pic>
      <p:sp>
        <p:nvSpPr>
          <p:cNvPr id="4239" name="Line 143"/>
          <p:cNvSpPr>
            <a:spLocks noChangeShapeType="1"/>
          </p:cNvSpPr>
          <p:nvPr/>
        </p:nvSpPr>
        <p:spPr bwMode="auto">
          <a:xfrm>
            <a:off x="4267200" y="1447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GB"/>
          </a:p>
        </p:txBody>
      </p:sp>
      <p:sp>
        <p:nvSpPr>
          <p:cNvPr id="4240" name="Line 144"/>
          <p:cNvSpPr>
            <a:spLocks noChangeShapeType="1"/>
          </p:cNvSpPr>
          <p:nvPr/>
        </p:nvSpPr>
        <p:spPr bwMode="auto">
          <a:xfrm>
            <a:off x="4114800" y="2028825"/>
            <a:ext cx="403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grpSp>
        <p:nvGrpSpPr>
          <p:cNvPr id="8" name="Group 145"/>
          <p:cNvGrpSpPr>
            <a:grpSpLocks/>
          </p:cNvGrpSpPr>
          <p:nvPr/>
        </p:nvGrpSpPr>
        <p:grpSpPr bwMode="auto">
          <a:xfrm>
            <a:off x="3810000" y="1143000"/>
            <a:ext cx="152400" cy="152400"/>
            <a:chOff x="1344" y="1660"/>
            <a:chExt cx="96" cy="96"/>
          </a:xfrm>
        </p:grpSpPr>
        <p:sp>
          <p:nvSpPr>
            <p:cNvPr id="4242" name="Line 146"/>
            <p:cNvSpPr>
              <a:spLocks noChangeShapeType="1"/>
            </p:cNvSpPr>
            <p:nvPr/>
          </p:nvSpPr>
          <p:spPr bwMode="auto">
            <a:xfrm>
              <a:off x="1344" y="1708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4243" name="Line 147"/>
            <p:cNvSpPr>
              <a:spLocks noChangeShapeType="1"/>
            </p:cNvSpPr>
            <p:nvPr/>
          </p:nvSpPr>
          <p:spPr bwMode="auto">
            <a:xfrm flipV="1">
              <a:off x="1392" y="166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GB"/>
            </a:p>
          </p:txBody>
        </p:sp>
      </p:grpSp>
      <p:sp>
        <p:nvSpPr>
          <p:cNvPr id="4244" name="Line 148"/>
          <p:cNvSpPr>
            <a:spLocks noChangeShapeType="1"/>
          </p:cNvSpPr>
          <p:nvPr/>
        </p:nvSpPr>
        <p:spPr bwMode="auto">
          <a:xfrm>
            <a:off x="3886200" y="16764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GB"/>
          </a:p>
        </p:txBody>
      </p:sp>
      <p:sp>
        <p:nvSpPr>
          <p:cNvPr id="4245" name="Line 149"/>
          <p:cNvSpPr>
            <a:spLocks noChangeShapeType="1"/>
          </p:cNvSpPr>
          <p:nvPr/>
        </p:nvSpPr>
        <p:spPr bwMode="auto">
          <a:xfrm>
            <a:off x="5562600" y="1447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246" name="Line 150"/>
          <p:cNvSpPr>
            <a:spLocks noChangeShapeType="1"/>
          </p:cNvSpPr>
          <p:nvPr/>
        </p:nvSpPr>
        <p:spPr bwMode="auto">
          <a:xfrm>
            <a:off x="7086600" y="1447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247" name="Line 151"/>
          <p:cNvSpPr>
            <a:spLocks noChangeShapeType="1"/>
          </p:cNvSpPr>
          <p:nvPr/>
        </p:nvSpPr>
        <p:spPr bwMode="auto">
          <a:xfrm>
            <a:off x="5943600" y="1447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grpSp>
        <p:nvGrpSpPr>
          <p:cNvPr id="9" name="Group 152"/>
          <p:cNvGrpSpPr>
            <a:grpSpLocks/>
          </p:cNvGrpSpPr>
          <p:nvPr/>
        </p:nvGrpSpPr>
        <p:grpSpPr bwMode="auto">
          <a:xfrm>
            <a:off x="7391400" y="1219200"/>
            <a:ext cx="152400" cy="152400"/>
            <a:chOff x="1344" y="1660"/>
            <a:chExt cx="96" cy="96"/>
          </a:xfrm>
        </p:grpSpPr>
        <p:sp>
          <p:nvSpPr>
            <p:cNvPr id="4249" name="Line 153"/>
            <p:cNvSpPr>
              <a:spLocks noChangeShapeType="1"/>
            </p:cNvSpPr>
            <p:nvPr/>
          </p:nvSpPr>
          <p:spPr bwMode="auto">
            <a:xfrm>
              <a:off x="1344" y="1708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4250" name="Line 154"/>
            <p:cNvSpPr>
              <a:spLocks noChangeShapeType="1"/>
            </p:cNvSpPr>
            <p:nvPr/>
          </p:nvSpPr>
          <p:spPr bwMode="auto">
            <a:xfrm flipV="1">
              <a:off x="1392" y="166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GB"/>
            </a:p>
          </p:txBody>
        </p:sp>
      </p:grpSp>
      <p:grpSp>
        <p:nvGrpSpPr>
          <p:cNvPr id="10" name="Group 155"/>
          <p:cNvGrpSpPr>
            <a:grpSpLocks/>
          </p:cNvGrpSpPr>
          <p:nvPr/>
        </p:nvGrpSpPr>
        <p:grpSpPr bwMode="auto">
          <a:xfrm>
            <a:off x="7467600" y="990600"/>
            <a:ext cx="152400" cy="152400"/>
            <a:chOff x="1344" y="1660"/>
            <a:chExt cx="96" cy="96"/>
          </a:xfrm>
        </p:grpSpPr>
        <p:sp>
          <p:nvSpPr>
            <p:cNvPr id="4252" name="Line 156"/>
            <p:cNvSpPr>
              <a:spLocks noChangeShapeType="1"/>
            </p:cNvSpPr>
            <p:nvPr/>
          </p:nvSpPr>
          <p:spPr bwMode="auto">
            <a:xfrm>
              <a:off x="1344" y="1708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4253" name="Line 157"/>
            <p:cNvSpPr>
              <a:spLocks noChangeShapeType="1"/>
            </p:cNvSpPr>
            <p:nvPr/>
          </p:nvSpPr>
          <p:spPr bwMode="auto">
            <a:xfrm flipV="1">
              <a:off x="1392" y="166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GB"/>
            </a:p>
          </p:txBody>
        </p:sp>
      </p:grpSp>
      <p:sp>
        <p:nvSpPr>
          <p:cNvPr id="4254" name="Line 158"/>
          <p:cNvSpPr>
            <a:spLocks noChangeShapeType="1"/>
          </p:cNvSpPr>
          <p:nvPr/>
        </p:nvSpPr>
        <p:spPr bwMode="auto">
          <a:xfrm flipV="1">
            <a:off x="4800600" y="914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255" name="Line 159"/>
          <p:cNvSpPr>
            <a:spLocks noChangeShapeType="1"/>
          </p:cNvSpPr>
          <p:nvPr/>
        </p:nvSpPr>
        <p:spPr bwMode="auto">
          <a:xfrm>
            <a:off x="7696200" y="914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grpSp>
        <p:nvGrpSpPr>
          <p:cNvPr id="11" name="Group 160"/>
          <p:cNvGrpSpPr>
            <a:grpSpLocks/>
          </p:cNvGrpSpPr>
          <p:nvPr/>
        </p:nvGrpSpPr>
        <p:grpSpPr bwMode="auto">
          <a:xfrm>
            <a:off x="2819400" y="1219200"/>
            <a:ext cx="685800" cy="485775"/>
            <a:chOff x="1776" y="1440"/>
            <a:chExt cx="432" cy="306"/>
          </a:xfrm>
        </p:grpSpPr>
        <p:sp>
          <p:nvSpPr>
            <p:cNvPr id="4257" name="Rectangle 161"/>
            <p:cNvSpPr>
              <a:spLocks noChangeArrowheads="1"/>
            </p:cNvSpPr>
            <p:nvPr/>
          </p:nvSpPr>
          <p:spPr bwMode="auto">
            <a:xfrm>
              <a:off x="1776" y="1440"/>
              <a:ext cx="432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graphicFrame>
          <p:nvGraphicFramePr>
            <p:cNvPr id="4258" name="Object 162"/>
            <p:cNvGraphicFramePr>
              <a:graphicFrameLocks noChangeAspect="1"/>
            </p:cNvGraphicFramePr>
            <p:nvPr/>
          </p:nvGraphicFramePr>
          <p:xfrm>
            <a:off x="1872" y="1440"/>
            <a:ext cx="252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251" name="Equation" r:id="rId10" imgW="177480" imgH="215640" progId="Equation.3">
                    <p:embed/>
                  </p:oleObj>
                </mc:Choice>
                <mc:Fallback>
                  <p:oleObj name="Equation" r:id="rId10" imgW="177480" imgH="215640" progId="Equation.3">
                    <p:embed/>
                    <p:pic>
                      <p:nvPicPr>
                        <p:cNvPr id="0" name="Picture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2" y="1440"/>
                          <a:ext cx="252" cy="30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" name="Group 163"/>
          <p:cNvGrpSpPr>
            <a:grpSpLocks/>
          </p:cNvGrpSpPr>
          <p:nvPr/>
        </p:nvGrpSpPr>
        <p:grpSpPr bwMode="auto">
          <a:xfrm>
            <a:off x="6629400" y="1800225"/>
            <a:ext cx="685800" cy="485775"/>
            <a:chOff x="4176" y="1806"/>
            <a:chExt cx="432" cy="306"/>
          </a:xfrm>
        </p:grpSpPr>
        <p:sp>
          <p:nvSpPr>
            <p:cNvPr id="4260" name="Rectangle 164"/>
            <p:cNvSpPr>
              <a:spLocks noChangeArrowheads="1"/>
            </p:cNvSpPr>
            <p:nvPr/>
          </p:nvSpPr>
          <p:spPr bwMode="auto">
            <a:xfrm>
              <a:off x="4176" y="1806"/>
              <a:ext cx="432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graphicFrame>
          <p:nvGraphicFramePr>
            <p:cNvPr id="4261" name="Object 165"/>
            <p:cNvGraphicFramePr>
              <a:graphicFrameLocks noChangeAspect="1"/>
            </p:cNvGraphicFramePr>
            <p:nvPr/>
          </p:nvGraphicFramePr>
          <p:xfrm>
            <a:off x="4236" y="1806"/>
            <a:ext cx="324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252" name="Equation" r:id="rId12" imgW="228600" imgH="215640" progId="Equation.3">
                    <p:embed/>
                  </p:oleObj>
                </mc:Choice>
                <mc:Fallback>
                  <p:oleObj name="Equation" r:id="rId12" imgW="228600" imgH="215640" progId="Equation.3">
                    <p:embed/>
                    <p:pic>
                      <p:nvPicPr>
                        <p:cNvPr id="0" name="Picture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36" y="1806"/>
                          <a:ext cx="324" cy="30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262" name="Object 166"/>
          <p:cNvGraphicFramePr>
            <a:graphicFrameLocks noChangeAspect="1"/>
          </p:cNvGraphicFramePr>
          <p:nvPr/>
        </p:nvGraphicFramePr>
        <p:xfrm>
          <a:off x="8201025" y="990600"/>
          <a:ext cx="7143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253" name="Equation" r:id="rId14" imgW="317160" imgH="203040" progId="Equation.3">
                  <p:embed/>
                </p:oleObj>
              </mc:Choice>
              <mc:Fallback>
                <p:oleObj name="Equation" r:id="rId14" imgW="317160" imgH="2030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01025" y="990600"/>
                        <a:ext cx="714375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63" name="Line 167"/>
          <p:cNvSpPr>
            <a:spLocks noChangeShapeType="1"/>
          </p:cNvSpPr>
          <p:nvPr/>
        </p:nvSpPr>
        <p:spPr bwMode="auto">
          <a:xfrm>
            <a:off x="4800600" y="914400"/>
            <a:ext cx="289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grpSp>
        <p:nvGrpSpPr>
          <p:cNvPr id="13" name="Group 168"/>
          <p:cNvGrpSpPr>
            <a:grpSpLocks/>
          </p:cNvGrpSpPr>
          <p:nvPr/>
        </p:nvGrpSpPr>
        <p:grpSpPr bwMode="auto">
          <a:xfrm>
            <a:off x="6019800" y="657225"/>
            <a:ext cx="609600" cy="485775"/>
            <a:chOff x="3792" y="1086"/>
            <a:chExt cx="384" cy="306"/>
          </a:xfrm>
        </p:grpSpPr>
        <p:sp>
          <p:nvSpPr>
            <p:cNvPr id="4265" name="Rectangle 169"/>
            <p:cNvSpPr>
              <a:spLocks noChangeArrowheads="1"/>
            </p:cNvSpPr>
            <p:nvPr/>
          </p:nvSpPr>
          <p:spPr bwMode="auto">
            <a:xfrm>
              <a:off x="3792" y="1086"/>
              <a:ext cx="384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graphicFrame>
          <p:nvGraphicFramePr>
            <p:cNvPr id="4266" name="Object 170"/>
            <p:cNvGraphicFramePr>
              <a:graphicFrameLocks noChangeAspect="1"/>
            </p:cNvGraphicFramePr>
            <p:nvPr/>
          </p:nvGraphicFramePr>
          <p:xfrm>
            <a:off x="3888" y="1086"/>
            <a:ext cx="288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254" name="Equation" r:id="rId16" imgW="203040" imgH="215640" progId="Equation.3">
                    <p:embed/>
                  </p:oleObj>
                </mc:Choice>
                <mc:Fallback>
                  <p:oleObj name="Equation" r:id="rId16" imgW="203040" imgH="215640" progId="Equation.3">
                    <p:embed/>
                    <p:pic>
                      <p:nvPicPr>
                        <p:cNvPr id="0" name="Picture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8" y="1086"/>
                          <a:ext cx="288" cy="30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" name="Group 171"/>
          <p:cNvGrpSpPr>
            <a:grpSpLocks/>
          </p:cNvGrpSpPr>
          <p:nvPr/>
        </p:nvGrpSpPr>
        <p:grpSpPr bwMode="auto">
          <a:xfrm>
            <a:off x="3124200" y="1447800"/>
            <a:ext cx="1676400" cy="1066800"/>
            <a:chOff x="2784" y="1584"/>
            <a:chExt cx="1056" cy="672"/>
          </a:xfrm>
        </p:grpSpPr>
        <p:grpSp>
          <p:nvGrpSpPr>
            <p:cNvPr id="15" name="Group 172"/>
            <p:cNvGrpSpPr>
              <a:grpSpLocks/>
            </p:cNvGrpSpPr>
            <p:nvPr/>
          </p:nvGrpSpPr>
          <p:grpSpPr bwMode="auto">
            <a:xfrm>
              <a:off x="3744" y="1584"/>
              <a:ext cx="96" cy="672"/>
              <a:chOff x="3744" y="1584"/>
              <a:chExt cx="96" cy="672"/>
            </a:xfrm>
          </p:grpSpPr>
          <p:sp>
            <p:nvSpPr>
              <p:cNvPr id="4269" name="Freeform 173"/>
              <p:cNvSpPr>
                <a:spLocks/>
              </p:cNvSpPr>
              <p:nvPr/>
            </p:nvSpPr>
            <p:spPr bwMode="auto">
              <a:xfrm>
                <a:off x="3744" y="1824"/>
                <a:ext cx="96" cy="24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96" y="48"/>
                  </a:cxn>
                  <a:cxn ang="0">
                    <a:pos x="96" y="192"/>
                  </a:cxn>
                  <a:cxn ang="0">
                    <a:pos x="0" y="240"/>
                  </a:cxn>
                </a:cxnLst>
                <a:rect l="0" t="0" r="r" b="b"/>
                <a:pathLst>
                  <a:path w="112" h="240">
                    <a:moveTo>
                      <a:pt x="0" y="0"/>
                    </a:moveTo>
                    <a:cubicBezTo>
                      <a:pt x="40" y="8"/>
                      <a:pt x="80" y="16"/>
                      <a:pt x="96" y="48"/>
                    </a:cubicBezTo>
                    <a:cubicBezTo>
                      <a:pt x="112" y="80"/>
                      <a:pt x="112" y="160"/>
                      <a:pt x="96" y="192"/>
                    </a:cubicBezTo>
                    <a:cubicBezTo>
                      <a:pt x="80" y="224"/>
                      <a:pt x="40" y="232"/>
                      <a:pt x="0" y="24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270" name="Line 174"/>
              <p:cNvSpPr>
                <a:spLocks noChangeShapeType="1"/>
              </p:cNvSpPr>
              <p:nvPr/>
            </p:nvSpPr>
            <p:spPr bwMode="auto">
              <a:xfrm>
                <a:off x="3744" y="206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271" name="Line 175"/>
              <p:cNvSpPr>
                <a:spLocks noChangeShapeType="1"/>
              </p:cNvSpPr>
              <p:nvPr/>
            </p:nvSpPr>
            <p:spPr bwMode="auto">
              <a:xfrm flipV="1">
                <a:off x="3744" y="158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</p:grpSp>
        <p:sp>
          <p:nvSpPr>
            <p:cNvPr id="4272" name="Line 176"/>
            <p:cNvSpPr>
              <a:spLocks noChangeShapeType="1"/>
            </p:cNvSpPr>
            <p:nvPr/>
          </p:nvSpPr>
          <p:spPr bwMode="auto">
            <a:xfrm>
              <a:off x="2784" y="2256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16" name="Group 177"/>
          <p:cNvGrpSpPr>
            <a:grpSpLocks/>
          </p:cNvGrpSpPr>
          <p:nvPr/>
        </p:nvGrpSpPr>
        <p:grpSpPr bwMode="auto">
          <a:xfrm>
            <a:off x="5105400" y="1219200"/>
            <a:ext cx="685800" cy="485775"/>
            <a:chOff x="3216" y="1440"/>
            <a:chExt cx="432" cy="306"/>
          </a:xfrm>
        </p:grpSpPr>
        <p:sp>
          <p:nvSpPr>
            <p:cNvPr id="4274" name="Rectangle 178"/>
            <p:cNvSpPr>
              <a:spLocks noChangeArrowheads="1"/>
            </p:cNvSpPr>
            <p:nvPr/>
          </p:nvSpPr>
          <p:spPr bwMode="auto">
            <a:xfrm>
              <a:off x="3216" y="1440"/>
              <a:ext cx="432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graphicFrame>
          <p:nvGraphicFramePr>
            <p:cNvPr id="4275" name="Object 179"/>
            <p:cNvGraphicFramePr>
              <a:graphicFrameLocks noChangeAspect="1"/>
            </p:cNvGraphicFramePr>
            <p:nvPr/>
          </p:nvGraphicFramePr>
          <p:xfrm>
            <a:off x="3312" y="1440"/>
            <a:ext cx="288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255" name="Equation" r:id="rId18" imgW="203040" imgH="215640" progId="Equation.3">
                    <p:embed/>
                  </p:oleObj>
                </mc:Choice>
                <mc:Fallback>
                  <p:oleObj name="Equation" r:id="rId18" imgW="203040" imgH="215640" progId="Equation.3">
                    <p:embed/>
                    <p:pic>
                      <p:nvPicPr>
                        <p:cNvPr id="0" name="Picture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2" y="1440"/>
                          <a:ext cx="288" cy="30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" name="Group 180"/>
          <p:cNvGrpSpPr>
            <a:grpSpLocks/>
          </p:cNvGrpSpPr>
          <p:nvPr/>
        </p:nvGrpSpPr>
        <p:grpSpPr bwMode="auto">
          <a:xfrm>
            <a:off x="2438400" y="2286000"/>
            <a:ext cx="609600" cy="485775"/>
            <a:chOff x="2016" y="2112"/>
            <a:chExt cx="384" cy="306"/>
          </a:xfrm>
        </p:grpSpPr>
        <p:sp>
          <p:nvSpPr>
            <p:cNvPr id="4277" name="Rectangle 181"/>
            <p:cNvSpPr>
              <a:spLocks noChangeArrowheads="1"/>
            </p:cNvSpPr>
            <p:nvPr/>
          </p:nvSpPr>
          <p:spPr bwMode="auto">
            <a:xfrm>
              <a:off x="2016" y="2112"/>
              <a:ext cx="384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graphicFrame>
          <p:nvGraphicFramePr>
            <p:cNvPr id="4278" name="Object 182"/>
            <p:cNvGraphicFramePr>
              <a:graphicFrameLocks noChangeAspect="1"/>
            </p:cNvGraphicFramePr>
            <p:nvPr/>
          </p:nvGraphicFramePr>
          <p:xfrm>
            <a:off x="2082" y="2112"/>
            <a:ext cx="288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256" name="Equation" r:id="rId19" imgW="203040" imgH="215640" progId="Equation.3">
                    <p:embed/>
                  </p:oleObj>
                </mc:Choice>
                <mc:Fallback>
                  <p:oleObj name="Equation" r:id="rId19" imgW="203040" imgH="215640" progId="Equation.3">
                    <p:embed/>
                    <p:pic>
                      <p:nvPicPr>
                        <p:cNvPr id="0" name="Picture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82" y="2112"/>
                          <a:ext cx="288" cy="30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279" name="Object 183"/>
          <p:cNvGraphicFramePr>
            <a:graphicFrameLocks noChangeAspect="1"/>
          </p:cNvGraphicFramePr>
          <p:nvPr/>
        </p:nvGraphicFramePr>
        <p:xfrm>
          <a:off x="6172200" y="1219200"/>
          <a:ext cx="211138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257" name="Equation" r:id="rId21" imgW="152280" imgH="164880" progId="Equation.3">
                  <p:embed/>
                </p:oleObj>
              </mc:Choice>
              <mc:Fallback>
                <p:oleObj name="Equation" r:id="rId21" imgW="152280" imgH="1648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1219200"/>
                        <a:ext cx="211138" cy="228600"/>
                      </a:xfrm>
                      <a:prstGeom prst="rect">
                        <a:avLst/>
                      </a:prstGeom>
                      <a:solidFill>
                        <a:srgbClr val="00FF99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80" name="Object 184"/>
          <p:cNvGraphicFramePr>
            <a:graphicFrameLocks noChangeAspect="1"/>
          </p:cNvGraphicFramePr>
          <p:nvPr/>
        </p:nvGraphicFramePr>
        <p:xfrm>
          <a:off x="4495800" y="1219200"/>
          <a:ext cx="211138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258" name="Equation" r:id="rId23" imgW="152280" imgH="164880" progId="Equation.3">
                  <p:embed/>
                </p:oleObj>
              </mc:Choice>
              <mc:Fallback>
                <p:oleObj name="Equation" r:id="rId23" imgW="152280" imgH="16488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1219200"/>
                        <a:ext cx="211138" cy="228600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" name="Group 185"/>
          <p:cNvGrpSpPr>
            <a:grpSpLocks/>
          </p:cNvGrpSpPr>
          <p:nvPr/>
        </p:nvGrpSpPr>
        <p:grpSpPr bwMode="auto">
          <a:xfrm>
            <a:off x="6629400" y="1219200"/>
            <a:ext cx="685800" cy="514350"/>
            <a:chOff x="4176" y="1440"/>
            <a:chExt cx="432" cy="324"/>
          </a:xfrm>
        </p:grpSpPr>
        <p:sp>
          <p:nvSpPr>
            <p:cNvPr id="4282" name="Rectangle 186"/>
            <p:cNvSpPr>
              <a:spLocks noChangeArrowheads="1"/>
            </p:cNvSpPr>
            <p:nvPr/>
          </p:nvSpPr>
          <p:spPr bwMode="auto">
            <a:xfrm>
              <a:off x="4176" y="1440"/>
              <a:ext cx="432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graphicFrame>
          <p:nvGraphicFramePr>
            <p:cNvPr id="4283" name="Object 187"/>
            <p:cNvGraphicFramePr>
              <a:graphicFrameLocks noChangeAspect="1"/>
            </p:cNvGraphicFramePr>
            <p:nvPr/>
          </p:nvGraphicFramePr>
          <p:xfrm>
            <a:off x="4290" y="1440"/>
            <a:ext cx="270" cy="3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259" name="Equation" r:id="rId24" imgW="190440" imgH="228600" progId="Equation.3">
                    <p:embed/>
                  </p:oleObj>
                </mc:Choice>
                <mc:Fallback>
                  <p:oleObj name="Equation" r:id="rId24" imgW="190440" imgH="228600" progId="Equation.3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90" y="1440"/>
                          <a:ext cx="270" cy="32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9" name="Group 188"/>
          <p:cNvGrpSpPr>
            <a:grpSpLocks/>
          </p:cNvGrpSpPr>
          <p:nvPr/>
        </p:nvGrpSpPr>
        <p:grpSpPr bwMode="auto">
          <a:xfrm>
            <a:off x="3352800" y="2286000"/>
            <a:ext cx="609600" cy="485775"/>
            <a:chOff x="2112" y="2112"/>
            <a:chExt cx="384" cy="306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4285" name="Rectangle 189"/>
            <p:cNvSpPr>
              <a:spLocks noChangeArrowheads="1"/>
            </p:cNvSpPr>
            <p:nvPr/>
          </p:nvSpPr>
          <p:spPr bwMode="auto">
            <a:xfrm>
              <a:off x="2112" y="2112"/>
              <a:ext cx="384" cy="28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graphicFrame>
          <p:nvGraphicFramePr>
            <p:cNvPr id="4286" name="Object 190"/>
            <p:cNvGraphicFramePr>
              <a:graphicFrameLocks noChangeAspect="1"/>
            </p:cNvGraphicFramePr>
            <p:nvPr/>
          </p:nvGraphicFramePr>
          <p:xfrm>
            <a:off x="2178" y="2112"/>
            <a:ext cx="288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260" name="Equation" r:id="rId26" imgW="203040" imgH="215640" progId="Equation.3">
                    <p:embed/>
                  </p:oleObj>
                </mc:Choice>
                <mc:Fallback>
                  <p:oleObj name="Equation" r:id="rId26" imgW="203040" imgH="215640" progId="Equation.3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78" y="2112"/>
                          <a:ext cx="288" cy="30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287" name="Object 191"/>
          <p:cNvGraphicFramePr>
            <a:graphicFrameLocks noChangeAspect="1"/>
          </p:cNvGraphicFramePr>
          <p:nvPr/>
        </p:nvGraphicFramePr>
        <p:xfrm>
          <a:off x="76200" y="990600"/>
          <a:ext cx="7143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261" name="Equation" r:id="rId28" imgW="317160" imgH="203040" progId="Equation.3">
                  <p:embed/>
                </p:oleObj>
              </mc:Choice>
              <mc:Fallback>
                <p:oleObj name="Equation" r:id="rId28" imgW="317160" imgH="2030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990600"/>
                        <a:ext cx="714375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" name="Group 192"/>
          <p:cNvGrpSpPr>
            <a:grpSpLocks/>
          </p:cNvGrpSpPr>
          <p:nvPr/>
        </p:nvGrpSpPr>
        <p:grpSpPr bwMode="auto">
          <a:xfrm>
            <a:off x="4343400" y="161925"/>
            <a:ext cx="3886200" cy="1743075"/>
            <a:chOff x="2736" y="774"/>
            <a:chExt cx="2448" cy="1098"/>
          </a:xfrm>
        </p:grpSpPr>
        <p:sp>
          <p:nvSpPr>
            <p:cNvPr id="4289" name="Oval 193"/>
            <p:cNvSpPr>
              <a:spLocks noChangeArrowheads="1"/>
            </p:cNvSpPr>
            <p:nvPr/>
          </p:nvSpPr>
          <p:spPr bwMode="auto">
            <a:xfrm>
              <a:off x="2736" y="1056"/>
              <a:ext cx="2448" cy="816"/>
            </a:xfrm>
            <a:prstGeom prst="ellipse">
              <a:avLst/>
            </a:prstGeom>
            <a:noFill/>
            <a:ln w="9525">
              <a:solidFill>
                <a:srgbClr val="FF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graphicFrame>
          <p:nvGraphicFramePr>
            <p:cNvPr id="4290" name="Object 194"/>
            <p:cNvGraphicFramePr>
              <a:graphicFrameLocks noChangeAspect="1"/>
            </p:cNvGraphicFramePr>
            <p:nvPr/>
          </p:nvGraphicFramePr>
          <p:xfrm>
            <a:off x="4566" y="774"/>
            <a:ext cx="180" cy="2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262" name="Equation" r:id="rId30" imgW="126720" imgH="164880" progId="Equation.3">
                    <p:embed/>
                  </p:oleObj>
                </mc:Choice>
                <mc:Fallback>
                  <p:oleObj name="Equation" r:id="rId30" imgW="126720" imgH="164880" progId="Equation.3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6" y="774"/>
                          <a:ext cx="180" cy="234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rgbClr val="FF00FF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291" name="Line 195"/>
          <p:cNvSpPr>
            <a:spLocks noChangeShapeType="1"/>
          </p:cNvSpPr>
          <p:nvPr/>
        </p:nvSpPr>
        <p:spPr bwMode="auto">
          <a:xfrm>
            <a:off x="4648200" y="25146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292" name="Line 196"/>
          <p:cNvSpPr>
            <a:spLocks noChangeShapeType="1"/>
          </p:cNvSpPr>
          <p:nvPr/>
        </p:nvSpPr>
        <p:spPr bwMode="auto">
          <a:xfrm flipV="1">
            <a:off x="6324600" y="14478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grpSp>
        <p:nvGrpSpPr>
          <p:cNvPr id="21" name="Group 197"/>
          <p:cNvGrpSpPr>
            <a:grpSpLocks/>
          </p:cNvGrpSpPr>
          <p:nvPr/>
        </p:nvGrpSpPr>
        <p:grpSpPr bwMode="auto">
          <a:xfrm>
            <a:off x="6248400" y="2438400"/>
            <a:ext cx="228600" cy="228600"/>
            <a:chOff x="4080" y="2112"/>
            <a:chExt cx="144" cy="144"/>
          </a:xfrm>
        </p:grpSpPr>
        <p:sp>
          <p:nvSpPr>
            <p:cNvPr id="4294" name="Line 198"/>
            <p:cNvSpPr>
              <a:spLocks noChangeShapeType="1"/>
            </p:cNvSpPr>
            <p:nvPr/>
          </p:nvSpPr>
          <p:spPr bwMode="auto">
            <a:xfrm>
              <a:off x="4080" y="2112"/>
              <a:ext cx="144" cy="96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4295" name="Line 199"/>
            <p:cNvSpPr>
              <a:spLocks noChangeShapeType="1"/>
            </p:cNvSpPr>
            <p:nvPr/>
          </p:nvSpPr>
          <p:spPr bwMode="auto">
            <a:xfrm flipV="1">
              <a:off x="4080" y="2112"/>
              <a:ext cx="96" cy="144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4317" name="Text Box 221"/>
          <p:cNvSpPr txBox="1">
            <a:spLocks noChangeArrowheads="1"/>
          </p:cNvSpPr>
          <p:nvPr/>
        </p:nvSpPr>
        <p:spPr bwMode="auto">
          <a:xfrm>
            <a:off x="539750" y="3211513"/>
            <a:ext cx="137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/>
            <a:r>
              <a:rPr lang="en-US" altLang="zh-CN">
                <a:solidFill>
                  <a:srgbClr val="FF3300"/>
                </a:solidFill>
                <a:latin typeface="Arial" pitchFamily="34" charset="0"/>
                <a:ea typeface="宋体" pitchFamily="2" charset="-122"/>
              </a:rPr>
              <a:t>Solution:</a:t>
            </a:r>
          </a:p>
        </p:txBody>
      </p:sp>
    </p:spTree>
  </p:cSld>
  <p:clrMapOvr>
    <a:masterClrMapping/>
  </p:clrMapOvr>
  <p:transition advTm="3564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04"/>
          <p:cNvGrpSpPr>
            <a:grpSpLocks/>
          </p:cNvGrpSpPr>
          <p:nvPr/>
        </p:nvGrpSpPr>
        <p:grpSpPr bwMode="auto">
          <a:xfrm>
            <a:off x="395288" y="3141663"/>
            <a:ext cx="6856412" cy="514350"/>
            <a:chOff x="249" y="1979"/>
            <a:chExt cx="4319" cy="324"/>
          </a:xfrm>
        </p:grpSpPr>
        <p:sp>
          <p:nvSpPr>
            <p:cNvPr id="5204" name="Text Box 84"/>
            <p:cNvSpPr txBox="1">
              <a:spLocks noChangeArrowheads="1"/>
            </p:cNvSpPr>
            <p:nvPr/>
          </p:nvSpPr>
          <p:spPr bwMode="auto">
            <a:xfrm>
              <a:off x="249" y="1979"/>
              <a:ext cx="334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333399"/>
                  </a:solidFill>
                  <a:latin typeface="Arial" pitchFamily="34" charset="0"/>
                  <a:ea typeface="宋体" pitchFamily="2" charset="-122"/>
                </a:rPr>
                <a:t>3. </a:t>
              </a:r>
              <a:r>
                <a:rPr lang="en-US" altLang="zh-CN">
                  <a:solidFill>
                    <a:srgbClr val="333399"/>
                  </a:solidFill>
                  <a:latin typeface="Arial" pitchFamily="34" charset="0"/>
                  <a:ea typeface="宋体" pitchFamily="2" charset="-122"/>
                </a:rPr>
                <a:t>Moving pickoff point B behind block</a:t>
              </a:r>
            </a:p>
          </p:txBody>
        </p:sp>
        <p:grpSp>
          <p:nvGrpSpPr>
            <p:cNvPr id="3" name="Group 85"/>
            <p:cNvGrpSpPr>
              <a:grpSpLocks/>
            </p:cNvGrpSpPr>
            <p:nvPr/>
          </p:nvGrpSpPr>
          <p:grpSpPr bwMode="auto">
            <a:xfrm>
              <a:off x="3560" y="1979"/>
              <a:ext cx="1008" cy="324"/>
              <a:chOff x="2064" y="3351"/>
              <a:chExt cx="1008" cy="324"/>
            </a:xfrm>
          </p:grpSpPr>
          <p:sp>
            <p:nvSpPr>
              <p:cNvPr id="5206" name="Rectangle 86"/>
              <p:cNvSpPr>
                <a:spLocks noChangeArrowheads="1"/>
              </p:cNvSpPr>
              <p:nvPr/>
            </p:nvSpPr>
            <p:spPr bwMode="auto">
              <a:xfrm>
                <a:off x="2064" y="3360"/>
                <a:ext cx="100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graphicFrame>
            <p:nvGraphicFramePr>
              <p:cNvPr id="33813" name="Object 2069"/>
              <p:cNvGraphicFramePr>
                <a:graphicFrameLocks noChangeAspect="1"/>
              </p:cNvGraphicFramePr>
              <p:nvPr/>
            </p:nvGraphicFramePr>
            <p:xfrm>
              <a:off x="2160" y="3351"/>
              <a:ext cx="783" cy="3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3454" name="Equation" r:id="rId3" imgW="647640" imgH="228600" progId="Equation.3">
                      <p:embed/>
                    </p:oleObj>
                  </mc:Choice>
                  <mc:Fallback>
                    <p:oleObj name="Equation" r:id="rId3" imgW="647640" imgH="228600" progId="Equation.3">
                      <p:embed/>
                      <p:pic>
                        <p:nvPicPr>
                          <p:cNvPr id="0" name="Picture 2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60" y="3351"/>
                            <a:ext cx="783" cy="32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5129" name="Line 9"/>
          <p:cNvSpPr>
            <a:spLocks noChangeShapeType="1"/>
          </p:cNvSpPr>
          <p:nvPr/>
        </p:nvSpPr>
        <p:spPr bwMode="auto">
          <a:xfrm>
            <a:off x="609600" y="103505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GB"/>
          </a:p>
        </p:txBody>
      </p:sp>
      <p:sp>
        <p:nvSpPr>
          <p:cNvPr id="5130" name="Line 10"/>
          <p:cNvSpPr>
            <a:spLocks noChangeShapeType="1"/>
          </p:cNvSpPr>
          <p:nvPr/>
        </p:nvSpPr>
        <p:spPr bwMode="auto">
          <a:xfrm flipV="1">
            <a:off x="1295400" y="10668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GB"/>
          </a:p>
        </p:txBody>
      </p:sp>
      <p:sp>
        <p:nvSpPr>
          <p:cNvPr id="5131" name="Line 11"/>
          <p:cNvSpPr>
            <a:spLocks noChangeShapeType="1"/>
          </p:cNvSpPr>
          <p:nvPr/>
        </p:nvSpPr>
        <p:spPr bwMode="auto">
          <a:xfrm>
            <a:off x="2362200" y="1066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GB"/>
          </a:p>
        </p:txBody>
      </p:sp>
      <p:sp>
        <p:nvSpPr>
          <p:cNvPr id="5132" name="Line 12"/>
          <p:cNvSpPr>
            <a:spLocks noChangeShapeType="1"/>
          </p:cNvSpPr>
          <p:nvPr/>
        </p:nvSpPr>
        <p:spPr bwMode="auto">
          <a:xfrm>
            <a:off x="3505200" y="1066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GB"/>
          </a:p>
        </p:txBody>
      </p:sp>
      <p:sp>
        <p:nvSpPr>
          <p:cNvPr id="5133" name="Line 13"/>
          <p:cNvSpPr>
            <a:spLocks noChangeShapeType="1"/>
          </p:cNvSpPr>
          <p:nvPr/>
        </p:nvSpPr>
        <p:spPr bwMode="auto">
          <a:xfrm flipV="1">
            <a:off x="7315200" y="10668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GB"/>
          </a:p>
        </p:txBody>
      </p:sp>
      <p:sp>
        <p:nvSpPr>
          <p:cNvPr id="5134" name="Line 14"/>
          <p:cNvSpPr>
            <a:spLocks noChangeShapeType="1"/>
          </p:cNvSpPr>
          <p:nvPr/>
        </p:nvSpPr>
        <p:spPr bwMode="auto">
          <a:xfrm flipV="1">
            <a:off x="4343400" y="11430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GB"/>
          </a:p>
        </p:txBody>
      </p:sp>
      <p:sp>
        <p:nvSpPr>
          <p:cNvPr id="5135" name="Line 15"/>
          <p:cNvSpPr>
            <a:spLocks noChangeShapeType="1"/>
          </p:cNvSpPr>
          <p:nvPr/>
        </p:nvSpPr>
        <p:spPr bwMode="auto">
          <a:xfrm>
            <a:off x="8458200" y="1066800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GB"/>
          </a:p>
        </p:txBody>
      </p:sp>
      <p:sp>
        <p:nvSpPr>
          <p:cNvPr id="5136" name="Line 16"/>
          <p:cNvSpPr>
            <a:spLocks noChangeShapeType="1"/>
          </p:cNvSpPr>
          <p:nvPr/>
        </p:nvSpPr>
        <p:spPr bwMode="auto">
          <a:xfrm flipV="1">
            <a:off x="2209800" y="1187450"/>
            <a:ext cx="0" cy="9461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GB"/>
          </a:p>
        </p:txBody>
      </p:sp>
      <p:sp>
        <p:nvSpPr>
          <p:cNvPr id="5137" name="Line 17"/>
          <p:cNvSpPr>
            <a:spLocks noChangeShapeType="1"/>
          </p:cNvSpPr>
          <p:nvPr/>
        </p:nvSpPr>
        <p:spPr bwMode="auto">
          <a:xfrm>
            <a:off x="1828800" y="12954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GB"/>
          </a:p>
        </p:txBody>
      </p: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1066800" y="762000"/>
            <a:ext cx="152400" cy="152400"/>
            <a:chOff x="1344" y="1660"/>
            <a:chExt cx="96" cy="96"/>
          </a:xfrm>
        </p:grpSpPr>
        <p:sp>
          <p:nvSpPr>
            <p:cNvPr id="5139" name="Line 19"/>
            <p:cNvSpPr>
              <a:spLocks noChangeShapeType="1"/>
            </p:cNvSpPr>
            <p:nvPr/>
          </p:nvSpPr>
          <p:spPr bwMode="auto">
            <a:xfrm>
              <a:off x="1344" y="1708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5140" name="Line 20"/>
            <p:cNvSpPr>
              <a:spLocks noChangeShapeType="1"/>
            </p:cNvSpPr>
            <p:nvPr/>
          </p:nvSpPr>
          <p:spPr bwMode="auto">
            <a:xfrm flipV="1">
              <a:off x="1392" y="166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GB"/>
            </a:p>
          </p:txBody>
        </p:sp>
      </p:grpSp>
      <p:pic>
        <p:nvPicPr>
          <p:cNvPr id="5141" name="Picture 21" descr="untitled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295400" y="914400"/>
            <a:ext cx="304800" cy="304800"/>
          </a:xfrm>
          <a:prstGeom prst="rect">
            <a:avLst/>
          </a:prstGeom>
          <a:noFill/>
        </p:spPr>
      </p:pic>
      <p:pic>
        <p:nvPicPr>
          <p:cNvPr id="5142" name="Picture 22" descr="untitled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57400" y="914400"/>
            <a:ext cx="304800" cy="304800"/>
          </a:xfrm>
          <a:prstGeom prst="rect">
            <a:avLst/>
          </a:prstGeom>
          <a:noFill/>
        </p:spPr>
      </p:pic>
      <p:grpSp>
        <p:nvGrpSpPr>
          <p:cNvPr id="5" name="Group 23"/>
          <p:cNvGrpSpPr>
            <a:grpSpLocks/>
          </p:cNvGrpSpPr>
          <p:nvPr/>
        </p:nvGrpSpPr>
        <p:grpSpPr bwMode="auto">
          <a:xfrm>
            <a:off x="1752600" y="762000"/>
            <a:ext cx="152400" cy="152400"/>
            <a:chOff x="1344" y="1660"/>
            <a:chExt cx="96" cy="96"/>
          </a:xfrm>
        </p:grpSpPr>
        <p:sp>
          <p:nvSpPr>
            <p:cNvPr id="5144" name="Line 24"/>
            <p:cNvSpPr>
              <a:spLocks noChangeShapeType="1"/>
            </p:cNvSpPr>
            <p:nvPr/>
          </p:nvSpPr>
          <p:spPr bwMode="auto">
            <a:xfrm>
              <a:off x="1344" y="1708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5145" name="Line 25"/>
            <p:cNvSpPr>
              <a:spLocks noChangeShapeType="1"/>
            </p:cNvSpPr>
            <p:nvPr/>
          </p:nvSpPr>
          <p:spPr bwMode="auto">
            <a:xfrm flipV="1">
              <a:off x="1392" y="166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GB"/>
            </a:p>
          </p:txBody>
        </p:sp>
      </p:grpSp>
      <p:sp>
        <p:nvSpPr>
          <p:cNvPr id="5146" name="Line 26"/>
          <p:cNvSpPr>
            <a:spLocks noChangeShapeType="1"/>
          </p:cNvSpPr>
          <p:nvPr/>
        </p:nvSpPr>
        <p:spPr bwMode="auto">
          <a:xfrm>
            <a:off x="1066800" y="12954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GB"/>
          </a:p>
        </p:txBody>
      </p:sp>
      <p:sp>
        <p:nvSpPr>
          <p:cNvPr id="5147" name="Line 27"/>
          <p:cNvSpPr>
            <a:spLocks noChangeShapeType="1"/>
          </p:cNvSpPr>
          <p:nvPr/>
        </p:nvSpPr>
        <p:spPr bwMode="auto">
          <a:xfrm flipH="1">
            <a:off x="1447800" y="2667000"/>
            <a:ext cx="7010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GB"/>
          </a:p>
        </p:txBody>
      </p:sp>
      <p:sp>
        <p:nvSpPr>
          <p:cNvPr id="5148" name="Line 28"/>
          <p:cNvSpPr>
            <a:spLocks noChangeShapeType="1"/>
          </p:cNvSpPr>
          <p:nvPr/>
        </p:nvSpPr>
        <p:spPr bwMode="auto">
          <a:xfrm flipV="1">
            <a:off x="1447800" y="11430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5150" name="Line 30"/>
          <p:cNvSpPr>
            <a:spLocks noChangeShapeType="1"/>
          </p:cNvSpPr>
          <p:nvPr/>
        </p:nvSpPr>
        <p:spPr bwMode="auto">
          <a:xfrm>
            <a:off x="2209800" y="2133600"/>
            <a:ext cx="2438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pic>
        <p:nvPicPr>
          <p:cNvPr id="5151" name="Picture 31" descr="untitled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191000" y="914400"/>
            <a:ext cx="304800" cy="304800"/>
          </a:xfrm>
          <a:prstGeom prst="rect">
            <a:avLst/>
          </a:prstGeom>
          <a:noFill/>
        </p:spPr>
      </p:pic>
      <p:sp>
        <p:nvSpPr>
          <p:cNvPr id="5152" name="Line 32"/>
          <p:cNvSpPr>
            <a:spLocks noChangeShapeType="1"/>
          </p:cNvSpPr>
          <p:nvPr/>
        </p:nvSpPr>
        <p:spPr bwMode="auto">
          <a:xfrm>
            <a:off x="4419600" y="10668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GB"/>
          </a:p>
        </p:txBody>
      </p:sp>
      <p:grpSp>
        <p:nvGrpSpPr>
          <p:cNvPr id="6" name="Group 34"/>
          <p:cNvGrpSpPr>
            <a:grpSpLocks/>
          </p:cNvGrpSpPr>
          <p:nvPr/>
        </p:nvGrpSpPr>
        <p:grpSpPr bwMode="auto">
          <a:xfrm>
            <a:off x="4038600" y="762000"/>
            <a:ext cx="152400" cy="152400"/>
            <a:chOff x="1344" y="1660"/>
            <a:chExt cx="96" cy="96"/>
          </a:xfrm>
        </p:grpSpPr>
        <p:sp>
          <p:nvSpPr>
            <p:cNvPr id="5155" name="Line 35"/>
            <p:cNvSpPr>
              <a:spLocks noChangeShapeType="1"/>
            </p:cNvSpPr>
            <p:nvPr/>
          </p:nvSpPr>
          <p:spPr bwMode="auto">
            <a:xfrm>
              <a:off x="1344" y="1708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5156" name="Line 36"/>
            <p:cNvSpPr>
              <a:spLocks noChangeShapeType="1"/>
            </p:cNvSpPr>
            <p:nvPr/>
          </p:nvSpPr>
          <p:spPr bwMode="auto">
            <a:xfrm flipV="1">
              <a:off x="1392" y="166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GB"/>
            </a:p>
          </p:txBody>
        </p:sp>
      </p:grpSp>
      <p:sp>
        <p:nvSpPr>
          <p:cNvPr id="5157" name="Line 37"/>
          <p:cNvSpPr>
            <a:spLocks noChangeShapeType="1"/>
          </p:cNvSpPr>
          <p:nvPr/>
        </p:nvSpPr>
        <p:spPr bwMode="auto">
          <a:xfrm>
            <a:off x="4114800" y="12954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GB"/>
          </a:p>
        </p:txBody>
      </p:sp>
      <p:grpSp>
        <p:nvGrpSpPr>
          <p:cNvPr id="7" name="Group 49"/>
          <p:cNvGrpSpPr>
            <a:grpSpLocks/>
          </p:cNvGrpSpPr>
          <p:nvPr/>
        </p:nvGrpSpPr>
        <p:grpSpPr bwMode="auto">
          <a:xfrm>
            <a:off x="3048000" y="838200"/>
            <a:ext cx="685800" cy="485775"/>
            <a:chOff x="1776" y="1440"/>
            <a:chExt cx="432" cy="306"/>
          </a:xfrm>
        </p:grpSpPr>
        <p:sp>
          <p:nvSpPr>
            <p:cNvPr id="5170" name="Rectangle 50"/>
            <p:cNvSpPr>
              <a:spLocks noChangeArrowheads="1"/>
            </p:cNvSpPr>
            <p:nvPr/>
          </p:nvSpPr>
          <p:spPr bwMode="auto">
            <a:xfrm>
              <a:off x="1776" y="1440"/>
              <a:ext cx="432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graphicFrame>
          <p:nvGraphicFramePr>
            <p:cNvPr id="33812" name="Object 2068"/>
            <p:cNvGraphicFramePr>
              <a:graphicFrameLocks noChangeAspect="1"/>
            </p:cNvGraphicFramePr>
            <p:nvPr/>
          </p:nvGraphicFramePr>
          <p:xfrm>
            <a:off x="1872" y="1440"/>
            <a:ext cx="252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455" name="Equation" r:id="rId6" imgW="177480" imgH="215640" progId="Equation.3">
                    <p:embed/>
                  </p:oleObj>
                </mc:Choice>
                <mc:Fallback>
                  <p:oleObj name="Equation" r:id="rId6" imgW="177480" imgH="215640" progId="Equation.3">
                    <p:embed/>
                    <p:pic>
                      <p:nvPicPr>
                        <p:cNvPr id="0" name="Picture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2" y="1440"/>
                          <a:ext cx="252" cy="30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3792" name="Object 2048"/>
          <p:cNvGraphicFramePr>
            <a:graphicFrameLocks noChangeAspect="1"/>
          </p:cNvGraphicFramePr>
          <p:nvPr/>
        </p:nvGraphicFramePr>
        <p:xfrm>
          <a:off x="4572000" y="762000"/>
          <a:ext cx="211138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56" name="Equation" r:id="rId8" imgW="152280" imgH="164880" progId="Equation.3">
                  <p:embed/>
                </p:oleObj>
              </mc:Choice>
              <mc:Fallback>
                <p:oleObj name="Equation" r:id="rId8" imgW="152280" imgH="1648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762000"/>
                        <a:ext cx="211138" cy="228600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3" name="Object 2049"/>
          <p:cNvGraphicFramePr>
            <a:graphicFrameLocks noChangeAspect="1"/>
          </p:cNvGraphicFramePr>
          <p:nvPr/>
        </p:nvGraphicFramePr>
        <p:xfrm>
          <a:off x="304800" y="533400"/>
          <a:ext cx="7143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57" name="Equation" r:id="rId10" imgW="317160" imgH="203040" progId="Equation.3">
                  <p:embed/>
                </p:oleObj>
              </mc:Choice>
              <mc:Fallback>
                <p:oleObj name="Equation" r:id="rId10" imgW="317160" imgH="2030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533400"/>
                        <a:ext cx="714375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145"/>
          <p:cNvGrpSpPr>
            <a:grpSpLocks/>
          </p:cNvGrpSpPr>
          <p:nvPr/>
        </p:nvGrpSpPr>
        <p:grpSpPr bwMode="auto">
          <a:xfrm>
            <a:off x="2209800" y="1066800"/>
            <a:ext cx="2438400" cy="1066800"/>
            <a:chOff x="1392" y="672"/>
            <a:chExt cx="1920" cy="672"/>
          </a:xfrm>
        </p:grpSpPr>
        <p:sp>
          <p:nvSpPr>
            <p:cNvPr id="5251" name="Line 131"/>
            <p:cNvSpPr>
              <a:spLocks noChangeShapeType="1"/>
            </p:cNvSpPr>
            <p:nvPr/>
          </p:nvSpPr>
          <p:spPr bwMode="auto">
            <a:xfrm>
              <a:off x="3312" y="86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5252" name="Line 132"/>
            <p:cNvSpPr>
              <a:spLocks noChangeShapeType="1"/>
            </p:cNvSpPr>
            <p:nvPr/>
          </p:nvSpPr>
          <p:spPr bwMode="auto">
            <a:xfrm flipV="1">
              <a:off x="3312" y="67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5253" name="Line 133"/>
            <p:cNvSpPr>
              <a:spLocks noChangeShapeType="1"/>
            </p:cNvSpPr>
            <p:nvPr/>
          </p:nvSpPr>
          <p:spPr bwMode="auto">
            <a:xfrm>
              <a:off x="1392" y="1344"/>
              <a:ext cx="19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9" name="Group 218"/>
          <p:cNvGrpSpPr>
            <a:grpSpLocks/>
          </p:cNvGrpSpPr>
          <p:nvPr/>
        </p:nvGrpSpPr>
        <p:grpSpPr bwMode="auto">
          <a:xfrm>
            <a:off x="2667000" y="1905000"/>
            <a:ext cx="1143000" cy="533400"/>
            <a:chOff x="1680" y="1200"/>
            <a:chExt cx="720" cy="336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5260" name="Rectangle 140"/>
            <p:cNvSpPr>
              <a:spLocks noChangeArrowheads="1"/>
            </p:cNvSpPr>
            <p:nvPr/>
          </p:nvSpPr>
          <p:spPr bwMode="auto">
            <a:xfrm>
              <a:off x="1680" y="1200"/>
              <a:ext cx="720" cy="33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graphicFrame>
          <p:nvGraphicFramePr>
            <p:cNvPr id="33811" name="Object 2067"/>
            <p:cNvGraphicFramePr>
              <a:graphicFrameLocks noChangeAspect="1"/>
            </p:cNvGraphicFramePr>
            <p:nvPr/>
          </p:nvGraphicFramePr>
          <p:xfrm>
            <a:off x="1782" y="1200"/>
            <a:ext cx="522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458" name="Equation" r:id="rId12" imgW="368280" imgH="215640" progId="Equation.3">
                    <p:embed/>
                  </p:oleObj>
                </mc:Choice>
                <mc:Fallback>
                  <p:oleObj name="Equation" r:id="rId12" imgW="368280" imgH="215640" progId="Equation.3">
                    <p:embed/>
                    <p:pic>
                      <p:nvPicPr>
                        <p:cNvPr id="0" name="Picture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82" y="1200"/>
                          <a:ext cx="522" cy="30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266" name="Line 146"/>
          <p:cNvSpPr>
            <a:spLocks noChangeShapeType="1"/>
          </p:cNvSpPr>
          <p:nvPr/>
        </p:nvSpPr>
        <p:spPr bwMode="auto">
          <a:xfrm>
            <a:off x="4343400" y="1981200"/>
            <a:ext cx="411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grpSp>
        <p:nvGrpSpPr>
          <p:cNvPr id="10" name="Group 147"/>
          <p:cNvGrpSpPr>
            <a:grpSpLocks/>
          </p:cNvGrpSpPr>
          <p:nvPr/>
        </p:nvGrpSpPr>
        <p:grpSpPr bwMode="auto">
          <a:xfrm>
            <a:off x="6324600" y="1800225"/>
            <a:ext cx="685800" cy="409575"/>
            <a:chOff x="4176" y="1806"/>
            <a:chExt cx="432" cy="306"/>
          </a:xfrm>
        </p:grpSpPr>
        <p:sp>
          <p:nvSpPr>
            <p:cNvPr id="5268" name="Rectangle 148"/>
            <p:cNvSpPr>
              <a:spLocks noChangeArrowheads="1"/>
            </p:cNvSpPr>
            <p:nvPr/>
          </p:nvSpPr>
          <p:spPr bwMode="auto">
            <a:xfrm>
              <a:off x="4176" y="1806"/>
              <a:ext cx="432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graphicFrame>
          <p:nvGraphicFramePr>
            <p:cNvPr id="33810" name="Object 2066"/>
            <p:cNvGraphicFramePr>
              <a:graphicFrameLocks noChangeAspect="1"/>
            </p:cNvGraphicFramePr>
            <p:nvPr/>
          </p:nvGraphicFramePr>
          <p:xfrm>
            <a:off x="4236" y="1806"/>
            <a:ext cx="324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459" name="Equation" r:id="rId14" imgW="228600" imgH="215640" progId="Equation.3">
                    <p:embed/>
                  </p:oleObj>
                </mc:Choice>
                <mc:Fallback>
                  <p:oleObj name="Equation" r:id="rId14" imgW="228600" imgH="215640" progId="Equation.3">
                    <p:embed/>
                    <p:pic>
                      <p:nvPicPr>
                        <p:cNvPr id="0" name="Picture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36" y="1806"/>
                          <a:ext cx="324" cy="30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3794" name="Object 2050"/>
          <p:cNvGraphicFramePr>
            <a:graphicFrameLocks noChangeAspect="1"/>
          </p:cNvGraphicFramePr>
          <p:nvPr/>
        </p:nvGraphicFramePr>
        <p:xfrm>
          <a:off x="8353425" y="609600"/>
          <a:ext cx="7143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60" name="Equation" r:id="rId16" imgW="317160" imgH="203040" progId="Equation.3">
                  <p:embed/>
                </p:oleObj>
              </mc:Choice>
              <mc:Fallback>
                <p:oleObj name="Equation" r:id="rId16" imgW="317160" imgH="2030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53425" y="609600"/>
                        <a:ext cx="714375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195"/>
          <p:cNvGrpSpPr>
            <a:grpSpLocks/>
          </p:cNvGrpSpPr>
          <p:nvPr/>
        </p:nvGrpSpPr>
        <p:grpSpPr bwMode="auto">
          <a:xfrm>
            <a:off x="5105400" y="4572000"/>
            <a:ext cx="3048000" cy="1066800"/>
            <a:chOff x="1392" y="672"/>
            <a:chExt cx="1920" cy="672"/>
          </a:xfrm>
        </p:grpSpPr>
        <p:sp>
          <p:nvSpPr>
            <p:cNvPr id="5316" name="Line 196"/>
            <p:cNvSpPr>
              <a:spLocks noChangeShapeType="1"/>
            </p:cNvSpPr>
            <p:nvPr/>
          </p:nvSpPr>
          <p:spPr bwMode="auto">
            <a:xfrm>
              <a:off x="3312" y="86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5317" name="Line 197"/>
            <p:cNvSpPr>
              <a:spLocks noChangeShapeType="1"/>
            </p:cNvSpPr>
            <p:nvPr/>
          </p:nvSpPr>
          <p:spPr bwMode="auto">
            <a:xfrm flipV="1">
              <a:off x="3312" y="67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5318" name="Line 198"/>
            <p:cNvSpPr>
              <a:spLocks noChangeShapeType="1"/>
            </p:cNvSpPr>
            <p:nvPr/>
          </p:nvSpPr>
          <p:spPr bwMode="auto">
            <a:xfrm>
              <a:off x="1392" y="1344"/>
              <a:ext cx="19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12" name="Group 275"/>
          <p:cNvGrpSpPr>
            <a:grpSpLocks/>
          </p:cNvGrpSpPr>
          <p:nvPr/>
        </p:nvGrpSpPr>
        <p:grpSpPr bwMode="auto">
          <a:xfrm>
            <a:off x="5638800" y="5410200"/>
            <a:ext cx="1828800" cy="514350"/>
            <a:chOff x="3552" y="3408"/>
            <a:chExt cx="1152" cy="324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5330" name="Rectangle 210"/>
            <p:cNvSpPr>
              <a:spLocks noChangeArrowheads="1"/>
            </p:cNvSpPr>
            <p:nvPr/>
          </p:nvSpPr>
          <p:spPr bwMode="auto">
            <a:xfrm>
              <a:off x="3552" y="3417"/>
              <a:ext cx="1152" cy="28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graphicFrame>
          <p:nvGraphicFramePr>
            <p:cNvPr id="33809" name="Object 2065"/>
            <p:cNvGraphicFramePr>
              <a:graphicFrameLocks noChangeAspect="1"/>
            </p:cNvGraphicFramePr>
            <p:nvPr/>
          </p:nvGraphicFramePr>
          <p:xfrm>
            <a:off x="3600" y="3408"/>
            <a:ext cx="1075" cy="3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461" name="Equation" r:id="rId18" imgW="888840" imgH="228600" progId="Equation.3">
                    <p:embed/>
                  </p:oleObj>
                </mc:Choice>
                <mc:Fallback>
                  <p:oleObj name="Equation" r:id="rId18" imgW="888840" imgH="228600" progId="Equation.3">
                    <p:embed/>
                    <p:pic>
                      <p:nvPicPr>
                        <p:cNvPr id="0" name="Picture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0" y="3408"/>
                          <a:ext cx="1075" cy="32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" name="Group 216"/>
          <p:cNvGrpSpPr>
            <a:grpSpLocks/>
          </p:cNvGrpSpPr>
          <p:nvPr/>
        </p:nvGrpSpPr>
        <p:grpSpPr bwMode="auto">
          <a:xfrm>
            <a:off x="3810000" y="3657600"/>
            <a:ext cx="4495800" cy="1752600"/>
            <a:chOff x="2400" y="2304"/>
            <a:chExt cx="2832" cy="1104"/>
          </a:xfrm>
        </p:grpSpPr>
        <p:sp>
          <p:nvSpPr>
            <p:cNvPr id="5333" name="Oval 213"/>
            <p:cNvSpPr>
              <a:spLocks noChangeArrowheads="1"/>
            </p:cNvSpPr>
            <p:nvPr/>
          </p:nvSpPr>
          <p:spPr bwMode="auto">
            <a:xfrm>
              <a:off x="2400" y="2544"/>
              <a:ext cx="2832" cy="864"/>
            </a:xfrm>
            <a:prstGeom prst="ellipse">
              <a:avLst/>
            </a:prstGeom>
            <a:noFill/>
            <a:ln w="9525">
              <a:solidFill>
                <a:srgbClr val="FF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graphicFrame>
          <p:nvGraphicFramePr>
            <p:cNvPr id="33808" name="Object 2064"/>
            <p:cNvGraphicFramePr>
              <a:graphicFrameLocks noChangeAspect="1"/>
            </p:cNvGraphicFramePr>
            <p:nvPr/>
          </p:nvGraphicFramePr>
          <p:xfrm>
            <a:off x="4593" y="2304"/>
            <a:ext cx="234" cy="2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462" name="Equation" r:id="rId20" imgW="164880" imgH="164880" progId="Equation.3">
                    <p:embed/>
                  </p:oleObj>
                </mc:Choice>
                <mc:Fallback>
                  <p:oleObj name="Equation" r:id="rId20" imgW="164880" imgH="164880" progId="Equation.3">
                    <p:embed/>
                    <p:pic>
                      <p:nvPicPr>
                        <p:cNvPr id="0" name="Picture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93" y="2304"/>
                          <a:ext cx="234" cy="234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rgbClr val="FF00FF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" name="Group 276"/>
          <p:cNvGrpSpPr>
            <a:grpSpLocks/>
          </p:cNvGrpSpPr>
          <p:nvPr/>
        </p:nvGrpSpPr>
        <p:grpSpPr bwMode="auto">
          <a:xfrm>
            <a:off x="5029200" y="4876800"/>
            <a:ext cx="228600" cy="228600"/>
            <a:chOff x="4080" y="2112"/>
            <a:chExt cx="144" cy="144"/>
          </a:xfrm>
        </p:grpSpPr>
        <p:sp>
          <p:nvSpPr>
            <p:cNvPr id="5397" name="Line 277"/>
            <p:cNvSpPr>
              <a:spLocks noChangeShapeType="1"/>
            </p:cNvSpPr>
            <p:nvPr/>
          </p:nvSpPr>
          <p:spPr bwMode="auto">
            <a:xfrm>
              <a:off x="4080" y="2112"/>
              <a:ext cx="144" cy="96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5398" name="Line 278"/>
            <p:cNvSpPr>
              <a:spLocks noChangeShapeType="1"/>
            </p:cNvSpPr>
            <p:nvPr/>
          </p:nvSpPr>
          <p:spPr bwMode="auto">
            <a:xfrm flipV="1">
              <a:off x="4080" y="2112"/>
              <a:ext cx="96" cy="144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15" name="Group 326"/>
          <p:cNvGrpSpPr>
            <a:grpSpLocks/>
          </p:cNvGrpSpPr>
          <p:nvPr/>
        </p:nvGrpSpPr>
        <p:grpSpPr bwMode="auto">
          <a:xfrm>
            <a:off x="228600" y="4038600"/>
            <a:ext cx="8791575" cy="2133600"/>
            <a:chOff x="144" y="2544"/>
            <a:chExt cx="5538" cy="1344"/>
          </a:xfrm>
        </p:grpSpPr>
        <p:sp>
          <p:nvSpPr>
            <p:cNvPr id="5400" name="Line 280"/>
            <p:cNvSpPr>
              <a:spLocks noChangeShapeType="1"/>
            </p:cNvSpPr>
            <p:nvPr/>
          </p:nvSpPr>
          <p:spPr bwMode="auto">
            <a:xfrm>
              <a:off x="354" y="286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5401" name="Line 281"/>
            <p:cNvSpPr>
              <a:spLocks noChangeShapeType="1"/>
            </p:cNvSpPr>
            <p:nvPr/>
          </p:nvSpPr>
          <p:spPr bwMode="auto">
            <a:xfrm flipV="1">
              <a:off x="786" y="2880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5402" name="Line 282"/>
            <p:cNvSpPr>
              <a:spLocks noChangeShapeType="1"/>
            </p:cNvSpPr>
            <p:nvPr/>
          </p:nvSpPr>
          <p:spPr bwMode="auto">
            <a:xfrm>
              <a:off x="1458" y="288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5403" name="Line 283"/>
            <p:cNvSpPr>
              <a:spLocks noChangeShapeType="1"/>
            </p:cNvSpPr>
            <p:nvPr/>
          </p:nvSpPr>
          <p:spPr bwMode="auto">
            <a:xfrm>
              <a:off x="2178" y="288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5404" name="Line 284"/>
            <p:cNvSpPr>
              <a:spLocks noChangeShapeType="1"/>
            </p:cNvSpPr>
            <p:nvPr/>
          </p:nvSpPr>
          <p:spPr bwMode="auto">
            <a:xfrm flipV="1">
              <a:off x="4512" y="2880"/>
              <a:ext cx="83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5405" name="Line 285"/>
            <p:cNvSpPr>
              <a:spLocks noChangeShapeType="1"/>
            </p:cNvSpPr>
            <p:nvPr/>
          </p:nvSpPr>
          <p:spPr bwMode="auto">
            <a:xfrm flipV="1">
              <a:off x="2706" y="292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5406" name="Line 286"/>
            <p:cNvSpPr>
              <a:spLocks noChangeShapeType="1"/>
            </p:cNvSpPr>
            <p:nvPr/>
          </p:nvSpPr>
          <p:spPr bwMode="auto">
            <a:xfrm>
              <a:off x="5136" y="2880"/>
              <a:ext cx="0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5407" name="Line 287"/>
            <p:cNvSpPr>
              <a:spLocks noChangeShapeType="1"/>
            </p:cNvSpPr>
            <p:nvPr/>
          </p:nvSpPr>
          <p:spPr bwMode="auto">
            <a:xfrm flipV="1">
              <a:off x="1362" y="2956"/>
              <a:ext cx="0" cy="5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5408" name="Line 288"/>
            <p:cNvSpPr>
              <a:spLocks noChangeShapeType="1"/>
            </p:cNvSpPr>
            <p:nvPr/>
          </p:nvSpPr>
          <p:spPr bwMode="auto">
            <a:xfrm>
              <a:off x="1122" y="3024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GB"/>
            </a:p>
          </p:txBody>
        </p:sp>
        <p:grpSp>
          <p:nvGrpSpPr>
            <p:cNvPr id="16" name="Group 289"/>
            <p:cNvGrpSpPr>
              <a:grpSpLocks/>
            </p:cNvGrpSpPr>
            <p:nvPr/>
          </p:nvGrpSpPr>
          <p:grpSpPr bwMode="auto">
            <a:xfrm>
              <a:off x="642" y="2688"/>
              <a:ext cx="96" cy="96"/>
              <a:chOff x="1344" y="1660"/>
              <a:chExt cx="96" cy="96"/>
            </a:xfrm>
          </p:grpSpPr>
          <p:sp>
            <p:nvSpPr>
              <p:cNvPr id="5410" name="Line 290"/>
              <p:cNvSpPr>
                <a:spLocks noChangeShapeType="1"/>
              </p:cNvSpPr>
              <p:nvPr/>
            </p:nvSpPr>
            <p:spPr bwMode="auto">
              <a:xfrm>
                <a:off x="1344" y="1708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5411" name="Line 291"/>
              <p:cNvSpPr>
                <a:spLocks noChangeShapeType="1"/>
              </p:cNvSpPr>
              <p:nvPr/>
            </p:nvSpPr>
            <p:spPr bwMode="auto">
              <a:xfrm flipV="1">
                <a:off x="1392" y="166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GB"/>
              </a:p>
            </p:txBody>
          </p:sp>
        </p:grpSp>
        <p:pic>
          <p:nvPicPr>
            <p:cNvPr id="5412" name="Picture 292" descr="untitled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86" y="2784"/>
              <a:ext cx="192" cy="192"/>
            </a:xfrm>
            <a:prstGeom prst="rect">
              <a:avLst/>
            </a:prstGeom>
            <a:noFill/>
          </p:spPr>
        </p:pic>
        <p:pic>
          <p:nvPicPr>
            <p:cNvPr id="5413" name="Picture 293" descr="untitled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266" y="2784"/>
              <a:ext cx="192" cy="192"/>
            </a:xfrm>
            <a:prstGeom prst="rect">
              <a:avLst/>
            </a:prstGeom>
            <a:noFill/>
          </p:spPr>
        </p:pic>
        <p:grpSp>
          <p:nvGrpSpPr>
            <p:cNvPr id="17" name="Group 294"/>
            <p:cNvGrpSpPr>
              <a:grpSpLocks/>
            </p:cNvGrpSpPr>
            <p:nvPr/>
          </p:nvGrpSpPr>
          <p:grpSpPr bwMode="auto">
            <a:xfrm>
              <a:off x="1074" y="2688"/>
              <a:ext cx="96" cy="96"/>
              <a:chOff x="1344" y="1660"/>
              <a:chExt cx="96" cy="96"/>
            </a:xfrm>
          </p:grpSpPr>
          <p:sp>
            <p:nvSpPr>
              <p:cNvPr id="5415" name="Line 295"/>
              <p:cNvSpPr>
                <a:spLocks noChangeShapeType="1"/>
              </p:cNvSpPr>
              <p:nvPr/>
            </p:nvSpPr>
            <p:spPr bwMode="auto">
              <a:xfrm>
                <a:off x="1344" y="1708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5416" name="Line 296"/>
              <p:cNvSpPr>
                <a:spLocks noChangeShapeType="1"/>
              </p:cNvSpPr>
              <p:nvPr/>
            </p:nvSpPr>
            <p:spPr bwMode="auto">
              <a:xfrm flipV="1">
                <a:off x="1392" y="166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GB"/>
              </a:p>
            </p:txBody>
          </p:sp>
        </p:grpSp>
        <p:sp>
          <p:nvSpPr>
            <p:cNvPr id="5417" name="Line 297"/>
            <p:cNvSpPr>
              <a:spLocks noChangeShapeType="1"/>
            </p:cNvSpPr>
            <p:nvPr/>
          </p:nvSpPr>
          <p:spPr bwMode="auto">
            <a:xfrm>
              <a:off x="642" y="3024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5418" name="Line 298"/>
            <p:cNvSpPr>
              <a:spLocks noChangeShapeType="1"/>
            </p:cNvSpPr>
            <p:nvPr/>
          </p:nvSpPr>
          <p:spPr bwMode="auto">
            <a:xfrm flipH="1">
              <a:off x="882" y="3888"/>
              <a:ext cx="42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5419" name="Line 299"/>
            <p:cNvSpPr>
              <a:spLocks noChangeShapeType="1"/>
            </p:cNvSpPr>
            <p:nvPr/>
          </p:nvSpPr>
          <p:spPr bwMode="auto">
            <a:xfrm flipV="1">
              <a:off x="882" y="2928"/>
              <a:ext cx="0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5420" name="Line 300"/>
            <p:cNvSpPr>
              <a:spLocks noChangeShapeType="1"/>
            </p:cNvSpPr>
            <p:nvPr/>
          </p:nvSpPr>
          <p:spPr bwMode="auto">
            <a:xfrm>
              <a:off x="1362" y="3552"/>
              <a:ext cx="4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pic>
          <p:nvPicPr>
            <p:cNvPr id="5421" name="Picture 301" descr="untitled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610" y="2784"/>
              <a:ext cx="192" cy="192"/>
            </a:xfrm>
            <a:prstGeom prst="rect">
              <a:avLst/>
            </a:prstGeom>
            <a:noFill/>
          </p:spPr>
        </p:pic>
        <p:sp>
          <p:nvSpPr>
            <p:cNvPr id="5422" name="Line 302"/>
            <p:cNvSpPr>
              <a:spLocks noChangeShapeType="1"/>
            </p:cNvSpPr>
            <p:nvPr/>
          </p:nvSpPr>
          <p:spPr bwMode="auto">
            <a:xfrm>
              <a:off x="2784" y="2880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GB"/>
            </a:p>
          </p:txBody>
        </p:sp>
        <p:grpSp>
          <p:nvGrpSpPr>
            <p:cNvPr id="18" name="Group 303"/>
            <p:cNvGrpSpPr>
              <a:grpSpLocks/>
            </p:cNvGrpSpPr>
            <p:nvPr/>
          </p:nvGrpSpPr>
          <p:grpSpPr bwMode="auto">
            <a:xfrm>
              <a:off x="2514" y="2688"/>
              <a:ext cx="96" cy="96"/>
              <a:chOff x="1344" y="1660"/>
              <a:chExt cx="96" cy="96"/>
            </a:xfrm>
          </p:grpSpPr>
          <p:sp>
            <p:nvSpPr>
              <p:cNvPr id="5424" name="Line 304"/>
              <p:cNvSpPr>
                <a:spLocks noChangeShapeType="1"/>
              </p:cNvSpPr>
              <p:nvPr/>
            </p:nvSpPr>
            <p:spPr bwMode="auto">
              <a:xfrm>
                <a:off x="1344" y="1708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5425" name="Line 305"/>
              <p:cNvSpPr>
                <a:spLocks noChangeShapeType="1"/>
              </p:cNvSpPr>
              <p:nvPr/>
            </p:nvSpPr>
            <p:spPr bwMode="auto">
              <a:xfrm flipV="1">
                <a:off x="1392" y="166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GB"/>
              </a:p>
            </p:txBody>
          </p:sp>
        </p:grpSp>
        <p:sp>
          <p:nvSpPr>
            <p:cNvPr id="5426" name="Line 306"/>
            <p:cNvSpPr>
              <a:spLocks noChangeShapeType="1"/>
            </p:cNvSpPr>
            <p:nvPr/>
          </p:nvSpPr>
          <p:spPr bwMode="auto">
            <a:xfrm>
              <a:off x="2562" y="3024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GB"/>
            </a:p>
          </p:txBody>
        </p:sp>
        <p:grpSp>
          <p:nvGrpSpPr>
            <p:cNvPr id="19" name="Group 307"/>
            <p:cNvGrpSpPr>
              <a:grpSpLocks/>
            </p:cNvGrpSpPr>
            <p:nvPr/>
          </p:nvGrpSpPr>
          <p:grpSpPr bwMode="auto">
            <a:xfrm>
              <a:off x="1872" y="2736"/>
              <a:ext cx="432" cy="306"/>
              <a:chOff x="1776" y="1440"/>
              <a:chExt cx="432" cy="306"/>
            </a:xfrm>
          </p:grpSpPr>
          <p:sp>
            <p:nvSpPr>
              <p:cNvPr id="5428" name="Rectangle 308"/>
              <p:cNvSpPr>
                <a:spLocks noChangeArrowheads="1"/>
              </p:cNvSpPr>
              <p:nvPr/>
            </p:nvSpPr>
            <p:spPr bwMode="auto">
              <a:xfrm>
                <a:off x="1776" y="1440"/>
                <a:ext cx="432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graphicFrame>
            <p:nvGraphicFramePr>
              <p:cNvPr id="33807" name="Object 2063"/>
              <p:cNvGraphicFramePr>
                <a:graphicFrameLocks noChangeAspect="1"/>
              </p:cNvGraphicFramePr>
              <p:nvPr/>
            </p:nvGraphicFramePr>
            <p:xfrm>
              <a:off x="1872" y="1440"/>
              <a:ext cx="252" cy="30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3463" name="Equation" r:id="rId22" imgW="177480" imgH="215640" progId="Equation.3">
                      <p:embed/>
                    </p:oleObj>
                  </mc:Choice>
                  <mc:Fallback>
                    <p:oleObj name="Equation" r:id="rId22" imgW="177480" imgH="215640" progId="Equation.3">
                      <p:embed/>
                      <p:pic>
                        <p:nvPicPr>
                          <p:cNvPr id="0" name="Picture 1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72" y="1440"/>
                            <a:ext cx="252" cy="30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33800" name="Object 2056"/>
            <p:cNvGraphicFramePr>
              <a:graphicFrameLocks noChangeAspect="1"/>
            </p:cNvGraphicFramePr>
            <p:nvPr/>
          </p:nvGraphicFramePr>
          <p:xfrm>
            <a:off x="3149" y="2688"/>
            <a:ext cx="133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464" name="Equation" r:id="rId23" imgW="152280" imgH="164880" progId="Equation.3">
                    <p:embed/>
                  </p:oleObj>
                </mc:Choice>
                <mc:Fallback>
                  <p:oleObj name="Equation" r:id="rId23" imgW="152280" imgH="164880" progId="Equation.3">
                    <p:embed/>
                    <p:pic>
                      <p:nvPicPr>
                        <p:cNvPr id="0" name="Picture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49" y="2688"/>
                          <a:ext cx="133" cy="144"/>
                        </a:xfrm>
                        <a:prstGeom prst="rect">
                          <a:avLst/>
                        </a:prstGeom>
                        <a:solidFill>
                          <a:srgbClr val="CCFFCC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01" name="Object 2057"/>
            <p:cNvGraphicFramePr>
              <a:graphicFrameLocks noChangeAspect="1"/>
            </p:cNvGraphicFramePr>
            <p:nvPr/>
          </p:nvGraphicFramePr>
          <p:xfrm>
            <a:off x="144" y="2544"/>
            <a:ext cx="450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465" name="Equation" r:id="rId24" imgW="317160" imgH="203040" progId="Equation.3">
                    <p:embed/>
                  </p:oleObj>
                </mc:Choice>
                <mc:Fallback>
                  <p:oleObj name="Equation" r:id="rId24" imgW="317160" imgH="203040" progId="Equation.3">
                    <p:embed/>
                    <p:pic>
                      <p:nvPicPr>
                        <p:cNvPr id="0" name="Picture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" y="2544"/>
                          <a:ext cx="450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02" name="Object 2058"/>
            <p:cNvGraphicFramePr>
              <a:graphicFrameLocks noChangeAspect="1"/>
            </p:cNvGraphicFramePr>
            <p:nvPr/>
          </p:nvGraphicFramePr>
          <p:xfrm>
            <a:off x="5058" y="2688"/>
            <a:ext cx="133" cy="1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466" name="Equation" r:id="rId25" imgW="152280" imgH="177480" progId="Equation.3">
                    <p:embed/>
                  </p:oleObj>
                </mc:Choice>
                <mc:Fallback>
                  <p:oleObj name="Equation" r:id="rId25" imgW="152280" imgH="177480" progId="Equation.3">
                    <p:embed/>
                    <p:pic>
                      <p:nvPicPr>
                        <p:cNvPr id="0" name="Picture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58" y="2688"/>
                          <a:ext cx="133" cy="155"/>
                        </a:xfrm>
                        <a:prstGeom prst="rect">
                          <a:avLst/>
                        </a:prstGeom>
                        <a:solidFill>
                          <a:srgbClr val="CCFF66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0" name="Group 313"/>
            <p:cNvGrpSpPr>
              <a:grpSpLocks/>
            </p:cNvGrpSpPr>
            <p:nvPr/>
          </p:nvGrpSpPr>
          <p:grpSpPr bwMode="auto">
            <a:xfrm>
              <a:off x="3504" y="2736"/>
              <a:ext cx="1008" cy="324"/>
              <a:chOff x="2064" y="3351"/>
              <a:chExt cx="1008" cy="324"/>
            </a:xfrm>
          </p:grpSpPr>
          <p:sp>
            <p:nvSpPr>
              <p:cNvPr id="5434" name="Rectangle 314"/>
              <p:cNvSpPr>
                <a:spLocks noChangeArrowheads="1"/>
              </p:cNvSpPr>
              <p:nvPr/>
            </p:nvSpPr>
            <p:spPr bwMode="auto">
              <a:xfrm>
                <a:off x="2064" y="3360"/>
                <a:ext cx="100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graphicFrame>
            <p:nvGraphicFramePr>
              <p:cNvPr id="33806" name="Object 2062"/>
              <p:cNvGraphicFramePr>
                <a:graphicFrameLocks noChangeAspect="1"/>
              </p:cNvGraphicFramePr>
              <p:nvPr/>
            </p:nvGraphicFramePr>
            <p:xfrm>
              <a:off x="2160" y="3351"/>
              <a:ext cx="783" cy="3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3467" name="Equation" r:id="rId27" imgW="647640" imgH="228600" progId="Equation.3">
                      <p:embed/>
                    </p:oleObj>
                  </mc:Choice>
                  <mc:Fallback>
                    <p:oleObj name="Equation" r:id="rId27" imgW="647640" imgH="228600" progId="Equation.3">
                      <p:embed/>
                      <p:pic>
                        <p:nvPicPr>
                          <p:cNvPr id="0" name="Picture 1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60" y="3351"/>
                            <a:ext cx="783" cy="32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5436" name="Line 316"/>
            <p:cNvSpPr>
              <a:spLocks noChangeShapeType="1"/>
            </p:cNvSpPr>
            <p:nvPr/>
          </p:nvSpPr>
          <p:spPr bwMode="auto">
            <a:xfrm>
              <a:off x="2706" y="3264"/>
              <a:ext cx="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grpSp>
          <p:nvGrpSpPr>
            <p:cNvPr id="21" name="Group 317"/>
            <p:cNvGrpSpPr>
              <a:grpSpLocks/>
            </p:cNvGrpSpPr>
            <p:nvPr/>
          </p:nvGrpSpPr>
          <p:grpSpPr bwMode="auto">
            <a:xfrm>
              <a:off x="3792" y="3102"/>
              <a:ext cx="432" cy="258"/>
              <a:chOff x="4176" y="1806"/>
              <a:chExt cx="432" cy="306"/>
            </a:xfrm>
          </p:grpSpPr>
          <p:sp>
            <p:nvSpPr>
              <p:cNvPr id="5438" name="Rectangle 318"/>
              <p:cNvSpPr>
                <a:spLocks noChangeArrowheads="1"/>
              </p:cNvSpPr>
              <p:nvPr/>
            </p:nvSpPr>
            <p:spPr bwMode="auto">
              <a:xfrm>
                <a:off x="4176" y="1806"/>
                <a:ext cx="432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graphicFrame>
            <p:nvGraphicFramePr>
              <p:cNvPr id="33805" name="Object 2061"/>
              <p:cNvGraphicFramePr>
                <a:graphicFrameLocks noChangeAspect="1"/>
              </p:cNvGraphicFramePr>
              <p:nvPr/>
            </p:nvGraphicFramePr>
            <p:xfrm>
              <a:off x="4236" y="1806"/>
              <a:ext cx="324" cy="30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3468" name="Equation" r:id="rId28" imgW="228600" imgH="215640" progId="Equation.3">
                      <p:embed/>
                    </p:oleObj>
                  </mc:Choice>
                  <mc:Fallback>
                    <p:oleObj name="Equation" r:id="rId28" imgW="228600" imgH="215640" progId="Equation.3">
                      <p:embed/>
                      <p:pic>
                        <p:nvPicPr>
                          <p:cNvPr id="0" name="Picture 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36" y="1806"/>
                            <a:ext cx="324" cy="30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33803" name="Object 2059"/>
            <p:cNvGraphicFramePr>
              <a:graphicFrameLocks noChangeAspect="1"/>
            </p:cNvGraphicFramePr>
            <p:nvPr/>
          </p:nvGraphicFramePr>
          <p:xfrm>
            <a:off x="5232" y="2544"/>
            <a:ext cx="450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469" name="Equation" r:id="rId29" imgW="317160" imgH="203040" progId="Equation.3">
                    <p:embed/>
                  </p:oleObj>
                </mc:Choice>
                <mc:Fallback>
                  <p:oleObj name="Equation" r:id="rId29" imgW="317160" imgH="203040" progId="Equation.3">
                    <p:embed/>
                    <p:pic>
                      <p:nvPicPr>
                        <p:cNvPr id="0" name="Picture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32" y="2544"/>
                          <a:ext cx="450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41" name="Line 321"/>
            <p:cNvSpPr>
              <a:spLocks noChangeShapeType="1"/>
            </p:cNvSpPr>
            <p:nvPr/>
          </p:nvSpPr>
          <p:spPr bwMode="auto">
            <a:xfrm>
              <a:off x="3216" y="2880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grpSp>
          <p:nvGrpSpPr>
            <p:cNvPr id="22" name="Group 322"/>
            <p:cNvGrpSpPr>
              <a:grpSpLocks/>
            </p:cNvGrpSpPr>
            <p:nvPr/>
          </p:nvGrpSpPr>
          <p:grpSpPr bwMode="auto">
            <a:xfrm>
              <a:off x="1824" y="3360"/>
              <a:ext cx="720" cy="336"/>
              <a:chOff x="1824" y="3360"/>
              <a:chExt cx="720" cy="336"/>
            </a:xfrm>
          </p:grpSpPr>
          <p:sp>
            <p:nvSpPr>
              <p:cNvPr id="5443" name="Rectangle 323"/>
              <p:cNvSpPr>
                <a:spLocks noChangeArrowheads="1"/>
              </p:cNvSpPr>
              <p:nvPr/>
            </p:nvSpPr>
            <p:spPr bwMode="auto">
              <a:xfrm>
                <a:off x="1824" y="3360"/>
                <a:ext cx="720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graphicFrame>
            <p:nvGraphicFramePr>
              <p:cNvPr id="33804" name="Object 2060"/>
              <p:cNvGraphicFramePr>
                <a:graphicFrameLocks noChangeAspect="1"/>
              </p:cNvGraphicFramePr>
              <p:nvPr/>
            </p:nvGraphicFramePr>
            <p:xfrm>
              <a:off x="1926" y="3360"/>
              <a:ext cx="522" cy="30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3470" name="Equation" r:id="rId30" imgW="368280" imgH="215640" progId="Equation.3">
                      <p:embed/>
                    </p:oleObj>
                  </mc:Choice>
                  <mc:Fallback>
                    <p:oleObj name="Equation" r:id="rId30" imgW="368280" imgH="215640" progId="Equation.3">
                      <p:embed/>
                      <p:pic>
                        <p:nvPicPr>
                          <p:cNvPr id="0" name="Picture 1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26" y="3360"/>
                            <a:ext cx="522" cy="30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5445" name="Line 325"/>
            <p:cNvSpPr>
              <a:spLocks noChangeShapeType="1"/>
            </p:cNvSpPr>
            <p:nvPr/>
          </p:nvSpPr>
          <p:spPr bwMode="auto">
            <a:xfrm>
              <a:off x="2544" y="355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23" name="Group 371"/>
          <p:cNvGrpSpPr>
            <a:grpSpLocks/>
          </p:cNvGrpSpPr>
          <p:nvPr/>
        </p:nvGrpSpPr>
        <p:grpSpPr bwMode="auto">
          <a:xfrm>
            <a:off x="4953000" y="295275"/>
            <a:ext cx="3124200" cy="1076325"/>
            <a:chOff x="2928" y="414"/>
            <a:chExt cx="1968" cy="678"/>
          </a:xfrm>
        </p:grpSpPr>
        <p:pic>
          <p:nvPicPr>
            <p:cNvPr id="5492" name="Picture 372" descr="untitled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704" y="816"/>
              <a:ext cx="192" cy="192"/>
            </a:xfrm>
            <a:prstGeom prst="rect">
              <a:avLst/>
            </a:prstGeom>
            <a:noFill/>
          </p:spPr>
        </p:pic>
        <p:sp>
          <p:nvSpPr>
            <p:cNvPr id="5493" name="Line 373"/>
            <p:cNvSpPr>
              <a:spLocks noChangeShapeType="1"/>
            </p:cNvSpPr>
            <p:nvPr/>
          </p:nvSpPr>
          <p:spPr bwMode="auto">
            <a:xfrm>
              <a:off x="2928" y="91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5494" name="Line 374"/>
            <p:cNvSpPr>
              <a:spLocks noChangeShapeType="1"/>
            </p:cNvSpPr>
            <p:nvPr/>
          </p:nvSpPr>
          <p:spPr bwMode="auto">
            <a:xfrm>
              <a:off x="3504" y="91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5495" name="Line 375"/>
            <p:cNvSpPr>
              <a:spLocks noChangeShapeType="1"/>
            </p:cNvSpPr>
            <p:nvPr/>
          </p:nvSpPr>
          <p:spPr bwMode="auto">
            <a:xfrm>
              <a:off x="4368" y="91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5496" name="Line 376"/>
            <p:cNvSpPr>
              <a:spLocks noChangeShapeType="1"/>
            </p:cNvSpPr>
            <p:nvPr/>
          </p:nvSpPr>
          <p:spPr bwMode="auto">
            <a:xfrm>
              <a:off x="3648" y="91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grpSp>
          <p:nvGrpSpPr>
            <p:cNvPr id="24" name="Group 377"/>
            <p:cNvGrpSpPr>
              <a:grpSpLocks/>
            </p:cNvGrpSpPr>
            <p:nvPr/>
          </p:nvGrpSpPr>
          <p:grpSpPr bwMode="auto">
            <a:xfrm>
              <a:off x="4656" y="768"/>
              <a:ext cx="96" cy="96"/>
              <a:chOff x="1344" y="1660"/>
              <a:chExt cx="96" cy="96"/>
            </a:xfrm>
          </p:grpSpPr>
          <p:sp>
            <p:nvSpPr>
              <p:cNvPr id="5498" name="Line 378"/>
              <p:cNvSpPr>
                <a:spLocks noChangeShapeType="1"/>
              </p:cNvSpPr>
              <p:nvPr/>
            </p:nvSpPr>
            <p:spPr bwMode="auto">
              <a:xfrm>
                <a:off x="1344" y="1708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5499" name="Line 379"/>
              <p:cNvSpPr>
                <a:spLocks noChangeShapeType="1"/>
              </p:cNvSpPr>
              <p:nvPr/>
            </p:nvSpPr>
            <p:spPr bwMode="auto">
              <a:xfrm flipV="1">
                <a:off x="1392" y="166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GB"/>
              </a:p>
            </p:txBody>
          </p:sp>
        </p:grpSp>
        <p:grpSp>
          <p:nvGrpSpPr>
            <p:cNvPr id="25" name="Group 380"/>
            <p:cNvGrpSpPr>
              <a:grpSpLocks/>
            </p:cNvGrpSpPr>
            <p:nvPr/>
          </p:nvGrpSpPr>
          <p:grpSpPr bwMode="auto">
            <a:xfrm>
              <a:off x="4608" y="624"/>
              <a:ext cx="96" cy="96"/>
              <a:chOff x="1344" y="1660"/>
              <a:chExt cx="96" cy="96"/>
            </a:xfrm>
          </p:grpSpPr>
          <p:sp>
            <p:nvSpPr>
              <p:cNvPr id="5501" name="Line 381"/>
              <p:cNvSpPr>
                <a:spLocks noChangeShapeType="1"/>
              </p:cNvSpPr>
              <p:nvPr/>
            </p:nvSpPr>
            <p:spPr bwMode="auto">
              <a:xfrm>
                <a:off x="1344" y="1708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5502" name="Line 382"/>
              <p:cNvSpPr>
                <a:spLocks noChangeShapeType="1"/>
              </p:cNvSpPr>
              <p:nvPr/>
            </p:nvSpPr>
            <p:spPr bwMode="auto">
              <a:xfrm flipV="1">
                <a:off x="1392" y="166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GB"/>
              </a:p>
            </p:txBody>
          </p:sp>
        </p:grpSp>
        <p:sp>
          <p:nvSpPr>
            <p:cNvPr id="5503" name="Line 383"/>
            <p:cNvSpPr>
              <a:spLocks noChangeShapeType="1"/>
            </p:cNvSpPr>
            <p:nvPr/>
          </p:nvSpPr>
          <p:spPr bwMode="auto">
            <a:xfrm flipV="1">
              <a:off x="3024" y="57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5504" name="Line 384"/>
            <p:cNvSpPr>
              <a:spLocks noChangeShapeType="1"/>
            </p:cNvSpPr>
            <p:nvPr/>
          </p:nvSpPr>
          <p:spPr bwMode="auto">
            <a:xfrm>
              <a:off x="4752" y="57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5505" name="Line 385"/>
            <p:cNvSpPr>
              <a:spLocks noChangeShapeType="1"/>
            </p:cNvSpPr>
            <p:nvPr/>
          </p:nvSpPr>
          <p:spPr bwMode="auto">
            <a:xfrm>
              <a:off x="3024" y="576"/>
              <a:ext cx="17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grpSp>
          <p:nvGrpSpPr>
            <p:cNvPr id="26" name="Group 386"/>
            <p:cNvGrpSpPr>
              <a:grpSpLocks/>
            </p:cNvGrpSpPr>
            <p:nvPr/>
          </p:nvGrpSpPr>
          <p:grpSpPr bwMode="auto">
            <a:xfrm>
              <a:off x="3792" y="414"/>
              <a:ext cx="384" cy="306"/>
              <a:chOff x="3792" y="1086"/>
              <a:chExt cx="384" cy="306"/>
            </a:xfrm>
          </p:grpSpPr>
          <p:sp>
            <p:nvSpPr>
              <p:cNvPr id="5507" name="Rectangle 387"/>
              <p:cNvSpPr>
                <a:spLocks noChangeArrowheads="1"/>
              </p:cNvSpPr>
              <p:nvPr/>
            </p:nvSpPr>
            <p:spPr bwMode="auto">
              <a:xfrm>
                <a:off x="3792" y="1086"/>
                <a:ext cx="384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graphicFrame>
            <p:nvGraphicFramePr>
              <p:cNvPr id="33799" name="Object 2055"/>
              <p:cNvGraphicFramePr>
                <a:graphicFrameLocks noChangeAspect="1"/>
              </p:cNvGraphicFramePr>
              <p:nvPr/>
            </p:nvGraphicFramePr>
            <p:xfrm>
              <a:off x="3888" y="1086"/>
              <a:ext cx="288" cy="30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3471" name="Equation" r:id="rId31" imgW="203040" imgH="215640" progId="Equation.3">
                      <p:embed/>
                    </p:oleObj>
                  </mc:Choice>
                  <mc:Fallback>
                    <p:oleObj name="Equation" r:id="rId31" imgW="203040" imgH="215640" progId="Equation.3">
                      <p:embed/>
                      <p:pic>
                        <p:nvPicPr>
                          <p:cNvPr id="0" name="Picture 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88" y="1086"/>
                            <a:ext cx="288" cy="30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7" name="Group 389"/>
            <p:cNvGrpSpPr>
              <a:grpSpLocks/>
            </p:cNvGrpSpPr>
            <p:nvPr/>
          </p:nvGrpSpPr>
          <p:grpSpPr bwMode="auto">
            <a:xfrm>
              <a:off x="3216" y="768"/>
              <a:ext cx="432" cy="306"/>
              <a:chOff x="3216" y="1440"/>
              <a:chExt cx="432" cy="306"/>
            </a:xfrm>
          </p:grpSpPr>
          <p:sp>
            <p:nvSpPr>
              <p:cNvPr id="5510" name="Rectangle 390"/>
              <p:cNvSpPr>
                <a:spLocks noChangeArrowheads="1"/>
              </p:cNvSpPr>
              <p:nvPr/>
            </p:nvSpPr>
            <p:spPr bwMode="auto">
              <a:xfrm>
                <a:off x="3216" y="1440"/>
                <a:ext cx="432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graphicFrame>
            <p:nvGraphicFramePr>
              <p:cNvPr id="33798" name="Object 2054"/>
              <p:cNvGraphicFramePr>
                <a:graphicFrameLocks noChangeAspect="1"/>
              </p:cNvGraphicFramePr>
              <p:nvPr/>
            </p:nvGraphicFramePr>
            <p:xfrm>
              <a:off x="3312" y="1440"/>
              <a:ext cx="288" cy="30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3472" name="Equation" r:id="rId33" imgW="203040" imgH="215640" progId="Equation.3">
                      <p:embed/>
                    </p:oleObj>
                  </mc:Choice>
                  <mc:Fallback>
                    <p:oleObj name="Equation" r:id="rId33" imgW="203040" imgH="215640" progId="Equation.3">
                      <p:embed/>
                      <p:pic>
                        <p:nvPicPr>
                          <p:cNvPr id="0" name="Picture 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12" y="1440"/>
                            <a:ext cx="288" cy="30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33796" name="Object 2052"/>
            <p:cNvGraphicFramePr>
              <a:graphicFrameLocks noChangeAspect="1"/>
            </p:cNvGraphicFramePr>
            <p:nvPr/>
          </p:nvGraphicFramePr>
          <p:xfrm>
            <a:off x="3792" y="768"/>
            <a:ext cx="133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473" name="Equation" r:id="rId35" imgW="152280" imgH="164880" progId="Equation.3">
                    <p:embed/>
                  </p:oleObj>
                </mc:Choice>
                <mc:Fallback>
                  <p:oleObj name="Equation" r:id="rId35" imgW="152280" imgH="164880" progId="Equation.3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2" y="768"/>
                          <a:ext cx="133" cy="144"/>
                        </a:xfrm>
                        <a:prstGeom prst="rect">
                          <a:avLst/>
                        </a:prstGeom>
                        <a:solidFill>
                          <a:srgbClr val="00FF99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8" name="Group 393"/>
            <p:cNvGrpSpPr>
              <a:grpSpLocks/>
            </p:cNvGrpSpPr>
            <p:nvPr/>
          </p:nvGrpSpPr>
          <p:grpSpPr bwMode="auto">
            <a:xfrm>
              <a:off x="4080" y="768"/>
              <a:ext cx="432" cy="324"/>
              <a:chOff x="4176" y="1440"/>
              <a:chExt cx="432" cy="324"/>
            </a:xfrm>
          </p:grpSpPr>
          <p:sp>
            <p:nvSpPr>
              <p:cNvPr id="5514" name="Rectangle 394"/>
              <p:cNvSpPr>
                <a:spLocks noChangeArrowheads="1"/>
              </p:cNvSpPr>
              <p:nvPr/>
            </p:nvSpPr>
            <p:spPr bwMode="auto">
              <a:xfrm>
                <a:off x="4176" y="1440"/>
                <a:ext cx="432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graphicFrame>
            <p:nvGraphicFramePr>
              <p:cNvPr id="33797" name="Object 2053"/>
              <p:cNvGraphicFramePr>
                <a:graphicFrameLocks noChangeAspect="1"/>
              </p:cNvGraphicFramePr>
              <p:nvPr/>
            </p:nvGraphicFramePr>
            <p:xfrm>
              <a:off x="4290" y="1440"/>
              <a:ext cx="270" cy="3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3474" name="Equation" r:id="rId37" imgW="190440" imgH="228600" progId="Equation.3">
                      <p:embed/>
                    </p:oleObj>
                  </mc:Choice>
                  <mc:Fallback>
                    <p:oleObj name="Equation" r:id="rId37" imgW="190440" imgH="228600" progId="Equation.3">
                      <p:embed/>
                      <p:pic>
                        <p:nvPicPr>
                          <p:cNvPr id="0" name="Picture 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90" y="1440"/>
                            <a:ext cx="270" cy="32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5520" name="Rectangle 400"/>
          <p:cNvSpPr>
            <a:spLocks noChangeArrowheads="1"/>
          </p:cNvSpPr>
          <p:nvPr/>
        </p:nvSpPr>
        <p:spPr bwMode="auto">
          <a:xfrm>
            <a:off x="5029200" y="304800"/>
            <a:ext cx="3124200" cy="1066800"/>
          </a:xfrm>
          <a:prstGeom prst="rect">
            <a:avLst/>
          </a:prstGeom>
          <a:noFill/>
          <a:ln w="9525">
            <a:solidFill>
              <a:srgbClr val="FF00FF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grpSp>
        <p:nvGrpSpPr>
          <p:cNvPr id="29" name="Group 401"/>
          <p:cNvGrpSpPr>
            <a:grpSpLocks/>
          </p:cNvGrpSpPr>
          <p:nvPr/>
        </p:nvGrpSpPr>
        <p:grpSpPr bwMode="auto">
          <a:xfrm>
            <a:off x="4953000" y="228600"/>
            <a:ext cx="3276600" cy="1295400"/>
            <a:chOff x="3120" y="144"/>
            <a:chExt cx="1968" cy="96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5522" name="Rectangle 402"/>
            <p:cNvSpPr>
              <a:spLocks noChangeArrowheads="1"/>
            </p:cNvSpPr>
            <p:nvPr/>
          </p:nvSpPr>
          <p:spPr bwMode="auto">
            <a:xfrm>
              <a:off x="3120" y="144"/>
              <a:ext cx="1968" cy="96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graphicFrame>
          <p:nvGraphicFramePr>
            <p:cNvPr id="33795" name="Object 2051"/>
            <p:cNvGraphicFramePr>
              <a:graphicFrameLocks noChangeAspect="1"/>
            </p:cNvGraphicFramePr>
            <p:nvPr/>
          </p:nvGraphicFramePr>
          <p:xfrm>
            <a:off x="3552" y="432"/>
            <a:ext cx="1152" cy="4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475" name="Equation" r:id="rId39" imgW="647640" imgH="228600" progId="Equation.3">
                    <p:embed/>
                  </p:oleObj>
                </mc:Choice>
                <mc:Fallback>
                  <p:oleObj name="Equation" r:id="rId39" imgW="647640" imgH="228600" progId="Equation.3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432"/>
                          <a:ext cx="1152" cy="47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advTm="7852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1" name="Text Box 7"/>
          <p:cNvSpPr txBox="1">
            <a:spLocks noChangeArrowheads="1"/>
          </p:cNvSpPr>
          <p:nvPr/>
        </p:nvSpPr>
        <p:spPr bwMode="auto">
          <a:xfrm>
            <a:off x="228600" y="379413"/>
            <a:ext cx="27765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4. </a:t>
            </a:r>
            <a:r>
              <a:rPr lang="en-US" altLang="zh-CN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Eliminate loop III</a:t>
            </a:r>
          </a:p>
        </p:txBody>
      </p:sp>
      <p:sp>
        <p:nvSpPr>
          <p:cNvPr id="6207" name="AutoShape 63"/>
          <p:cNvSpPr>
            <a:spLocks noChangeArrowheads="1"/>
          </p:cNvSpPr>
          <p:nvPr/>
        </p:nvSpPr>
        <p:spPr bwMode="auto">
          <a:xfrm>
            <a:off x="4495800" y="3276600"/>
            <a:ext cx="381000" cy="457200"/>
          </a:xfrm>
          <a:prstGeom prst="downArrow">
            <a:avLst>
              <a:gd name="adj1" fmla="val 50000"/>
              <a:gd name="adj2" fmla="val 30000"/>
            </a:avLst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grpSp>
        <p:nvGrpSpPr>
          <p:cNvPr id="2" name="Group 99"/>
          <p:cNvGrpSpPr>
            <a:grpSpLocks/>
          </p:cNvGrpSpPr>
          <p:nvPr/>
        </p:nvGrpSpPr>
        <p:grpSpPr bwMode="auto">
          <a:xfrm>
            <a:off x="228600" y="3810000"/>
            <a:ext cx="8791575" cy="1371600"/>
            <a:chOff x="126" y="2496"/>
            <a:chExt cx="5538" cy="864"/>
          </a:xfrm>
        </p:grpSpPr>
        <p:sp>
          <p:nvSpPr>
            <p:cNvPr id="6208" name="Line 64"/>
            <p:cNvSpPr>
              <a:spLocks noChangeShapeType="1"/>
            </p:cNvSpPr>
            <p:nvPr/>
          </p:nvSpPr>
          <p:spPr bwMode="auto">
            <a:xfrm>
              <a:off x="336" y="281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6211" name="Line 67"/>
            <p:cNvSpPr>
              <a:spLocks noChangeShapeType="1"/>
            </p:cNvSpPr>
            <p:nvPr/>
          </p:nvSpPr>
          <p:spPr bwMode="auto">
            <a:xfrm flipV="1">
              <a:off x="4032" y="2832"/>
              <a:ext cx="1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6212" name="Line 68"/>
            <p:cNvSpPr>
              <a:spLocks noChangeShapeType="1"/>
            </p:cNvSpPr>
            <p:nvPr/>
          </p:nvSpPr>
          <p:spPr bwMode="auto">
            <a:xfrm>
              <a:off x="5088" y="2832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GB"/>
            </a:p>
          </p:txBody>
        </p:sp>
        <p:grpSp>
          <p:nvGrpSpPr>
            <p:cNvPr id="3" name="Group 71"/>
            <p:cNvGrpSpPr>
              <a:grpSpLocks/>
            </p:cNvGrpSpPr>
            <p:nvPr/>
          </p:nvGrpSpPr>
          <p:grpSpPr bwMode="auto">
            <a:xfrm>
              <a:off x="624" y="2640"/>
              <a:ext cx="96" cy="96"/>
              <a:chOff x="1344" y="1660"/>
              <a:chExt cx="96" cy="96"/>
            </a:xfrm>
          </p:grpSpPr>
          <p:sp>
            <p:nvSpPr>
              <p:cNvPr id="6216" name="Line 72"/>
              <p:cNvSpPr>
                <a:spLocks noChangeShapeType="1"/>
              </p:cNvSpPr>
              <p:nvPr/>
            </p:nvSpPr>
            <p:spPr bwMode="auto">
              <a:xfrm>
                <a:off x="1344" y="1708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6217" name="Line 73"/>
              <p:cNvSpPr>
                <a:spLocks noChangeShapeType="1"/>
              </p:cNvSpPr>
              <p:nvPr/>
            </p:nvSpPr>
            <p:spPr bwMode="auto">
              <a:xfrm flipV="1">
                <a:off x="1392" y="166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GB"/>
              </a:p>
            </p:txBody>
          </p:sp>
        </p:grpSp>
        <p:pic>
          <p:nvPicPr>
            <p:cNvPr id="6218" name="Picture 74" descr="untitled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68" y="2736"/>
              <a:ext cx="192" cy="192"/>
            </a:xfrm>
            <a:prstGeom prst="rect">
              <a:avLst/>
            </a:prstGeom>
            <a:noFill/>
          </p:spPr>
        </p:pic>
        <p:sp>
          <p:nvSpPr>
            <p:cNvPr id="6223" name="Line 79"/>
            <p:cNvSpPr>
              <a:spLocks noChangeShapeType="1"/>
            </p:cNvSpPr>
            <p:nvPr/>
          </p:nvSpPr>
          <p:spPr bwMode="auto">
            <a:xfrm>
              <a:off x="624" y="2976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6224" name="Line 80"/>
            <p:cNvSpPr>
              <a:spLocks noChangeShapeType="1"/>
            </p:cNvSpPr>
            <p:nvPr/>
          </p:nvSpPr>
          <p:spPr bwMode="auto">
            <a:xfrm flipH="1">
              <a:off x="864" y="3360"/>
              <a:ext cx="42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6225" name="Line 81"/>
            <p:cNvSpPr>
              <a:spLocks noChangeShapeType="1"/>
            </p:cNvSpPr>
            <p:nvPr/>
          </p:nvSpPr>
          <p:spPr bwMode="auto">
            <a:xfrm flipV="1">
              <a:off x="864" y="2880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6227" name="Line 83"/>
            <p:cNvSpPr>
              <a:spLocks noChangeShapeType="1"/>
            </p:cNvSpPr>
            <p:nvPr/>
          </p:nvSpPr>
          <p:spPr bwMode="auto">
            <a:xfrm>
              <a:off x="960" y="2832"/>
              <a:ext cx="26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GB"/>
            </a:p>
          </p:txBody>
        </p:sp>
        <p:graphicFrame>
          <p:nvGraphicFramePr>
            <p:cNvPr id="34826" name="Object 1034"/>
            <p:cNvGraphicFramePr>
              <a:graphicFrameLocks noChangeAspect="1"/>
            </p:cNvGraphicFramePr>
            <p:nvPr/>
          </p:nvGraphicFramePr>
          <p:xfrm>
            <a:off x="126" y="2496"/>
            <a:ext cx="450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244" name="Equation" r:id="rId4" imgW="317160" imgH="203040" progId="Equation.3">
                    <p:embed/>
                  </p:oleObj>
                </mc:Choice>
                <mc:Fallback>
                  <p:oleObj name="Equation" r:id="rId4" imgW="317160" imgH="203040" progId="Equation.3">
                    <p:embed/>
                    <p:pic>
                      <p:nvPicPr>
                        <p:cNvPr id="0" name="Picture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6" y="2496"/>
                          <a:ext cx="450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233" name="Rectangle 89"/>
            <p:cNvSpPr>
              <a:spLocks noChangeArrowheads="1"/>
            </p:cNvSpPr>
            <p:nvPr/>
          </p:nvSpPr>
          <p:spPr bwMode="auto">
            <a:xfrm>
              <a:off x="1824" y="2496"/>
              <a:ext cx="2448" cy="72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graphicFrame>
          <p:nvGraphicFramePr>
            <p:cNvPr id="34827" name="Object 1035"/>
            <p:cNvGraphicFramePr>
              <a:graphicFrameLocks noChangeAspect="1"/>
            </p:cNvGraphicFramePr>
            <p:nvPr/>
          </p:nvGraphicFramePr>
          <p:xfrm>
            <a:off x="1965" y="2544"/>
            <a:ext cx="2211" cy="5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245" name="Equation" r:id="rId6" imgW="1790640" imgH="431640" progId="Equation.3">
                    <p:embed/>
                  </p:oleObj>
                </mc:Choice>
                <mc:Fallback>
                  <p:oleObj name="Equation" r:id="rId6" imgW="1790640" imgH="431640" progId="Equation.3">
                    <p:embed/>
                    <p:pic>
                      <p:nvPicPr>
                        <p:cNvPr id="0" name="Picture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5" y="2544"/>
                          <a:ext cx="2211" cy="5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28" name="Object 1036"/>
            <p:cNvGraphicFramePr>
              <a:graphicFrameLocks noChangeAspect="1"/>
            </p:cNvGraphicFramePr>
            <p:nvPr/>
          </p:nvGraphicFramePr>
          <p:xfrm>
            <a:off x="5214" y="2496"/>
            <a:ext cx="450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246" name="Equation" r:id="rId8" imgW="317160" imgH="203040" progId="Equation.3">
                    <p:embed/>
                  </p:oleObj>
                </mc:Choice>
                <mc:Fallback>
                  <p:oleObj name="Equation" r:id="rId8" imgW="317160" imgH="203040" progId="Equation.3">
                    <p:embed/>
                    <p:pic>
                      <p:nvPicPr>
                        <p:cNvPr id="0" name="Picture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14" y="2496"/>
                          <a:ext cx="450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4816" name="Object 1024"/>
          <p:cNvGraphicFramePr>
            <a:graphicFrameLocks noChangeAspect="1"/>
          </p:cNvGraphicFramePr>
          <p:nvPr/>
        </p:nvGraphicFramePr>
        <p:xfrm>
          <a:off x="1636713" y="5640388"/>
          <a:ext cx="6084887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247" name="Equation" r:id="rId10" imgW="2908080" imgH="380880" progId="Equation.3">
                  <p:embed/>
                </p:oleObj>
              </mc:Choice>
              <mc:Fallback>
                <p:oleObj name="Equation" r:id="rId10" imgW="2908080" imgH="3808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6713" y="5640388"/>
                        <a:ext cx="6084887" cy="758825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23" name="Rectangle 179"/>
          <p:cNvSpPr>
            <a:spLocks noChangeArrowheads="1"/>
          </p:cNvSpPr>
          <p:nvPr/>
        </p:nvSpPr>
        <p:spPr bwMode="auto">
          <a:xfrm>
            <a:off x="4343400" y="1143000"/>
            <a:ext cx="2971800" cy="1066800"/>
          </a:xfrm>
          <a:prstGeom prst="rect">
            <a:avLst/>
          </a:prstGeom>
          <a:noFill/>
          <a:ln w="9525">
            <a:solidFill>
              <a:srgbClr val="FF00FF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grpSp>
        <p:nvGrpSpPr>
          <p:cNvPr id="4" name="Group 239"/>
          <p:cNvGrpSpPr>
            <a:grpSpLocks/>
          </p:cNvGrpSpPr>
          <p:nvPr/>
        </p:nvGrpSpPr>
        <p:grpSpPr bwMode="auto">
          <a:xfrm>
            <a:off x="152400" y="990600"/>
            <a:ext cx="8915400" cy="2133600"/>
            <a:chOff x="96" y="624"/>
            <a:chExt cx="5616" cy="1344"/>
          </a:xfrm>
        </p:grpSpPr>
        <p:graphicFrame>
          <p:nvGraphicFramePr>
            <p:cNvPr id="34818" name="Object 1026"/>
            <p:cNvGraphicFramePr>
              <a:graphicFrameLocks noChangeAspect="1"/>
            </p:cNvGraphicFramePr>
            <p:nvPr/>
          </p:nvGraphicFramePr>
          <p:xfrm>
            <a:off x="96" y="624"/>
            <a:ext cx="450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248" name="Equation" r:id="rId12" imgW="317160" imgH="203040" progId="Equation.3">
                    <p:embed/>
                  </p:oleObj>
                </mc:Choice>
                <mc:Fallback>
                  <p:oleObj name="Equation" r:id="rId12" imgW="317160" imgH="203040" progId="Equation.3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" y="624"/>
                          <a:ext cx="450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385" name="Line 241"/>
            <p:cNvSpPr>
              <a:spLocks noChangeShapeType="1"/>
            </p:cNvSpPr>
            <p:nvPr/>
          </p:nvSpPr>
          <p:spPr bwMode="auto">
            <a:xfrm>
              <a:off x="354" y="94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6386" name="Line 242"/>
            <p:cNvSpPr>
              <a:spLocks noChangeShapeType="1"/>
            </p:cNvSpPr>
            <p:nvPr/>
          </p:nvSpPr>
          <p:spPr bwMode="auto">
            <a:xfrm flipV="1">
              <a:off x="786" y="960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6387" name="Line 243"/>
            <p:cNvSpPr>
              <a:spLocks noChangeShapeType="1"/>
            </p:cNvSpPr>
            <p:nvPr/>
          </p:nvSpPr>
          <p:spPr bwMode="auto">
            <a:xfrm>
              <a:off x="1458" y="96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6388" name="Line 244"/>
            <p:cNvSpPr>
              <a:spLocks noChangeShapeType="1"/>
            </p:cNvSpPr>
            <p:nvPr/>
          </p:nvSpPr>
          <p:spPr bwMode="auto">
            <a:xfrm flipV="1">
              <a:off x="4512" y="960"/>
              <a:ext cx="83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6389" name="Line 245"/>
            <p:cNvSpPr>
              <a:spLocks noChangeShapeType="1"/>
            </p:cNvSpPr>
            <p:nvPr/>
          </p:nvSpPr>
          <p:spPr bwMode="auto">
            <a:xfrm>
              <a:off x="5136" y="960"/>
              <a:ext cx="0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6390" name="Line 246"/>
            <p:cNvSpPr>
              <a:spLocks noChangeShapeType="1"/>
            </p:cNvSpPr>
            <p:nvPr/>
          </p:nvSpPr>
          <p:spPr bwMode="auto">
            <a:xfrm flipV="1">
              <a:off x="1362" y="1036"/>
              <a:ext cx="0" cy="5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6391" name="Line 247"/>
            <p:cNvSpPr>
              <a:spLocks noChangeShapeType="1"/>
            </p:cNvSpPr>
            <p:nvPr/>
          </p:nvSpPr>
          <p:spPr bwMode="auto">
            <a:xfrm>
              <a:off x="1122" y="1104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GB"/>
            </a:p>
          </p:txBody>
        </p:sp>
        <p:grpSp>
          <p:nvGrpSpPr>
            <p:cNvPr id="5" name="Group 248"/>
            <p:cNvGrpSpPr>
              <a:grpSpLocks/>
            </p:cNvGrpSpPr>
            <p:nvPr/>
          </p:nvGrpSpPr>
          <p:grpSpPr bwMode="auto">
            <a:xfrm>
              <a:off x="642" y="768"/>
              <a:ext cx="96" cy="96"/>
              <a:chOff x="1344" y="1660"/>
              <a:chExt cx="96" cy="96"/>
            </a:xfrm>
          </p:grpSpPr>
          <p:sp>
            <p:nvSpPr>
              <p:cNvPr id="6393" name="Line 249"/>
              <p:cNvSpPr>
                <a:spLocks noChangeShapeType="1"/>
              </p:cNvSpPr>
              <p:nvPr/>
            </p:nvSpPr>
            <p:spPr bwMode="auto">
              <a:xfrm>
                <a:off x="1344" y="1708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6394" name="Line 250"/>
              <p:cNvSpPr>
                <a:spLocks noChangeShapeType="1"/>
              </p:cNvSpPr>
              <p:nvPr/>
            </p:nvSpPr>
            <p:spPr bwMode="auto">
              <a:xfrm flipV="1">
                <a:off x="1392" y="166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GB"/>
              </a:p>
            </p:txBody>
          </p:sp>
        </p:grpSp>
        <p:pic>
          <p:nvPicPr>
            <p:cNvPr id="6395" name="Picture 251" descr="untitled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86" y="864"/>
              <a:ext cx="192" cy="192"/>
            </a:xfrm>
            <a:prstGeom prst="rect">
              <a:avLst/>
            </a:prstGeom>
            <a:noFill/>
          </p:spPr>
        </p:pic>
        <p:pic>
          <p:nvPicPr>
            <p:cNvPr id="6396" name="Picture 252" descr="untitled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66" y="864"/>
              <a:ext cx="192" cy="192"/>
            </a:xfrm>
            <a:prstGeom prst="rect">
              <a:avLst/>
            </a:prstGeom>
            <a:noFill/>
          </p:spPr>
        </p:pic>
        <p:grpSp>
          <p:nvGrpSpPr>
            <p:cNvPr id="6" name="Group 253"/>
            <p:cNvGrpSpPr>
              <a:grpSpLocks/>
            </p:cNvGrpSpPr>
            <p:nvPr/>
          </p:nvGrpSpPr>
          <p:grpSpPr bwMode="auto">
            <a:xfrm>
              <a:off x="1074" y="768"/>
              <a:ext cx="96" cy="96"/>
              <a:chOff x="1344" y="1660"/>
              <a:chExt cx="96" cy="96"/>
            </a:xfrm>
          </p:grpSpPr>
          <p:sp>
            <p:nvSpPr>
              <p:cNvPr id="6398" name="Line 254"/>
              <p:cNvSpPr>
                <a:spLocks noChangeShapeType="1"/>
              </p:cNvSpPr>
              <p:nvPr/>
            </p:nvSpPr>
            <p:spPr bwMode="auto">
              <a:xfrm>
                <a:off x="1344" y="1708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6399" name="Line 255"/>
              <p:cNvSpPr>
                <a:spLocks noChangeShapeType="1"/>
              </p:cNvSpPr>
              <p:nvPr/>
            </p:nvSpPr>
            <p:spPr bwMode="auto">
              <a:xfrm flipV="1">
                <a:off x="1392" y="166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GB"/>
              </a:p>
            </p:txBody>
          </p:sp>
        </p:grpSp>
        <p:sp>
          <p:nvSpPr>
            <p:cNvPr id="6400" name="Line 256"/>
            <p:cNvSpPr>
              <a:spLocks noChangeShapeType="1"/>
            </p:cNvSpPr>
            <p:nvPr/>
          </p:nvSpPr>
          <p:spPr bwMode="auto">
            <a:xfrm>
              <a:off x="642" y="1104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6401" name="Line 257"/>
            <p:cNvSpPr>
              <a:spLocks noChangeShapeType="1"/>
            </p:cNvSpPr>
            <p:nvPr/>
          </p:nvSpPr>
          <p:spPr bwMode="auto">
            <a:xfrm flipH="1">
              <a:off x="882" y="1968"/>
              <a:ext cx="42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6402" name="Line 258"/>
            <p:cNvSpPr>
              <a:spLocks noChangeShapeType="1"/>
            </p:cNvSpPr>
            <p:nvPr/>
          </p:nvSpPr>
          <p:spPr bwMode="auto">
            <a:xfrm flipV="1">
              <a:off x="882" y="1008"/>
              <a:ext cx="0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6403" name="Line 259"/>
            <p:cNvSpPr>
              <a:spLocks noChangeShapeType="1"/>
            </p:cNvSpPr>
            <p:nvPr/>
          </p:nvSpPr>
          <p:spPr bwMode="auto">
            <a:xfrm>
              <a:off x="1362" y="1632"/>
              <a:ext cx="18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6404" name="Line 260"/>
            <p:cNvSpPr>
              <a:spLocks noChangeShapeType="1"/>
            </p:cNvSpPr>
            <p:nvPr/>
          </p:nvSpPr>
          <p:spPr bwMode="auto">
            <a:xfrm>
              <a:off x="1536" y="960"/>
              <a:ext cx="131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GB"/>
            </a:p>
          </p:txBody>
        </p:sp>
        <p:grpSp>
          <p:nvGrpSpPr>
            <p:cNvPr id="7" name="Group 261"/>
            <p:cNvGrpSpPr>
              <a:grpSpLocks/>
            </p:cNvGrpSpPr>
            <p:nvPr/>
          </p:nvGrpSpPr>
          <p:grpSpPr bwMode="auto">
            <a:xfrm>
              <a:off x="1872" y="816"/>
              <a:ext cx="432" cy="306"/>
              <a:chOff x="1776" y="1440"/>
              <a:chExt cx="432" cy="306"/>
            </a:xfrm>
          </p:grpSpPr>
          <p:sp>
            <p:nvSpPr>
              <p:cNvPr id="6406" name="Rectangle 262"/>
              <p:cNvSpPr>
                <a:spLocks noChangeArrowheads="1"/>
              </p:cNvSpPr>
              <p:nvPr/>
            </p:nvSpPr>
            <p:spPr bwMode="auto">
              <a:xfrm>
                <a:off x="1776" y="1440"/>
                <a:ext cx="432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graphicFrame>
            <p:nvGraphicFramePr>
              <p:cNvPr id="34825" name="Object 1033"/>
              <p:cNvGraphicFramePr>
                <a:graphicFrameLocks noChangeAspect="1"/>
              </p:cNvGraphicFramePr>
              <p:nvPr/>
            </p:nvGraphicFramePr>
            <p:xfrm>
              <a:off x="1872" y="1440"/>
              <a:ext cx="252" cy="30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4249" name="Equation" r:id="rId13" imgW="177480" imgH="215640" progId="Equation.3">
                      <p:embed/>
                    </p:oleObj>
                  </mc:Choice>
                  <mc:Fallback>
                    <p:oleObj name="Equation" r:id="rId13" imgW="177480" imgH="215640" progId="Equation.3">
                      <p:embed/>
                      <p:pic>
                        <p:nvPicPr>
                          <p:cNvPr id="0" name="Picture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72" y="1440"/>
                            <a:ext cx="252" cy="30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34819" name="Object 1027"/>
            <p:cNvGraphicFramePr>
              <a:graphicFrameLocks noChangeAspect="1"/>
            </p:cNvGraphicFramePr>
            <p:nvPr/>
          </p:nvGraphicFramePr>
          <p:xfrm>
            <a:off x="5058" y="763"/>
            <a:ext cx="133" cy="1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250" name="Equation" r:id="rId15" imgW="152280" imgH="177480" progId="Equation.3">
                    <p:embed/>
                  </p:oleObj>
                </mc:Choice>
                <mc:Fallback>
                  <p:oleObj name="Equation" r:id="rId15" imgW="152280" imgH="177480" progId="Equation.3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58" y="763"/>
                          <a:ext cx="133" cy="155"/>
                        </a:xfrm>
                        <a:prstGeom prst="rect">
                          <a:avLst/>
                        </a:prstGeom>
                        <a:solidFill>
                          <a:srgbClr val="CCFF66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8" name="Group 265"/>
            <p:cNvGrpSpPr>
              <a:grpSpLocks/>
            </p:cNvGrpSpPr>
            <p:nvPr/>
          </p:nvGrpSpPr>
          <p:grpSpPr bwMode="auto">
            <a:xfrm>
              <a:off x="3216" y="960"/>
              <a:ext cx="1920" cy="672"/>
              <a:chOff x="1392" y="672"/>
              <a:chExt cx="1920" cy="672"/>
            </a:xfrm>
          </p:grpSpPr>
          <p:sp>
            <p:nvSpPr>
              <p:cNvPr id="6410" name="Line 266"/>
              <p:cNvSpPr>
                <a:spLocks noChangeShapeType="1"/>
              </p:cNvSpPr>
              <p:nvPr/>
            </p:nvSpPr>
            <p:spPr bwMode="auto">
              <a:xfrm>
                <a:off x="3312" y="864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6411" name="Line 267"/>
              <p:cNvSpPr>
                <a:spLocks noChangeShapeType="1"/>
              </p:cNvSpPr>
              <p:nvPr/>
            </p:nvSpPr>
            <p:spPr bwMode="auto">
              <a:xfrm flipV="1">
                <a:off x="3312" y="67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6412" name="Line 268"/>
              <p:cNvSpPr>
                <a:spLocks noChangeShapeType="1"/>
              </p:cNvSpPr>
              <p:nvPr/>
            </p:nvSpPr>
            <p:spPr bwMode="auto">
              <a:xfrm>
                <a:off x="1392" y="1344"/>
                <a:ext cx="19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</p:grpSp>
        <p:sp>
          <p:nvSpPr>
            <p:cNvPr id="6413" name="Rectangle 269"/>
            <p:cNvSpPr>
              <a:spLocks noChangeArrowheads="1"/>
            </p:cNvSpPr>
            <p:nvPr/>
          </p:nvSpPr>
          <p:spPr bwMode="auto">
            <a:xfrm>
              <a:off x="2640" y="1440"/>
              <a:ext cx="1152" cy="48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graphicFrame>
          <p:nvGraphicFramePr>
            <p:cNvPr id="34820" name="Object 1028"/>
            <p:cNvGraphicFramePr>
              <a:graphicFrameLocks noChangeAspect="1"/>
            </p:cNvGraphicFramePr>
            <p:nvPr/>
          </p:nvGraphicFramePr>
          <p:xfrm>
            <a:off x="2832" y="1411"/>
            <a:ext cx="768" cy="5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251" name="Equation" r:id="rId17" imgW="698400" imgH="431640" progId="Equation.3">
                    <p:embed/>
                  </p:oleObj>
                </mc:Choice>
                <mc:Fallback>
                  <p:oleObj name="Equation" r:id="rId17" imgW="698400" imgH="431640" progId="Equation.3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2" y="1411"/>
                          <a:ext cx="768" cy="55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21" name="Object 1029"/>
            <p:cNvGraphicFramePr>
              <a:graphicFrameLocks noChangeAspect="1"/>
            </p:cNvGraphicFramePr>
            <p:nvPr/>
          </p:nvGraphicFramePr>
          <p:xfrm>
            <a:off x="5262" y="624"/>
            <a:ext cx="450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252" name="Equation" r:id="rId19" imgW="317160" imgH="203040" progId="Equation.3">
                    <p:embed/>
                  </p:oleObj>
                </mc:Choice>
                <mc:Fallback>
                  <p:oleObj name="Equation" r:id="rId19" imgW="317160" imgH="203040" progId="Equation.3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62" y="624"/>
                          <a:ext cx="450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9" name="Group 272"/>
            <p:cNvGrpSpPr>
              <a:grpSpLocks/>
            </p:cNvGrpSpPr>
            <p:nvPr/>
          </p:nvGrpSpPr>
          <p:grpSpPr bwMode="auto">
            <a:xfrm>
              <a:off x="2736" y="768"/>
              <a:ext cx="1920" cy="576"/>
              <a:chOff x="1344" y="3024"/>
              <a:chExt cx="1920" cy="576"/>
            </a:xfrm>
          </p:grpSpPr>
          <p:sp>
            <p:nvSpPr>
              <p:cNvPr id="6417" name="Line 273"/>
              <p:cNvSpPr>
                <a:spLocks noChangeShapeType="1"/>
              </p:cNvSpPr>
              <p:nvPr/>
            </p:nvSpPr>
            <p:spPr bwMode="auto">
              <a:xfrm flipV="1">
                <a:off x="1536" y="326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GB"/>
              </a:p>
            </p:txBody>
          </p:sp>
          <p:pic>
            <p:nvPicPr>
              <p:cNvPr id="6418" name="Picture 274" descr="untitle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440" y="3120"/>
                <a:ext cx="192" cy="192"/>
              </a:xfrm>
              <a:prstGeom prst="rect">
                <a:avLst/>
              </a:prstGeom>
              <a:noFill/>
            </p:spPr>
          </p:pic>
          <p:sp>
            <p:nvSpPr>
              <p:cNvPr id="6419" name="Line 275"/>
              <p:cNvSpPr>
                <a:spLocks noChangeShapeType="1"/>
              </p:cNvSpPr>
              <p:nvPr/>
            </p:nvSpPr>
            <p:spPr bwMode="auto">
              <a:xfrm>
                <a:off x="1632" y="3216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GB"/>
              </a:p>
            </p:txBody>
          </p:sp>
          <p:grpSp>
            <p:nvGrpSpPr>
              <p:cNvPr id="10" name="Group 276"/>
              <p:cNvGrpSpPr>
                <a:grpSpLocks/>
              </p:cNvGrpSpPr>
              <p:nvPr/>
            </p:nvGrpSpPr>
            <p:grpSpPr bwMode="auto">
              <a:xfrm>
                <a:off x="1344" y="3024"/>
                <a:ext cx="96" cy="96"/>
                <a:chOff x="1344" y="1660"/>
                <a:chExt cx="96" cy="96"/>
              </a:xfrm>
            </p:grpSpPr>
            <p:sp>
              <p:nvSpPr>
                <p:cNvPr id="6421" name="Line 277"/>
                <p:cNvSpPr>
                  <a:spLocks noChangeShapeType="1"/>
                </p:cNvSpPr>
                <p:nvPr/>
              </p:nvSpPr>
              <p:spPr bwMode="auto">
                <a:xfrm>
                  <a:off x="1344" y="1708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GB"/>
                </a:p>
              </p:txBody>
            </p:sp>
            <p:sp>
              <p:nvSpPr>
                <p:cNvPr id="6422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1392" y="1660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GB"/>
                </a:p>
              </p:txBody>
            </p:sp>
          </p:grpSp>
          <p:sp>
            <p:nvSpPr>
              <p:cNvPr id="6423" name="Line 279"/>
              <p:cNvSpPr>
                <a:spLocks noChangeShapeType="1"/>
              </p:cNvSpPr>
              <p:nvPr/>
            </p:nvSpPr>
            <p:spPr bwMode="auto">
              <a:xfrm>
                <a:off x="1392" y="3360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6424" name="Line 280"/>
              <p:cNvSpPr>
                <a:spLocks noChangeShapeType="1"/>
              </p:cNvSpPr>
              <p:nvPr/>
            </p:nvSpPr>
            <p:spPr bwMode="auto">
              <a:xfrm>
                <a:off x="2448" y="3216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6425" name="Rectangle 281"/>
              <p:cNvSpPr>
                <a:spLocks noChangeArrowheads="1"/>
              </p:cNvSpPr>
              <p:nvPr/>
            </p:nvSpPr>
            <p:spPr bwMode="auto">
              <a:xfrm>
                <a:off x="1824" y="3024"/>
                <a:ext cx="1056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graphicFrame>
            <p:nvGraphicFramePr>
              <p:cNvPr id="34823" name="Object 1031"/>
              <p:cNvGraphicFramePr>
                <a:graphicFrameLocks noChangeAspect="1"/>
              </p:cNvGraphicFramePr>
              <p:nvPr/>
            </p:nvGraphicFramePr>
            <p:xfrm>
              <a:off x="1914" y="3036"/>
              <a:ext cx="878" cy="31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4253" name="Equation" r:id="rId20" imgW="647640" imgH="228600" progId="Equation.3">
                      <p:embed/>
                    </p:oleObj>
                  </mc:Choice>
                  <mc:Fallback>
                    <p:oleObj name="Equation" r:id="rId20" imgW="647640" imgH="228600" progId="Equation.3">
                      <p:embed/>
                      <p:pic>
                        <p:nvPicPr>
                          <p:cNvPr id="0" name="Picture 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14" y="3036"/>
                            <a:ext cx="878" cy="31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427" name="Line 283"/>
              <p:cNvSpPr>
                <a:spLocks noChangeShapeType="1"/>
              </p:cNvSpPr>
              <p:nvPr/>
            </p:nvSpPr>
            <p:spPr bwMode="auto">
              <a:xfrm>
                <a:off x="1536" y="3504"/>
                <a:ext cx="15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  <p:grpSp>
            <p:nvGrpSpPr>
              <p:cNvPr id="11" name="Group 284"/>
              <p:cNvGrpSpPr>
                <a:grpSpLocks/>
              </p:cNvGrpSpPr>
              <p:nvPr/>
            </p:nvGrpSpPr>
            <p:grpSpPr bwMode="auto">
              <a:xfrm>
                <a:off x="2112" y="3360"/>
                <a:ext cx="336" cy="240"/>
                <a:chOff x="4176" y="1806"/>
                <a:chExt cx="432" cy="306"/>
              </a:xfrm>
            </p:grpSpPr>
            <p:sp>
              <p:nvSpPr>
                <p:cNvPr id="6429" name="Rectangle 285"/>
                <p:cNvSpPr>
                  <a:spLocks noChangeArrowheads="1"/>
                </p:cNvSpPr>
                <p:nvPr/>
              </p:nvSpPr>
              <p:spPr bwMode="auto">
                <a:xfrm>
                  <a:off x="4176" y="1806"/>
                  <a:ext cx="432" cy="288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graphicFrame>
              <p:nvGraphicFramePr>
                <p:cNvPr id="34824" name="Object 1032"/>
                <p:cNvGraphicFramePr>
                  <a:graphicFrameLocks noChangeAspect="1"/>
                </p:cNvGraphicFramePr>
                <p:nvPr/>
              </p:nvGraphicFramePr>
              <p:xfrm>
                <a:off x="4236" y="1806"/>
                <a:ext cx="324" cy="30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24254" name="Equation" r:id="rId22" imgW="228600" imgH="215640" progId="Equation.3">
                        <p:embed/>
                      </p:oleObj>
                    </mc:Choice>
                    <mc:Fallback>
                      <p:oleObj name="Equation" r:id="rId22" imgW="228600" imgH="215640" progId="Equation.3">
                        <p:embed/>
                        <p:pic>
                          <p:nvPicPr>
                            <p:cNvPr id="0" name="Picture 10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3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236" y="1806"/>
                              <a:ext cx="324" cy="306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6431" name="Line 287"/>
              <p:cNvSpPr>
                <a:spLocks noChangeShapeType="1"/>
              </p:cNvSpPr>
              <p:nvPr/>
            </p:nvSpPr>
            <p:spPr bwMode="auto">
              <a:xfrm flipV="1">
                <a:off x="3120" y="3216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6432" name="Line 288"/>
              <p:cNvSpPr>
                <a:spLocks noChangeShapeType="1"/>
              </p:cNvSpPr>
              <p:nvPr/>
            </p:nvSpPr>
            <p:spPr bwMode="auto">
              <a:xfrm>
                <a:off x="2880" y="3216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</p:grpSp>
        <p:graphicFrame>
          <p:nvGraphicFramePr>
            <p:cNvPr id="34822" name="Object 1030"/>
            <p:cNvGraphicFramePr>
              <a:graphicFrameLocks noChangeAspect="1"/>
            </p:cNvGraphicFramePr>
            <p:nvPr/>
          </p:nvGraphicFramePr>
          <p:xfrm>
            <a:off x="4416" y="768"/>
            <a:ext cx="133" cy="1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255" name="Equation" r:id="rId24" imgW="152280" imgH="177480" progId="Equation.3">
                    <p:embed/>
                  </p:oleObj>
                </mc:Choice>
                <mc:Fallback>
                  <p:oleObj name="Equation" r:id="rId24" imgW="152280" imgH="177480" progId="Equation.3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6" y="768"/>
                          <a:ext cx="133" cy="155"/>
                        </a:xfrm>
                        <a:prstGeom prst="rect">
                          <a:avLst/>
                        </a:prstGeom>
                        <a:solidFill>
                          <a:srgbClr val="CCFF66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" name="Group 290"/>
          <p:cNvGrpSpPr>
            <a:grpSpLocks/>
          </p:cNvGrpSpPr>
          <p:nvPr/>
        </p:nvGrpSpPr>
        <p:grpSpPr bwMode="auto">
          <a:xfrm>
            <a:off x="4267200" y="1066800"/>
            <a:ext cx="3048000" cy="1143000"/>
            <a:chOff x="2976" y="672"/>
            <a:chExt cx="1680" cy="576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6435" name="Rectangle 291"/>
            <p:cNvSpPr>
              <a:spLocks noChangeArrowheads="1"/>
            </p:cNvSpPr>
            <p:nvPr/>
          </p:nvSpPr>
          <p:spPr bwMode="auto">
            <a:xfrm>
              <a:off x="2976" y="672"/>
              <a:ext cx="1680" cy="576"/>
            </a:xfrm>
            <a:prstGeom prst="rect">
              <a:avLst/>
            </a:prstGeom>
            <a:grpFill/>
            <a:ln w="9525">
              <a:solidFill>
                <a:schemeClr val="accent1">
                  <a:lumMod val="20000"/>
                  <a:lumOff val="8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graphicFrame>
          <p:nvGraphicFramePr>
            <p:cNvPr id="34817" name="Object 1025"/>
            <p:cNvGraphicFramePr>
              <a:graphicFrameLocks noChangeAspect="1"/>
            </p:cNvGraphicFramePr>
            <p:nvPr/>
          </p:nvGraphicFramePr>
          <p:xfrm>
            <a:off x="3188" y="733"/>
            <a:ext cx="1276" cy="5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256" name="Equation" r:id="rId25" imgW="1168200" imgH="431640" progId="Equation.3">
                    <p:embed/>
                  </p:oleObj>
                </mc:Choice>
                <mc:Fallback>
                  <p:oleObj name="Equation" r:id="rId25" imgW="1168200" imgH="431640" progId="Equation.3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88" y="733"/>
                          <a:ext cx="1276" cy="51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advTm="9347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6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4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07" grpId="0" animBg="1"/>
      <p:bldP spid="632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8"/>
          <p:cNvGrpSpPr>
            <a:grpSpLocks/>
          </p:cNvGrpSpPr>
          <p:nvPr/>
        </p:nvGrpSpPr>
        <p:grpSpPr bwMode="auto">
          <a:xfrm>
            <a:off x="200025" y="1828800"/>
            <a:ext cx="8791575" cy="3657600"/>
            <a:chOff x="126" y="1152"/>
            <a:chExt cx="5538" cy="2304"/>
          </a:xfrm>
        </p:grpSpPr>
        <p:sp>
          <p:nvSpPr>
            <p:cNvPr id="10296" name="Line 56"/>
            <p:cNvSpPr>
              <a:spLocks noChangeShapeType="1"/>
            </p:cNvSpPr>
            <p:nvPr/>
          </p:nvSpPr>
          <p:spPr bwMode="auto">
            <a:xfrm>
              <a:off x="246" y="180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10298" name="Line 58"/>
            <p:cNvSpPr>
              <a:spLocks noChangeShapeType="1"/>
            </p:cNvSpPr>
            <p:nvPr/>
          </p:nvSpPr>
          <p:spPr bwMode="auto">
            <a:xfrm>
              <a:off x="864" y="182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10299" name="Line 59"/>
            <p:cNvSpPr>
              <a:spLocks noChangeShapeType="1"/>
            </p:cNvSpPr>
            <p:nvPr/>
          </p:nvSpPr>
          <p:spPr bwMode="auto">
            <a:xfrm>
              <a:off x="1584" y="182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10300" name="Line 60"/>
            <p:cNvSpPr>
              <a:spLocks noChangeShapeType="1"/>
            </p:cNvSpPr>
            <p:nvPr/>
          </p:nvSpPr>
          <p:spPr bwMode="auto">
            <a:xfrm flipV="1">
              <a:off x="4566" y="1824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10302" name="Line 62"/>
            <p:cNvSpPr>
              <a:spLocks noChangeShapeType="1"/>
            </p:cNvSpPr>
            <p:nvPr/>
          </p:nvSpPr>
          <p:spPr bwMode="auto">
            <a:xfrm>
              <a:off x="5142" y="1804"/>
              <a:ext cx="0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GB"/>
            </a:p>
          </p:txBody>
        </p:sp>
        <p:grpSp>
          <p:nvGrpSpPr>
            <p:cNvPr id="3" name="Group 65"/>
            <p:cNvGrpSpPr>
              <a:grpSpLocks/>
            </p:cNvGrpSpPr>
            <p:nvPr/>
          </p:nvGrpSpPr>
          <p:grpSpPr bwMode="auto">
            <a:xfrm>
              <a:off x="534" y="1632"/>
              <a:ext cx="96" cy="96"/>
              <a:chOff x="1344" y="1660"/>
              <a:chExt cx="96" cy="96"/>
            </a:xfrm>
          </p:grpSpPr>
          <p:sp>
            <p:nvSpPr>
              <p:cNvPr id="10306" name="Line 66"/>
              <p:cNvSpPr>
                <a:spLocks noChangeShapeType="1"/>
              </p:cNvSpPr>
              <p:nvPr/>
            </p:nvSpPr>
            <p:spPr bwMode="auto">
              <a:xfrm>
                <a:off x="1344" y="1708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10307" name="Line 67"/>
              <p:cNvSpPr>
                <a:spLocks noChangeShapeType="1"/>
              </p:cNvSpPr>
              <p:nvPr/>
            </p:nvSpPr>
            <p:spPr bwMode="auto">
              <a:xfrm flipV="1">
                <a:off x="1392" y="166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GB"/>
              </a:p>
            </p:txBody>
          </p:sp>
        </p:grpSp>
        <p:pic>
          <p:nvPicPr>
            <p:cNvPr id="10308" name="Picture 68" descr="untitled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78" y="1728"/>
              <a:ext cx="192" cy="192"/>
            </a:xfrm>
            <a:prstGeom prst="rect">
              <a:avLst/>
            </a:prstGeom>
            <a:noFill/>
          </p:spPr>
        </p:pic>
        <p:sp>
          <p:nvSpPr>
            <p:cNvPr id="10313" name="Line 73"/>
            <p:cNvSpPr>
              <a:spLocks noChangeShapeType="1"/>
            </p:cNvSpPr>
            <p:nvPr/>
          </p:nvSpPr>
          <p:spPr bwMode="auto">
            <a:xfrm>
              <a:off x="534" y="1968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10314" name="Line 74"/>
            <p:cNvSpPr>
              <a:spLocks noChangeShapeType="1"/>
            </p:cNvSpPr>
            <p:nvPr/>
          </p:nvSpPr>
          <p:spPr bwMode="auto">
            <a:xfrm flipH="1">
              <a:off x="2112" y="3312"/>
              <a:ext cx="303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10315" name="Line 75"/>
            <p:cNvSpPr>
              <a:spLocks noChangeShapeType="1"/>
            </p:cNvSpPr>
            <p:nvPr/>
          </p:nvSpPr>
          <p:spPr bwMode="auto">
            <a:xfrm flipV="1">
              <a:off x="5136" y="2784"/>
              <a:ext cx="6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10316" name="Line 76"/>
            <p:cNvSpPr>
              <a:spLocks noChangeShapeType="1"/>
            </p:cNvSpPr>
            <p:nvPr/>
          </p:nvSpPr>
          <p:spPr bwMode="auto">
            <a:xfrm flipV="1">
              <a:off x="768" y="1872"/>
              <a:ext cx="6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10318" name="Line 78"/>
            <p:cNvSpPr>
              <a:spLocks noChangeShapeType="1"/>
            </p:cNvSpPr>
            <p:nvPr/>
          </p:nvSpPr>
          <p:spPr bwMode="auto">
            <a:xfrm>
              <a:off x="768" y="2832"/>
              <a:ext cx="35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pic>
          <p:nvPicPr>
            <p:cNvPr id="10319" name="Picture 79" descr="untitled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016" y="1728"/>
              <a:ext cx="192" cy="192"/>
            </a:xfrm>
            <a:prstGeom prst="rect">
              <a:avLst/>
            </a:prstGeom>
            <a:noFill/>
          </p:spPr>
        </p:pic>
        <p:sp>
          <p:nvSpPr>
            <p:cNvPr id="10320" name="Line 80"/>
            <p:cNvSpPr>
              <a:spLocks noChangeShapeType="1"/>
            </p:cNvSpPr>
            <p:nvPr/>
          </p:nvSpPr>
          <p:spPr bwMode="auto">
            <a:xfrm>
              <a:off x="2208" y="182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10322" name="Line 82"/>
            <p:cNvSpPr>
              <a:spLocks noChangeShapeType="1"/>
            </p:cNvSpPr>
            <p:nvPr/>
          </p:nvSpPr>
          <p:spPr bwMode="auto">
            <a:xfrm>
              <a:off x="2112" y="2400"/>
              <a:ext cx="22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grpSp>
          <p:nvGrpSpPr>
            <p:cNvPr id="4" name="Group 83"/>
            <p:cNvGrpSpPr>
              <a:grpSpLocks/>
            </p:cNvGrpSpPr>
            <p:nvPr/>
          </p:nvGrpSpPr>
          <p:grpSpPr bwMode="auto">
            <a:xfrm>
              <a:off x="1920" y="1632"/>
              <a:ext cx="96" cy="96"/>
              <a:chOff x="1344" y="1660"/>
              <a:chExt cx="96" cy="96"/>
            </a:xfrm>
          </p:grpSpPr>
          <p:sp>
            <p:nvSpPr>
              <p:cNvPr id="10324" name="Line 84"/>
              <p:cNvSpPr>
                <a:spLocks noChangeShapeType="1"/>
              </p:cNvSpPr>
              <p:nvPr/>
            </p:nvSpPr>
            <p:spPr bwMode="auto">
              <a:xfrm>
                <a:off x="1344" y="1708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10325" name="Line 85"/>
              <p:cNvSpPr>
                <a:spLocks noChangeShapeType="1"/>
              </p:cNvSpPr>
              <p:nvPr/>
            </p:nvSpPr>
            <p:spPr bwMode="auto">
              <a:xfrm flipV="1">
                <a:off x="1392" y="166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GB"/>
              </a:p>
            </p:txBody>
          </p:sp>
        </p:grpSp>
        <p:sp>
          <p:nvSpPr>
            <p:cNvPr id="10326" name="Line 86"/>
            <p:cNvSpPr>
              <a:spLocks noChangeShapeType="1"/>
            </p:cNvSpPr>
            <p:nvPr/>
          </p:nvSpPr>
          <p:spPr bwMode="auto">
            <a:xfrm>
              <a:off x="1968" y="1968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10328" name="Line 88"/>
            <p:cNvSpPr>
              <a:spLocks noChangeShapeType="1"/>
            </p:cNvSpPr>
            <p:nvPr/>
          </p:nvSpPr>
          <p:spPr bwMode="auto">
            <a:xfrm>
              <a:off x="3312" y="182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10329" name="Line 89"/>
            <p:cNvSpPr>
              <a:spLocks noChangeShapeType="1"/>
            </p:cNvSpPr>
            <p:nvPr/>
          </p:nvSpPr>
          <p:spPr bwMode="auto">
            <a:xfrm>
              <a:off x="4320" y="1824"/>
              <a:ext cx="0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10333" name="Rectangle 93"/>
            <p:cNvSpPr>
              <a:spLocks noChangeArrowheads="1"/>
            </p:cNvSpPr>
            <p:nvPr/>
          </p:nvSpPr>
          <p:spPr bwMode="auto">
            <a:xfrm>
              <a:off x="3120" y="2256"/>
              <a:ext cx="384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335" name="Line 95"/>
            <p:cNvSpPr>
              <a:spLocks noChangeShapeType="1"/>
            </p:cNvSpPr>
            <p:nvPr/>
          </p:nvSpPr>
          <p:spPr bwMode="auto">
            <a:xfrm>
              <a:off x="4080" y="182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grpSp>
          <p:nvGrpSpPr>
            <p:cNvPr id="5" name="Group 114"/>
            <p:cNvGrpSpPr>
              <a:grpSpLocks/>
            </p:cNvGrpSpPr>
            <p:nvPr/>
          </p:nvGrpSpPr>
          <p:grpSpPr bwMode="auto">
            <a:xfrm>
              <a:off x="2448" y="1680"/>
              <a:ext cx="432" cy="306"/>
              <a:chOff x="3024" y="1680"/>
              <a:chExt cx="432" cy="306"/>
            </a:xfrm>
          </p:grpSpPr>
          <p:sp>
            <p:nvSpPr>
              <p:cNvPr id="10321" name="Rectangle 81"/>
              <p:cNvSpPr>
                <a:spLocks noChangeArrowheads="1"/>
              </p:cNvSpPr>
              <p:nvPr/>
            </p:nvSpPr>
            <p:spPr bwMode="auto">
              <a:xfrm>
                <a:off x="3024" y="1680"/>
                <a:ext cx="432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graphicFrame>
            <p:nvGraphicFramePr>
              <p:cNvPr id="38921" name="Object 1033"/>
              <p:cNvGraphicFramePr>
                <a:graphicFrameLocks noChangeAspect="1"/>
              </p:cNvGraphicFramePr>
              <p:nvPr/>
            </p:nvGraphicFramePr>
            <p:xfrm>
              <a:off x="3120" y="1680"/>
              <a:ext cx="288" cy="30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8262" name="Equation" r:id="rId4" imgW="203040" imgH="215640" progId="Equation.3">
                      <p:embed/>
                    </p:oleObj>
                  </mc:Choice>
                  <mc:Fallback>
                    <p:oleObj name="Equation" r:id="rId4" imgW="203040" imgH="215640" progId="Equation.3">
                      <p:embed/>
                      <p:pic>
                        <p:nvPicPr>
                          <p:cNvPr id="0" name="Picture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20" y="1680"/>
                            <a:ext cx="288" cy="30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6" name="Group 127"/>
            <p:cNvGrpSpPr>
              <a:grpSpLocks/>
            </p:cNvGrpSpPr>
            <p:nvPr/>
          </p:nvGrpSpPr>
          <p:grpSpPr bwMode="auto">
            <a:xfrm>
              <a:off x="4512" y="1680"/>
              <a:ext cx="432" cy="315"/>
              <a:chOff x="4038" y="1680"/>
              <a:chExt cx="432" cy="315"/>
            </a:xfrm>
          </p:grpSpPr>
          <p:sp>
            <p:nvSpPr>
              <p:cNvPr id="10327" name="Rectangle 87"/>
              <p:cNvSpPr>
                <a:spLocks noChangeArrowheads="1"/>
              </p:cNvSpPr>
              <p:nvPr/>
            </p:nvSpPr>
            <p:spPr bwMode="auto">
              <a:xfrm>
                <a:off x="4038" y="1680"/>
                <a:ext cx="432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graphicFrame>
            <p:nvGraphicFramePr>
              <p:cNvPr id="38920" name="Object 1032"/>
              <p:cNvGraphicFramePr>
                <a:graphicFrameLocks noChangeAspect="1"/>
              </p:cNvGraphicFramePr>
              <p:nvPr/>
            </p:nvGraphicFramePr>
            <p:xfrm>
              <a:off x="4143" y="1689"/>
              <a:ext cx="288" cy="30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8263" name="Equation" r:id="rId6" imgW="203040" imgH="215640" progId="Equation.3">
                      <p:embed/>
                    </p:oleObj>
                  </mc:Choice>
                  <mc:Fallback>
                    <p:oleObj name="Equation" r:id="rId6" imgW="203040" imgH="215640" progId="Equation.3">
                      <p:embed/>
                      <p:pic>
                        <p:nvPicPr>
                          <p:cNvPr id="0" name="Picture 1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43" y="1689"/>
                            <a:ext cx="288" cy="30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0347" name="Rectangle 107"/>
            <p:cNvSpPr>
              <a:spLocks noChangeArrowheads="1"/>
            </p:cNvSpPr>
            <p:nvPr/>
          </p:nvSpPr>
          <p:spPr bwMode="auto">
            <a:xfrm>
              <a:off x="1296" y="1680"/>
              <a:ext cx="432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graphicFrame>
          <p:nvGraphicFramePr>
            <p:cNvPr id="38912" name="Object 1024"/>
            <p:cNvGraphicFramePr>
              <a:graphicFrameLocks noChangeAspect="1"/>
            </p:cNvGraphicFramePr>
            <p:nvPr/>
          </p:nvGraphicFramePr>
          <p:xfrm>
            <a:off x="1392" y="1680"/>
            <a:ext cx="252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8264" name="Equation" r:id="rId8" imgW="177480" imgH="215640" progId="Equation.3">
                    <p:embed/>
                  </p:oleObj>
                </mc:Choice>
                <mc:Fallback>
                  <p:oleObj name="Equation" r:id="rId8" imgW="177480" imgH="215640" progId="Equation.3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1680"/>
                          <a:ext cx="252" cy="30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344" name="Rectangle 104"/>
            <p:cNvSpPr>
              <a:spLocks noChangeArrowheads="1"/>
            </p:cNvSpPr>
            <p:nvPr/>
          </p:nvSpPr>
          <p:spPr bwMode="auto">
            <a:xfrm>
              <a:off x="3984" y="1152"/>
              <a:ext cx="384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graphicFrame>
          <p:nvGraphicFramePr>
            <p:cNvPr id="38913" name="Object 1025"/>
            <p:cNvGraphicFramePr>
              <a:graphicFrameLocks noChangeAspect="1"/>
            </p:cNvGraphicFramePr>
            <p:nvPr/>
          </p:nvGraphicFramePr>
          <p:xfrm>
            <a:off x="4032" y="1152"/>
            <a:ext cx="324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8265" name="Equation" r:id="rId10" imgW="228600" imgH="215640" progId="Equation.3">
                    <p:embed/>
                  </p:oleObj>
                </mc:Choice>
                <mc:Fallback>
                  <p:oleObj name="Equation" r:id="rId10" imgW="228600" imgH="215640" progId="Equation.3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2" y="1152"/>
                          <a:ext cx="324" cy="30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332" name="Rectangle 92"/>
            <p:cNvSpPr>
              <a:spLocks noChangeArrowheads="1"/>
            </p:cNvSpPr>
            <p:nvPr/>
          </p:nvSpPr>
          <p:spPr bwMode="auto">
            <a:xfrm>
              <a:off x="3120" y="2688"/>
              <a:ext cx="384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graphicFrame>
          <p:nvGraphicFramePr>
            <p:cNvPr id="38914" name="Object 1026"/>
            <p:cNvGraphicFramePr>
              <a:graphicFrameLocks noChangeAspect="1"/>
            </p:cNvGraphicFramePr>
            <p:nvPr/>
          </p:nvGraphicFramePr>
          <p:xfrm>
            <a:off x="3150" y="2688"/>
            <a:ext cx="324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8266" name="Equation" r:id="rId12" imgW="228600" imgH="215640" progId="Equation.3">
                    <p:embed/>
                  </p:oleObj>
                </mc:Choice>
                <mc:Fallback>
                  <p:oleObj name="Equation" r:id="rId12" imgW="228600" imgH="215640" progId="Equation.3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50" y="2688"/>
                          <a:ext cx="324" cy="30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915" name="Object 1027"/>
            <p:cNvGraphicFramePr>
              <a:graphicFrameLocks noChangeAspect="1"/>
            </p:cNvGraphicFramePr>
            <p:nvPr/>
          </p:nvGraphicFramePr>
          <p:xfrm>
            <a:off x="3177" y="2247"/>
            <a:ext cx="306" cy="3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8267" name="Equation" r:id="rId14" imgW="215640" imgH="228600" progId="Equation.3">
                    <p:embed/>
                  </p:oleObj>
                </mc:Choice>
                <mc:Fallback>
                  <p:oleObj name="Equation" r:id="rId14" imgW="215640" imgH="228600" progId="Equation.3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77" y="2247"/>
                          <a:ext cx="306" cy="32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916" name="Object 1028"/>
            <p:cNvGraphicFramePr>
              <a:graphicFrameLocks noChangeAspect="1"/>
            </p:cNvGraphicFramePr>
            <p:nvPr/>
          </p:nvGraphicFramePr>
          <p:xfrm>
            <a:off x="5214" y="1488"/>
            <a:ext cx="450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8268" name="Equation" r:id="rId16" imgW="317160" imgH="203040" progId="Equation.3">
                    <p:embed/>
                  </p:oleObj>
                </mc:Choice>
                <mc:Fallback>
                  <p:oleObj name="Equation" r:id="rId16" imgW="317160" imgH="203040" progId="Equation.3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14" y="1488"/>
                          <a:ext cx="450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917" name="Object 1029"/>
            <p:cNvGraphicFramePr>
              <a:graphicFrameLocks noChangeAspect="1"/>
            </p:cNvGraphicFramePr>
            <p:nvPr/>
          </p:nvGraphicFramePr>
          <p:xfrm>
            <a:off x="126" y="1392"/>
            <a:ext cx="450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8269" name="Equation" r:id="rId18" imgW="317160" imgH="203040" progId="Equation.3">
                    <p:embed/>
                  </p:oleObj>
                </mc:Choice>
                <mc:Fallback>
                  <p:oleObj name="Equation" r:id="rId18" imgW="317160" imgH="203040" progId="Equation.3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6" y="1392"/>
                          <a:ext cx="450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355" name="Line 115"/>
            <p:cNvSpPr>
              <a:spLocks noChangeShapeType="1"/>
            </p:cNvSpPr>
            <p:nvPr/>
          </p:nvSpPr>
          <p:spPr bwMode="auto">
            <a:xfrm>
              <a:off x="2880" y="182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grpSp>
          <p:nvGrpSpPr>
            <p:cNvPr id="7" name="Group 116"/>
            <p:cNvGrpSpPr>
              <a:grpSpLocks/>
            </p:cNvGrpSpPr>
            <p:nvPr/>
          </p:nvGrpSpPr>
          <p:grpSpPr bwMode="auto">
            <a:xfrm>
              <a:off x="2928" y="1632"/>
              <a:ext cx="96" cy="96"/>
              <a:chOff x="1344" y="1660"/>
              <a:chExt cx="96" cy="96"/>
            </a:xfrm>
          </p:grpSpPr>
          <p:sp>
            <p:nvSpPr>
              <p:cNvPr id="10357" name="Line 117"/>
              <p:cNvSpPr>
                <a:spLocks noChangeShapeType="1"/>
              </p:cNvSpPr>
              <p:nvPr/>
            </p:nvSpPr>
            <p:spPr bwMode="auto">
              <a:xfrm>
                <a:off x="1344" y="1708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10358" name="Line 118"/>
              <p:cNvSpPr>
                <a:spLocks noChangeShapeType="1"/>
              </p:cNvSpPr>
              <p:nvPr/>
            </p:nvSpPr>
            <p:spPr bwMode="auto">
              <a:xfrm flipV="1">
                <a:off x="1392" y="166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GB"/>
              </a:p>
            </p:txBody>
          </p:sp>
        </p:grpSp>
        <p:sp>
          <p:nvSpPr>
            <p:cNvPr id="10362" name="Line 122"/>
            <p:cNvSpPr>
              <a:spLocks noChangeShapeType="1"/>
            </p:cNvSpPr>
            <p:nvPr/>
          </p:nvSpPr>
          <p:spPr bwMode="auto">
            <a:xfrm>
              <a:off x="3216" y="1296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pic>
          <p:nvPicPr>
            <p:cNvPr id="10363" name="Picture 123" descr="untitled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120" y="1728"/>
              <a:ext cx="192" cy="192"/>
            </a:xfrm>
            <a:prstGeom prst="rect">
              <a:avLst/>
            </a:prstGeom>
            <a:noFill/>
          </p:spPr>
        </p:pic>
        <p:sp>
          <p:nvSpPr>
            <p:cNvPr id="10364" name="Line 124"/>
            <p:cNvSpPr>
              <a:spLocks noChangeShapeType="1"/>
            </p:cNvSpPr>
            <p:nvPr/>
          </p:nvSpPr>
          <p:spPr bwMode="auto">
            <a:xfrm>
              <a:off x="3072" y="1584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GB"/>
            </a:p>
          </p:txBody>
        </p:sp>
        <p:grpSp>
          <p:nvGrpSpPr>
            <p:cNvPr id="8" name="Group 128"/>
            <p:cNvGrpSpPr>
              <a:grpSpLocks/>
            </p:cNvGrpSpPr>
            <p:nvPr/>
          </p:nvGrpSpPr>
          <p:grpSpPr bwMode="auto">
            <a:xfrm>
              <a:off x="3648" y="1680"/>
              <a:ext cx="432" cy="324"/>
              <a:chOff x="3360" y="1680"/>
              <a:chExt cx="432" cy="324"/>
            </a:xfrm>
          </p:grpSpPr>
          <p:sp>
            <p:nvSpPr>
              <p:cNvPr id="10365" name="Rectangle 125"/>
              <p:cNvSpPr>
                <a:spLocks noChangeArrowheads="1"/>
              </p:cNvSpPr>
              <p:nvPr/>
            </p:nvSpPr>
            <p:spPr bwMode="auto">
              <a:xfrm>
                <a:off x="3360" y="1680"/>
                <a:ext cx="432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graphicFrame>
            <p:nvGraphicFramePr>
              <p:cNvPr id="38919" name="Object 1031"/>
              <p:cNvGraphicFramePr>
                <a:graphicFrameLocks noChangeAspect="1"/>
              </p:cNvGraphicFramePr>
              <p:nvPr/>
            </p:nvGraphicFramePr>
            <p:xfrm>
              <a:off x="3474" y="1680"/>
              <a:ext cx="270" cy="3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8270" name="Equation" r:id="rId20" imgW="190440" imgH="228600" progId="Equation.3">
                      <p:embed/>
                    </p:oleObj>
                  </mc:Choice>
                  <mc:Fallback>
                    <p:oleObj name="Equation" r:id="rId20" imgW="190440" imgH="228600" progId="Equation.3">
                      <p:embed/>
                      <p:pic>
                        <p:nvPicPr>
                          <p:cNvPr id="0" name="Picture 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74" y="1680"/>
                            <a:ext cx="270" cy="32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0369" name="Line 129"/>
            <p:cNvSpPr>
              <a:spLocks noChangeShapeType="1"/>
            </p:cNvSpPr>
            <p:nvPr/>
          </p:nvSpPr>
          <p:spPr bwMode="auto">
            <a:xfrm>
              <a:off x="3216" y="1296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10370" name="Line 130"/>
            <p:cNvSpPr>
              <a:spLocks noChangeShapeType="1"/>
            </p:cNvSpPr>
            <p:nvPr/>
          </p:nvSpPr>
          <p:spPr bwMode="auto">
            <a:xfrm>
              <a:off x="4368" y="1296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10371" name="Line 131"/>
            <p:cNvSpPr>
              <a:spLocks noChangeShapeType="1"/>
            </p:cNvSpPr>
            <p:nvPr/>
          </p:nvSpPr>
          <p:spPr bwMode="auto">
            <a:xfrm flipV="1">
              <a:off x="5136" y="1296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pic>
          <p:nvPicPr>
            <p:cNvPr id="10374" name="Picture 134" descr="untitled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016" y="2736"/>
              <a:ext cx="192" cy="192"/>
            </a:xfrm>
            <a:prstGeom prst="rect">
              <a:avLst/>
            </a:prstGeom>
            <a:noFill/>
          </p:spPr>
        </p:pic>
        <p:grpSp>
          <p:nvGrpSpPr>
            <p:cNvPr id="9" name="Group 135"/>
            <p:cNvGrpSpPr>
              <a:grpSpLocks/>
            </p:cNvGrpSpPr>
            <p:nvPr/>
          </p:nvGrpSpPr>
          <p:grpSpPr bwMode="auto">
            <a:xfrm>
              <a:off x="2256" y="2640"/>
              <a:ext cx="96" cy="96"/>
              <a:chOff x="1344" y="1660"/>
              <a:chExt cx="96" cy="96"/>
            </a:xfrm>
          </p:grpSpPr>
          <p:sp>
            <p:nvSpPr>
              <p:cNvPr id="10376" name="Line 136"/>
              <p:cNvSpPr>
                <a:spLocks noChangeShapeType="1"/>
              </p:cNvSpPr>
              <p:nvPr/>
            </p:nvSpPr>
            <p:spPr bwMode="auto">
              <a:xfrm>
                <a:off x="1344" y="1708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10377" name="Line 137"/>
              <p:cNvSpPr>
                <a:spLocks noChangeShapeType="1"/>
              </p:cNvSpPr>
              <p:nvPr/>
            </p:nvSpPr>
            <p:spPr bwMode="auto">
              <a:xfrm flipV="1">
                <a:off x="1392" y="166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GB"/>
              </a:p>
            </p:txBody>
          </p:sp>
        </p:grpSp>
        <p:sp>
          <p:nvSpPr>
            <p:cNvPr id="10378" name="Line 138"/>
            <p:cNvSpPr>
              <a:spLocks noChangeShapeType="1"/>
            </p:cNvSpPr>
            <p:nvPr/>
          </p:nvSpPr>
          <p:spPr bwMode="auto">
            <a:xfrm>
              <a:off x="1872" y="2976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10379" name="Line 139"/>
            <p:cNvSpPr>
              <a:spLocks noChangeShapeType="1"/>
            </p:cNvSpPr>
            <p:nvPr/>
          </p:nvSpPr>
          <p:spPr bwMode="auto">
            <a:xfrm flipV="1">
              <a:off x="2112" y="292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10380" name="Line 140"/>
            <p:cNvSpPr>
              <a:spLocks noChangeShapeType="1"/>
            </p:cNvSpPr>
            <p:nvPr/>
          </p:nvSpPr>
          <p:spPr bwMode="auto">
            <a:xfrm flipH="1">
              <a:off x="2208" y="283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grpSp>
          <p:nvGrpSpPr>
            <p:cNvPr id="10" name="Group 141"/>
            <p:cNvGrpSpPr>
              <a:grpSpLocks/>
            </p:cNvGrpSpPr>
            <p:nvPr/>
          </p:nvGrpSpPr>
          <p:grpSpPr bwMode="auto">
            <a:xfrm>
              <a:off x="3120" y="3150"/>
              <a:ext cx="384" cy="306"/>
              <a:chOff x="1974" y="2688"/>
              <a:chExt cx="384" cy="306"/>
            </a:xfrm>
          </p:grpSpPr>
          <p:sp>
            <p:nvSpPr>
              <p:cNvPr id="10382" name="Rectangle 142"/>
              <p:cNvSpPr>
                <a:spLocks noChangeArrowheads="1"/>
              </p:cNvSpPr>
              <p:nvPr/>
            </p:nvSpPr>
            <p:spPr bwMode="auto">
              <a:xfrm>
                <a:off x="1974" y="2688"/>
                <a:ext cx="384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graphicFrame>
            <p:nvGraphicFramePr>
              <p:cNvPr id="38918" name="Object 1030"/>
              <p:cNvGraphicFramePr>
                <a:graphicFrameLocks noChangeAspect="1"/>
              </p:cNvGraphicFramePr>
              <p:nvPr/>
            </p:nvGraphicFramePr>
            <p:xfrm>
              <a:off x="2016" y="2688"/>
              <a:ext cx="288" cy="30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8271" name="Equation" r:id="rId22" imgW="203040" imgH="215640" progId="Equation.3">
                      <p:embed/>
                    </p:oleObj>
                  </mc:Choice>
                  <mc:Fallback>
                    <p:oleObj name="Equation" r:id="rId22" imgW="203040" imgH="215640" progId="Equation.3">
                      <p:embed/>
                      <p:pic>
                        <p:nvPicPr>
                          <p:cNvPr id="0" name="Picture 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16" y="2688"/>
                            <a:ext cx="288" cy="30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0301" name="Line 61"/>
            <p:cNvSpPr>
              <a:spLocks noChangeShapeType="1"/>
            </p:cNvSpPr>
            <p:nvPr/>
          </p:nvSpPr>
          <p:spPr bwMode="auto">
            <a:xfrm flipH="1" flipV="1">
              <a:off x="2109" y="1933"/>
              <a:ext cx="3" cy="4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GB"/>
            </a:p>
          </p:txBody>
        </p:sp>
      </p:grpSp>
      <p:sp>
        <p:nvSpPr>
          <p:cNvPr id="68" name="Text Box 122"/>
          <p:cNvSpPr txBox="1">
            <a:spLocks noChangeArrowheads="1"/>
          </p:cNvSpPr>
          <p:nvPr/>
        </p:nvSpPr>
        <p:spPr bwMode="auto">
          <a:xfrm>
            <a:off x="539750" y="333375"/>
            <a:ext cx="3657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>
                <a:latin typeface="Arial" pitchFamily="34" charset="0"/>
                <a:ea typeface="宋体" pitchFamily="2" charset="-122"/>
              </a:rPr>
              <a:t>Example </a:t>
            </a:r>
            <a:r>
              <a:rPr lang="en-US" altLang="zh-CN" sz="2800" dirty="0" smtClean="0">
                <a:latin typeface="Arial" pitchFamily="34" charset="0"/>
                <a:ea typeface="宋体" pitchFamily="2" charset="-122"/>
              </a:rPr>
              <a:t>9</a:t>
            </a:r>
            <a:endParaRPr lang="en-US" altLang="zh-CN" sz="2800" dirty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69" name="Rectangle 123"/>
          <p:cNvSpPr>
            <a:spLocks noChangeArrowheads="1"/>
          </p:cNvSpPr>
          <p:nvPr/>
        </p:nvSpPr>
        <p:spPr bwMode="auto">
          <a:xfrm>
            <a:off x="1403350" y="1125538"/>
            <a:ext cx="63373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Find the transfer function of the following block diagrams</a:t>
            </a:r>
            <a:endParaRPr lang="zh-CN" altLang="en-US">
              <a:solidFill>
                <a:srgbClr val="333399"/>
              </a:solidFill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  <p:transition advTm="38320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2" name="Text Box 8"/>
          <p:cNvSpPr txBox="1">
            <a:spLocks noChangeArrowheads="1"/>
          </p:cNvSpPr>
          <p:nvPr/>
        </p:nvSpPr>
        <p:spPr bwMode="auto">
          <a:xfrm>
            <a:off x="381000" y="455613"/>
            <a:ext cx="137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/>
            <a:r>
              <a:rPr lang="en-US" altLang="zh-CN">
                <a:solidFill>
                  <a:srgbClr val="FF3300"/>
                </a:solidFill>
                <a:latin typeface="Arial" pitchFamily="34" charset="0"/>
                <a:ea typeface="宋体" pitchFamily="2" charset="-122"/>
              </a:rPr>
              <a:t>Solution:</a:t>
            </a:r>
          </a:p>
        </p:txBody>
      </p:sp>
      <p:sp>
        <p:nvSpPr>
          <p:cNvPr id="11274" name="Line 10"/>
          <p:cNvSpPr>
            <a:spLocks noChangeShapeType="1"/>
          </p:cNvSpPr>
          <p:nvPr/>
        </p:nvSpPr>
        <p:spPr bwMode="auto">
          <a:xfrm>
            <a:off x="76200" y="278765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GB"/>
          </a:p>
        </p:txBody>
      </p:sp>
      <p:sp>
        <p:nvSpPr>
          <p:cNvPr id="11275" name="Line 11"/>
          <p:cNvSpPr>
            <a:spLocks noChangeShapeType="1"/>
          </p:cNvSpPr>
          <p:nvPr/>
        </p:nvSpPr>
        <p:spPr bwMode="auto">
          <a:xfrm>
            <a:off x="1057275" y="28194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GB"/>
          </a:p>
        </p:txBody>
      </p:sp>
      <p:sp>
        <p:nvSpPr>
          <p:cNvPr id="11276" name="Line 12"/>
          <p:cNvSpPr>
            <a:spLocks noChangeShapeType="1"/>
          </p:cNvSpPr>
          <p:nvPr/>
        </p:nvSpPr>
        <p:spPr bwMode="auto">
          <a:xfrm flipV="1">
            <a:off x="2438400" y="2819400"/>
            <a:ext cx="447675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GB"/>
          </a:p>
        </p:txBody>
      </p:sp>
      <p:sp>
        <p:nvSpPr>
          <p:cNvPr id="11277" name="Line 13"/>
          <p:cNvSpPr>
            <a:spLocks noChangeShapeType="1"/>
          </p:cNvSpPr>
          <p:nvPr/>
        </p:nvSpPr>
        <p:spPr bwMode="auto">
          <a:xfrm flipV="1">
            <a:off x="7543800" y="28194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GB"/>
          </a:p>
        </p:txBody>
      </p:sp>
      <p:sp>
        <p:nvSpPr>
          <p:cNvPr id="11278" name="Line 14"/>
          <p:cNvSpPr>
            <a:spLocks noChangeShapeType="1"/>
          </p:cNvSpPr>
          <p:nvPr/>
        </p:nvSpPr>
        <p:spPr bwMode="auto">
          <a:xfrm flipV="1">
            <a:off x="3038475" y="2997200"/>
            <a:ext cx="0" cy="7191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GB"/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533400" y="2514600"/>
            <a:ext cx="152400" cy="152400"/>
            <a:chOff x="1344" y="1660"/>
            <a:chExt cx="96" cy="96"/>
          </a:xfrm>
        </p:grpSpPr>
        <p:sp>
          <p:nvSpPr>
            <p:cNvPr id="11281" name="Line 17"/>
            <p:cNvSpPr>
              <a:spLocks noChangeShapeType="1"/>
            </p:cNvSpPr>
            <p:nvPr/>
          </p:nvSpPr>
          <p:spPr bwMode="auto">
            <a:xfrm>
              <a:off x="1344" y="1708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11282" name="Line 18"/>
            <p:cNvSpPr>
              <a:spLocks noChangeShapeType="1"/>
            </p:cNvSpPr>
            <p:nvPr/>
          </p:nvSpPr>
          <p:spPr bwMode="auto">
            <a:xfrm flipV="1">
              <a:off x="1392" y="166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GB"/>
            </a:p>
          </p:txBody>
        </p:sp>
      </p:grpSp>
      <p:pic>
        <p:nvPicPr>
          <p:cNvPr id="11283" name="Picture 19" descr="untitle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2667000"/>
            <a:ext cx="304800" cy="304800"/>
          </a:xfrm>
          <a:prstGeom prst="rect">
            <a:avLst/>
          </a:prstGeom>
          <a:noFill/>
        </p:spPr>
      </p:pic>
      <p:sp>
        <p:nvSpPr>
          <p:cNvPr id="11284" name="Line 20"/>
          <p:cNvSpPr>
            <a:spLocks noChangeShapeType="1"/>
          </p:cNvSpPr>
          <p:nvPr/>
        </p:nvSpPr>
        <p:spPr bwMode="auto">
          <a:xfrm>
            <a:off x="533400" y="30480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GB"/>
          </a:p>
        </p:txBody>
      </p:sp>
      <p:sp>
        <p:nvSpPr>
          <p:cNvPr id="11285" name="Line 21"/>
          <p:cNvSpPr>
            <a:spLocks noChangeShapeType="1"/>
          </p:cNvSpPr>
          <p:nvPr/>
        </p:nvSpPr>
        <p:spPr bwMode="auto">
          <a:xfrm flipH="1">
            <a:off x="3038475" y="5181600"/>
            <a:ext cx="1609725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GB"/>
          </a:p>
        </p:txBody>
      </p:sp>
      <p:sp>
        <p:nvSpPr>
          <p:cNvPr id="11287" name="Line 23"/>
          <p:cNvSpPr>
            <a:spLocks noChangeShapeType="1"/>
          </p:cNvSpPr>
          <p:nvPr/>
        </p:nvSpPr>
        <p:spPr bwMode="auto">
          <a:xfrm flipV="1">
            <a:off x="914400" y="2895600"/>
            <a:ext cx="9525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1288" name="Line 24"/>
          <p:cNvSpPr>
            <a:spLocks noChangeShapeType="1"/>
          </p:cNvSpPr>
          <p:nvPr/>
        </p:nvSpPr>
        <p:spPr bwMode="auto">
          <a:xfrm>
            <a:off x="914400" y="4419600"/>
            <a:ext cx="3124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pic>
        <p:nvPicPr>
          <p:cNvPr id="11289" name="Picture 25" descr="untitle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86075" y="2667000"/>
            <a:ext cx="304800" cy="304800"/>
          </a:xfrm>
          <a:prstGeom prst="rect">
            <a:avLst/>
          </a:prstGeom>
          <a:noFill/>
        </p:spPr>
      </p:pic>
      <p:sp>
        <p:nvSpPr>
          <p:cNvPr id="11290" name="Line 26"/>
          <p:cNvSpPr>
            <a:spLocks noChangeShapeType="1"/>
          </p:cNvSpPr>
          <p:nvPr/>
        </p:nvSpPr>
        <p:spPr bwMode="auto">
          <a:xfrm>
            <a:off x="3190875" y="28194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GB"/>
          </a:p>
        </p:txBody>
      </p:sp>
      <p:sp>
        <p:nvSpPr>
          <p:cNvPr id="11291" name="Line 27"/>
          <p:cNvSpPr>
            <a:spLocks noChangeShapeType="1"/>
          </p:cNvSpPr>
          <p:nvPr/>
        </p:nvSpPr>
        <p:spPr bwMode="auto">
          <a:xfrm>
            <a:off x="3038475" y="3733800"/>
            <a:ext cx="1076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grpSp>
        <p:nvGrpSpPr>
          <p:cNvPr id="3" name="Group 28"/>
          <p:cNvGrpSpPr>
            <a:grpSpLocks/>
          </p:cNvGrpSpPr>
          <p:nvPr/>
        </p:nvGrpSpPr>
        <p:grpSpPr bwMode="auto">
          <a:xfrm>
            <a:off x="2733675" y="2514600"/>
            <a:ext cx="152400" cy="152400"/>
            <a:chOff x="1344" y="1660"/>
            <a:chExt cx="96" cy="96"/>
          </a:xfrm>
        </p:grpSpPr>
        <p:sp>
          <p:nvSpPr>
            <p:cNvPr id="11293" name="Line 29"/>
            <p:cNvSpPr>
              <a:spLocks noChangeShapeType="1"/>
            </p:cNvSpPr>
            <p:nvPr/>
          </p:nvSpPr>
          <p:spPr bwMode="auto">
            <a:xfrm>
              <a:off x="1344" y="1708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11294" name="Line 30"/>
            <p:cNvSpPr>
              <a:spLocks noChangeShapeType="1"/>
            </p:cNvSpPr>
            <p:nvPr/>
          </p:nvSpPr>
          <p:spPr bwMode="auto">
            <a:xfrm flipV="1">
              <a:off x="1392" y="166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GB"/>
            </a:p>
          </p:txBody>
        </p:sp>
      </p:grpSp>
      <p:sp>
        <p:nvSpPr>
          <p:cNvPr id="11295" name="Line 31"/>
          <p:cNvSpPr>
            <a:spLocks noChangeShapeType="1"/>
          </p:cNvSpPr>
          <p:nvPr/>
        </p:nvSpPr>
        <p:spPr bwMode="auto">
          <a:xfrm>
            <a:off x="2809875" y="30480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GB"/>
          </a:p>
        </p:txBody>
      </p:sp>
      <p:sp>
        <p:nvSpPr>
          <p:cNvPr id="11296" name="Line 32"/>
          <p:cNvSpPr>
            <a:spLocks noChangeShapeType="1"/>
          </p:cNvSpPr>
          <p:nvPr/>
        </p:nvSpPr>
        <p:spPr bwMode="auto">
          <a:xfrm>
            <a:off x="4943475" y="2819400"/>
            <a:ext cx="466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1299" name="Line 35"/>
          <p:cNvSpPr>
            <a:spLocks noChangeShapeType="1"/>
          </p:cNvSpPr>
          <p:nvPr/>
        </p:nvSpPr>
        <p:spPr bwMode="auto">
          <a:xfrm>
            <a:off x="6096000" y="2819400"/>
            <a:ext cx="7524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grpSp>
        <p:nvGrpSpPr>
          <p:cNvPr id="4" name="Group 36"/>
          <p:cNvGrpSpPr>
            <a:grpSpLocks/>
          </p:cNvGrpSpPr>
          <p:nvPr/>
        </p:nvGrpSpPr>
        <p:grpSpPr bwMode="auto">
          <a:xfrm>
            <a:off x="3571875" y="2590800"/>
            <a:ext cx="685800" cy="485775"/>
            <a:chOff x="3024" y="1680"/>
            <a:chExt cx="432" cy="306"/>
          </a:xfrm>
        </p:grpSpPr>
        <p:sp>
          <p:nvSpPr>
            <p:cNvPr id="11301" name="Rectangle 37"/>
            <p:cNvSpPr>
              <a:spLocks noChangeArrowheads="1"/>
            </p:cNvSpPr>
            <p:nvPr/>
          </p:nvSpPr>
          <p:spPr bwMode="auto">
            <a:xfrm>
              <a:off x="3024" y="1680"/>
              <a:ext cx="43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graphicFrame>
          <p:nvGraphicFramePr>
            <p:cNvPr id="39953" name="Object 17"/>
            <p:cNvGraphicFramePr>
              <a:graphicFrameLocks noChangeAspect="1"/>
            </p:cNvGraphicFramePr>
            <p:nvPr/>
          </p:nvGraphicFramePr>
          <p:xfrm>
            <a:off x="3120" y="1680"/>
            <a:ext cx="288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9494" name="Equation" r:id="rId4" imgW="203040" imgH="215640" progId="Equation.3">
                    <p:embed/>
                  </p:oleObj>
                </mc:Choice>
                <mc:Fallback>
                  <p:oleObj name="Equation" r:id="rId4" imgW="203040" imgH="215640" progId="Equation.3">
                    <p:embed/>
                    <p:pic>
                      <p:nvPicPr>
                        <p:cNvPr id="0" name="Picture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0" y="1680"/>
                          <a:ext cx="288" cy="30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39"/>
          <p:cNvGrpSpPr>
            <a:grpSpLocks/>
          </p:cNvGrpSpPr>
          <p:nvPr/>
        </p:nvGrpSpPr>
        <p:grpSpPr bwMode="auto">
          <a:xfrm>
            <a:off x="6848475" y="2590800"/>
            <a:ext cx="685800" cy="500063"/>
            <a:chOff x="4038" y="1680"/>
            <a:chExt cx="432" cy="315"/>
          </a:xfrm>
        </p:grpSpPr>
        <p:sp>
          <p:nvSpPr>
            <p:cNvPr id="11304" name="Rectangle 40"/>
            <p:cNvSpPr>
              <a:spLocks noChangeArrowheads="1"/>
            </p:cNvSpPr>
            <p:nvPr/>
          </p:nvSpPr>
          <p:spPr bwMode="auto">
            <a:xfrm>
              <a:off x="4038" y="1680"/>
              <a:ext cx="43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graphicFrame>
          <p:nvGraphicFramePr>
            <p:cNvPr id="39952" name="Object 16"/>
            <p:cNvGraphicFramePr>
              <a:graphicFrameLocks noChangeAspect="1"/>
            </p:cNvGraphicFramePr>
            <p:nvPr/>
          </p:nvGraphicFramePr>
          <p:xfrm>
            <a:off x="4143" y="1689"/>
            <a:ext cx="288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9495" name="Equation" r:id="rId6" imgW="203040" imgH="215640" progId="Equation.3">
                    <p:embed/>
                  </p:oleObj>
                </mc:Choice>
                <mc:Fallback>
                  <p:oleObj name="Equation" r:id="rId6" imgW="203040" imgH="215640" progId="Equation.3">
                    <p:embed/>
                    <p:pic>
                      <p:nvPicPr>
                        <p:cNvPr id="0" name="Picture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43" y="1689"/>
                          <a:ext cx="288" cy="30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306" name="Rectangle 42"/>
          <p:cNvSpPr>
            <a:spLocks noChangeArrowheads="1"/>
          </p:cNvSpPr>
          <p:nvPr/>
        </p:nvSpPr>
        <p:spPr bwMode="auto">
          <a:xfrm>
            <a:off x="1743075" y="2590800"/>
            <a:ext cx="685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graphicFrame>
        <p:nvGraphicFramePr>
          <p:cNvPr id="39936" name="Object 0"/>
          <p:cNvGraphicFramePr>
            <a:graphicFrameLocks noChangeAspect="1"/>
          </p:cNvGraphicFramePr>
          <p:nvPr/>
        </p:nvGraphicFramePr>
        <p:xfrm>
          <a:off x="1895475" y="2590800"/>
          <a:ext cx="40005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496" name="Equation" r:id="rId8" imgW="177480" imgH="215640" progId="Equation.3">
                  <p:embed/>
                </p:oleObj>
              </mc:Choice>
              <mc:Fallback>
                <p:oleObj name="Equation" r:id="rId8" imgW="177480" imgH="215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5475" y="2590800"/>
                        <a:ext cx="400050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08" name="Rectangle 44"/>
          <p:cNvSpPr>
            <a:spLocks noChangeArrowheads="1"/>
          </p:cNvSpPr>
          <p:nvPr/>
        </p:nvSpPr>
        <p:spPr bwMode="auto">
          <a:xfrm>
            <a:off x="6010275" y="1752600"/>
            <a:ext cx="609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graphicFrame>
        <p:nvGraphicFramePr>
          <p:cNvPr id="39937" name="Object 1"/>
          <p:cNvGraphicFramePr>
            <a:graphicFrameLocks noChangeAspect="1"/>
          </p:cNvGraphicFramePr>
          <p:nvPr/>
        </p:nvGraphicFramePr>
        <p:xfrm>
          <a:off x="6086475" y="1752600"/>
          <a:ext cx="51435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497" name="Equation" r:id="rId10" imgW="228600" imgH="215640" progId="Equation.3">
                  <p:embed/>
                </p:oleObj>
              </mc:Choice>
              <mc:Fallback>
                <p:oleObj name="Equation" r:id="rId10" imgW="228600" imgH="2156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6475" y="1752600"/>
                        <a:ext cx="514350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38" name="Object 2"/>
          <p:cNvGraphicFramePr>
            <a:graphicFrameLocks noChangeAspect="1"/>
          </p:cNvGraphicFramePr>
          <p:nvPr/>
        </p:nvGraphicFramePr>
        <p:xfrm>
          <a:off x="8124825" y="2209800"/>
          <a:ext cx="7143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498" name="Equation" r:id="rId12" imgW="317160" imgH="203040" progId="Equation.3">
                  <p:embed/>
                </p:oleObj>
              </mc:Choice>
              <mc:Fallback>
                <p:oleObj name="Equation" r:id="rId12" imgW="317160" imgH="2030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24825" y="2209800"/>
                        <a:ext cx="714375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14" name="Line 50"/>
          <p:cNvSpPr>
            <a:spLocks noChangeShapeType="1"/>
          </p:cNvSpPr>
          <p:nvPr/>
        </p:nvSpPr>
        <p:spPr bwMode="auto">
          <a:xfrm>
            <a:off x="4257675" y="28194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grpSp>
        <p:nvGrpSpPr>
          <p:cNvPr id="6" name="Group 51"/>
          <p:cNvGrpSpPr>
            <a:grpSpLocks/>
          </p:cNvGrpSpPr>
          <p:nvPr/>
        </p:nvGrpSpPr>
        <p:grpSpPr bwMode="auto">
          <a:xfrm>
            <a:off x="4419600" y="2590800"/>
            <a:ext cx="152400" cy="152400"/>
            <a:chOff x="1344" y="1660"/>
            <a:chExt cx="96" cy="96"/>
          </a:xfrm>
        </p:grpSpPr>
        <p:sp>
          <p:nvSpPr>
            <p:cNvPr id="11316" name="Line 52"/>
            <p:cNvSpPr>
              <a:spLocks noChangeShapeType="1"/>
            </p:cNvSpPr>
            <p:nvPr/>
          </p:nvSpPr>
          <p:spPr bwMode="auto">
            <a:xfrm>
              <a:off x="1344" y="1708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11317" name="Line 53"/>
            <p:cNvSpPr>
              <a:spLocks noChangeShapeType="1"/>
            </p:cNvSpPr>
            <p:nvPr/>
          </p:nvSpPr>
          <p:spPr bwMode="auto">
            <a:xfrm flipV="1">
              <a:off x="1392" y="166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GB"/>
            </a:p>
          </p:txBody>
        </p:sp>
      </p:grpSp>
      <p:sp>
        <p:nvSpPr>
          <p:cNvPr id="11318" name="Line 54"/>
          <p:cNvSpPr>
            <a:spLocks noChangeShapeType="1"/>
          </p:cNvSpPr>
          <p:nvPr/>
        </p:nvSpPr>
        <p:spPr bwMode="auto">
          <a:xfrm>
            <a:off x="4791075" y="1981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pic>
        <p:nvPicPr>
          <p:cNvPr id="11319" name="Picture 55" descr="untitle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38675" y="2667000"/>
            <a:ext cx="304800" cy="304800"/>
          </a:xfrm>
          <a:prstGeom prst="rect">
            <a:avLst/>
          </a:prstGeom>
          <a:noFill/>
        </p:spPr>
      </p:pic>
      <p:sp>
        <p:nvSpPr>
          <p:cNvPr id="11320" name="Line 56"/>
          <p:cNvSpPr>
            <a:spLocks noChangeShapeType="1"/>
          </p:cNvSpPr>
          <p:nvPr/>
        </p:nvSpPr>
        <p:spPr bwMode="auto">
          <a:xfrm>
            <a:off x="4562475" y="24384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GB"/>
          </a:p>
        </p:txBody>
      </p:sp>
      <p:grpSp>
        <p:nvGrpSpPr>
          <p:cNvPr id="7" name="Group 57"/>
          <p:cNvGrpSpPr>
            <a:grpSpLocks/>
          </p:cNvGrpSpPr>
          <p:nvPr/>
        </p:nvGrpSpPr>
        <p:grpSpPr bwMode="auto">
          <a:xfrm>
            <a:off x="5410200" y="2590800"/>
            <a:ext cx="685800" cy="514350"/>
            <a:chOff x="3360" y="1680"/>
            <a:chExt cx="432" cy="324"/>
          </a:xfrm>
        </p:grpSpPr>
        <p:sp>
          <p:nvSpPr>
            <p:cNvPr id="11322" name="Rectangle 58"/>
            <p:cNvSpPr>
              <a:spLocks noChangeArrowheads="1"/>
            </p:cNvSpPr>
            <p:nvPr/>
          </p:nvSpPr>
          <p:spPr bwMode="auto">
            <a:xfrm>
              <a:off x="3360" y="1680"/>
              <a:ext cx="43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graphicFrame>
          <p:nvGraphicFramePr>
            <p:cNvPr id="39951" name="Object 15"/>
            <p:cNvGraphicFramePr>
              <a:graphicFrameLocks noChangeAspect="1"/>
            </p:cNvGraphicFramePr>
            <p:nvPr/>
          </p:nvGraphicFramePr>
          <p:xfrm>
            <a:off x="3474" y="1680"/>
            <a:ext cx="270" cy="3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9499" name="Equation" r:id="rId14" imgW="190440" imgH="228600" progId="Equation.3">
                    <p:embed/>
                  </p:oleObj>
                </mc:Choice>
                <mc:Fallback>
                  <p:oleObj name="Equation" r:id="rId14" imgW="190440" imgH="228600" progId="Equation.3">
                    <p:embed/>
                    <p:pic>
                      <p:nvPicPr>
                        <p:cNvPr id="0" name="Picture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74" y="1680"/>
                          <a:ext cx="270" cy="32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324" name="Line 60"/>
          <p:cNvSpPr>
            <a:spLocks noChangeShapeType="1"/>
          </p:cNvSpPr>
          <p:nvPr/>
        </p:nvSpPr>
        <p:spPr bwMode="auto">
          <a:xfrm>
            <a:off x="4791075" y="19812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1325" name="Line 61"/>
          <p:cNvSpPr>
            <a:spLocks noChangeShapeType="1"/>
          </p:cNvSpPr>
          <p:nvPr/>
        </p:nvSpPr>
        <p:spPr bwMode="auto">
          <a:xfrm>
            <a:off x="6619875" y="1981200"/>
            <a:ext cx="1228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1326" name="Line 62"/>
          <p:cNvSpPr>
            <a:spLocks noChangeShapeType="1"/>
          </p:cNvSpPr>
          <p:nvPr/>
        </p:nvSpPr>
        <p:spPr bwMode="auto">
          <a:xfrm flipV="1">
            <a:off x="7848600" y="19812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pic>
        <p:nvPicPr>
          <p:cNvPr id="11327" name="Picture 63" descr="untitle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86075" y="4267200"/>
            <a:ext cx="304800" cy="304800"/>
          </a:xfrm>
          <a:prstGeom prst="rect">
            <a:avLst/>
          </a:prstGeom>
          <a:noFill/>
        </p:spPr>
      </p:pic>
      <p:grpSp>
        <p:nvGrpSpPr>
          <p:cNvPr id="8" name="Group 64"/>
          <p:cNvGrpSpPr>
            <a:grpSpLocks/>
          </p:cNvGrpSpPr>
          <p:nvPr/>
        </p:nvGrpSpPr>
        <p:grpSpPr bwMode="auto">
          <a:xfrm>
            <a:off x="3267075" y="4114800"/>
            <a:ext cx="152400" cy="152400"/>
            <a:chOff x="1344" y="1660"/>
            <a:chExt cx="96" cy="96"/>
          </a:xfrm>
        </p:grpSpPr>
        <p:sp>
          <p:nvSpPr>
            <p:cNvPr id="11329" name="Line 65"/>
            <p:cNvSpPr>
              <a:spLocks noChangeShapeType="1"/>
            </p:cNvSpPr>
            <p:nvPr/>
          </p:nvSpPr>
          <p:spPr bwMode="auto">
            <a:xfrm>
              <a:off x="1344" y="1708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11330" name="Line 66"/>
            <p:cNvSpPr>
              <a:spLocks noChangeShapeType="1"/>
            </p:cNvSpPr>
            <p:nvPr/>
          </p:nvSpPr>
          <p:spPr bwMode="auto">
            <a:xfrm flipV="1">
              <a:off x="1392" y="166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GB"/>
            </a:p>
          </p:txBody>
        </p:sp>
      </p:grpSp>
      <p:sp>
        <p:nvSpPr>
          <p:cNvPr id="11331" name="Line 67"/>
          <p:cNvSpPr>
            <a:spLocks noChangeShapeType="1"/>
          </p:cNvSpPr>
          <p:nvPr/>
        </p:nvSpPr>
        <p:spPr bwMode="auto">
          <a:xfrm>
            <a:off x="2657475" y="46482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GB"/>
          </a:p>
        </p:txBody>
      </p:sp>
      <p:sp>
        <p:nvSpPr>
          <p:cNvPr id="11332" name="Line 68"/>
          <p:cNvSpPr>
            <a:spLocks noChangeShapeType="1"/>
          </p:cNvSpPr>
          <p:nvPr/>
        </p:nvSpPr>
        <p:spPr bwMode="auto">
          <a:xfrm flipV="1">
            <a:off x="3038475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1333" name="Line 69"/>
          <p:cNvSpPr>
            <a:spLocks noChangeShapeType="1"/>
          </p:cNvSpPr>
          <p:nvPr/>
        </p:nvSpPr>
        <p:spPr bwMode="auto">
          <a:xfrm flipH="1">
            <a:off x="3190875" y="4419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grpSp>
        <p:nvGrpSpPr>
          <p:cNvPr id="9" name="Group 70"/>
          <p:cNvGrpSpPr>
            <a:grpSpLocks/>
          </p:cNvGrpSpPr>
          <p:nvPr/>
        </p:nvGrpSpPr>
        <p:grpSpPr bwMode="auto">
          <a:xfrm>
            <a:off x="4638675" y="4924425"/>
            <a:ext cx="609600" cy="485775"/>
            <a:chOff x="1974" y="2688"/>
            <a:chExt cx="384" cy="306"/>
          </a:xfrm>
        </p:grpSpPr>
        <p:sp>
          <p:nvSpPr>
            <p:cNvPr id="11335" name="Rectangle 71"/>
            <p:cNvSpPr>
              <a:spLocks noChangeArrowheads="1"/>
            </p:cNvSpPr>
            <p:nvPr/>
          </p:nvSpPr>
          <p:spPr bwMode="auto">
            <a:xfrm>
              <a:off x="1974" y="2688"/>
              <a:ext cx="384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graphicFrame>
          <p:nvGraphicFramePr>
            <p:cNvPr id="39950" name="Object 14"/>
            <p:cNvGraphicFramePr>
              <a:graphicFrameLocks noChangeAspect="1"/>
            </p:cNvGraphicFramePr>
            <p:nvPr/>
          </p:nvGraphicFramePr>
          <p:xfrm>
            <a:off x="2016" y="2688"/>
            <a:ext cx="288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9500" name="Equation" r:id="rId16" imgW="203040" imgH="215640" progId="Equation.3">
                    <p:embed/>
                  </p:oleObj>
                </mc:Choice>
                <mc:Fallback>
                  <p:oleObj name="Equation" r:id="rId16" imgW="203040" imgH="215640" progId="Equation.3">
                    <p:embed/>
                    <p:pic>
                      <p:nvPicPr>
                        <p:cNvPr id="0" name="Picture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6" y="2688"/>
                          <a:ext cx="288" cy="30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337" name="Line 73"/>
          <p:cNvSpPr>
            <a:spLocks noChangeShapeType="1"/>
          </p:cNvSpPr>
          <p:nvPr/>
        </p:nvSpPr>
        <p:spPr bwMode="auto">
          <a:xfrm>
            <a:off x="7848600" y="2819400"/>
            <a:ext cx="0" cy="2362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1342" name="Rectangle 78"/>
          <p:cNvSpPr>
            <a:spLocks noChangeArrowheads="1"/>
          </p:cNvSpPr>
          <p:nvPr/>
        </p:nvSpPr>
        <p:spPr bwMode="auto">
          <a:xfrm>
            <a:off x="4038600" y="4191000"/>
            <a:ext cx="609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graphicFrame>
        <p:nvGraphicFramePr>
          <p:cNvPr id="39939" name="Object 3"/>
          <p:cNvGraphicFramePr>
            <a:graphicFrameLocks noChangeAspect="1"/>
          </p:cNvGraphicFramePr>
          <p:nvPr/>
        </p:nvGraphicFramePr>
        <p:xfrm>
          <a:off x="4143375" y="4191000"/>
          <a:ext cx="51435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501" name="Equation" r:id="rId18" imgW="228600" imgH="215640" progId="Equation.3">
                  <p:embed/>
                </p:oleObj>
              </mc:Choice>
              <mc:Fallback>
                <p:oleObj name="Equation" r:id="rId18" imgW="228600" imgH="2156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3375" y="4191000"/>
                        <a:ext cx="514350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44" name="Line 80"/>
          <p:cNvSpPr>
            <a:spLocks noChangeShapeType="1"/>
          </p:cNvSpPr>
          <p:nvPr/>
        </p:nvSpPr>
        <p:spPr bwMode="auto">
          <a:xfrm>
            <a:off x="4648200" y="37338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1346" name="Line 82"/>
          <p:cNvSpPr>
            <a:spLocks noChangeShapeType="1"/>
          </p:cNvSpPr>
          <p:nvPr/>
        </p:nvSpPr>
        <p:spPr bwMode="auto">
          <a:xfrm>
            <a:off x="5257800" y="5181600"/>
            <a:ext cx="259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graphicFrame>
        <p:nvGraphicFramePr>
          <p:cNvPr id="39940" name="Object 4"/>
          <p:cNvGraphicFramePr>
            <a:graphicFrameLocks noChangeAspect="1"/>
          </p:cNvGraphicFramePr>
          <p:nvPr/>
        </p:nvGraphicFramePr>
        <p:xfrm>
          <a:off x="76200" y="2057400"/>
          <a:ext cx="7143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502" name="Equation" r:id="rId20" imgW="317160" imgH="203040" progId="Equation.3">
                  <p:embed/>
                </p:oleObj>
              </mc:Choice>
              <mc:Fallback>
                <p:oleObj name="Equation" r:id="rId20" imgW="317160" imgH="20304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2057400"/>
                        <a:ext cx="714375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1" name="Object 5"/>
          <p:cNvGraphicFramePr>
            <a:graphicFrameLocks noChangeAspect="1"/>
          </p:cNvGraphicFramePr>
          <p:nvPr/>
        </p:nvGraphicFramePr>
        <p:xfrm>
          <a:off x="6418263" y="2590800"/>
          <a:ext cx="211137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503" name="Equation" r:id="rId22" imgW="152280" imgH="164880" progId="Equation.3">
                  <p:embed/>
                </p:oleObj>
              </mc:Choice>
              <mc:Fallback>
                <p:oleObj name="Equation" r:id="rId22" imgW="152280" imgH="16488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8263" y="2590800"/>
                        <a:ext cx="211137" cy="228600"/>
                      </a:xfrm>
                      <a:prstGeom prst="rect">
                        <a:avLst/>
                      </a:prstGeom>
                      <a:solidFill>
                        <a:srgbClr val="00FF99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2" name="Object 6"/>
          <p:cNvGraphicFramePr>
            <a:graphicFrameLocks noChangeAspect="1"/>
          </p:cNvGraphicFramePr>
          <p:nvPr/>
        </p:nvGraphicFramePr>
        <p:xfrm>
          <a:off x="7772400" y="2590800"/>
          <a:ext cx="211138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504" name="Equation" r:id="rId24" imgW="152280" imgH="164880" progId="Equation.3">
                  <p:embed/>
                </p:oleObj>
              </mc:Choice>
              <mc:Fallback>
                <p:oleObj name="Equation" r:id="rId24" imgW="152280" imgH="16488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2590800"/>
                        <a:ext cx="211138" cy="228600"/>
                      </a:xfrm>
                      <a:prstGeom prst="rect">
                        <a:avLst/>
                      </a:prstGeom>
                      <a:solidFill>
                        <a:schemeClr val="hlink"/>
                      </a:solidFill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Group 87"/>
          <p:cNvGrpSpPr>
            <a:grpSpLocks/>
          </p:cNvGrpSpPr>
          <p:nvPr/>
        </p:nvGrpSpPr>
        <p:grpSpPr bwMode="auto">
          <a:xfrm>
            <a:off x="4038600" y="3490913"/>
            <a:ext cx="609600" cy="514350"/>
            <a:chOff x="2922" y="2199"/>
            <a:chExt cx="384" cy="324"/>
          </a:xfrm>
        </p:grpSpPr>
        <p:sp>
          <p:nvSpPr>
            <p:cNvPr id="11352" name="Rectangle 88"/>
            <p:cNvSpPr>
              <a:spLocks noChangeArrowheads="1"/>
            </p:cNvSpPr>
            <p:nvPr/>
          </p:nvSpPr>
          <p:spPr bwMode="auto">
            <a:xfrm>
              <a:off x="2922" y="2208"/>
              <a:ext cx="384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graphicFrame>
          <p:nvGraphicFramePr>
            <p:cNvPr id="39949" name="Object 13"/>
            <p:cNvGraphicFramePr>
              <a:graphicFrameLocks noChangeAspect="1"/>
            </p:cNvGraphicFramePr>
            <p:nvPr/>
          </p:nvGraphicFramePr>
          <p:xfrm>
            <a:off x="2979" y="2199"/>
            <a:ext cx="306" cy="3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9505" name="Equation" r:id="rId26" imgW="215640" imgH="228600" progId="Equation.3">
                    <p:embed/>
                  </p:oleObj>
                </mc:Choice>
                <mc:Fallback>
                  <p:oleObj name="Equation" r:id="rId26" imgW="215640" imgH="228600" progId="Equation.3">
                    <p:embed/>
                    <p:pic>
                      <p:nvPicPr>
                        <p:cNvPr id="0" name="Picture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9" y="2199"/>
                          <a:ext cx="306" cy="32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" name="Group 91"/>
          <p:cNvGrpSpPr>
            <a:grpSpLocks/>
          </p:cNvGrpSpPr>
          <p:nvPr/>
        </p:nvGrpSpPr>
        <p:grpSpPr bwMode="auto">
          <a:xfrm>
            <a:off x="6553200" y="2819400"/>
            <a:ext cx="1295400" cy="1600200"/>
            <a:chOff x="3312" y="1776"/>
            <a:chExt cx="816" cy="1008"/>
          </a:xfrm>
        </p:grpSpPr>
        <p:sp>
          <p:nvSpPr>
            <p:cNvPr id="11297" name="Line 33"/>
            <p:cNvSpPr>
              <a:spLocks noChangeShapeType="1"/>
            </p:cNvSpPr>
            <p:nvPr/>
          </p:nvSpPr>
          <p:spPr bwMode="auto">
            <a:xfrm>
              <a:off x="4128" y="1776"/>
              <a:ext cx="0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11345" name="Line 81"/>
            <p:cNvSpPr>
              <a:spLocks noChangeShapeType="1"/>
            </p:cNvSpPr>
            <p:nvPr/>
          </p:nvSpPr>
          <p:spPr bwMode="auto">
            <a:xfrm>
              <a:off x="3312" y="2784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11354" name="Line 90"/>
            <p:cNvSpPr>
              <a:spLocks noChangeShapeType="1"/>
            </p:cNvSpPr>
            <p:nvPr/>
          </p:nvSpPr>
          <p:spPr bwMode="auto">
            <a:xfrm>
              <a:off x="3312" y="2352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11356" name="Line 92"/>
          <p:cNvSpPr>
            <a:spLocks noChangeShapeType="1"/>
          </p:cNvSpPr>
          <p:nvPr/>
        </p:nvSpPr>
        <p:spPr bwMode="auto">
          <a:xfrm>
            <a:off x="4648200" y="44196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grpSp>
        <p:nvGrpSpPr>
          <p:cNvPr id="12" name="Group 111"/>
          <p:cNvGrpSpPr>
            <a:grpSpLocks/>
          </p:cNvGrpSpPr>
          <p:nvPr/>
        </p:nvGrpSpPr>
        <p:grpSpPr bwMode="auto">
          <a:xfrm>
            <a:off x="5257800" y="3276600"/>
            <a:ext cx="838200" cy="838200"/>
            <a:chOff x="3744" y="2064"/>
            <a:chExt cx="528" cy="528"/>
          </a:xfrm>
        </p:grpSpPr>
        <p:sp>
          <p:nvSpPr>
            <p:cNvPr id="11358" name="Rectangle 94"/>
            <p:cNvSpPr>
              <a:spLocks noChangeArrowheads="1"/>
            </p:cNvSpPr>
            <p:nvPr/>
          </p:nvSpPr>
          <p:spPr bwMode="auto">
            <a:xfrm>
              <a:off x="3744" y="2112"/>
              <a:ext cx="528" cy="43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graphicFrame>
          <p:nvGraphicFramePr>
            <p:cNvPr id="39948" name="Object 12"/>
            <p:cNvGraphicFramePr>
              <a:graphicFrameLocks noChangeAspect="1"/>
            </p:cNvGraphicFramePr>
            <p:nvPr/>
          </p:nvGraphicFramePr>
          <p:xfrm>
            <a:off x="3841" y="2064"/>
            <a:ext cx="421" cy="5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9506" name="Equation" r:id="rId28" imgW="241200" imgH="431640" progId="Equation.3">
                    <p:embed/>
                  </p:oleObj>
                </mc:Choice>
                <mc:Fallback>
                  <p:oleObj name="Equation" r:id="rId28" imgW="241200" imgH="431640" progId="Equation.3">
                    <p:embed/>
                    <p:pic>
                      <p:nvPicPr>
                        <p:cNvPr id="0" name="Picture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1" y="2064"/>
                          <a:ext cx="421" cy="52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hlink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" name="Group 112"/>
          <p:cNvGrpSpPr>
            <a:grpSpLocks/>
          </p:cNvGrpSpPr>
          <p:nvPr/>
        </p:nvGrpSpPr>
        <p:grpSpPr bwMode="auto">
          <a:xfrm>
            <a:off x="5257800" y="4038600"/>
            <a:ext cx="838200" cy="838200"/>
            <a:chOff x="3744" y="2544"/>
            <a:chExt cx="528" cy="528"/>
          </a:xfrm>
        </p:grpSpPr>
        <p:sp>
          <p:nvSpPr>
            <p:cNvPr id="11366" name="Rectangle 102"/>
            <p:cNvSpPr>
              <a:spLocks noChangeArrowheads="1"/>
            </p:cNvSpPr>
            <p:nvPr/>
          </p:nvSpPr>
          <p:spPr bwMode="auto">
            <a:xfrm>
              <a:off x="3744" y="2592"/>
              <a:ext cx="528" cy="43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graphicFrame>
          <p:nvGraphicFramePr>
            <p:cNvPr id="39947" name="Object 11"/>
            <p:cNvGraphicFramePr>
              <a:graphicFrameLocks noChangeAspect="1"/>
            </p:cNvGraphicFramePr>
            <p:nvPr/>
          </p:nvGraphicFramePr>
          <p:xfrm>
            <a:off x="3841" y="2544"/>
            <a:ext cx="421" cy="5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9507" name="Equation" r:id="rId30" imgW="241200" imgH="431640" progId="Equation.3">
                    <p:embed/>
                  </p:oleObj>
                </mc:Choice>
                <mc:Fallback>
                  <p:oleObj name="Equation" r:id="rId30" imgW="241200" imgH="431640" progId="Equation.3">
                    <p:embed/>
                    <p:pic>
                      <p:nvPicPr>
                        <p:cNvPr id="0" name="Picture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1" y="2544"/>
                          <a:ext cx="421" cy="52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hlink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" name="Group 109"/>
          <p:cNvGrpSpPr>
            <a:grpSpLocks/>
          </p:cNvGrpSpPr>
          <p:nvPr/>
        </p:nvGrpSpPr>
        <p:grpSpPr bwMode="auto">
          <a:xfrm>
            <a:off x="4419600" y="1228725"/>
            <a:ext cx="3657600" cy="2047875"/>
            <a:chOff x="2784" y="774"/>
            <a:chExt cx="2304" cy="1290"/>
          </a:xfrm>
        </p:grpSpPr>
        <p:sp>
          <p:nvSpPr>
            <p:cNvPr id="11368" name="Oval 104"/>
            <p:cNvSpPr>
              <a:spLocks noChangeArrowheads="1"/>
            </p:cNvSpPr>
            <p:nvPr/>
          </p:nvSpPr>
          <p:spPr bwMode="auto">
            <a:xfrm>
              <a:off x="2784" y="1008"/>
              <a:ext cx="2304" cy="1056"/>
            </a:xfrm>
            <a:prstGeom prst="ellipse">
              <a:avLst/>
            </a:prstGeom>
            <a:noFill/>
            <a:ln w="9525">
              <a:solidFill>
                <a:srgbClr val="FF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graphicFrame>
          <p:nvGraphicFramePr>
            <p:cNvPr id="39946" name="Object 10"/>
            <p:cNvGraphicFramePr>
              <a:graphicFrameLocks noChangeAspect="1"/>
            </p:cNvGraphicFramePr>
            <p:nvPr/>
          </p:nvGraphicFramePr>
          <p:xfrm>
            <a:off x="4620" y="774"/>
            <a:ext cx="180" cy="2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9508" name="Equation" r:id="rId31" imgW="126720" imgH="164880" progId="Equation.3">
                    <p:embed/>
                  </p:oleObj>
                </mc:Choice>
                <mc:Fallback>
                  <p:oleObj name="Equation" r:id="rId31" imgW="126720" imgH="164880" progId="Equation.3">
                    <p:embed/>
                    <p:pic>
                      <p:nvPicPr>
                        <p:cNvPr id="0" name="Picture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20" y="774"/>
                          <a:ext cx="180" cy="234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rgbClr val="FF00FF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5" name="Group 124"/>
          <p:cNvGrpSpPr>
            <a:grpSpLocks/>
          </p:cNvGrpSpPr>
          <p:nvPr/>
        </p:nvGrpSpPr>
        <p:grpSpPr bwMode="auto">
          <a:xfrm>
            <a:off x="331788" y="981075"/>
            <a:ext cx="5853112" cy="503238"/>
            <a:chOff x="209" y="618"/>
            <a:chExt cx="3687" cy="317"/>
          </a:xfrm>
        </p:grpSpPr>
        <p:sp>
          <p:nvSpPr>
            <p:cNvPr id="11273" name="Text Box 9"/>
            <p:cNvSpPr txBox="1">
              <a:spLocks noChangeArrowheads="1"/>
            </p:cNvSpPr>
            <p:nvPr/>
          </p:nvSpPr>
          <p:spPr bwMode="auto">
            <a:xfrm>
              <a:off x="209" y="623"/>
              <a:ext cx="334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333399"/>
                  </a:solidFill>
                  <a:latin typeface="Arial" pitchFamily="34" charset="0"/>
                  <a:ea typeface="宋体" pitchFamily="2" charset="-122"/>
                </a:rPr>
                <a:t>1. </a:t>
              </a:r>
              <a:r>
                <a:rPr lang="en-US" altLang="zh-CN">
                  <a:solidFill>
                    <a:srgbClr val="333399"/>
                  </a:solidFill>
                  <a:latin typeface="Arial" pitchFamily="34" charset="0"/>
                  <a:ea typeface="宋体" pitchFamily="2" charset="-122"/>
                </a:rPr>
                <a:t>Moving pickoff point A behind block</a:t>
              </a:r>
            </a:p>
          </p:txBody>
        </p:sp>
        <p:graphicFrame>
          <p:nvGraphicFramePr>
            <p:cNvPr id="39945" name="Object 9"/>
            <p:cNvGraphicFramePr>
              <a:graphicFrameLocks noChangeAspect="1"/>
            </p:cNvGraphicFramePr>
            <p:nvPr/>
          </p:nvGraphicFramePr>
          <p:xfrm>
            <a:off x="3560" y="618"/>
            <a:ext cx="336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9509" name="Equation" r:id="rId33" imgW="203040" imgH="215640" progId="Equation.3">
                    <p:embed/>
                  </p:oleObj>
                </mc:Choice>
                <mc:Fallback>
                  <p:oleObj name="Equation" r:id="rId33" imgW="203040" imgH="215640" progId="Equation.3">
                    <p:embed/>
                    <p:pic>
                      <p:nvPicPr>
                        <p:cNvPr id="0" name="Picture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60" y="618"/>
                          <a:ext cx="336" cy="317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377" name="Line 113"/>
          <p:cNvSpPr>
            <a:spLocks noChangeShapeType="1"/>
          </p:cNvSpPr>
          <p:nvPr/>
        </p:nvSpPr>
        <p:spPr bwMode="auto">
          <a:xfrm>
            <a:off x="6553200" y="2819400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grpSp>
        <p:nvGrpSpPr>
          <p:cNvPr id="16" name="Group 116"/>
          <p:cNvGrpSpPr>
            <a:grpSpLocks/>
          </p:cNvGrpSpPr>
          <p:nvPr/>
        </p:nvGrpSpPr>
        <p:grpSpPr bwMode="auto">
          <a:xfrm>
            <a:off x="6477000" y="3352800"/>
            <a:ext cx="228600" cy="228600"/>
            <a:chOff x="4080" y="2112"/>
            <a:chExt cx="144" cy="144"/>
          </a:xfrm>
        </p:grpSpPr>
        <p:sp>
          <p:nvSpPr>
            <p:cNvPr id="11378" name="Line 114"/>
            <p:cNvSpPr>
              <a:spLocks noChangeShapeType="1"/>
            </p:cNvSpPr>
            <p:nvPr/>
          </p:nvSpPr>
          <p:spPr bwMode="auto">
            <a:xfrm>
              <a:off x="4080" y="2112"/>
              <a:ext cx="144" cy="96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11379" name="Line 115"/>
            <p:cNvSpPr>
              <a:spLocks noChangeShapeType="1"/>
            </p:cNvSpPr>
            <p:nvPr/>
          </p:nvSpPr>
          <p:spPr bwMode="auto">
            <a:xfrm flipV="1">
              <a:off x="4080" y="2112"/>
              <a:ext cx="96" cy="144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17" name="Group 120"/>
          <p:cNvGrpSpPr>
            <a:grpSpLocks/>
          </p:cNvGrpSpPr>
          <p:nvPr/>
        </p:nvGrpSpPr>
        <p:grpSpPr bwMode="auto">
          <a:xfrm>
            <a:off x="4038600" y="3276600"/>
            <a:ext cx="2057400" cy="838200"/>
            <a:chOff x="2544" y="2064"/>
            <a:chExt cx="1296" cy="528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1382" name="Rectangle 118"/>
            <p:cNvSpPr>
              <a:spLocks noChangeArrowheads="1"/>
            </p:cNvSpPr>
            <p:nvPr/>
          </p:nvSpPr>
          <p:spPr bwMode="auto">
            <a:xfrm>
              <a:off x="2544" y="2064"/>
              <a:ext cx="1296" cy="48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graphicFrame>
          <p:nvGraphicFramePr>
            <p:cNvPr id="39944" name="Object 8"/>
            <p:cNvGraphicFramePr>
              <a:graphicFrameLocks noChangeAspect="1"/>
            </p:cNvGraphicFramePr>
            <p:nvPr/>
          </p:nvGraphicFramePr>
          <p:xfrm>
            <a:off x="3024" y="2064"/>
            <a:ext cx="384" cy="5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9510" name="Equation" r:id="rId35" imgW="253800" imgH="431640" progId="Equation.3">
                    <p:embed/>
                  </p:oleObj>
                </mc:Choice>
                <mc:Fallback>
                  <p:oleObj name="Equation" r:id="rId35" imgW="253800" imgH="431640" progId="Equation.3">
                    <p:embed/>
                    <p:pic>
                      <p:nvPicPr>
                        <p:cNvPr id="0" name="Picture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24" y="2064"/>
                          <a:ext cx="384" cy="52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hlink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" name="Group 123"/>
          <p:cNvGrpSpPr>
            <a:grpSpLocks/>
          </p:cNvGrpSpPr>
          <p:nvPr/>
        </p:nvGrpSpPr>
        <p:grpSpPr bwMode="auto">
          <a:xfrm>
            <a:off x="4038600" y="4114800"/>
            <a:ext cx="2057400" cy="838200"/>
            <a:chOff x="2592" y="2832"/>
            <a:chExt cx="1296" cy="528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1385" name="Rectangle 121"/>
            <p:cNvSpPr>
              <a:spLocks noChangeArrowheads="1"/>
            </p:cNvSpPr>
            <p:nvPr/>
          </p:nvSpPr>
          <p:spPr bwMode="auto">
            <a:xfrm>
              <a:off x="2592" y="2832"/>
              <a:ext cx="1296" cy="48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graphicFrame>
          <p:nvGraphicFramePr>
            <p:cNvPr id="39943" name="Object 7"/>
            <p:cNvGraphicFramePr>
              <a:graphicFrameLocks noChangeAspect="1"/>
            </p:cNvGraphicFramePr>
            <p:nvPr/>
          </p:nvGraphicFramePr>
          <p:xfrm>
            <a:off x="3120" y="2832"/>
            <a:ext cx="384" cy="5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9511" name="Equation" r:id="rId37" imgW="266400" imgH="431640" progId="Equation.3">
                    <p:embed/>
                  </p:oleObj>
                </mc:Choice>
                <mc:Fallback>
                  <p:oleObj name="Equation" r:id="rId37" imgW="266400" imgH="431640" progId="Equation.3">
                    <p:embed/>
                    <p:pic>
                      <p:nvPicPr>
                        <p:cNvPr id="0" name="Picture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0" y="2832"/>
                          <a:ext cx="384" cy="52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hlink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2" name="Text Box 24"/>
          <p:cNvSpPr txBox="1">
            <a:spLocks noChangeArrowheads="1"/>
          </p:cNvSpPr>
          <p:nvPr/>
        </p:nvSpPr>
        <p:spPr bwMode="auto">
          <a:xfrm>
            <a:off x="304800" y="531813"/>
            <a:ext cx="4438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2. </a:t>
            </a:r>
            <a:r>
              <a:rPr lang="en-US" altLang="zh-CN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Eliminate loop I and Simplify </a:t>
            </a:r>
          </a:p>
        </p:txBody>
      </p:sp>
      <p:grpSp>
        <p:nvGrpSpPr>
          <p:cNvPr id="2" name="Group 140"/>
          <p:cNvGrpSpPr>
            <a:grpSpLocks/>
          </p:cNvGrpSpPr>
          <p:nvPr/>
        </p:nvGrpSpPr>
        <p:grpSpPr bwMode="auto">
          <a:xfrm>
            <a:off x="2895600" y="1066800"/>
            <a:ext cx="5029200" cy="2133600"/>
            <a:chOff x="1824" y="1008"/>
            <a:chExt cx="3168" cy="1344"/>
          </a:xfrm>
        </p:grpSpPr>
        <p:graphicFrame>
          <p:nvGraphicFramePr>
            <p:cNvPr id="40973" name="Object 13"/>
            <p:cNvGraphicFramePr>
              <a:graphicFrameLocks noChangeAspect="1"/>
            </p:cNvGraphicFramePr>
            <p:nvPr/>
          </p:nvGraphicFramePr>
          <p:xfrm>
            <a:off x="4566" y="1110"/>
            <a:ext cx="234" cy="2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0414" name="Equation" r:id="rId3" imgW="164880" imgH="164880" progId="Equation.3">
                    <p:embed/>
                  </p:oleObj>
                </mc:Choice>
                <mc:Fallback>
                  <p:oleObj name="Equation" r:id="rId3" imgW="164880" imgH="164880" progId="Equation.3">
                    <p:embed/>
                    <p:pic>
                      <p:nvPicPr>
                        <p:cNvPr id="0" name="Picture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6" y="1110"/>
                          <a:ext cx="234" cy="234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rgbClr val="FF00FF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405" name="Rectangle 117"/>
            <p:cNvSpPr>
              <a:spLocks noChangeArrowheads="1"/>
            </p:cNvSpPr>
            <p:nvPr/>
          </p:nvSpPr>
          <p:spPr bwMode="auto">
            <a:xfrm>
              <a:off x="1824" y="1008"/>
              <a:ext cx="3168" cy="1344"/>
            </a:xfrm>
            <a:prstGeom prst="rect">
              <a:avLst/>
            </a:prstGeom>
            <a:noFill/>
            <a:ln w="9525">
              <a:solidFill>
                <a:srgbClr val="FF00FF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3" name="Group 141"/>
          <p:cNvGrpSpPr>
            <a:grpSpLocks/>
          </p:cNvGrpSpPr>
          <p:nvPr/>
        </p:nvGrpSpPr>
        <p:grpSpPr bwMode="auto">
          <a:xfrm>
            <a:off x="2286000" y="3352800"/>
            <a:ext cx="6524625" cy="1524000"/>
            <a:chOff x="1440" y="2400"/>
            <a:chExt cx="4110" cy="960"/>
          </a:xfrm>
        </p:grpSpPr>
        <p:graphicFrame>
          <p:nvGraphicFramePr>
            <p:cNvPr id="40972" name="Object 12"/>
            <p:cNvGraphicFramePr>
              <a:graphicFrameLocks noChangeAspect="1"/>
            </p:cNvGraphicFramePr>
            <p:nvPr/>
          </p:nvGraphicFramePr>
          <p:xfrm>
            <a:off x="5244" y="2592"/>
            <a:ext cx="306" cy="2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0415" name="Equation" r:id="rId5" imgW="215640" imgH="164880" progId="Equation.3">
                    <p:embed/>
                  </p:oleObj>
                </mc:Choice>
                <mc:Fallback>
                  <p:oleObj name="Equation" r:id="rId5" imgW="215640" imgH="164880" progId="Equation.3">
                    <p:embed/>
                    <p:pic>
                      <p:nvPicPr>
                        <p:cNvPr id="0" name="Picture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44" y="2592"/>
                          <a:ext cx="306" cy="234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406" name="Rectangle 118"/>
            <p:cNvSpPr>
              <a:spLocks noChangeArrowheads="1"/>
            </p:cNvSpPr>
            <p:nvPr/>
          </p:nvSpPr>
          <p:spPr bwMode="auto">
            <a:xfrm>
              <a:off x="1440" y="2400"/>
              <a:ext cx="3696" cy="960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12432" name="Line 144"/>
          <p:cNvSpPr>
            <a:spLocks noChangeShapeType="1"/>
          </p:cNvSpPr>
          <p:nvPr/>
        </p:nvSpPr>
        <p:spPr bwMode="auto">
          <a:xfrm>
            <a:off x="1209675" y="187325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GB"/>
          </a:p>
        </p:txBody>
      </p:sp>
      <p:sp>
        <p:nvSpPr>
          <p:cNvPr id="12433" name="Line 145"/>
          <p:cNvSpPr>
            <a:spLocks noChangeShapeType="1"/>
          </p:cNvSpPr>
          <p:nvPr/>
        </p:nvSpPr>
        <p:spPr bwMode="auto">
          <a:xfrm flipV="1">
            <a:off x="2590800" y="1873250"/>
            <a:ext cx="447675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GB"/>
          </a:p>
        </p:txBody>
      </p:sp>
      <p:sp>
        <p:nvSpPr>
          <p:cNvPr id="12434" name="Line 146"/>
          <p:cNvSpPr>
            <a:spLocks noChangeShapeType="1"/>
          </p:cNvSpPr>
          <p:nvPr/>
        </p:nvSpPr>
        <p:spPr bwMode="auto">
          <a:xfrm flipV="1">
            <a:off x="7696200" y="187325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GB"/>
          </a:p>
        </p:txBody>
      </p:sp>
      <p:sp>
        <p:nvSpPr>
          <p:cNvPr id="12435" name="Line 147"/>
          <p:cNvSpPr>
            <a:spLocks noChangeShapeType="1"/>
          </p:cNvSpPr>
          <p:nvPr/>
        </p:nvSpPr>
        <p:spPr bwMode="auto">
          <a:xfrm flipV="1">
            <a:off x="3190875" y="2062163"/>
            <a:ext cx="0" cy="71913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GB"/>
          </a:p>
        </p:txBody>
      </p:sp>
      <p:grpSp>
        <p:nvGrpSpPr>
          <p:cNvPr id="4" name="Group 148"/>
          <p:cNvGrpSpPr>
            <a:grpSpLocks/>
          </p:cNvGrpSpPr>
          <p:nvPr/>
        </p:nvGrpSpPr>
        <p:grpSpPr bwMode="auto">
          <a:xfrm>
            <a:off x="685800" y="1568450"/>
            <a:ext cx="152400" cy="152400"/>
            <a:chOff x="1344" y="1660"/>
            <a:chExt cx="96" cy="96"/>
          </a:xfrm>
        </p:grpSpPr>
        <p:sp>
          <p:nvSpPr>
            <p:cNvPr id="12437" name="Line 149"/>
            <p:cNvSpPr>
              <a:spLocks noChangeShapeType="1"/>
            </p:cNvSpPr>
            <p:nvPr/>
          </p:nvSpPr>
          <p:spPr bwMode="auto">
            <a:xfrm>
              <a:off x="1344" y="1708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12438" name="Line 150"/>
            <p:cNvSpPr>
              <a:spLocks noChangeShapeType="1"/>
            </p:cNvSpPr>
            <p:nvPr/>
          </p:nvSpPr>
          <p:spPr bwMode="auto">
            <a:xfrm flipV="1">
              <a:off x="1392" y="166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GB"/>
            </a:p>
          </p:txBody>
        </p:sp>
      </p:grpSp>
      <p:pic>
        <p:nvPicPr>
          <p:cNvPr id="12439" name="Picture 151" descr="untitled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914400" y="1720850"/>
            <a:ext cx="304800" cy="304800"/>
          </a:xfrm>
          <a:prstGeom prst="rect">
            <a:avLst/>
          </a:prstGeom>
          <a:noFill/>
        </p:spPr>
      </p:pic>
      <p:sp>
        <p:nvSpPr>
          <p:cNvPr id="12440" name="Line 152"/>
          <p:cNvSpPr>
            <a:spLocks noChangeShapeType="1"/>
          </p:cNvSpPr>
          <p:nvPr/>
        </p:nvSpPr>
        <p:spPr bwMode="auto">
          <a:xfrm>
            <a:off x="685800" y="210185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GB"/>
          </a:p>
        </p:txBody>
      </p:sp>
      <p:sp>
        <p:nvSpPr>
          <p:cNvPr id="12441" name="Line 153"/>
          <p:cNvSpPr>
            <a:spLocks noChangeShapeType="1"/>
          </p:cNvSpPr>
          <p:nvPr/>
        </p:nvSpPr>
        <p:spPr bwMode="auto">
          <a:xfrm flipH="1">
            <a:off x="3190875" y="4387850"/>
            <a:ext cx="1609725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GB"/>
          </a:p>
        </p:txBody>
      </p:sp>
      <p:sp>
        <p:nvSpPr>
          <p:cNvPr id="12442" name="Line 154"/>
          <p:cNvSpPr>
            <a:spLocks noChangeShapeType="1"/>
          </p:cNvSpPr>
          <p:nvPr/>
        </p:nvSpPr>
        <p:spPr bwMode="auto">
          <a:xfrm flipV="1">
            <a:off x="1066800" y="1949450"/>
            <a:ext cx="9525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2443" name="Line 155"/>
          <p:cNvSpPr>
            <a:spLocks noChangeShapeType="1"/>
          </p:cNvSpPr>
          <p:nvPr/>
        </p:nvSpPr>
        <p:spPr bwMode="auto">
          <a:xfrm>
            <a:off x="1066800" y="3473450"/>
            <a:ext cx="3733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pic>
        <p:nvPicPr>
          <p:cNvPr id="12444" name="Picture 156" descr="untitled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038475" y="1720850"/>
            <a:ext cx="304800" cy="304800"/>
          </a:xfrm>
          <a:prstGeom prst="rect">
            <a:avLst/>
          </a:prstGeom>
          <a:noFill/>
        </p:spPr>
      </p:pic>
      <p:sp>
        <p:nvSpPr>
          <p:cNvPr id="12445" name="Line 157"/>
          <p:cNvSpPr>
            <a:spLocks noChangeShapeType="1"/>
          </p:cNvSpPr>
          <p:nvPr/>
        </p:nvSpPr>
        <p:spPr bwMode="auto">
          <a:xfrm>
            <a:off x="3276600" y="1873250"/>
            <a:ext cx="847725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GB"/>
          </a:p>
        </p:txBody>
      </p:sp>
      <p:sp>
        <p:nvSpPr>
          <p:cNvPr id="12446" name="Line 158"/>
          <p:cNvSpPr>
            <a:spLocks noChangeShapeType="1"/>
          </p:cNvSpPr>
          <p:nvPr/>
        </p:nvSpPr>
        <p:spPr bwMode="auto">
          <a:xfrm>
            <a:off x="3190875" y="2787650"/>
            <a:ext cx="1609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grpSp>
        <p:nvGrpSpPr>
          <p:cNvPr id="5" name="Group 159"/>
          <p:cNvGrpSpPr>
            <a:grpSpLocks/>
          </p:cNvGrpSpPr>
          <p:nvPr/>
        </p:nvGrpSpPr>
        <p:grpSpPr bwMode="auto">
          <a:xfrm>
            <a:off x="2886075" y="1568450"/>
            <a:ext cx="152400" cy="152400"/>
            <a:chOff x="1344" y="1660"/>
            <a:chExt cx="96" cy="96"/>
          </a:xfrm>
        </p:grpSpPr>
        <p:sp>
          <p:nvSpPr>
            <p:cNvPr id="12448" name="Line 160"/>
            <p:cNvSpPr>
              <a:spLocks noChangeShapeType="1"/>
            </p:cNvSpPr>
            <p:nvPr/>
          </p:nvSpPr>
          <p:spPr bwMode="auto">
            <a:xfrm>
              <a:off x="1344" y="1708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12449" name="Line 161"/>
            <p:cNvSpPr>
              <a:spLocks noChangeShapeType="1"/>
            </p:cNvSpPr>
            <p:nvPr/>
          </p:nvSpPr>
          <p:spPr bwMode="auto">
            <a:xfrm flipV="1">
              <a:off x="1392" y="166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GB"/>
            </a:p>
          </p:txBody>
        </p:sp>
      </p:grpSp>
      <p:sp>
        <p:nvSpPr>
          <p:cNvPr id="12450" name="Line 162"/>
          <p:cNvSpPr>
            <a:spLocks noChangeShapeType="1"/>
          </p:cNvSpPr>
          <p:nvPr/>
        </p:nvSpPr>
        <p:spPr bwMode="auto">
          <a:xfrm>
            <a:off x="2962275" y="210185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GB"/>
          </a:p>
        </p:txBody>
      </p:sp>
      <p:sp>
        <p:nvSpPr>
          <p:cNvPr id="12451" name="Rectangle 163"/>
          <p:cNvSpPr>
            <a:spLocks noChangeArrowheads="1"/>
          </p:cNvSpPr>
          <p:nvPr/>
        </p:nvSpPr>
        <p:spPr bwMode="auto">
          <a:xfrm>
            <a:off x="4105275" y="1339850"/>
            <a:ext cx="2143125" cy="990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graphicFrame>
        <p:nvGraphicFramePr>
          <p:cNvPr id="40960" name="Object 0"/>
          <p:cNvGraphicFramePr>
            <a:graphicFrameLocks noChangeAspect="1"/>
          </p:cNvGraphicFramePr>
          <p:nvPr/>
        </p:nvGraphicFramePr>
        <p:xfrm>
          <a:off x="4348163" y="1401763"/>
          <a:ext cx="1685925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416" name="Equation" r:id="rId8" imgW="749160" imgH="431640" progId="Equation.3">
                  <p:embed/>
                </p:oleObj>
              </mc:Choice>
              <mc:Fallback>
                <p:oleObj name="Equation" r:id="rId8" imgW="749160" imgH="431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8163" y="1401763"/>
                        <a:ext cx="1685925" cy="971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453" name="Rectangle 165"/>
          <p:cNvSpPr>
            <a:spLocks noChangeArrowheads="1"/>
          </p:cNvSpPr>
          <p:nvPr/>
        </p:nvSpPr>
        <p:spPr bwMode="auto">
          <a:xfrm>
            <a:off x="1895475" y="1644650"/>
            <a:ext cx="685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graphicFrame>
        <p:nvGraphicFramePr>
          <p:cNvPr id="40961" name="Object 1"/>
          <p:cNvGraphicFramePr>
            <a:graphicFrameLocks noChangeAspect="1"/>
          </p:cNvGraphicFramePr>
          <p:nvPr/>
        </p:nvGraphicFramePr>
        <p:xfrm>
          <a:off x="2047875" y="1644650"/>
          <a:ext cx="40005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417" name="Equation" r:id="rId10" imgW="177480" imgH="215640" progId="Equation.3">
                  <p:embed/>
                </p:oleObj>
              </mc:Choice>
              <mc:Fallback>
                <p:oleObj name="Equation" r:id="rId10" imgW="177480" imgH="2156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7875" y="1644650"/>
                        <a:ext cx="400050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2" name="Object 2"/>
          <p:cNvGraphicFramePr>
            <a:graphicFrameLocks noChangeAspect="1"/>
          </p:cNvGraphicFramePr>
          <p:nvPr/>
        </p:nvGraphicFramePr>
        <p:xfrm>
          <a:off x="8277225" y="1263650"/>
          <a:ext cx="7143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418" name="Equation" r:id="rId12" imgW="317160" imgH="203040" progId="Equation.3">
                  <p:embed/>
                </p:oleObj>
              </mc:Choice>
              <mc:Fallback>
                <p:oleObj name="Equation" r:id="rId12" imgW="317160" imgH="2030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7225" y="1263650"/>
                        <a:ext cx="714375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456" name="Picture 168" descr="untitled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038475" y="3321050"/>
            <a:ext cx="304800" cy="304800"/>
          </a:xfrm>
          <a:prstGeom prst="rect">
            <a:avLst/>
          </a:prstGeom>
          <a:noFill/>
        </p:spPr>
      </p:pic>
      <p:grpSp>
        <p:nvGrpSpPr>
          <p:cNvPr id="6" name="Group 169"/>
          <p:cNvGrpSpPr>
            <a:grpSpLocks/>
          </p:cNvGrpSpPr>
          <p:nvPr/>
        </p:nvGrpSpPr>
        <p:grpSpPr bwMode="auto">
          <a:xfrm>
            <a:off x="3419475" y="3168650"/>
            <a:ext cx="152400" cy="152400"/>
            <a:chOff x="1344" y="1660"/>
            <a:chExt cx="96" cy="96"/>
          </a:xfrm>
        </p:grpSpPr>
        <p:sp>
          <p:nvSpPr>
            <p:cNvPr id="12458" name="Line 170"/>
            <p:cNvSpPr>
              <a:spLocks noChangeShapeType="1"/>
            </p:cNvSpPr>
            <p:nvPr/>
          </p:nvSpPr>
          <p:spPr bwMode="auto">
            <a:xfrm>
              <a:off x="1344" y="1708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12459" name="Line 171"/>
            <p:cNvSpPr>
              <a:spLocks noChangeShapeType="1"/>
            </p:cNvSpPr>
            <p:nvPr/>
          </p:nvSpPr>
          <p:spPr bwMode="auto">
            <a:xfrm flipV="1">
              <a:off x="1392" y="166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GB"/>
            </a:p>
          </p:txBody>
        </p:sp>
      </p:grpSp>
      <p:sp>
        <p:nvSpPr>
          <p:cNvPr id="12460" name="Line 172"/>
          <p:cNvSpPr>
            <a:spLocks noChangeShapeType="1"/>
          </p:cNvSpPr>
          <p:nvPr/>
        </p:nvSpPr>
        <p:spPr bwMode="auto">
          <a:xfrm>
            <a:off x="2809875" y="370205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GB"/>
          </a:p>
        </p:txBody>
      </p:sp>
      <p:sp>
        <p:nvSpPr>
          <p:cNvPr id="12462" name="Line 174"/>
          <p:cNvSpPr>
            <a:spLocks noChangeShapeType="1"/>
          </p:cNvSpPr>
          <p:nvPr/>
        </p:nvSpPr>
        <p:spPr bwMode="auto">
          <a:xfrm flipH="1">
            <a:off x="3343275" y="347345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grpSp>
        <p:nvGrpSpPr>
          <p:cNvPr id="7" name="Group 175"/>
          <p:cNvGrpSpPr>
            <a:grpSpLocks/>
          </p:cNvGrpSpPr>
          <p:nvPr/>
        </p:nvGrpSpPr>
        <p:grpSpPr bwMode="auto">
          <a:xfrm>
            <a:off x="4800600" y="4206875"/>
            <a:ext cx="685800" cy="485775"/>
            <a:chOff x="1974" y="2688"/>
            <a:chExt cx="384" cy="306"/>
          </a:xfrm>
        </p:grpSpPr>
        <p:sp>
          <p:nvSpPr>
            <p:cNvPr id="12464" name="Rectangle 176"/>
            <p:cNvSpPr>
              <a:spLocks noChangeArrowheads="1"/>
            </p:cNvSpPr>
            <p:nvPr/>
          </p:nvSpPr>
          <p:spPr bwMode="auto">
            <a:xfrm>
              <a:off x="1974" y="2688"/>
              <a:ext cx="384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graphicFrame>
          <p:nvGraphicFramePr>
            <p:cNvPr id="40971" name="Object 11"/>
            <p:cNvGraphicFramePr>
              <a:graphicFrameLocks noChangeAspect="1"/>
            </p:cNvGraphicFramePr>
            <p:nvPr/>
          </p:nvGraphicFramePr>
          <p:xfrm>
            <a:off x="2016" y="2688"/>
            <a:ext cx="288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0419" name="Equation" r:id="rId14" imgW="203040" imgH="215640" progId="Equation.3">
                    <p:embed/>
                  </p:oleObj>
                </mc:Choice>
                <mc:Fallback>
                  <p:oleObj name="Equation" r:id="rId14" imgW="203040" imgH="215640" progId="Equation.3">
                    <p:embed/>
                    <p:pic>
                      <p:nvPicPr>
                        <p:cNvPr id="0" name="Picture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6" y="2688"/>
                          <a:ext cx="288" cy="30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466" name="Line 178"/>
          <p:cNvSpPr>
            <a:spLocks noChangeShapeType="1"/>
          </p:cNvSpPr>
          <p:nvPr/>
        </p:nvSpPr>
        <p:spPr bwMode="auto">
          <a:xfrm>
            <a:off x="8001000" y="1873250"/>
            <a:ext cx="0" cy="2514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2467" name="Line 179"/>
          <p:cNvSpPr>
            <a:spLocks noChangeShapeType="1"/>
          </p:cNvSpPr>
          <p:nvPr/>
        </p:nvSpPr>
        <p:spPr bwMode="auto">
          <a:xfrm>
            <a:off x="4419600" y="278765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2468" name="Line 180"/>
          <p:cNvSpPr>
            <a:spLocks noChangeShapeType="1"/>
          </p:cNvSpPr>
          <p:nvPr/>
        </p:nvSpPr>
        <p:spPr bwMode="auto">
          <a:xfrm>
            <a:off x="5486400" y="4387850"/>
            <a:ext cx="251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graphicFrame>
        <p:nvGraphicFramePr>
          <p:cNvPr id="40963" name="Object 3"/>
          <p:cNvGraphicFramePr>
            <a:graphicFrameLocks noChangeAspect="1"/>
          </p:cNvGraphicFramePr>
          <p:nvPr/>
        </p:nvGraphicFramePr>
        <p:xfrm>
          <a:off x="7924800" y="1644650"/>
          <a:ext cx="211138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420" name="Equation" r:id="rId16" imgW="152280" imgH="164880" progId="Equation.3">
                  <p:embed/>
                </p:oleObj>
              </mc:Choice>
              <mc:Fallback>
                <p:oleObj name="Equation" r:id="rId16" imgW="152280" imgH="16488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4800" y="1644650"/>
                        <a:ext cx="211138" cy="228600"/>
                      </a:xfrm>
                      <a:prstGeom prst="rect">
                        <a:avLst/>
                      </a:prstGeom>
                      <a:solidFill>
                        <a:schemeClr val="hlink"/>
                      </a:solidFill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182"/>
          <p:cNvGrpSpPr>
            <a:grpSpLocks/>
          </p:cNvGrpSpPr>
          <p:nvPr/>
        </p:nvGrpSpPr>
        <p:grpSpPr bwMode="auto">
          <a:xfrm>
            <a:off x="6934200" y="1873250"/>
            <a:ext cx="1066800" cy="1600200"/>
            <a:chOff x="3312" y="1776"/>
            <a:chExt cx="816" cy="1008"/>
          </a:xfrm>
        </p:grpSpPr>
        <p:sp>
          <p:nvSpPr>
            <p:cNvPr id="12471" name="Line 183"/>
            <p:cNvSpPr>
              <a:spLocks noChangeShapeType="1"/>
            </p:cNvSpPr>
            <p:nvPr/>
          </p:nvSpPr>
          <p:spPr bwMode="auto">
            <a:xfrm>
              <a:off x="4128" y="1776"/>
              <a:ext cx="0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12472" name="Line 184"/>
            <p:cNvSpPr>
              <a:spLocks noChangeShapeType="1"/>
            </p:cNvSpPr>
            <p:nvPr/>
          </p:nvSpPr>
          <p:spPr bwMode="auto">
            <a:xfrm>
              <a:off x="3312" y="2784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12473" name="Line 185"/>
            <p:cNvSpPr>
              <a:spLocks noChangeShapeType="1"/>
            </p:cNvSpPr>
            <p:nvPr/>
          </p:nvSpPr>
          <p:spPr bwMode="auto">
            <a:xfrm>
              <a:off x="3312" y="2352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12474" name="Line 186"/>
          <p:cNvSpPr>
            <a:spLocks noChangeShapeType="1"/>
          </p:cNvSpPr>
          <p:nvPr/>
        </p:nvSpPr>
        <p:spPr bwMode="auto">
          <a:xfrm>
            <a:off x="4267200" y="347345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2475" name="Rectangle 187"/>
          <p:cNvSpPr>
            <a:spLocks noChangeArrowheads="1"/>
          </p:cNvSpPr>
          <p:nvPr/>
        </p:nvSpPr>
        <p:spPr bwMode="auto">
          <a:xfrm>
            <a:off x="4953000" y="3244850"/>
            <a:ext cx="838200" cy="76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graphicFrame>
        <p:nvGraphicFramePr>
          <p:cNvPr id="40964" name="Object 4"/>
          <p:cNvGraphicFramePr>
            <a:graphicFrameLocks noChangeAspect="1"/>
          </p:cNvGraphicFramePr>
          <p:nvPr/>
        </p:nvGraphicFramePr>
        <p:xfrm>
          <a:off x="5105400" y="3244850"/>
          <a:ext cx="6096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421" name="Equation" r:id="rId18" imgW="266400" imgH="431640" progId="Equation.3">
                  <p:embed/>
                </p:oleObj>
              </mc:Choice>
              <mc:Fallback>
                <p:oleObj name="Equation" r:id="rId18" imgW="266400" imgH="43164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3244850"/>
                        <a:ext cx="6096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477" name="Line 189"/>
          <p:cNvSpPr>
            <a:spLocks noChangeShapeType="1"/>
          </p:cNvSpPr>
          <p:nvPr/>
        </p:nvSpPr>
        <p:spPr bwMode="auto">
          <a:xfrm>
            <a:off x="228600" y="187325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GB"/>
          </a:p>
        </p:txBody>
      </p:sp>
      <p:graphicFrame>
        <p:nvGraphicFramePr>
          <p:cNvPr id="40965" name="Object 5"/>
          <p:cNvGraphicFramePr>
            <a:graphicFrameLocks noChangeAspect="1"/>
          </p:cNvGraphicFramePr>
          <p:nvPr/>
        </p:nvGraphicFramePr>
        <p:xfrm>
          <a:off x="228600" y="1143000"/>
          <a:ext cx="7143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422" name="Equation" r:id="rId20" imgW="317160" imgH="203040" progId="Equation.3">
                  <p:embed/>
                </p:oleObj>
              </mc:Choice>
              <mc:Fallback>
                <p:oleObj name="Equation" r:id="rId20" imgW="317160" imgH="20304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143000"/>
                        <a:ext cx="714375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479" name="Rectangle 191"/>
          <p:cNvSpPr>
            <a:spLocks noChangeArrowheads="1"/>
          </p:cNvSpPr>
          <p:nvPr/>
        </p:nvSpPr>
        <p:spPr bwMode="auto">
          <a:xfrm>
            <a:off x="5105400" y="2406650"/>
            <a:ext cx="914400" cy="76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graphicFrame>
        <p:nvGraphicFramePr>
          <p:cNvPr id="40966" name="Object 6"/>
          <p:cNvGraphicFramePr>
            <a:graphicFrameLocks noChangeAspect="1"/>
          </p:cNvGraphicFramePr>
          <p:nvPr/>
        </p:nvGraphicFramePr>
        <p:xfrm>
          <a:off x="5257800" y="2406650"/>
          <a:ext cx="6096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423" name="Equation" r:id="rId22" imgW="253800" imgH="431640" progId="Equation.3">
                  <p:embed/>
                </p:oleObj>
              </mc:Choice>
              <mc:Fallback>
                <p:oleObj name="Equation" r:id="rId22" imgW="253800" imgH="43164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2406650"/>
                        <a:ext cx="6096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481" name="Line 193"/>
          <p:cNvSpPr>
            <a:spLocks noChangeShapeType="1"/>
          </p:cNvSpPr>
          <p:nvPr/>
        </p:nvSpPr>
        <p:spPr bwMode="auto">
          <a:xfrm>
            <a:off x="6248400" y="187325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2482" name="Line 194"/>
          <p:cNvSpPr>
            <a:spLocks noChangeShapeType="1"/>
          </p:cNvSpPr>
          <p:nvPr/>
        </p:nvSpPr>
        <p:spPr bwMode="auto">
          <a:xfrm>
            <a:off x="6019800" y="278765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2483" name="Line 195"/>
          <p:cNvSpPr>
            <a:spLocks noChangeShapeType="1"/>
          </p:cNvSpPr>
          <p:nvPr/>
        </p:nvSpPr>
        <p:spPr bwMode="auto">
          <a:xfrm>
            <a:off x="5791200" y="347345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2486" name="Line 198"/>
          <p:cNvSpPr>
            <a:spLocks noChangeShapeType="1"/>
          </p:cNvSpPr>
          <p:nvPr/>
        </p:nvSpPr>
        <p:spPr bwMode="auto">
          <a:xfrm flipV="1">
            <a:off x="3200400" y="362585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graphicFrame>
        <p:nvGraphicFramePr>
          <p:cNvPr id="40967" name="Object 7"/>
          <p:cNvGraphicFramePr>
            <a:graphicFrameLocks noChangeAspect="1"/>
          </p:cNvGraphicFramePr>
          <p:nvPr/>
        </p:nvGraphicFramePr>
        <p:xfrm>
          <a:off x="1112838" y="5154613"/>
          <a:ext cx="365125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424" name="Equation" r:id="rId24" imgW="164880" imgH="164880" progId="">
                  <p:embed/>
                </p:oleObj>
              </mc:Choice>
              <mc:Fallback>
                <p:oleObj name="Equation" r:id="rId24" imgW="164880" imgH="164880" progId="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2838" y="5154613"/>
                        <a:ext cx="365125" cy="3651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rgbClr val="FF00FF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214"/>
          <p:cNvGrpSpPr>
            <a:grpSpLocks/>
          </p:cNvGrpSpPr>
          <p:nvPr/>
        </p:nvGrpSpPr>
        <p:grpSpPr bwMode="auto">
          <a:xfrm>
            <a:off x="1371600" y="5638800"/>
            <a:ext cx="3124200" cy="914400"/>
            <a:chOff x="864" y="3552"/>
            <a:chExt cx="1968" cy="576"/>
          </a:xfrm>
        </p:grpSpPr>
        <p:sp>
          <p:nvSpPr>
            <p:cNvPr id="12492" name="Rectangle 204"/>
            <p:cNvSpPr>
              <a:spLocks noChangeArrowheads="1"/>
            </p:cNvSpPr>
            <p:nvPr/>
          </p:nvSpPr>
          <p:spPr bwMode="auto">
            <a:xfrm>
              <a:off x="864" y="3552"/>
              <a:ext cx="1968" cy="576"/>
            </a:xfrm>
            <a:prstGeom prst="rect">
              <a:avLst/>
            </a:prstGeom>
            <a:noFill/>
            <a:ln w="9525">
              <a:solidFill>
                <a:srgbClr val="FF00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graphicFrame>
          <p:nvGraphicFramePr>
            <p:cNvPr id="40970" name="Object 10"/>
            <p:cNvGraphicFramePr>
              <a:graphicFrameLocks noChangeAspect="1"/>
            </p:cNvGraphicFramePr>
            <p:nvPr/>
          </p:nvGraphicFramePr>
          <p:xfrm>
            <a:off x="965" y="3610"/>
            <a:ext cx="1819" cy="5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0425" name="Equation" r:id="rId26" imgW="1384200" imgH="431640" progId="Equation.3">
                    <p:embed/>
                  </p:oleObj>
                </mc:Choice>
                <mc:Fallback>
                  <p:oleObj name="Equation" r:id="rId26" imgW="1384200" imgH="431640" progId="Equation.3">
                    <p:embed/>
                    <p:pic>
                      <p:nvPicPr>
                        <p:cNvPr id="0" name="Picture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5" y="3610"/>
                          <a:ext cx="1819" cy="51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hlink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0968" name="Object 8"/>
          <p:cNvGraphicFramePr>
            <a:graphicFrameLocks noChangeAspect="1"/>
          </p:cNvGraphicFramePr>
          <p:nvPr/>
        </p:nvGraphicFramePr>
        <p:xfrm>
          <a:off x="5419725" y="5154613"/>
          <a:ext cx="477838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426" name="Equation" r:id="rId28" imgW="215640" imgH="164880" progId="">
                  <p:embed/>
                </p:oleObj>
              </mc:Choice>
              <mc:Fallback>
                <p:oleObj name="Equation" r:id="rId28" imgW="215640" imgH="164880" progId="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9725" y="5154613"/>
                        <a:ext cx="477838" cy="3651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Group 208"/>
          <p:cNvGrpSpPr>
            <a:grpSpLocks/>
          </p:cNvGrpSpPr>
          <p:nvPr/>
        </p:nvGrpSpPr>
        <p:grpSpPr bwMode="auto">
          <a:xfrm>
            <a:off x="6324600" y="5721350"/>
            <a:ext cx="1676400" cy="831850"/>
            <a:chOff x="2544" y="2016"/>
            <a:chExt cx="1056" cy="524"/>
          </a:xfrm>
        </p:grpSpPr>
        <p:sp>
          <p:nvSpPr>
            <p:cNvPr id="12497" name="Rectangle 209"/>
            <p:cNvSpPr>
              <a:spLocks noChangeArrowheads="1"/>
            </p:cNvSpPr>
            <p:nvPr/>
          </p:nvSpPr>
          <p:spPr bwMode="auto">
            <a:xfrm>
              <a:off x="2544" y="2016"/>
              <a:ext cx="1056" cy="480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graphicFrame>
          <p:nvGraphicFramePr>
            <p:cNvPr id="40969" name="Object 9"/>
            <p:cNvGraphicFramePr>
              <a:graphicFrameLocks noChangeAspect="1"/>
            </p:cNvGraphicFramePr>
            <p:nvPr/>
          </p:nvGraphicFramePr>
          <p:xfrm>
            <a:off x="2649" y="2074"/>
            <a:ext cx="855" cy="4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0427" name="Equation" r:id="rId30" imgW="723600" imgH="431640" progId="Equation.3">
                    <p:embed/>
                  </p:oleObj>
                </mc:Choice>
                <mc:Fallback>
                  <p:oleObj name="Equation" r:id="rId30" imgW="723600" imgH="431640" progId="Equation.3">
                    <p:embed/>
                    <p:pic>
                      <p:nvPicPr>
                        <p:cNvPr id="0" name="Picture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9" y="2074"/>
                          <a:ext cx="855" cy="4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accent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500" name="AutoShape 212"/>
          <p:cNvSpPr>
            <a:spLocks noChangeArrowheads="1"/>
          </p:cNvSpPr>
          <p:nvPr/>
        </p:nvSpPr>
        <p:spPr bwMode="auto">
          <a:xfrm>
            <a:off x="1981200" y="5181600"/>
            <a:ext cx="457200" cy="533400"/>
          </a:xfrm>
          <a:custGeom>
            <a:avLst/>
            <a:gdLst>
              <a:gd name="G0" fmla="+- 0 0 0"/>
              <a:gd name="G1" fmla="+- -11796480 0 0"/>
              <a:gd name="G2" fmla="+- 0 0 -11796480"/>
              <a:gd name="G3" fmla="+- 10800 0 0"/>
              <a:gd name="G4" fmla="+- 0 0 0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5400 0 0"/>
              <a:gd name="G9" fmla="+- 0 0 -11796480"/>
              <a:gd name="G10" fmla="+- 5400 0 2700"/>
              <a:gd name="G11" fmla="cos G10 0"/>
              <a:gd name="G12" fmla="sin G10 0"/>
              <a:gd name="G13" fmla="cos 13500 0"/>
              <a:gd name="G14" fmla="sin 13500 0"/>
              <a:gd name="G15" fmla="+- G11 10800 0"/>
              <a:gd name="G16" fmla="+- G12 10800 0"/>
              <a:gd name="G17" fmla="+- G13 10800 0"/>
              <a:gd name="G18" fmla="+- G14 10800 0"/>
              <a:gd name="G19" fmla="*/ 5400 1 2"/>
              <a:gd name="G20" fmla="+- G19 5400 0"/>
              <a:gd name="G21" fmla="cos G20 0"/>
              <a:gd name="G22" fmla="sin G20 0"/>
              <a:gd name="G23" fmla="+- G21 10800 0"/>
              <a:gd name="G24" fmla="+- G12 G23 G22"/>
              <a:gd name="G25" fmla="+- G22 G23 G11"/>
              <a:gd name="G26" fmla="cos 10800 0"/>
              <a:gd name="G27" fmla="sin 10800 0"/>
              <a:gd name="G28" fmla="cos 5400 0"/>
              <a:gd name="G29" fmla="sin 5400 0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11796480"/>
              <a:gd name="G36" fmla="sin G34 -11796480"/>
              <a:gd name="G37" fmla="+/ -11796480 0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5400 G39"/>
              <a:gd name="G43" fmla="sin 5400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10799 w 21600"/>
              <a:gd name="T5" fmla="*/ 0 h 21600"/>
              <a:gd name="T6" fmla="*/ 2700 w 21600"/>
              <a:gd name="T7" fmla="*/ 10800 h 21600"/>
              <a:gd name="T8" fmla="*/ 10799 w 21600"/>
              <a:gd name="T9" fmla="*/ 5400 h 21600"/>
              <a:gd name="T10" fmla="*/ 24300 w 21600"/>
              <a:gd name="T11" fmla="*/ 10800 h 21600"/>
              <a:gd name="T12" fmla="*/ 18900 w 21600"/>
              <a:gd name="T13" fmla="*/ 16200 h 21600"/>
              <a:gd name="T14" fmla="*/ 13500 w 21600"/>
              <a:gd name="T15" fmla="*/ 10800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6200" y="10800"/>
                </a:moveTo>
                <a:cubicBezTo>
                  <a:pt x="16200" y="7817"/>
                  <a:pt x="13782" y="5400"/>
                  <a:pt x="10800" y="5400"/>
                </a:cubicBezTo>
                <a:cubicBezTo>
                  <a:pt x="7817" y="5400"/>
                  <a:pt x="5400" y="7817"/>
                  <a:pt x="5400" y="10800"/>
                </a:cubicBezTo>
                <a:lnTo>
                  <a:pt x="0" y="10800"/>
                </a:lnTo>
                <a:cubicBezTo>
                  <a:pt x="0" y="4835"/>
                  <a:pt x="4835" y="0"/>
                  <a:pt x="10800" y="0"/>
                </a:cubicBezTo>
                <a:cubicBezTo>
                  <a:pt x="16764" y="0"/>
                  <a:pt x="21599" y="4835"/>
                  <a:pt x="21600" y="10799"/>
                </a:cubicBezTo>
                <a:lnTo>
                  <a:pt x="21600" y="10800"/>
                </a:lnTo>
                <a:lnTo>
                  <a:pt x="24300" y="10800"/>
                </a:lnTo>
                <a:lnTo>
                  <a:pt x="18900" y="16200"/>
                </a:lnTo>
                <a:lnTo>
                  <a:pt x="13500" y="10800"/>
                </a:lnTo>
                <a:lnTo>
                  <a:pt x="16200" y="10800"/>
                </a:lnTo>
                <a:close/>
              </a:path>
            </a:pathLst>
          </a:custGeom>
          <a:noFill/>
          <a:ln w="9525">
            <a:solidFill>
              <a:srgbClr val="FF00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2501" name="AutoShape 213"/>
          <p:cNvSpPr>
            <a:spLocks noChangeArrowheads="1"/>
          </p:cNvSpPr>
          <p:nvPr/>
        </p:nvSpPr>
        <p:spPr bwMode="auto">
          <a:xfrm>
            <a:off x="6400800" y="5181600"/>
            <a:ext cx="457200" cy="533400"/>
          </a:xfrm>
          <a:custGeom>
            <a:avLst/>
            <a:gdLst>
              <a:gd name="G0" fmla="+- 0 0 0"/>
              <a:gd name="G1" fmla="+- -11796480 0 0"/>
              <a:gd name="G2" fmla="+- 0 0 -11796480"/>
              <a:gd name="G3" fmla="+- 10800 0 0"/>
              <a:gd name="G4" fmla="+- 0 0 0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5400 0 0"/>
              <a:gd name="G9" fmla="+- 0 0 -11796480"/>
              <a:gd name="G10" fmla="+- 5400 0 2700"/>
              <a:gd name="G11" fmla="cos G10 0"/>
              <a:gd name="G12" fmla="sin G10 0"/>
              <a:gd name="G13" fmla="cos 13500 0"/>
              <a:gd name="G14" fmla="sin 13500 0"/>
              <a:gd name="G15" fmla="+- G11 10800 0"/>
              <a:gd name="G16" fmla="+- G12 10800 0"/>
              <a:gd name="G17" fmla="+- G13 10800 0"/>
              <a:gd name="G18" fmla="+- G14 10800 0"/>
              <a:gd name="G19" fmla="*/ 5400 1 2"/>
              <a:gd name="G20" fmla="+- G19 5400 0"/>
              <a:gd name="G21" fmla="cos G20 0"/>
              <a:gd name="G22" fmla="sin G20 0"/>
              <a:gd name="G23" fmla="+- G21 10800 0"/>
              <a:gd name="G24" fmla="+- G12 G23 G22"/>
              <a:gd name="G25" fmla="+- G22 G23 G11"/>
              <a:gd name="G26" fmla="cos 10800 0"/>
              <a:gd name="G27" fmla="sin 10800 0"/>
              <a:gd name="G28" fmla="cos 5400 0"/>
              <a:gd name="G29" fmla="sin 5400 0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11796480"/>
              <a:gd name="G36" fmla="sin G34 -11796480"/>
              <a:gd name="G37" fmla="+/ -11796480 0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5400 G39"/>
              <a:gd name="G43" fmla="sin 5400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10799 w 21600"/>
              <a:gd name="T5" fmla="*/ 0 h 21600"/>
              <a:gd name="T6" fmla="*/ 2700 w 21600"/>
              <a:gd name="T7" fmla="*/ 10800 h 21600"/>
              <a:gd name="T8" fmla="*/ 10799 w 21600"/>
              <a:gd name="T9" fmla="*/ 5400 h 21600"/>
              <a:gd name="T10" fmla="*/ 24300 w 21600"/>
              <a:gd name="T11" fmla="*/ 10800 h 21600"/>
              <a:gd name="T12" fmla="*/ 18900 w 21600"/>
              <a:gd name="T13" fmla="*/ 16200 h 21600"/>
              <a:gd name="T14" fmla="*/ 13500 w 21600"/>
              <a:gd name="T15" fmla="*/ 10800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6200" y="10800"/>
                </a:moveTo>
                <a:cubicBezTo>
                  <a:pt x="16200" y="7817"/>
                  <a:pt x="13782" y="5400"/>
                  <a:pt x="10800" y="5400"/>
                </a:cubicBezTo>
                <a:cubicBezTo>
                  <a:pt x="7817" y="5400"/>
                  <a:pt x="5400" y="7817"/>
                  <a:pt x="5400" y="10800"/>
                </a:cubicBezTo>
                <a:lnTo>
                  <a:pt x="0" y="10800"/>
                </a:lnTo>
                <a:cubicBezTo>
                  <a:pt x="0" y="4835"/>
                  <a:pt x="4835" y="0"/>
                  <a:pt x="10800" y="0"/>
                </a:cubicBezTo>
                <a:cubicBezTo>
                  <a:pt x="16764" y="0"/>
                  <a:pt x="21599" y="4835"/>
                  <a:pt x="21600" y="10799"/>
                </a:cubicBezTo>
                <a:lnTo>
                  <a:pt x="21600" y="10800"/>
                </a:lnTo>
                <a:lnTo>
                  <a:pt x="24300" y="10800"/>
                </a:lnTo>
                <a:lnTo>
                  <a:pt x="18900" y="16200"/>
                </a:lnTo>
                <a:lnTo>
                  <a:pt x="13500" y="10800"/>
                </a:lnTo>
                <a:lnTo>
                  <a:pt x="16200" y="10800"/>
                </a:lnTo>
                <a:close/>
              </a:path>
            </a:pathLst>
          </a:cu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2503" name="Text Box 215"/>
          <p:cNvSpPr txBox="1">
            <a:spLocks noChangeArrowheads="1"/>
          </p:cNvSpPr>
          <p:nvPr/>
        </p:nvSpPr>
        <p:spPr bwMode="auto">
          <a:xfrm>
            <a:off x="6997700" y="5105400"/>
            <a:ext cx="1816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/>
            <a:r>
              <a:rPr lang="en-US" altLang="zh-CN">
                <a:solidFill>
                  <a:schemeClr val="accent2"/>
                </a:solidFill>
                <a:ea typeface="宋体" pitchFamily="2" charset="-122"/>
              </a:rPr>
              <a:t>Not feedback</a:t>
            </a:r>
            <a:endParaRPr lang="en-US" altLang="zh-CN" b="1">
              <a:ea typeface="宋体" pitchFamily="2" charset="-122"/>
            </a:endParaRPr>
          </a:p>
        </p:txBody>
      </p:sp>
      <p:sp>
        <p:nvSpPr>
          <p:cNvPr id="12504" name="Text Box 216"/>
          <p:cNvSpPr txBox="1">
            <a:spLocks noChangeArrowheads="1"/>
          </p:cNvSpPr>
          <p:nvPr/>
        </p:nvSpPr>
        <p:spPr bwMode="auto">
          <a:xfrm>
            <a:off x="2654300" y="5105400"/>
            <a:ext cx="1282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/>
            <a:r>
              <a:rPr lang="en-US" altLang="zh-CN">
                <a:solidFill>
                  <a:srgbClr val="FF00FF"/>
                </a:solidFill>
                <a:ea typeface="宋体" pitchFamily="2" charset="-122"/>
              </a:rPr>
              <a:t>feedback</a:t>
            </a:r>
            <a:endParaRPr lang="en-US" altLang="zh-CN" b="1">
              <a:solidFill>
                <a:srgbClr val="FF00FF"/>
              </a:solidFill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12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0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8" dur="500"/>
                                        <p:tgtEl>
                                          <p:spTgt spid="12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00" grpId="0" animBg="1"/>
      <p:bldP spid="12501" grpId="0" animBg="1"/>
      <p:bldP spid="12503" grpId="0" autoUpdateAnimBg="0"/>
      <p:bldP spid="12504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609600" y="1600200"/>
            <a:ext cx="7696200" cy="2209800"/>
            <a:chOff x="384" y="1008"/>
            <a:chExt cx="4848" cy="1392"/>
          </a:xfrm>
        </p:grpSpPr>
        <p:sp>
          <p:nvSpPr>
            <p:cNvPr id="13316" name="Line 4"/>
            <p:cNvSpPr>
              <a:spLocks noChangeShapeType="1"/>
            </p:cNvSpPr>
            <p:nvPr/>
          </p:nvSpPr>
          <p:spPr bwMode="auto">
            <a:xfrm>
              <a:off x="768" y="127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13317" name="Line 5"/>
            <p:cNvSpPr>
              <a:spLocks noChangeShapeType="1"/>
            </p:cNvSpPr>
            <p:nvPr/>
          </p:nvSpPr>
          <p:spPr bwMode="auto">
            <a:xfrm>
              <a:off x="1392" y="1296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13318" name="Line 6"/>
            <p:cNvSpPr>
              <a:spLocks noChangeShapeType="1"/>
            </p:cNvSpPr>
            <p:nvPr/>
          </p:nvSpPr>
          <p:spPr bwMode="auto">
            <a:xfrm>
              <a:off x="4656" y="1296"/>
              <a:ext cx="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GB"/>
            </a:p>
          </p:txBody>
        </p:sp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1056" y="1104"/>
              <a:ext cx="96" cy="96"/>
              <a:chOff x="1344" y="1660"/>
              <a:chExt cx="96" cy="96"/>
            </a:xfrm>
          </p:grpSpPr>
          <p:sp>
            <p:nvSpPr>
              <p:cNvPr id="13320" name="Line 8"/>
              <p:cNvSpPr>
                <a:spLocks noChangeShapeType="1"/>
              </p:cNvSpPr>
              <p:nvPr/>
            </p:nvSpPr>
            <p:spPr bwMode="auto">
              <a:xfrm>
                <a:off x="1344" y="1708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13321" name="Line 9"/>
              <p:cNvSpPr>
                <a:spLocks noChangeShapeType="1"/>
              </p:cNvSpPr>
              <p:nvPr/>
            </p:nvSpPr>
            <p:spPr bwMode="auto">
              <a:xfrm flipV="1">
                <a:off x="1392" y="166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GB"/>
              </a:p>
            </p:txBody>
          </p:sp>
        </p:grpSp>
        <p:pic>
          <p:nvPicPr>
            <p:cNvPr id="13322" name="Picture 10" descr="untitled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00" y="1200"/>
              <a:ext cx="192" cy="192"/>
            </a:xfrm>
            <a:prstGeom prst="rect">
              <a:avLst/>
            </a:prstGeom>
            <a:noFill/>
          </p:spPr>
        </p:pic>
        <p:sp>
          <p:nvSpPr>
            <p:cNvPr id="13323" name="Line 11"/>
            <p:cNvSpPr>
              <a:spLocks noChangeShapeType="1"/>
            </p:cNvSpPr>
            <p:nvPr/>
          </p:nvSpPr>
          <p:spPr bwMode="auto">
            <a:xfrm>
              <a:off x="1056" y="1440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13324" name="Line 12"/>
            <p:cNvSpPr>
              <a:spLocks noChangeShapeType="1"/>
            </p:cNvSpPr>
            <p:nvPr/>
          </p:nvSpPr>
          <p:spPr bwMode="auto">
            <a:xfrm flipV="1">
              <a:off x="1296" y="1344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graphicFrame>
          <p:nvGraphicFramePr>
            <p:cNvPr id="13325" name="Object 13"/>
            <p:cNvGraphicFramePr>
              <a:graphicFrameLocks noChangeAspect="1"/>
            </p:cNvGraphicFramePr>
            <p:nvPr/>
          </p:nvGraphicFramePr>
          <p:xfrm>
            <a:off x="384" y="1008"/>
            <a:ext cx="450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1204" name="Equation" r:id="rId4" imgW="317160" imgH="203040" progId="Equation.3">
                    <p:embed/>
                  </p:oleObj>
                </mc:Choice>
                <mc:Fallback>
                  <p:oleObj name="Equation" r:id="rId4" imgW="317160" imgH="203040" progId="Equation.3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" y="1008"/>
                          <a:ext cx="450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26" name="Object 14"/>
            <p:cNvGraphicFramePr>
              <a:graphicFrameLocks noChangeAspect="1"/>
            </p:cNvGraphicFramePr>
            <p:nvPr/>
          </p:nvGraphicFramePr>
          <p:xfrm>
            <a:off x="4782" y="1008"/>
            <a:ext cx="450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1205" name="Equation" r:id="rId6" imgW="317160" imgH="203040" progId="Equation.3">
                    <p:embed/>
                  </p:oleObj>
                </mc:Choice>
                <mc:Fallback>
                  <p:oleObj name="Equation" r:id="rId6" imgW="317160" imgH="203040" progId="Equation.3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82" y="1008"/>
                          <a:ext cx="450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27" name="Line 15"/>
            <p:cNvSpPr>
              <a:spLocks noChangeShapeType="1"/>
            </p:cNvSpPr>
            <p:nvPr/>
          </p:nvSpPr>
          <p:spPr bwMode="auto">
            <a:xfrm>
              <a:off x="4176" y="1296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13328" name="Rectangle 16"/>
            <p:cNvSpPr>
              <a:spLocks noChangeArrowheads="1"/>
            </p:cNvSpPr>
            <p:nvPr/>
          </p:nvSpPr>
          <p:spPr bwMode="auto">
            <a:xfrm>
              <a:off x="2208" y="1056"/>
              <a:ext cx="1968" cy="57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3331" name="Rectangle 19"/>
            <p:cNvSpPr>
              <a:spLocks noChangeArrowheads="1"/>
            </p:cNvSpPr>
            <p:nvPr/>
          </p:nvSpPr>
          <p:spPr bwMode="auto">
            <a:xfrm>
              <a:off x="2544" y="1824"/>
              <a:ext cx="1152" cy="52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graphicFrame>
          <p:nvGraphicFramePr>
            <p:cNvPr id="13332" name="Object 20"/>
            <p:cNvGraphicFramePr>
              <a:graphicFrameLocks noChangeAspect="1"/>
            </p:cNvGraphicFramePr>
            <p:nvPr/>
          </p:nvGraphicFramePr>
          <p:xfrm>
            <a:off x="2621" y="1882"/>
            <a:ext cx="951" cy="5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1206" name="Equation" r:id="rId8" imgW="723600" imgH="431640" progId="Equation.3">
                    <p:embed/>
                  </p:oleObj>
                </mc:Choice>
                <mc:Fallback>
                  <p:oleObj name="Equation" r:id="rId8" imgW="723600" imgH="431640" progId="Equation.3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21" y="1882"/>
                          <a:ext cx="951" cy="51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33" name="Line 21"/>
            <p:cNvSpPr>
              <a:spLocks noChangeShapeType="1"/>
            </p:cNvSpPr>
            <p:nvPr/>
          </p:nvSpPr>
          <p:spPr bwMode="auto">
            <a:xfrm>
              <a:off x="1296" y="2112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13334" name="Line 22"/>
            <p:cNvSpPr>
              <a:spLocks noChangeShapeType="1"/>
            </p:cNvSpPr>
            <p:nvPr/>
          </p:nvSpPr>
          <p:spPr bwMode="auto">
            <a:xfrm>
              <a:off x="3696" y="2112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graphicFrame>
          <p:nvGraphicFramePr>
            <p:cNvPr id="13335" name="Object 23"/>
            <p:cNvGraphicFramePr>
              <a:graphicFrameLocks noChangeAspect="1"/>
            </p:cNvGraphicFramePr>
            <p:nvPr/>
          </p:nvGraphicFramePr>
          <p:xfrm>
            <a:off x="2309" y="1104"/>
            <a:ext cx="1819" cy="5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1207" name="Equation" r:id="rId10" imgW="1384200" imgH="431640" progId="Equation.3">
                    <p:embed/>
                  </p:oleObj>
                </mc:Choice>
                <mc:Fallback>
                  <p:oleObj name="Equation" r:id="rId10" imgW="1384200" imgH="431640" progId="Equation.3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9" y="1104"/>
                          <a:ext cx="1819" cy="51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hlink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336" name="Text Box 24"/>
          <p:cNvSpPr txBox="1">
            <a:spLocks noChangeArrowheads="1"/>
          </p:cNvSpPr>
          <p:nvPr/>
        </p:nvSpPr>
        <p:spPr bwMode="auto">
          <a:xfrm>
            <a:off x="228600" y="684213"/>
            <a:ext cx="3400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3. </a:t>
            </a:r>
            <a:r>
              <a:rPr lang="en-US" altLang="zh-CN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Eliminate loop II &amp; IIII</a:t>
            </a:r>
          </a:p>
        </p:txBody>
      </p:sp>
      <p:graphicFrame>
        <p:nvGraphicFramePr>
          <p:cNvPr id="13337" name="Object 25"/>
          <p:cNvGraphicFramePr>
            <a:graphicFrameLocks noChangeAspect="1"/>
          </p:cNvGraphicFramePr>
          <p:nvPr/>
        </p:nvGraphicFramePr>
        <p:xfrm>
          <a:off x="1031875" y="4764088"/>
          <a:ext cx="7077075" cy="979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208" name="Equation" r:id="rId12" imgW="3162240" imgH="380880" progId="Equation.3">
                  <p:embed/>
                </p:oleObj>
              </mc:Choice>
              <mc:Fallback>
                <p:oleObj name="Equation" r:id="rId12" imgW="3162240" imgH="3808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1875" y="4764088"/>
                        <a:ext cx="7077075" cy="979487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39" name="AutoShape 27"/>
          <p:cNvSpPr>
            <a:spLocks noChangeArrowheads="1"/>
          </p:cNvSpPr>
          <p:nvPr/>
        </p:nvSpPr>
        <p:spPr bwMode="auto">
          <a:xfrm>
            <a:off x="4495800" y="3962400"/>
            <a:ext cx="381000" cy="457200"/>
          </a:xfrm>
          <a:prstGeom prst="downArrow">
            <a:avLst>
              <a:gd name="adj1" fmla="val 50000"/>
              <a:gd name="adj2" fmla="val 30000"/>
            </a:avLst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3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3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305800" cy="434312"/>
          </a:xfrm>
        </p:spPr>
        <p:txBody>
          <a:bodyPr>
            <a:normAutofit fontScale="90000"/>
          </a:bodyPr>
          <a:lstStyle/>
          <a:p>
            <a:r>
              <a:rPr lang="en-GB" sz="2800" dirty="0" smtClean="0"/>
              <a:t>Example-10: Reduce the Block Diagram.</a:t>
            </a:r>
            <a:endParaRPr lang="en-GB" sz="28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863" y="1196752"/>
            <a:ext cx="6772275" cy="232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653136"/>
            <a:ext cx="6858000" cy="197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712118" y="4280520"/>
            <a:ext cx="5438775" cy="228600"/>
            <a:chOff x="712118" y="4208512"/>
            <a:chExt cx="5438775" cy="228600"/>
          </a:xfrm>
        </p:grpSpPr>
        <p:pic>
          <p:nvPicPr>
            <p:cNvPr id="3077" name="Picture 5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118" y="4218037"/>
              <a:ext cx="1771650" cy="2190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78" name="Picture 6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3768" y="4208512"/>
              <a:ext cx="3667125" cy="228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36480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305800" cy="564672"/>
          </a:xfrm>
        </p:spPr>
        <p:txBody>
          <a:bodyPr>
            <a:normAutofit/>
          </a:bodyPr>
          <a:lstStyle/>
          <a:p>
            <a:r>
              <a:rPr lang="en-GB" sz="2800" dirty="0" smtClean="0"/>
              <a:t>Example-10: Continue.</a:t>
            </a:r>
            <a:endParaRPr lang="en-GB" sz="2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25" y="1747267"/>
            <a:ext cx="6762750" cy="160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539552" y="1462683"/>
            <a:ext cx="3312368" cy="238125"/>
            <a:chOff x="539552" y="1556792"/>
            <a:chExt cx="3312368" cy="238125"/>
          </a:xfrm>
        </p:grpSpPr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552" y="1556792"/>
              <a:ext cx="2428875" cy="23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00" name="Picture 4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5620" y="1556792"/>
              <a:ext cx="876300" cy="200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622923"/>
            <a:ext cx="4981575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1300" y="4104109"/>
            <a:ext cx="3581400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7513" y="5949280"/>
            <a:ext cx="32289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5504656"/>
            <a:ext cx="44386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7143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79512" y="1052736"/>
            <a:ext cx="8640960" cy="4525963"/>
          </a:xfrm>
        </p:spPr>
        <p:txBody>
          <a:bodyPr>
            <a:normAutofit/>
          </a:bodyPr>
          <a:lstStyle/>
          <a:p>
            <a:pPr algn="just"/>
            <a:r>
              <a:rPr lang="en-GB" sz="2800" dirty="0" smtClean="0"/>
              <a:t>In order to have the same signal or variable be an input to more than one block or summing point, a takeoff (or pickoff) point is used. </a:t>
            </a:r>
          </a:p>
          <a:p>
            <a:pPr algn="just"/>
            <a:endParaRPr lang="en-GB" sz="1500" dirty="0" smtClean="0"/>
          </a:p>
          <a:p>
            <a:pPr algn="just"/>
            <a:r>
              <a:rPr lang="en-GB" sz="2800" dirty="0" smtClean="0"/>
              <a:t>This permits the signal to proceed unaltered along several different paths to several destinations.</a:t>
            </a:r>
            <a:endParaRPr lang="en-GB" sz="2600" dirty="0"/>
          </a:p>
        </p:txBody>
      </p:sp>
      <p:pic>
        <p:nvPicPr>
          <p:cNvPr id="778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4725144"/>
            <a:ext cx="3919012" cy="1248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78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6056" y="4653136"/>
            <a:ext cx="3766079" cy="1167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305800" cy="794352"/>
          </a:xfrm>
        </p:spPr>
        <p:txBody>
          <a:bodyPr>
            <a:normAutofit fontScale="90000"/>
          </a:bodyPr>
          <a:lstStyle/>
          <a:p>
            <a:r>
              <a:rPr lang="en-GB" sz="2800" dirty="0" smtClean="0"/>
              <a:t>Example-11: Simplify the block diagram then obtain the close-loop transfer function C(S)/R(S). (from Ogata: Page-47)</a:t>
            </a:r>
            <a:endParaRPr lang="en-GB" sz="2800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210" y="1340768"/>
            <a:ext cx="7266230" cy="2103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725144"/>
            <a:ext cx="6944702" cy="192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" name="Group 5"/>
          <p:cNvGrpSpPr/>
          <p:nvPr/>
        </p:nvGrpSpPr>
        <p:grpSpPr>
          <a:xfrm>
            <a:off x="611560" y="3861048"/>
            <a:ext cx="7704856" cy="432048"/>
            <a:chOff x="683568" y="4077072"/>
            <a:chExt cx="7704856" cy="432048"/>
          </a:xfrm>
        </p:grpSpPr>
        <p:grpSp>
          <p:nvGrpSpPr>
            <p:cNvPr id="4" name="Group 3"/>
            <p:cNvGrpSpPr/>
            <p:nvPr/>
          </p:nvGrpSpPr>
          <p:grpSpPr>
            <a:xfrm>
              <a:off x="683568" y="4077072"/>
              <a:ext cx="7704856" cy="228600"/>
              <a:chOff x="683568" y="4077072"/>
              <a:chExt cx="7704856" cy="228600"/>
            </a:xfrm>
          </p:grpSpPr>
          <p:pic>
            <p:nvPicPr>
              <p:cNvPr id="7174" name="Picture 6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3568" y="4077072"/>
                <a:ext cx="6096000" cy="228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7176" name="Picture 8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21549" y="4112121"/>
                <a:ext cx="1666875" cy="1809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5" name="Group 4"/>
            <p:cNvGrpSpPr/>
            <p:nvPr/>
          </p:nvGrpSpPr>
          <p:grpSpPr>
            <a:xfrm>
              <a:off x="683568" y="4309095"/>
              <a:ext cx="7046143" cy="200025"/>
              <a:chOff x="683568" y="4309095"/>
              <a:chExt cx="7046143" cy="200025"/>
            </a:xfrm>
          </p:grpSpPr>
          <p:pic>
            <p:nvPicPr>
              <p:cNvPr id="7177" name="Picture 9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3568" y="4309095"/>
                <a:ext cx="5162550" cy="2000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7178" name="Picture 10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96136" y="4309095"/>
                <a:ext cx="1933575" cy="2000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3285772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305800" cy="434312"/>
          </a:xfrm>
        </p:spPr>
        <p:txBody>
          <a:bodyPr>
            <a:normAutofit fontScale="90000"/>
          </a:bodyPr>
          <a:lstStyle/>
          <a:p>
            <a:r>
              <a:rPr lang="en-GB" sz="2800" dirty="0" smtClean="0"/>
              <a:t>Example-11: Continue.</a:t>
            </a:r>
            <a:endParaRPr lang="en-GB" sz="2800" dirty="0"/>
          </a:p>
        </p:txBody>
      </p:sp>
      <p:grpSp>
        <p:nvGrpSpPr>
          <p:cNvPr id="3" name="Group 2"/>
          <p:cNvGrpSpPr/>
          <p:nvPr/>
        </p:nvGrpSpPr>
        <p:grpSpPr>
          <a:xfrm>
            <a:off x="547886" y="1268760"/>
            <a:ext cx="4552950" cy="219075"/>
            <a:chOff x="547886" y="1628800"/>
            <a:chExt cx="4552950" cy="219075"/>
          </a:xfrm>
        </p:grpSpPr>
        <p:pic>
          <p:nvPicPr>
            <p:cNvPr id="8194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7886" y="1628800"/>
              <a:ext cx="3448050" cy="2190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195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5936" y="1628800"/>
              <a:ext cx="1104900" cy="200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850" y="2013967"/>
            <a:ext cx="6210300" cy="134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5461223"/>
            <a:ext cx="4171950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4388718"/>
            <a:ext cx="58674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9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949055"/>
            <a:ext cx="2343150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00" name="Picture 8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9114" y="5857453"/>
            <a:ext cx="46291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2939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Superposition of Multiple Inputs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75" y="2682240"/>
            <a:ext cx="8800725" cy="1737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3603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2800" dirty="0" smtClean="0"/>
              <a:t>Example-12: </a:t>
            </a:r>
            <a:r>
              <a:rPr lang="en-GB" sz="2800" dirty="0" smtClean="0">
                <a:solidFill>
                  <a:srgbClr val="FF0000"/>
                </a:solidFill>
              </a:rPr>
              <a:t>Multiple Input System. </a:t>
            </a:r>
            <a:r>
              <a:rPr lang="en-GB" sz="2800" dirty="0" smtClean="0"/>
              <a:t>Determine the output C due to inputs R and U using the Superposition Method. </a:t>
            </a:r>
            <a:endParaRPr lang="en-GB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288" y="1916832"/>
            <a:ext cx="5305425" cy="163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7938" y="4459957"/>
            <a:ext cx="4048125" cy="105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687688"/>
            <a:ext cx="2743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5783163"/>
            <a:ext cx="638175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5783162"/>
            <a:ext cx="4733925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1076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305800" cy="432048"/>
          </a:xfrm>
        </p:spPr>
        <p:txBody>
          <a:bodyPr>
            <a:normAutofit fontScale="90000"/>
          </a:bodyPr>
          <a:lstStyle/>
          <a:p>
            <a:r>
              <a:rPr lang="en-GB" sz="3100" dirty="0" smtClean="0"/>
              <a:t>Example-12: Continue.</a:t>
            </a:r>
            <a:endParaRPr lang="en-GB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333253"/>
            <a:ext cx="5905500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5921" y="888504"/>
            <a:ext cx="4600575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068960"/>
            <a:ext cx="2390775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0196" y="3140968"/>
            <a:ext cx="4686300" cy="127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540" y="4437112"/>
            <a:ext cx="4381500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1038" y="4869160"/>
            <a:ext cx="4743450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357" y="6080720"/>
            <a:ext cx="67627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6071195"/>
            <a:ext cx="4572000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611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305800" cy="432048"/>
          </a:xfrm>
        </p:spPr>
        <p:txBody>
          <a:bodyPr>
            <a:normAutofit fontScale="90000"/>
          </a:bodyPr>
          <a:lstStyle/>
          <a:p>
            <a:r>
              <a:rPr lang="en-GB" sz="2800" dirty="0" smtClean="0"/>
              <a:t>Example-12: </a:t>
            </a:r>
            <a:r>
              <a:rPr lang="en-GB" sz="2800" dirty="0"/>
              <a:t>Continue.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39552" y="1916832"/>
            <a:ext cx="3600400" cy="276225"/>
            <a:chOff x="539552" y="1916832"/>
            <a:chExt cx="3600400" cy="276225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552" y="1916832"/>
              <a:ext cx="2505075" cy="247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4577" y="1916832"/>
              <a:ext cx="1095375" cy="276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4" name="Group 3"/>
          <p:cNvGrpSpPr/>
          <p:nvPr/>
        </p:nvGrpSpPr>
        <p:grpSpPr>
          <a:xfrm>
            <a:off x="3275856" y="2718817"/>
            <a:ext cx="2686050" cy="1646287"/>
            <a:chOff x="3275856" y="2718817"/>
            <a:chExt cx="2686050" cy="1646287"/>
          </a:xfrm>
        </p:grpSpPr>
        <p:pic>
          <p:nvPicPr>
            <p:cNvPr id="4100" name="Picture 4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5856" y="2718817"/>
              <a:ext cx="2686050" cy="638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01" name="Picture 5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5856" y="3803129"/>
              <a:ext cx="2095500" cy="561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51290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305800" cy="938368"/>
          </a:xfrm>
        </p:spPr>
        <p:txBody>
          <a:bodyPr>
            <a:normAutofit fontScale="90000"/>
          </a:bodyPr>
          <a:lstStyle/>
          <a:p>
            <a:r>
              <a:rPr lang="en-GB" sz="2800" dirty="0" smtClean="0"/>
              <a:t>Example-13: </a:t>
            </a:r>
            <a:r>
              <a:rPr lang="en-GB" sz="2800" dirty="0" smtClean="0">
                <a:solidFill>
                  <a:srgbClr val="FF0000"/>
                </a:solidFill>
              </a:rPr>
              <a:t>Multiple-Input System</a:t>
            </a:r>
            <a:r>
              <a:rPr lang="en-GB" sz="2800" dirty="0" smtClean="0"/>
              <a:t>. Determine </a:t>
            </a:r>
            <a:r>
              <a:rPr lang="en-GB" sz="2800" dirty="0"/>
              <a:t>the output C due to inputs </a:t>
            </a:r>
            <a:r>
              <a:rPr lang="en-GB" sz="2800" dirty="0" smtClean="0"/>
              <a:t>R, U1 </a:t>
            </a:r>
            <a:r>
              <a:rPr lang="en-GB" sz="2800" dirty="0"/>
              <a:t>and </a:t>
            </a:r>
            <a:r>
              <a:rPr lang="en-GB" sz="2800" dirty="0" smtClean="0"/>
              <a:t>U2 </a:t>
            </a:r>
            <a:r>
              <a:rPr lang="en-GB" sz="2800" dirty="0"/>
              <a:t>using the Superposition Method.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213" y="1772816"/>
            <a:ext cx="5743575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117454"/>
            <a:ext cx="131445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4212307"/>
            <a:ext cx="3962400" cy="1304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825649" y="6315794"/>
            <a:ext cx="3602335" cy="209550"/>
            <a:chOff x="321593" y="5595714"/>
            <a:chExt cx="3602335" cy="209550"/>
          </a:xfrm>
        </p:grpSpPr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1593" y="5614764"/>
              <a:ext cx="2162175" cy="190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66603" y="5595714"/>
              <a:ext cx="1457325" cy="209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175" y="5764113"/>
            <a:ext cx="2533650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57706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305800" cy="434312"/>
          </a:xfrm>
        </p:spPr>
        <p:txBody>
          <a:bodyPr>
            <a:normAutofit fontScale="90000"/>
          </a:bodyPr>
          <a:lstStyle/>
          <a:p>
            <a:r>
              <a:rPr lang="en-GB" sz="2800" dirty="0" smtClean="0"/>
              <a:t>Example-13: Continue.</a:t>
            </a:r>
            <a:endParaRPr lang="en-GB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24744"/>
            <a:ext cx="1638300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2638" y="1628800"/>
            <a:ext cx="5038725" cy="161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113" y="4073624"/>
            <a:ext cx="4295775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3563888" y="5764113"/>
            <a:ext cx="2384673" cy="257175"/>
            <a:chOff x="3851920" y="5620097"/>
            <a:chExt cx="2384673" cy="257175"/>
          </a:xfrm>
        </p:grpSpPr>
        <p:pic>
          <p:nvPicPr>
            <p:cNvPr id="2054" name="Picture 6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1920" y="5639147"/>
              <a:ext cx="419100" cy="23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5" name="Picture 7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83968" y="5620097"/>
              <a:ext cx="1952625" cy="257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4" name="Group 3"/>
          <p:cNvGrpSpPr/>
          <p:nvPr/>
        </p:nvGrpSpPr>
        <p:grpSpPr>
          <a:xfrm>
            <a:off x="539552" y="6306269"/>
            <a:ext cx="3922737" cy="219075"/>
            <a:chOff x="539552" y="6162253"/>
            <a:chExt cx="3922737" cy="219075"/>
          </a:xfrm>
        </p:grpSpPr>
        <p:pic>
          <p:nvPicPr>
            <p:cNvPr id="2056" name="Picture 8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552" y="6171778"/>
              <a:ext cx="2809875" cy="209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7" name="Picture 9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7864" y="6162253"/>
              <a:ext cx="1114425" cy="2190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713981"/>
            <a:ext cx="2409825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5586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305800" cy="434312"/>
          </a:xfrm>
        </p:spPr>
        <p:txBody>
          <a:bodyPr>
            <a:normAutofit fontScale="90000"/>
          </a:bodyPr>
          <a:lstStyle/>
          <a:p>
            <a:r>
              <a:rPr lang="en-GB" sz="2800" dirty="0" smtClean="0"/>
              <a:t>Example-13: </a:t>
            </a:r>
            <a:r>
              <a:rPr lang="en-GB" sz="2800" dirty="0"/>
              <a:t>Continue.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124744"/>
            <a:ext cx="189547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585" y="1340768"/>
            <a:ext cx="5057775" cy="177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996952"/>
            <a:ext cx="2409825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3284984"/>
            <a:ext cx="4457700" cy="139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5024" y="4869160"/>
            <a:ext cx="274320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395536" y="5229200"/>
            <a:ext cx="3886200" cy="219075"/>
            <a:chOff x="543322" y="6234261"/>
            <a:chExt cx="3886200" cy="219075"/>
          </a:xfrm>
        </p:grpSpPr>
        <p:pic>
          <p:nvPicPr>
            <p:cNvPr id="3079" name="Picture 7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3322" y="6234261"/>
              <a:ext cx="2876550" cy="2190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80" name="Picture 8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9872" y="6237312"/>
              <a:ext cx="1009650" cy="209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064" y="5836121"/>
            <a:ext cx="2971800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3" name="Picture 11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1114" y="6145485"/>
            <a:ext cx="38671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69497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305800" cy="506320"/>
          </a:xfrm>
        </p:spPr>
        <p:txBody>
          <a:bodyPr>
            <a:normAutofit fontScale="90000"/>
          </a:bodyPr>
          <a:lstStyle/>
          <a:p>
            <a:r>
              <a:rPr lang="en-GB" sz="2800" dirty="0" smtClean="0"/>
              <a:t>Example-14: </a:t>
            </a:r>
            <a:r>
              <a:rPr lang="en-GB" sz="2800" dirty="0" smtClean="0">
                <a:solidFill>
                  <a:srgbClr val="FF0000"/>
                </a:solidFill>
              </a:rPr>
              <a:t>Multi-Input Multi-Output </a:t>
            </a:r>
            <a:r>
              <a:rPr lang="en-GB" sz="2800" dirty="0">
                <a:solidFill>
                  <a:srgbClr val="FF0000"/>
                </a:solidFill>
              </a:rPr>
              <a:t>S</a:t>
            </a:r>
            <a:r>
              <a:rPr lang="en-GB" sz="2800" dirty="0" smtClean="0">
                <a:solidFill>
                  <a:srgbClr val="FF0000"/>
                </a:solidFill>
              </a:rPr>
              <a:t>ystem</a:t>
            </a:r>
            <a:r>
              <a:rPr lang="en-GB" sz="2800" dirty="0" smtClean="0"/>
              <a:t>. Determine  C1 and C2 due to R1 and R2.</a:t>
            </a:r>
            <a:endParaRPr lang="en-GB" sz="2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5038" y="1791072"/>
            <a:ext cx="4733925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611560" y="4501202"/>
            <a:ext cx="2315769" cy="223942"/>
            <a:chOff x="755576" y="4005064"/>
            <a:chExt cx="2315769" cy="223942"/>
          </a:xfrm>
        </p:grpSpPr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5576" y="4005064"/>
              <a:ext cx="466725" cy="2190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00" name="Picture 4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3970" y="4009931"/>
              <a:ext cx="1857375" cy="2190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150" y="4915619"/>
            <a:ext cx="5981700" cy="160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9232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en-GB" dirty="0" smtClean="0"/>
              <a:t>Example-1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1124744"/>
                <a:ext cx="8640960" cy="4525963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GB" sz="2400" dirty="0" smtClean="0"/>
                  <a:t>Consider the following equations in which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24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sz="24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sz="2400" dirty="0" smtClean="0"/>
                  <a:t>, are variables,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2400" i="1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sz="2400" i="1" dirty="0" smtClean="0"/>
                  <a:t> are </a:t>
                </a:r>
                <a:r>
                  <a:rPr lang="en-GB" sz="2400" dirty="0" smtClean="0"/>
                  <a:t>general coefficients or mathematical operators.</a:t>
                </a:r>
                <a:endParaRPr lang="en-GB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1124744"/>
                <a:ext cx="8640960" cy="4525963"/>
              </a:xfrm>
              <a:blipFill rotWithShape="1">
                <a:blip r:embed="rId3"/>
                <a:stretch>
                  <a:fillRect l="-917" t="-1078" r="-19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987824" y="2348880"/>
          <a:ext cx="3316662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64" name="Equation" r:id="rId4" imgW="1066680" imgH="190440" progId="Equation.3">
                  <p:embed/>
                </p:oleObj>
              </mc:Choice>
              <mc:Fallback>
                <p:oleObj name="Equation" r:id="rId4" imgW="1066680" imgH="1904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824" y="2348880"/>
                        <a:ext cx="3316662" cy="50405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1139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901783" y="4725144"/>
            <a:ext cx="3600400" cy="15759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1140" name="Picture 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011295" y="3140968"/>
            <a:ext cx="3381375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305800" cy="362304"/>
          </a:xfrm>
        </p:spPr>
        <p:txBody>
          <a:bodyPr>
            <a:normAutofit fontScale="90000"/>
          </a:bodyPr>
          <a:lstStyle/>
          <a:p>
            <a:r>
              <a:rPr lang="en-GB" sz="2800" dirty="0" smtClean="0"/>
              <a:t>Example-14: Continue.</a:t>
            </a:r>
            <a:endParaRPr lang="en-GB" sz="28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340768"/>
            <a:ext cx="4067175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9838" y="1628800"/>
            <a:ext cx="4124325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140968"/>
            <a:ext cx="6048375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" name="Group 3"/>
          <p:cNvGrpSpPr/>
          <p:nvPr/>
        </p:nvGrpSpPr>
        <p:grpSpPr>
          <a:xfrm>
            <a:off x="539552" y="4077072"/>
            <a:ext cx="6294636" cy="1503040"/>
            <a:chOff x="539552" y="3870176"/>
            <a:chExt cx="6294636" cy="1503040"/>
          </a:xfrm>
        </p:grpSpPr>
        <p:pic>
          <p:nvPicPr>
            <p:cNvPr id="5125" name="Picture 5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552" y="3920480"/>
              <a:ext cx="933450" cy="228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126" name="Picture 6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09813" y="3870176"/>
              <a:ext cx="4524375" cy="1143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127" name="Picture 7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552" y="5135091"/>
              <a:ext cx="6181725" cy="23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4" name="Group 2"/>
          <p:cNvGrpSpPr/>
          <p:nvPr/>
        </p:nvGrpSpPr>
        <p:grpSpPr>
          <a:xfrm>
            <a:off x="2195736" y="6196161"/>
            <a:ext cx="4824536" cy="257175"/>
            <a:chOff x="2339752" y="6196161"/>
            <a:chExt cx="4824536" cy="257175"/>
          </a:xfrm>
        </p:grpSpPr>
        <p:pic>
          <p:nvPicPr>
            <p:cNvPr id="5128" name="Picture 8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39752" y="6224736"/>
              <a:ext cx="1838325" cy="228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129" name="Picture 9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21063" y="6196161"/>
              <a:ext cx="2943225" cy="257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39320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305800" cy="434312"/>
          </a:xfrm>
        </p:spPr>
        <p:txBody>
          <a:bodyPr>
            <a:normAutofit fontScale="90000"/>
          </a:bodyPr>
          <a:lstStyle/>
          <a:p>
            <a:r>
              <a:rPr lang="en-GB" sz="2800" dirty="0" smtClean="0"/>
              <a:t>Example-14: </a:t>
            </a:r>
            <a:r>
              <a:rPr lang="en-GB" sz="2800" dirty="0"/>
              <a:t>Continue.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188" y="1340768"/>
            <a:ext cx="49149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6413" y="1700808"/>
            <a:ext cx="5591175" cy="160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39552" y="3625279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 smtClean="0">
                <a:latin typeface="Arial" pitchFamily="34" charset="0"/>
                <a:cs typeface="Arial" pitchFamily="34" charset="0"/>
              </a:rPr>
              <a:t>When R1 = 0</a:t>
            </a:r>
            <a:r>
              <a:rPr lang="en-GB" sz="1400" b="1" dirty="0" smtClean="0"/>
              <a:t>,</a:t>
            </a:r>
            <a:endParaRPr lang="en-GB" sz="1400" b="1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534519"/>
            <a:ext cx="428625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4005064"/>
            <a:ext cx="2828925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39552" y="4869160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 smtClean="0">
                <a:latin typeface="Arial" pitchFamily="34" charset="0"/>
                <a:cs typeface="Arial" pitchFamily="34" charset="0"/>
              </a:rPr>
              <a:t>When R2 = 0</a:t>
            </a:r>
            <a:r>
              <a:rPr lang="en-GB" sz="1400" b="1" dirty="0" smtClean="0"/>
              <a:t>,</a:t>
            </a:r>
            <a:endParaRPr lang="en-GB" sz="1400" b="1" dirty="0"/>
          </a:p>
        </p:txBody>
      </p:sp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4811613"/>
            <a:ext cx="4505325" cy="120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5301208"/>
            <a:ext cx="3324225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2051720" y="6309320"/>
            <a:ext cx="5012407" cy="219075"/>
            <a:chOff x="2051720" y="6306269"/>
            <a:chExt cx="5012407" cy="219075"/>
          </a:xfrm>
        </p:grpSpPr>
        <p:pic>
          <p:nvPicPr>
            <p:cNvPr id="6152" name="Picture 8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1720" y="6306269"/>
              <a:ext cx="2028825" cy="2190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153" name="Picture 9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9952" y="6306269"/>
              <a:ext cx="2924175" cy="2190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030090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96" y="44624"/>
            <a:ext cx="8892480" cy="1143000"/>
          </a:xfrm>
        </p:spPr>
        <p:txBody>
          <a:bodyPr>
            <a:noAutofit/>
          </a:bodyPr>
          <a:lstStyle/>
          <a:p>
            <a:r>
              <a:rPr lang="en-GB" sz="3400" dirty="0" smtClean="0"/>
              <a:t>Block Diagram of Armature Controlled </a:t>
            </a:r>
            <a:r>
              <a:rPr lang="en-GB" sz="3400" dirty="0" err="1" smtClean="0"/>
              <a:t>D.C</a:t>
            </a:r>
            <a:r>
              <a:rPr lang="en-GB" sz="3400" dirty="0" smtClean="0"/>
              <a:t> Motor</a:t>
            </a:r>
            <a:endParaRPr lang="en-GB" sz="3400" dirty="0"/>
          </a:p>
        </p:txBody>
      </p:sp>
      <p:grpSp>
        <p:nvGrpSpPr>
          <p:cNvPr id="5" name="Group 4"/>
          <p:cNvGrpSpPr/>
          <p:nvPr/>
        </p:nvGrpSpPr>
        <p:grpSpPr>
          <a:xfrm>
            <a:off x="2411760" y="1542937"/>
            <a:ext cx="4186885" cy="2318111"/>
            <a:chOff x="4860032" y="980728"/>
            <a:chExt cx="4186885" cy="2318111"/>
          </a:xfrm>
        </p:grpSpPr>
        <p:grpSp>
          <p:nvGrpSpPr>
            <p:cNvPr id="6" name="Group 3"/>
            <p:cNvGrpSpPr>
              <a:grpSpLocks/>
            </p:cNvGrpSpPr>
            <p:nvPr/>
          </p:nvGrpSpPr>
          <p:grpSpPr bwMode="auto">
            <a:xfrm>
              <a:off x="6127278" y="1450218"/>
              <a:ext cx="863475" cy="193959"/>
              <a:chOff x="1673" y="2077"/>
              <a:chExt cx="818" cy="149"/>
            </a:xfrm>
          </p:grpSpPr>
          <p:sp>
            <p:nvSpPr>
              <p:cNvPr id="56" name="Arc 4"/>
              <p:cNvSpPr>
                <a:spLocks/>
              </p:cNvSpPr>
              <p:nvPr/>
            </p:nvSpPr>
            <p:spPr bwMode="auto">
              <a:xfrm>
                <a:off x="1673" y="2077"/>
                <a:ext cx="163" cy="141"/>
              </a:xfrm>
              <a:custGeom>
                <a:avLst/>
                <a:gdLst>
                  <a:gd name="G0" fmla="+- 21276 0 0"/>
                  <a:gd name="G1" fmla="+- 21600 0 0"/>
                  <a:gd name="G2" fmla="+- 21600 0 0"/>
                  <a:gd name="T0" fmla="*/ 0 w 42876"/>
                  <a:gd name="T1" fmla="*/ 17875 h 34596"/>
                  <a:gd name="T2" fmla="*/ 38529 w 42876"/>
                  <a:gd name="T3" fmla="*/ 34596 h 34596"/>
                  <a:gd name="T4" fmla="*/ 21276 w 42876"/>
                  <a:gd name="T5" fmla="*/ 21600 h 345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876" h="34596" fill="none" extrusionOk="0">
                    <a:moveTo>
                      <a:pt x="-1" y="17874"/>
                    </a:moveTo>
                    <a:cubicBezTo>
                      <a:pt x="1809" y="7539"/>
                      <a:pt x="10783" y="-1"/>
                      <a:pt x="21276" y="0"/>
                    </a:cubicBezTo>
                    <a:cubicBezTo>
                      <a:pt x="33205" y="0"/>
                      <a:pt x="42876" y="9670"/>
                      <a:pt x="42876" y="21600"/>
                    </a:cubicBezTo>
                    <a:cubicBezTo>
                      <a:pt x="42876" y="26288"/>
                      <a:pt x="41350" y="30850"/>
                      <a:pt x="38528" y="34595"/>
                    </a:cubicBezTo>
                  </a:path>
                  <a:path w="42876" h="34596" stroke="0" extrusionOk="0">
                    <a:moveTo>
                      <a:pt x="-1" y="17874"/>
                    </a:moveTo>
                    <a:cubicBezTo>
                      <a:pt x="1809" y="7539"/>
                      <a:pt x="10783" y="-1"/>
                      <a:pt x="21276" y="0"/>
                    </a:cubicBezTo>
                    <a:cubicBezTo>
                      <a:pt x="33205" y="0"/>
                      <a:pt x="42876" y="9670"/>
                      <a:pt x="42876" y="21600"/>
                    </a:cubicBezTo>
                    <a:cubicBezTo>
                      <a:pt x="42876" y="26288"/>
                      <a:pt x="41350" y="30850"/>
                      <a:pt x="38528" y="34595"/>
                    </a:cubicBezTo>
                    <a:lnTo>
                      <a:pt x="21276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7" name="Arc 5"/>
              <p:cNvSpPr>
                <a:spLocks/>
              </p:cNvSpPr>
              <p:nvPr/>
            </p:nvSpPr>
            <p:spPr bwMode="auto">
              <a:xfrm>
                <a:off x="1801" y="2081"/>
                <a:ext cx="164" cy="141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3599 w 43200"/>
                  <a:gd name="T1" fmla="*/ 33539 h 34596"/>
                  <a:gd name="T2" fmla="*/ 38853 w 43200"/>
                  <a:gd name="T3" fmla="*/ 34596 h 34596"/>
                  <a:gd name="T4" fmla="*/ 21600 w 43200"/>
                  <a:gd name="T5" fmla="*/ 21600 h 345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34596" fill="none" extrusionOk="0">
                    <a:moveTo>
                      <a:pt x="3599" y="33538"/>
                    </a:moveTo>
                    <a:cubicBezTo>
                      <a:pt x="1251" y="29999"/>
                      <a:pt x="0" y="25846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6288"/>
                      <a:pt x="41674" y="30850"/>
                      <a:pt x="38852" y="34595"/>
                    </a:cubicBezTo>
                  </a:path>
                  <a:path w="43200" h="34596" stroke="0" extrusionOk="0">
                    <a:moveTo>
                      <a:pt x="3599" y="33538"/>
                    </a:moveTo>
                    <a:cubicBezTo>
                      <a:pt x="1251" y="29999"/>
                      <a:pt x="0" y="25846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6288"/>
                      <a:pt x="41674" y="30850"/>
                      <a:pt x="38852" y="34595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8" name="Arc 6"/>
              <p:cNvSpPr>
                <a:spLocks/>
              </p:cNvSpPr>
              <p:nvPr/>
            </p:nvSpPr>
            <p:spPr bwMode="auto">
              <a:xfrm>
                <a:off x="1933" y="2077"/>
                <a:ext cx="164" cy="141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3599 w 43200"/>
                  <a:gd name="T1" fmla="*/ 33539 h 34596"/>
                  <a:gd name="T2" fmla="*/ 38853 w 43200"/>
                  <a:gd name="T3" fmla="*/ 34596 h 34596"/>
                  <a:gd name="T4" fmla="*/ 21600 w 43200"/>
                  <a:gd name="T5" fmla="*/ 21600 h 345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34596" fill="none" extrusionOk="0">
                    <a:moveTo>
                      <a:pt x="3599" y="33538"/>
                    </a:moveTo>
                    <a:cubicBezTo>
                      <a:pt x="1251" y="29999"/>
                      <a:pt x="0" y="25846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6288"/>
                      <a:pt x="41674" y="30850"/>
                      <a:pt x="38852" y="34595"/>
                    </a:cubicBezTo>
                  </a:path>
                  <a:path w="43200" h="34596" stroke="0" extrusionOk="0">
                    <a:moveTo>
                      <a:pt x="3599" y="33538"/>
                    </a:moveTo>
                    <a:cubicBezTo>
                      <a:pt x="1251" y="29999"/>
                      <a:pt x="0" y="25846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6288"/>
                      <a:pt x="41674" y="30850"/>
                      <a:pt x="38852" y="34595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9" name="Arc 7"/>
              <p:cNvSpPr>
                <a:spLocks/>
              </p:cNvSpPr>
              <p:nvPr/>
            </p:nvSpPr>
            <p:spPr bwMode="auto">
              <a:xfrm>
                <a:off x="2065" y="2081"/>
                <a:ext cx="164" cy="141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3599 w 43200"/>
                  <a:gd name="T1" fmla="*/ 33539 h 34596"/>
                  <a:gd name="T2" fmla="*/ 38853 w 43200"/>
                  <a:gd name="T3" fmla="*/ 34596 h 34596"/>
                  <a:gd name="T4" fmla="*/ 21600 w 43200"/>
                  <a:gd name="T5" fmla="*/ 21600 h 345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34596" fill="none" extrusionOk="0">
                    <a:moveTo>
                      <a:pt x="3599" y="33538"/>
                    </a:moveTo>
                    <a:cubicBezTo>
                      <a:pt x="1251" y="29999"/>
                      <a:pt x="0" y="25846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6288"/>
                      <a:pt x="41674" y="30850"/>
                      <a:pt x="38852" y="34595"/>
                    </a:cubicBezTo>
                  </a:path>
                  <a:path w="43200" h="34596" stroke="0" extrusionOk="0">
                    <a:moveTo>
                      <a:pt x="3599" y="33538"/>
                    </a:moveTo>
                    <a:cubicBezTo>
                      <a:pt x="1251" y="29999"/>
                      <a:pt x="0" y="25846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6288"/>
                      <a:pt x="41674" y="30850"/>
                      <a:pt x="38852" y="34595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60" name="Arc 8"/>
              <p:cNvSpPr>
                <a:spLocks/>
              </p:cNvSpPr>
              <p:nvPr/>
            </p:nvSpPr>
            <p:spPr bwMode="auto">
              <a:xfrm>
                <a:off x="2195" y="2085"/>
                <a:ext cx="164" cy="141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3599 w 43200"/>
                  <a:gd name="T1" fmla="*/ 33539 h 34596"/>
                  <a:gd name="T2" fmla="*/ 38853 w 43200"/>
                  <a:gd name="T3" fmla="*/ 34596 h 34596"/>
                  <a:gd name="T4" fmla="*/ 21600 w 43200"/>
                  <a:gd name="T5" fmla="*/ 21600 h 345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34596" fill="none" extrusionOk="0">
                    <a:moveTo>
                      <a:pt x="3599" y="33538"/>
                    </a:moveTo>
                    <a:cubicBezTo>
                      <a:pt x="1251" y="29999"/>
                      <a:pt x="0" y="25846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6288"/>
                      <a:pt x="41674" y="30850"/>
                      <a:pt x="38852" y="34595"/>
                    </a:cubicBezTo>
                  </a:path>
                  <a:path w="43200" h="34596" stroke="0" extrusionOk="0">
                    <a:moveTo>
                      <a:pt x="3599" y="33538"/>
                    </a:moveTo>
                    <a:cubicBezTo>
                      <a:pt x="1251" y="29999"/>
                      <a:pt x="0" y="25846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6288"/>
                      <a:pt x="41674" y="30850"/>
                      <a:pt x="38852" y="34595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61" name="Arc 9"/>
              <p:cNvSpPr>
                <a:spLocks/>
              </p:cNvSpPr>
              <p:nvPr/>
            </p:nvSpPr>
            <p:spPr bwMode="auto">
              <a:xfrm>
                <a:off x="2328" y="2081"/>
                <a:ext cx="163" cy="137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3599 w 42961"/>
                  <a:gd name="T1" fmla="*/ 33539 h 33539"/>
                  <a:gd name="T2" fmla="*/ 42961 w 42961"/>
                  <a:gd name="T3" fmla="*/ 18398 h 33539"/>
                  <a:gd name="T4" fmla="*/ 21600 w 42961"/>
                  <a:gd name="T5" fmla="*/ 21600 h 33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961" h="33539" fill="none" extrusionOk="0">
                    <a:moveTo>
                      <a:pt x="3599" y="33538"/>
                    </a:moveTo>
                    <a:cubicBezTo>
                      <a:pt x="1251" y="29999"/>
                      <a:pt x="0" y="25846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2292" y="-1"/>
                      <a:pt x="41376" y="7823"/>
                      <a:pt x="42961" y="18397"/>
                    </a:cubicBezTo>
                  </a:path>
                  <a:path w="42961" h="33539" stroke="0" extrusionOk="0">
                    <a:moveTo>
                      <a:pt x="3599" y="33538"/>
                    </a:moveTo>
                    <a:cubicBezTo>
                      <a:pt x="1251" y="29999"/>
                      <a:pt x="0" y="25846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2292" y="-1"/>
                      <a:pt x="41376" y="7823"/>
                      <a:pt x="42961" y="18397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sp>
          <p:nvSpPr>
            <p:cNvPr id="7" name="Oval 10"/>
            <p:cNvSpPr>
              <a:spLocks noChangeArrowheads="1"/>
            </p:cNvSpPr>
            <p:nvPr/>
          </p:nvSpPr>
          <p:spPr bwMode="auto">
            <a:xfrm>
              <a:off x="4860032" y="1894331"/>
              <a:ext cx="503403" cy="52205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8" name="Line 11"/>
            <p:cNvSpPr>
              <a:spLocks noChangeShapeType="1"/>
            </p:cNvSpPr>
            <p:nvPr/>
          </p:nvSpPr>
          <p:spPr bwMode="auto">
            <a:xfrm flipV="1">
              <a:off x="5101246" y="1513663"/>
              <a:ext cx="0" cy="391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9" name="Freeform 12"/>
            <p:cNvSpPr>
              <a:spLocks/>
            </p:cNvSpPr>
            <p:nvPr/>
          </p:nvSpPr>
          <p:spPr bwMode="auto">
            <a:xfrm rot="16200000">
              <a:off x="5524241" y="1014112"/>
              <a:ext cx="195772" cy="1019041"/>
            </a:xfrm>
            <a:custGeom>
              <a:avLst/>
              <a:gdLst/>
              <a:ahLst/>
              <a:cxnLst>
                <a:cxn ang="0">
                  <a:pos x="39" y="0"/>
                </a:cxn>
                <a:cxn ang="0">
                  <a:pos x="39" y="140"/>
                </a:cxn>
                <a:cxn ang="0">
                  <a:pos x="77" y="188"/>
                </a:cxn>
                <a:cxn ang="0">
                  <a:pos x="0" y="188"/>
                </a:cxn>
                <a:cxn ang="0">
                  <a:pos x="77" y="235"/>
                </a:cxn>
                <a:cxn ang="0">
                  <a:pos x="0" y="235"/>
                </a:cxn>
                <a:cxn ang="0">
                  <a:pos x="77" y="283"/>
                </a:cxn>
                <a:cxn ang="0">
                  <a:pos x="0" y="283"/>
                </a:cxn>
                <a:cxn ang="0">
                  <a:pos x="77" y="329"/>
                </a:cxn>
                <a:cxn ang="0">
                  <a:pos x="0" y="329"/>
                </a:cxn>
                <a:cxn ang="0">
                  <a:pos x="77" y="377"/>
                </a:cxn>
                <a:cxn ang="0">
                  <a:pos x="0" y="377"/>
                </a:cxn>
                <a:cxn ang="0">
                  <a:pos x="39" y="424"/>
                </a:cxn>
                <a:cxn ang="0">
                  <a:pos x="39" y="518"/>
                </a:cxn>
              </a:cxnLst>
              <a:rect l="0" t="0" r="r" b="b"/>
              <a:pathLst>
                <a:path w="78" h="519">
                  <a:moveTo>
                    <a:pt x="39" y="0"/>
                  </a:moveTo>
                  <a:lnTo>
                    <a:pt x="39" y="140"/>
                  </a:lnTo>
                  <a:lnTo>
                    <a:pt x="77" y="188"/>
                  </a:lnTo>
                  <a:lnTo>
                    <a:pt x="0" y="188"/>
                  </a:lnTo>
                  <a:lnTo>
                    <a:pt x="77" y="235"/>
                  </a:lnTo>
                  <a:lnTo>
                    <a:pt x="0" y="235"/>
                  </a:lnTo>
                  <a:lnTo>
                    <a:pt x="77" y="283"/>
                  </a:lnTo>
                  <a:lnTo>
                    <a:pt x="0" y="283"/>
                  </a:lnTo>
                  <a:lnTo>
                    <a:pt x="77" y="329"/>
                  </a:lnTo>
                  <a:lnTo>
                    <a:pt x="0" y="329"/>
                  </a:lnTo>
                  <a:lnTo>
                    <a:pt x="77" y="377"/>
                  </a:lnTo>
                  <a:lnTo>
                    <a:pt x="0" y="377"/>
                  </a:lnTo>
                  <a:lnTo>
                    <a:pt x="39" y="424"/>
                  </a:lnTo>
                  <a:lnTo>
                    <a:pt x="39" y="518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10" name="Freeform 13"/>
            <p:cNvSpPr>
              <a:spLocks/>
            </p:cNvSpPr>
            <p:nvPr/>
          </p:nvSpPr>
          <p:spPr bwMode="auto">
            <a:xfrm>
              <a:off x="5111733" y="2416389"/>
              <a:ext cx="985830" cy="21752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20"/>
                </a:cxn>
                <a:cxn ang="0">
                  <a:pos x="564" y="120"/>
                </a:cxn>
              </a:cxnLst>
              <a:rect l="0" t="0" r="r" b="b"/>
              <a:pathLst>
                <a:path w="564" h="120">
                  <a:moveTo>
                    <a:pt x="0" y="0"/>
                  </a:moveTo>
                  <a:lnTo>
                    <a:pt x="0" y="120"/>
                  </a:lnTo>
                  <a:lnTo>
                    <a:pt x="564" y="120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1" name="Text Box 14"/>
            <p:cNvSpPr txBox="1">
              <a:spLocks noChangeArrowheads="1"/>
            </p:cNvSpPr>
            <p:nvPr/>
          </p:nvSpPr>
          <p:spPr bwMode="auto">
            <a:xfrm>
              <a:off x="4891495" y="1926959"/>
              <a:ext cx="472593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i="1" dirty="0" smtClean="0"/>
                <a:t> </a:t>
              </a:r>
              <a:r>
                <a:rPr lang="en-US" sz="2000" i="1" dirty="0" err="1" smtClean="0"/>
                <a:t>V</a:t>
              </a:r>
              <a:r>
                <a:rPr lang="en-US" sz="2000" i="1" baseline="-25000" dirty="0" err="1" smtClean="0"/>
                <a:t>a</a:t>
              </a:r>
              <a:endParaRPr lang="en-US" sz="2000" baseline="-25000" dirty="0"/>
            </a:p>
          </p:txBody>
        </p:sp>
        <p:sp>
          <p:nvSpPr>
            <p:cNvPr id="12" name="Line 15"/>
            <p:cNvSpPr>
              <a:spLocks noChangeShapeType="1"/>
            </p:cNvSpPr>
            <p:nvPr/>
          </p:nvSpPr>
          <p:spPr bwMode="auto">
            <a:xfrm>
              <a:off x="5887812" y="1742064"/>
              <a:ext cx="482427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3" name="Text Box 16"/>
            <p:cNvSpPr txBox="1">
              <a:spLocks noChangeArrowheads="1"/>
            </p:cNvSpPr>
            <p:nvPr/>
          </p:nvSpPr>
          <p:spPr bwMode="auto">
            <a:xfrm>
              <a:off x="6055613" y="1660492"/>
              <a:ext cx="671203" cy="4531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i="1" dirty="0" err="1"/>
                <a:t>i</a:t>
              </a:r>
              <a:r>
                <a:rPr lang="en-US" sz="2000" baseline="-25000" dirty="0" err="1"/>
                <a:t>a</a:t>
              </a:r>
              <a:endParaRPr lang="en-US" sz="2000" dirty="0"/>
            </a:p>
          </p:txBody>
        </p:sp>
        <p:sp>
          <p:nvSpPr>
            <p:cNvPr id="14" name="Line 17"/>
            <p:cNvSpPr>
              <a:spLocks noChangeShapeType="1"/>
            </p:cNvSpPr>
            <p:nvPr/>
          </p:nvSpPr>
          <p:spPr bwMode="auto">
            <a:xfrm>
              <a:off x="6092319" y="2639352"/>
              <a:ext cx="5244" cy="978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5" name="Line 18"/>
            <p:cNvSpPr>
              <a:spLocks noChangeShapeType="1"/>
            </p:cNvSpPr>
            <p:nvPr/>
          </p:nvSpPr>
          <p:spPr bwMode="auto">
            <a:xfrm>
              <a:off x="5931253" y="2740217"/>
              <a:ext cx="3565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" name="Line 19"/>
            <p:cNvSpPr>
              <a:spLocks noChangeShapeType="1"/>
            </p:cNvSpPr>
            <p:nvPr/>
          </p:nvSpPr>
          <p:spPr bwMode="auto">
            <a:xfrm>
              <a:off x="5988935" y="2811371"/>
              <a:ext cx="22023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7" name="Text Box 20"/>
            <p:cNvSpPr txBox="1">
              <a:spLocks noChangeArrowheads="1"/>
            </p:cNvSpPr>
            <p:nvPr/>
          </p:nvSpPr>
          <p:spPr bwMode="auto">
            <a:xfrm>
              <a:off x="7159404" y="1891871"/>
              <a:ext cx="31789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i="1" dirty="0" smtClean="0"/>
                <a:t>T</a:t>
              </a:r>
              <a:endParaRPr lang="en-US" sz="2000" i="1" dirty="0"/>
            </a:p>
          </p:txBody>
        </p:sp>
        <p:sp>
          <p:nvSpPr>
            <p:cNvPr id="18" name="Oval 21"/>
            <p:cNvSpPr>
              <a:spLocks noChangeArrowheads="1"/>
            </p:cNvSpPr>
            <p:nvPr/>
          </p:nvSpPr>
          <p:spPr bwMode="auto">
            <a:xfrm flipH="1">
              <a:off x="7037947" y="1829073"/>
              <a:ext cx="503403" cy="52205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9" name="Line 22"/>
            <p:cNvSpPr>
              <a:spLocks noChangeShapeType="1"/>
            </p:cNvSpPr>
            <p:nvPr/>
          </p:nvSpPr>
          <p:spPr bwMode="auto">
            <a:xfrm flipV="1">
              <a:off x="7294892" y="1535415"/>
              <a:ext cx="5244" cy="2066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0" name="Freeform 23"/>
            <p:cNvSpPr>
              <a:spLocks/>
            </p:cNvSpPr>
            <p:nvPr/>
          </p:nvSpPr>
          <p:spPr bwMode="auto">
            <a:xfrm flipH="1">
              <a:off x="6083580" y="2432704"/>
              <a:ext cx="1206069" cy="20121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20"/>
                </a:cxn>
                <a:cxn ang="0">
                  <a:pos x="564" y="120"/>
                </a:cxn>
              </a:cxnLst>
              <a:rect l="0" t="0" r="r" b="b"/>
              <a:pathLst>
                <a:path w="564" h="120">
                  <a:moveTo>
                    <a:pt x="0" y="0"/>
                  </a:moveTo>
                  <a:lnTo>
                    <a:pt x="0" y="120"/>
                  </a:lnTo>
                  <a:lnTo>
                    <a:pt x="564" y="120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1" name="Text Box 24"/>
            <p:cNvSpPr txBox="1">
              <a:spLocks noChangeArrowheads="1"/>
            </p:cNvSpPr>
            <p:nvPr/>
          </p:nvSpPr>
          <p:spPr bwMode="auto">
            <a:xfrm flipH="1">
              <a:off x="5223600" y="980728"/>
              <a:ext cx="671203" cy="4531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i="1" dirty="0"/>
                <a:t>R</a:t>
              </a:r>
              <a:r>
                <a:rPr lang="en-US" sz="2000" baseline="-25000" dirty="0"/>
                <a:t>a</a:t>
              </a:r>
              <a:endParaRPr lang="en-US" sz="2000" dirty="0"/>
            </a:p>
          </p:txBody>
        </p:sp>
        <p:sp>
          <p:nvSpPr>
            <p:cNvPr id="22" name="Line 25"/>
            <p:cNvSpPr>
              <a:spLocks noChangeShapeType="1"/>
            </p:cNvSpPr>
            <p:nvPr/>
          </p:nvSpPr>
          <p:spPr bwMode="auto">
            <a:xfrm>
              <a:off x="6999493" y="1546292"/>
              <a:ext cx="30413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3" name="Text Box 26"/>
            <p:cNvSpPr txBox="1">
              <a:spLocks noChangeArrowheads="1"/>
            </p:cNvSpPr>
            <p:nvPr/>
          </p:nvSpPr>
          <p:spPr bwMode="auto">
            <a:xfrm flipH="1">
              <a:off x="6429669" y="991604"/>
              <a:ext cx="671203" cy="4531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i="1"/>
                <a:t>L</a:t>
              </a:r>
              <a:r>
                <a:rPr lang="en-US" sz="2000" baseline="-25000"/>
                <a:t>a</a:t>
              </a:r>
              <a:endParaRPr lang="en-US" sz="2000"/>
            </a:p>
          </p:txBody>
        </p:sp>
        <p:sp>
          <p:nvSpPr>
            <p:cNvPr id="24" name="Rectangle 27"/>
            <p:cNvSpPr>
              <a:spLocks noChangeArrowheads="1"/>
            </p:cNvSpPr>
            <p:nvPr/>
          </p:nvSpPr>
          <p:spPr bwMode="auto">
            <a:xfrm>
              <a:off x="7198756" y="1736625"/>
              <a:ext cx="199264" cy="8519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5" name="Rectangle 28"/>
            <p:cNvSpPr>
              <a:spLocks noChangeArrowheads="1"/>
            </p:cNvSpPr>
            <p:nvPr/>
          </p:nvSpPr>
          <p:spPr bwMode="auto">
            <a:xfrm>
              <a:off x="7193512" y="2351132"/>
              <a:ext cx="199264" cy="8519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6" name="Rectangle 29"/>
            <p:cNvSpPr>
              <a:spLocks noChangeArrowheads="1"/>
            </p:cNvSpPr>
            <p:nvPr/>
          </p:nvSpPr>
          <p:spPr bwMode="auto">
            <a:xfrm>
              <a:off x="7539602" y="2046598"/>
              <a:ext cx="749860" cy="85197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7" name="Rectangle 30"/>
            <p:cNvSpPr>
              <a:spLocks noChangeArrowheads="1"/>
            </p:cNvSpPr>
            <p:nvPr/>
          </p:nvSpPr>
          <p:spPr bwMode="auto">
            <a:xfrm>
              <a:off x="8221293" y="1448406"/>
              <a:ext cx="288408" cy="1256204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8" name="Rectangle 31" descr="Light upward diagonal"/>
            <p:cNvSpPr>
              <a:spLocks noChangeArrowheads="1"/>
            </p:cNvSpPr>
            <p:nvPr/>
          </p:nvSpPr>
          <p:spPr bwMode="auto">
            <a:xfrm>
              <a:off x="7618258" y="1834511"/>
              <a:ext cx="298895" cy="190334"/>
            </a:xfrm>
            <a:prstGeom prst="rect">
              <a:avLst/>
            </a:prstGeom>
            <a:pattFill prst="ltUpDiag">
              <a:fgClr>
                <a:schemeClr val="hlink"/>
              </a:fgClr>
              <a:bgClr>
                <a:schemeClr val="bg1"/>
              </a:bgClr>
            </a:patt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9" name="Freeform 32"/>
            <p:cNvSpPr>
              <a:spLocks/>
            </p:cNvSpPr>
            <p:nvPr/>
          </p:nvSpPr>
          <p:spPr bwMode="auto">
            <a:xfrm>
              <a:off x="7623502" y="1834511"/>
              <a:ext cx="293651" cy="190334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105"/>
                </a:cxn>
                <a:cxn ang="0">
                  <a:pos x="168" y="105"/>
                </a:cxn>
                <a:cxn ang="0">
                  <a:pos x="168" y="0"/>
                </a:cxn>
              </a:cxnLst>
              <a:rect l="0" t="0" r="r" b="b"/>
              <a:pathLst>
                <a:path w="168" h="105">
                  <a:moveTo>
                    <a:pt x="0" y="6"/>
                  </a:moveTo>
                  <a:lnTo>
                    <a:pt x="0" y="105"/>
                  </a:lnTo>
                  <a:lnTo>
                    <a:pt x="168" y="105"/>
                  </a:lnTo>
                  <a:lnTo>
                    <a:pt x="168" y="0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0" name="Rectangle 33" descr="Light upward diagonal"/>
            <p:cNvSpPr>
              <a:spLocks noChangeArrowheads="1"/>
            </p:cNvSpPr>
            <p:nvPr/>
          </p:nvSpPr>
          <p:spPr bwMode="auto">
            <a:xfrm flipV="1">
              <a:off x="7628746" y="2160798"/>
              <a:ext cx="298895" cy="190334"/>
            </a:xfrm>
            <a:prstGeom prst="rect">
              <a:avLst/>
            </a:prstGeom>
            <a:pattFill prst="ltUpDiag">
              <a:fgClr>
                <a:schemeClr val="hlink"/>
              </a:fgClr>
              <a:bgClr>
                <a:schemeClr val="bg1"/>
              </a:bgClr>
            </a:patt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1" name="Freeform 34"/>
            <p:cNvSpPr>
              <a:spLocks/>
            </p:cNvSpPr>
            <p:nvPr/>
          </p:nvSpPr>
          <p:spPr bwMode="auto">
            <a:xfrm flipV="1">
              <a:off x="7633990" y="2155360"/>
              <a:ext cx="293651" cy="190334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105"/>
                </a:cxn>
                <a:cxn ang="0">
                  <a:pos x="168" y="105"/>
                </a:cxn>
                <a:cxn ang="0">
                  <a:pos x="168" y="0"/>
                </a:cxn>
              </a:cxnLst>
              <a:rect l="0" t="0" r="r" b="b"/>
              <a:pathLst>
                <a:path w="168" h="105">
                  <a:moveTo>
                    <a:pt x="0" y="6"/>
                  </a:moveTo>
                  <a:lnTo>
                    <a:pt x="0" y="105"/>
                  </a:lnTo>
                  <a:lnTo>
                    <a:pt x="168" y="105"/>
                  </a:lnTo>
                  <a:lnTo>
                    <a:pt x="168" y="0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2" name="Text Box 35"/>
            <p:cNvSpPr txBox="1">
              <a:spLocks noChangeArrowheads="1"/>
            </p:cNvSpPr>
            <p:nvPr/>
          </p:nvSpPr>
          <p:spPr bwMode="auto">
            <a:xfrm flipH="1">
              <a:off x="8257228" y="1908048"/>
              <a:ext cx="502357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i="1" dirty="0"/>
                <a:t>J</a:t>
              </a:r>
              <a:endParaRPr lang="en-US" sz="2000" dirty="0"/>
            </a:p>
          </p:txBody>
        </p:sp>
        <p:sp>
          <p:nvSpPr>
            <p:cNvPr id="33" name="Freeform 39"/>
            <p:cNvSpPr>
              <a:spLocks/>
            </p:cNvSpPr>
            <p:nvPr/>
          </p:nvSpPr>
          <p:spPr bwMode="auto">
            <a:xfrm>
              <a:off x="7994062" y="1883454"/>
              <a:ext cx="138086" cy="424173"/>
            </a:xfrm>
            <a:custGeom>
              <a:avLst/>
              <a:gdLst/>
              <a:ahLst/>
              <a:cxnLst>
                <a:cxn ang="0">
                  <a:pos x="79" y="0"/>
                </a:cxn>
                <a:cxn ang="0">
                  <a:pos x="25" y="30"/>
                </a:cxn>
                <a:cxn ang="0">
                  <a:pos x="1" y="120"/>
                </a:cxn>
                <a:cxn ang="0">
                  <a:pos x="19" y="210"/>
                </a:cxn>
                <a:cxn ang="0">
                  <a:pos x="67" y="234"/>
                </a:cxn>
              </a:cxnLst>
              <a:rect l="0" t="0" r="r" b="b"/>
              <a:pathLst>
                <a:path w="79" h="234">
                  <a:moveTo>
                    <a:pt x="79" y="0"/>
                  </a:moveTo>
                  <a:cubicBezTo>
                    <a:pt x="58" y="5"/>
                    <a:pt x="38" y="10"/>
                    <a:pt x="25" y="30"/>
                  </a:cubicBezTo>
                  <a:cubicBezTo>
                    <a:pt x="12" y="50"/>
                    <a:pt x="2" y="90"/>
                    <a:pt x="1" y="120"/>
                  </a:cubicBezTo>
                  <a:cubicBezTo>
                    <a:pt x="0" y="150"/>
                    <a:pt x="8" y="191"/>
                    <a:pt x="19" y="210"/>
                  </a:cubicBezTo>
                  <a:cubicBezTo>
                    <a:pt x="30" y="229"/>
                    <a:pt x="55" y="230"/>
                    <a:pt x="67" y="234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4" name="Text Box 40"/>
            <p:cNvSpPr txBox="1">
              <a:spLocks noChangeArrowheads="1"/>
            </p:cNvSpPr>
            <p:nvPr/>
          </p:nvSpPr>
          <p:spPr bwMode="auto">
            <a:xfrm flipH="1">
              <a:off x="7646225" y="2318503"/>
              <a:ext cx="671203" cy="4531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sym typeface="Symbol" pitchFamily="18" charset="2"/>
                </a:rPr>
                <a:t></a:t>
              </a:r>
              <a:endParaRPr lang="en-US" sz="2000"/>
            </a:p>
          </p:txBody>
        </p:sp>
        <p:sp>
          <p:nvSpPr>
            <p:cNvPr id="35" name="Text Box 43"/>
            <p:cNvSpPr txBox="1">
              <a:spLocks noChangeArrowheads="1"/>
            </p:cNvSpPr>
            <p:nvPr/>
          </p:nvSpPr>
          <p:spPr bwMode="auto">
            <a:xfrm flipH="1">
              <a:off x="7602734" y="1390145"/>
              <a:ext cx="37588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i="1" dirty="0" smtClean="0"/>
                <a:t>c</a:t>
              </a:r>
              <a:endParaRPr lang="en-US" sz="2000" dirty="0"/>
            </a:p>
          </p:txBody>
        </p:sp>
        <p:sp>
          <p:nvSpPr>
            <p:cNvPr id="36" name="Line 15"/>
            <p:cNvSpPr>
              <a:spLocks noChangeShapeType="1"/>
            </p:cNvSpPr>
            <p:nvPr/>
          </p:nvSpPr>
          <p:spPr bwMode="auto">
            <a:xfrm rot="16200000">
              <a:off x="6723638" y="2107666"/>
              <a:ext cx="482427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7" name="Text Box 16"/>
            <p:cNvSpPr txBox="1">
              <a:spLocks noChangeArrowheads="1"/>
            </p:cNvSpPr>
            <p:nvPr/>
          </p:nvSpPr>
          <p:spPr bwMode="auto">
            <a:xfrm>
              <a:off x="6581681" y="1868312"/>
              <a:ext cx="671203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i="1" dirty="0" err="1" smtClean="0"/>
                <a:t>e</a:t>
              </a:r>
              <a:r>
                <a:rPr lang="en-US" sz="2000" baseline="-25000" dirty="0" err="1" smtClean="0"/>
                <a:t>b</a:t>
              </a:r>
              <a:endParaRPr lang="en-US" sz="2000" dirty="0"/>
            </a:p>
          </p:txBody>
        </p:sp>
        <p:sp>
          <p:nvSpPr>
            <p:cNvPr id="38" name="Line 19"/>
            <p:cNvSpPr>
              <a:spLocks noChangeShapeType="1"/>
            </p:cNvSpPr>
            <p:nvPr/>
          </p:nvSpPr>
          <p:spPr bwMode="auto">
            <a:xfrm>
              <a:off x="6039870" y="2894501"/>
              <a:ext cx="144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grpSp>
          <p:nvGrpSpPr>
            <p:cNvPr id="39" name="Group 67"/>
            <p:cNvGrpSpPr/>
            <p:nvPr/>
          </p:nvGrpSpPr>
          <p:grpSpPr>
            <a:xfrm>
              <a:off x="7150433" y="2636912"/>
              <a:ext cx="764666" cy="661927"/>
              <a:chOff x="7609903" y="3055105"/>
              <a:chExt cx="764666" cy="661927"/>
            </a:xfrm>
          </p:grpSpPr>
          <p:grpSp>
            <p:nvGrpSpPr>
              <p:cNvPr id="41" name="Group 3"/>
              <p:cNvGrpSpPr>
                <a:grpSpLocks/>
              </p:cNvGrpSpPr>
              <p:nvPr/>
            </p:nvGrpSpPr>
            <p:grpSpPr bwMode="auto">
              <a:xfrm rot="19579827">
                <a:off x="7664245" y="3177472"/>
                <a:ext cx="458072" cy="135954"/>
                <a:chOff x="1673" y="2077"/>
                <a:chExt cx="818" cy="149"/>
              </a:xfrm>
            </p:grpSpPr>
            <p:sp>
              <p:nvSpPr>
                <p:cNvPr id="50" name="Arc 4"/>
                <p:cNvSpPr>
                  <a:spLocks/>
                </p:cNvSpPr>
                <p:nvPr/>
              </p:nvSpPr>
              <p:spPr bwMode="auto">
                <a:xfrm>
                  <a:off x="1673" y="2077"/>
                  <a:ext cx="163" cy="141"/>
                </a:xfrm>
                <a:custGeom>
                  <a:avLst/>
                  <a:gdLst>
                    <a:gd name="G0" fmla="+- 21276 0 0"/>
                    <a:gd name="G1" fmla="+- 21600 0 0"/>
                    <a:gd name="G2" fmla="+- 21600 0 0"/>
                    <a:gd name="T0" fmla="*/ 0 w 42876"/>
                    <a:gd name="T1" fmla="*/ 17875 h 34596"/>
                    <a:gd name="T2" fmla="*/ 38529 w 42876"/>
                    <a:gd name="T3" fmla="*/ 34596 h 34596"/>
                    <a:gd name="T4" fmla="*/ 21276 w 42876"/>
                    <a:gd name="T5" fmla="*/ 21600 h 345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2876" h="34596" fill="none" extrusionOk="0">
                      <a:moveTo>
                        <a:pt x="-1" y="17874"/>
                      </a:moveTo>
                      <a:cubicBezTo>
                        <a:pt x="1809" y="7539"/>
                        <a:pt x="10783" y="-1"/>
                        <a:pt x="21276" y="0"/>
                      </a:cubicBezTo>
                      <a:cubicBezTo>
                        <a:pt x="33205" y="0"/>
                        <a:pt x="42876" y="9670"/>
                        <a:pt x="42876" y="21600"/>
                      </a:cubicBezTo>
                      <a:cubicBezTo>
                        <a:pt x="42876" y="26288"/>
                        <a:pt x="41350" y="30850"/>
                        <a:pt x="38528" y="34595"/>
                      </a:cubicBezTo>
                    </a:path>
                    <a:path w="42876" h="34596" stroke="0" extrusionOk="0">
                      <a:moveTo>
                        <a:pt x="-1" y="17874"/>
                      </a:moveTo>
                      <a:cubicBezTo>
                        <a:pt x="1809" y="7539"/>
                        <a:pt x="10783" y="-1"/>
                        <a:pt x="21276" y="0"/>
                      </a:cubicBezTo>
                      <a:cubicBezTo>
                        <a:pt x="33205" y="0"/>
                        <a:pt x="42876" y="9670"/>
                        <a:pt x="42876" y="21600"/>
                      </a:cubicBezTo>
                      <a:cubicBezTo>
                        <a:pt x="42876" y="26288"/>
                        <a:pt x="41350" y="30850"/>
                        <a:pt x="38528" y="34595"/>
                      </a:cubicBezTo>
                      <a:lnTo>
                        <a:pt x="21276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51" name="Arc 5"/>
                <p:cNvSpPr>
                  <a:spLocks/>
                </p:cNvSpPr>
                <p:nvPr/>
              </p:nvSpPr>
              <p:spPr bwMode="auto">
                <a:xfrm>
                  <a:off x="1801" y="2081"/>
                  <a:ext cx="164" cy="141"/>
                </a:xfrm>
                <a:custGeom>
                  <a:avLst/>
                  <a:gdLst>
                    <a:gd name="G0" fmla="+- 21600 0 0"/>
                    <a:gd name="G1" fmla="+- 21600 0 0"/>
                    <a:gd name="G2" fmla="+- 21600 0 0"/>
                    <a:gd name="T0" fmla="*/ 3599 w 43200"/>
                    <a:gd name="T1" fmla="*/ 33539 h 34596"/>
                    <a:gd name="T2" fmla="*/ 38853 w 43200"/>
                    <a:gd name="T3" fmla="*/ 34596 h 34596"/>
                    <a:gd name="T4" fmla="*/ 21600 w 43200"/>
                    <a:gd name="T5" fmla="*/ 21600 h 345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3200" h="34596" fill="none" extrusionOk="0">
                      <a:moveTo>
                        <a:pt x="3599" y="33538"/>
                      </a:moveTo>
                      <a:cubicBezTo>
                        <a:pt x="1251" y="29999"/>
                        <a:pt x="0" y="25846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200" y="9670"/>
                        <a:pt x="43200" y="21600"/>
                      </a:cubicBezTo>
                      <a:cubicBezTo>
                        <a:pt x="43200" y="26288"/>
                        <a:pt x="41674" y="30850"/>
                        <a:pt x="38852" y="34595"/>
                      </a:cubicBezTo>
                    </a:path>
                    <a:path w="43200" h="34596" stroke="0" extrusionOk="0">
                      <a:moveTo>
                        <a:pt x="3599" y="33538"/>
                      </a:moveTo>
                      <a:cubicBezTo>
                        <a:pt x="1251" y="29999"/>
                        <a:pt x="0" y="25846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200" y="9670"/>
                        <a:pt x="43200" y="21600"/>
                      </a:cubicBezTo>
                      <a:cubicBezTo>
                        <a:pt x="43200" y="26288"/>
                        <a:pt x="41674" y="30850"/>
                        <a:pt x="38852" y="34595"/>
                      </a:cubicBezTo>
                      <a:lnTo>
                        <a:pt x="2160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52" name="Arc 6"/>
                <p:cNvSpPr>
                  <a:spLocks/>
                </p:cNvSpPr>
                <p:nvPr/>
              </p:nvSpPr>
              <p:spPr bwMode="auto">
                <a:xfrm>
                  <a:off x="1933" y="2077"/>
                  <a:ext cx="164" cy="141"/>
                </a:xfrm>
                <a:custGeom>
                  <a:avLst/>
                  <a:gdLst>
                    <a:gd name="G0" fmla="+- 21600 0 0"/>
                    <a:gd name="G1" fmla="+- 21600 0 0"/>
                    <a:gd name="G2" fmla="+- 21600 0 0"/>
                    <a:gd name="T0" fmla="*/ 3599 w 43200"/>
                    <a:gd name="T1" fmla="*/ 33539 h 34596"/>
                    <a:gd name="T2" fmla="*/ 38853 w 43200"/>
                    <a:gd name="T3" fmla="*/ 34596 h 34596"/>
                    <a:gd name="T4" fmla="*/ 21600 w 43200"/>
                    <a:gd name="T5" fmla="*/ 21600 h 345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3200" h="34596" fill="none" extrusionOk="0">
                      <a:moveTo>
                        <a:pt x="3599" y="33538"/>
                      </a:moveTo>
                      <a:cubicBezTo>
                        <a:pt x="1251" y="29999"/>
                        <a:pt x="0" y="25846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200" y="9670"/>
                        <a:pt x="43200" y="21600"/>
                      </a:cubicBezTo>
                      <a:cubicBezTo>
                        <a:pt x="43200" y="26288"/>
                        <a:pt x="41674" y="30850"/>
                        <a:pt x="38852" y="34595"/>
                      </a:cubicBezTo>
                    </a:path>
                    <a:path w="43200" h="34596" stroke="0" extrusionOk="0">
                      <a:moveTo>
                        <a:pt x="3599" y="33538"/>
                      </a:moveTo>
                      <a:cubicBezTo>
                        <a:pt x="1251" y="29999"/>
                        <a:pt x="0" y="25846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200" y="9670"/>
                        <a:pt x="43200" y="21600"/>
                      </a:cubicBezTo>
                      <a:cubicBezTo>
                        <a:pt x="43200" y="26288"/>
                        <a:pt x="41674" y="30850"/>
                        <a:pt x="38852" y="34595"/>
                      </a:cubicBezTo>
                      <a:lnTo>
                        <a:pt x="2160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53" name="Arc 7"/>
                <p:cNvSpPr>
                  <a:spLocks/>
                </p:cNvSpPr>
                <p:nvPr/>
              </p:nvSpPr>
              <p:spPr bwMode="auto">
                <a:xfrm>
                  <a:off x="2065" y="2081"/>
                  <a:ext cx="164" cy="141"/>
                </a:xfrm>
                <a:custGeom>
                  <a:avLst/>
                  <a:gdLst>
                    <a:gd name="G0" fmla="+- 21600 0 0"/>
                    <a:gd name="G1" fmla="+- 21600 0 0"/>
                    <a:gd name="G2" fmla="+- 21600 0 0"/>
                    <a:gd name="T0" fmla="*/ 3599 w 43200"/>
                    <a:gd name="T1" fmla="*/ 33539 h 34596"/>
                    <a:gd name="T2" fmla="*/ 38853 w 43200"/>
                    <a:gd name="T3" fmla="*/ 34596 h 34596"/>
                    <a:gd name="T4" fmla="*/ 21600 w 43200"/>
                    <a:gd name="T5" fmla="*/ 21600 h 345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3200" h="34596" fill="none" extrusionOk="0">
                      <a:moveTo>
                        <a:pt x="3599" y="33538"/>
                      </a:moveTo>
                      <a:cubicBezTo>
                        <a:pt x="1251" y="29999"/>
                        <a:pt x="0" y="25846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200" y="9670"/>
                        <a:pt x="43200" y="21600"/>
                      </a:cubicBezTo>
                      <a:cubicBezTo>
                        <a:pt x="43200" y="26288"/>
                        <a:pt x="41674" y="30850"/>
                        <a:pt x="38852" y="34595"/>
                      </a:cubicBezTo>
                    </a:path>
                    <a:path w="43200" h="34596" stroke="0" extrusionOk="0">
                      <a:moveTo>
                        <a:pt x="3599" y="33538"/>
                      </a:moveTo>
                      <a:cubicBezTo>
                        <a:pt x="1251" y="29999"/>
                        <a:pt x="0" y="25846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200" y="9670"/>
                        <a:pt x="43200" y="21600"/>
                      </a:cubicBezTo>
                      <a:cubicBezTo>
                        <a:pt x="43200" y="26288"/>
                        <a:pt x="41674" y="30850"/>
                        <a:pt x="38852" y="34595"/>
                      </a:cubicBezTo>
                      <a:lnTo>
                        <a:pt x="2160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54" name="Arc 8"/>
                <p:cNvSpPr>
                  <a:spLocks/>
                </p:cNvSpPr>
                <p:nvPr/>
              </p:nvSpPr>
              <p:spPr bwMode="auto">
                <a:xfrm>
                  <a:off x="2195" y="2085"/>
                  <a:ext cx="164" cy="141"/>
                </a:xfrm>
                <a:custGeom>
                  <a:avLst/>
                  <a:gdLst>
                    <a:gd name="G0" fmla="+- 21600 0 0"/>
                    <a:gd name="G1" fmla="+- 21600 0 0"/>
                    <a:gd name="G2" fmla="+- 21600 0 0"/>
                    <a:gd name="T0" fmla="*/ 3599 w 43200"/>
                    <a:gd name="T1" fmla="*/ 33539 h 34596"/>
                    <a:gd name="T2" fmla="*/ 38853 w 43200"/>
                    <a:gd name="T3" fmla="*/ 34596 h 34596"/>
                    <a:gd name="T4" fmla="*/ 21600 w 43200"/>
                    <a:gd name="T5" fmla="*/ 21600 h 345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3200" h="34596" fill="none" extrusionOk="0">
                      <a:moveTo>
                        <a:pt x="3599" y="33538"/>
                      </a:moveTo>
                      <a:cubicBezTo>
                        <a:pt x="1251" y="29999"/>
                        <a:pt x="0" y="25846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200" y="9670"/>
                        <a:pt x="43200" y="21600"/>
                      </a:cubicBezTo>
                      <a:cubicBezTo>
                        <a:pt x="43200" y="26288"/>
                        <a:pt x="41674" y="30850"/>
                        <a:pt x="38852" y="34595"/>
                      </a:cubicBezTo>
                    </a:path>
                    <a:path w="43200" h="34596" stroke="0" extrusionOk="0">
                      <a:moveTo>
                        <a:pt x="3599" y="33538"/>
                      </a:moveTo>
                      <a:cubicBezTo>
                        <a:pt x="1251" y="29999"/>
                        <a:pt x="0" y="25846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200" y="9670"/>
                        <a:pt x="43200" y="21600"/>
                      </a:cubicBezTo>
                      <a:cubicBezTo>
                        <a:pt x="43200" y="26288"/>
                        <a:pt x="41674" y="30850"/>
                        <a:pt x="38852" y="34595"/>
                      </a:cubicBezTo>
                      <a:lnTo>
                        <a:pt x="2160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55" name="Arc 9"/>
                <p:cNvSpPr>
                  <a:spLocks/>
                </p:cNvSpPr>
                <p:nvPr/>
              </p:nvSpPr>
              <p:spPr bwMode="auto">
                <a:xfrm>
                  <a:off x="2328" y="2081"/>
                  <a:ext cx="163" cy="137"/>
                </a:xfrm>
                <a:custGeom>
                  <a:avLst/>
                  <a:gdLst>
                    <a:gd name="G0" fmla="+- 21600 0 0"/>
                    <a:gd name="G1" fmla="+- 21600 0 0"/>
                    <a:gd name="G2" fmla="+- 21600 0 0"/>
                    <a:gd name="T0" fmla="*/ 3599 w 42961"/>
                    <a:gd name="T1" fmla="*/ 33539 h 33539"/>
                    <a:gd name="T2" fmla="*/ 42961 w 42961"/>
                    <a:gd name="T3" fmla="*/ 18398 h 33539"/>
                    <a:gd name="T4" fmla="*/ 21600 w 42961"/>
                    <a:gd name="T5" fmla="*/ 21600 h 335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2961" h="33539" fill="none" extrusionOk="0">
                      <a:moveTo>
                        <a:pt x="3599" y="33538"/>
                      </a:moveTo>
                      <a:cubicBezTo>
                        <a:pt x="1251" y="29999"/>
                        <a:pt x="0" y="25846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2292" y="-1"/>
                        <a:pt x="41376" y="7823"/>
                        <a:pt x="42961" y="18397"/>
                      </a:cubicBezTo>
                    </a:path>
                    <a:path w="42961" h="33539" stroke="0" extrusionOk="0">
                      <a:moveTo>
                        <a:pt x="3599" y="33538"/>
                      </a:moveTo>
                      <a:cubicBezTo>
                        <a:pt x="1251" y="29999"/>
                        <a:pt x="0" y="25846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2292" y="-1"/>
                        <a:pt x="41376" y="7823"/>
                        <a:pt x="42961" y="18397"/>
                      </a:cubicBezTo>
                      <a:lnTo>
                        <a:pt x="2160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</p:grpSp>
          <p:cxnSp>
            <p:nvCxnSpPr>
              <p:cNvPr id="42" name="Straight Connector 41"/>
              <p:cNvCxnSpPr/>
              <p:nvPr/>
            </p:nvCxnSpPr>
            <p:spPr>
              <a:xfrm flipV="1">
                <a:off x="8086249" y="3055105"/>
                <a:ext cx="86151" cy="530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 flipV="1">
                <a:off x="7609903" y="3362102"/>
                <a:ext cx="86151" cy="530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7612924" y="3415145"/>
                <a:ext cx="216024" cy="2880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8158545" y="3068960"/>
                <a:ext cx="216024" cy="2880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flipH="1" flipV="1">
                <a:off x="7956376" y="3429000"/>
                <a:ext cx="144016" cy="21602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 flipH="1" flipV="1">
                <a:off x="8067211" y="3428995"/>
                <a:ext cx="108000" cy="144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flipV="1">
                <a:off x="7826215" y="3573016"/>
                <a:ext cx="216024" cy="14401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 flipV="1">
                <a:off x="8144690" y="3370847"/>
                <a:ext cx="216024" cy="14401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Text Box 24"/>
            <p:cNvSpPr txBox="1">
              <a:spLocks noChangeArrowheads="1"/>
            </p:cNvSpPr>
            <p:nvPr/>
          </p:nvSpPr>
          <p:spPr bwMode="auto">
            <a:xfrm rot="19643315" flipH="1">
              <a:off x="7318726" y="2905978"/>
              <a:ext cx="172819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i="1" dirty="0" err="1" smtClean="0"/>
                <a:t>V</a:t>
              </a:r>
              <a:r>
                <a:rPr lang="en-US" sz="1600" baseline="-25000" dirty="0" err="1" smtClean="0"/>
                <a:t>f</a:t>
              </a:r>
              <a:r>
                <a:rPr lang="en-US" sz="1600" i="1" dirty="0" smtClean="0"/>
                <a:t>=constant</a:t>
              </a:r>
              <a:endParaRPr lang="en-US" sz="1600" dirty="0"/>
            </a:p>
          </p:txBody>
        </p:sp>
      </p:grpSp>
      <p:graphicFrame>
        <p:nvGraphicFramePr>
          <p:cNvPr id="15770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0455523"/>
              </p:ext>
            </p:extLst>
          </p:nvPr>
        </p:nvGraphicFramePr>
        <p:xfrm>
          <a:off x="471488" y="4432300"/>
          <a:ext cx="5986462" cy="187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29" name="Equation" r:id="rId3" imgW="1892160" imgH="685800" progId="Equation.3">
                  <p:embed/>
                </p:oleObj>
              </mc:Choice>
              <mc:Fallback>
                <p:oleObj name="Equation" r:id="rId3" imgW="1892160" imgH="6858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488" y="4432300"/>
                        <a:ext cx="5986462" cy="1871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44624"/>
            <a:ext cx="8640960" cy="1143000"/>
          </a:xfrm>
        </p:spPr>
        <p:txBody>
          <a:bodyPr>
            <a:normAutofit/>
          </a:bodyPr>
          <a:lstStyle/>
          <a:p>
            <a:r>
              <a:rPr lang="en-GB" sz="3300" dirty="0" smtClean="0"/>
              <a:t>Block Diagram of Armature Controlled </a:t>
            </a:r>
            <a:r>
              <a:rPr lang="en-GB" sz="3300" dirty="0" err="1" smtClean="0"/>
              <a:t>D.C</a:t>
            </a:r>
            <a:r>
              <a:rPr lang="en-GB" sz="3300" dirty="0" smtClean="0"/>
              <a:t> Motor</a:t>
            </a:r>
            <a:endParaRPr lang="en-GB" sz="3300" dirty="0"/>
          </a:p>
        </p:txBody>
      </p:sp>
      <p:graphicFrame>
        <p:nvGraphicFramePr>
          <p:cNvPr id="15770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9518572"/>
              </p:ext>
            </p:extLst>
          </p:nvPr>
        </p:nvGraphicFramePr>
        <p:xfrm>
          <a:off x="1193800" y="1431925"/>
          <a:ext cx="5986463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748" name="Equation" r:id="rId3" imgW="1892160" imgH="228600" progId="Equation.3">
                  <p:embed/>
                </p:oleObj>
              </mc:Choice>
              <mc:Fallback>
                <p:oleObj name="Equation" r:id="rId3" imgW="189216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3800" y="1431925"/>
                        <a:ext cx="5986463" cy="62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4" name="Group 63"/>
          <p:cNvGrpSpPr/>
          <p:nvPr/>
        </p:nvGrpSpPr>
        <p:grpSpPr>
          <a:xfrm>
            <a:off x="1966267" y="3284984"/>
            <a:ext cx="4765973" cy="1943100"/>
            <a:chOff x="1966267" y="3284984"/>
            <a:chExt cx="4765973" cy="1943100"/>
          </a:xfrm>
        </p:grpSpPr>
        <p:pic>
          <p:nvPicPr>
            <p:cNvPr id="157704" name="Picture 8"/>
            <p:cNvPicPr>
              <a:picLocks noChangeAspect="1" noChangeArrowheads="1"/>
            </p:cNvPicPr>
            <p:nvPr/>
          </p:nvPicPr>
          <p:blipFill>
            <a:blip r:embed="rId5" cstate="print"/>
            <a:srcRect r="50992"/>
            <a:stretch>
              <a:fillRect/>
            </a:stretch>
          </p:blipFill>
          <p:spPr bwMode="auto">
            <a:xfrm>
              <a:off x="1966267" y="3284984"/>
              <a:ext cx="3888432" cy="1943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2" name="Picture 8"/>
            <p:cNvPicPr>
              <a:picLocks noChangeAspect="1" noChangeArrowheads="1"/>
            </p:cNvPicPr>
            <p:nvPr/>
          </p:nvPicPr>
          <p:blipFill>
            <a:blip r:embed="rId5" cstate="print"/>
            <a:srcRect l="55361" t="62999" r="27396"/>
            <a:stretch>
              <a:fillRect/>
            </a:stretch>
          </p:blipFill>
          <p:spPr bwMode="auto">
            <a:xfrm>
              <a:off x="3766467" y="4509120"/>
              <a:ext cx="1368152" cy="7189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3" name="Picture 8"/>
            <p:cNvPicPr>
              <a:picLocks noChangeAspect="1" noChangeArrowheads="1"/>
            </p:cNvPicPr>
            <p:nvPr/>
          </p:nvPicPr>
          <p:blipFill>
            <a:blip r:embed="rId5" cstate="print"/>
            <a:srcRect l="88940" t="7412" b="70353"/>
            <a:stretch>
              <a:fillRect/>
            </a:stretch>
          </p:blipFill>
          <p:spPr bwMode="auto">
            <a:xfrm>
              <a:off x="5854699" y="4653136"/>
              <a:ext cx="877541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44624"/>
            <a:ext cx="8640960" cy="1143000"/>
          </a:xfrm>
        </p:spPr>
        <p:txBody>
          <a:bodyPr>
            <a:normAutofit/>
          </a:bodyPr>
          <a:lstStyle/>
          <a:p>
            <a:r>
              <a:rPr lang="en-GB" sz="3300" dirty="0" smtClean="0"/>
              <a:t>Block Diagram of Armature Controlled </a:t>
            </a:r>
            <a:r>
              <a:rPr lang="en-GB" sz="3300" dirty="0" err="1" smtClean="0"/>
              <a:t>D.C</a:t>
            </a:r>
            <a:r>
              <a:rPr lang="en-GB" sz="3300" dirty="0" smtClean="0"/>
              <a:t> Motor</a:t>
            </a:r>
            <a:endParaRPr lang="en-GB" sz="3300" dirty="0"/>
          </a:p>
        </p:txBody>
      </p:sp>
      <p:graphicFrame>
        <p:nvGraphicFramePr>
          <p:cNvPr id="159747" name="Object 3"/>
          <p:cNvGraphicFramePr>
            <a:graphicFrameLocks noChangeAspect="1"/>
          </p:cNvGraphicFramePr>
          <p:nvPr/>
        </p:nvGraphicFramePr>
        <p:xfrm>
          <a:off x="2540000" y="1972196"/>
          <a:ext cx="3856038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773" name="Equation" r:id="rId3" imgW="1218960" imgH="190440" progId="Equation.3">
                  <p:embed/>
                </p:oleObj>
              </mc:Choice>
              <mc:Fallback>
                <p:oleObj name="Equation" r:id="rId3" imgW="1218960" imgH="1904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0000" y="1972196"/>
                        <a:ext cx="3856038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2358405" y="3517751"/>
            <a:ext cx="4805883" cy="1495425"/>
            <a:chOff x="2483768" y="2996952"/>
            <a:chExt cx="4805883" cy="1495425"/>
          </a:xfrm>
        </p:grpSpPr>
        <p:pic>
          <p:nvPicPr>
            <p:cNvPr id="159748" name="Picture 4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483768" y="2996952"/>
              <a:ext cx="3686175" cy="1495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9750" name="Picture 6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6156176" y="3328856"/>
              <a:ext cx="1133475" cy="666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44624"/>
            <a:ext cx="8640960" cy="1143000"/>
          </a:xfrm>
        </p:spPr>
        <p:txBody>
          <a:bodyPr>
            <a:normAutofit/>
          </a:bodyPr>
          <a:lstStyle/>
          <a:p>
            <a:r>
              <a:rPr lang="en-GB" sz="3300" dirty="0" smtClean="0"/>
              <a:t>Block Diagram of Armature Controlled </a:t>
            </a:r>
            <a:r>
              <a:rPr lang="en-GB" sz="3300" dirty="0" err="1" smtClean="0"/>
              <a:t>D.C</a:t>
            </a:r>
            <a:r>
              <a:rPr lang="en-GB" sz="3300" dirty="0" smtClean="0"/>
              <a:t> Motor</a:t>
            </a:r>
            <a:endParaRPr lang="en-GB" sz="3300" dirty="0"/>
          </a:p>
        </p:txBody>
      </p:sp>
      <p:grpSp>
        <p:nvGrpSpPr>
          <p:cNvPr id="3" name="Group 10"/>
          <p:cNvGrpSpPr/>
          <p:nvPr/>
        </p:nvGrpSpPr>
        <p:grpSpPr>
          <a:xfrm>
            <a:off x="4662661" y="1340768"/>
            <a:ext cx="4445843" cy="1495425"/>
            <a:chOff x="2483768" y="2996952"/>
            <a:chExt cx="4445843" cy="1495425"/>
          </a:xfrm>
        </p:grpSpPr>
        <p:pic>
          <p:nvPicPr>
            <p:cNvPr id="159748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483768" y="2996952"/>
              <a:ext cx="3686175" cy="1495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9750" name="Picture 6"/>
            <p:cNvPicPr>
              <a:picLocks noChangeAspect="1" noChangeArrowheads="1"/>
            </p:cNvPicPr>
            <p:nvPr/>
          </p:nvPicPr>
          <p:blipFill>
            <a:blip r:embed="rId3" cstate="print"/>
            <a:srcRect r="31764"/>
            <a:stretch>
              <a:fillRect/>
            </a:stretch>
          </p:blipFill>
          <p:spPr bwMode="auto">
            <a:xfrm>
              <a:off x="6156176" y="3328856"/>
              <a:ext cx="773435" cy="666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8" name="Group 7"/>
          <p:cNvGrpSpPr/>
          <p:nvPr/>
        </p:nvGrpSpPr>
        <p:grpSpPr>
          <a:xfrm>
            <a:off x="22051" y="1484784"/>
            <a:ext cx="4765973" cy="1943100"/>
            <a:chOff x="1966267" y="3284984"/>
            <a:chExt cx="4765973" cy="1943100"/>
          </a:xfrm>
        </p:grpSpPr>
        <p:pic>
          <p:nvPicPr>
            <p:cNvPr id="9" name="Picture 8"/>
            <p:cNvPicPr>
              <a:picLocks noChangeAspect="1" noChangeArrowheads="1"/>
            </p:cNvPicPr>
            <p:nvPr/>
          </p:nvPicPr>
          <p:blipFill>
            <a:blip r:embed="rId4" cstate="print"/>
            <a:srcRect r="50992"/>
            <a:stretch>
              <a:fillRect/>
            </a:stretch>
          </p:blipFill>
          <p:spPr bwMode="auto">
            <a:xfrm>
              <a:off x="1966267" y="3284984"/>
              <a:ext cx="3888432" cy="1943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" name="Picture 8"/>
            <p:cNvPicPr>
              <a:picLocks noChangeAspect="1" noChangeArrowheads="1"/>
            </p:cNvPicPr>
            <p:nvPr/>
          </p:nvPicPr>
          <p:blipFill>
            <a:blip r:embed="rId4" cstate="print"/>
            <a:srcRect l="55361" t="62999" r="27396"/>
            <a:stretch>
              <a:fillRect/>
            </a:stretch>
          </p:blipFill>
          <p:spPr bwMode="auto">
            <a:xfrm>
              <a:off x="3766467" y="4509120"/>
              <a:ext cx="1368152" cy="7189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" name="Picture 8"/>
            <p:cNvPicPr>
              <a:picLocks noChangeAspect="1" noChangeArrowheads="1"/>
            </p:cNvPicPr>
            <p:nvPr/>
          </p:nvPicPr>
          <p:blipFill>
            <a:blip r:embed="rId4" cstate="print"/>
            <a:srcRect l="88940" t="7412" b="70353"/>
            <a:stretch>
              <a:fillRect/>
            </a:stretch>
          </p:blipFill>
          <p:spPr bwMode="auto">
            <a:xfrm>
              <a:off x="5854699" y="4653136"/>
              <a:ext cx="877541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6077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9600" y="4005064"/>
            <a:ext cx="8534400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End of Lectures-8-9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To download this lecture visit</a:t>
            </a:r>
          </a:p>
          <a:p>
            <a:r>
              <a:rPr lang="en-GB" dirty="0" smtClean="0">
                <a:solidFill>
                  <a:schemeClr val="accent1">
                    <a:lumMod val="75000"/>
                  </a:schemeClr>
                </a:solidFill>
                <a:hlinkClick r:id="rId2"/>
              </a:rPr>
              <a:t>http://imtiazhussainkalwar.weebly.com/</a:t>
            </a: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en-GB" dirty="0" smtClean="0"/>
              <a:t>Example-1</a:t>
            </a:r>
            <a:endParaRPr lang="en-GB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5242333"/>
              </p:ext>
            </p:extLst>
          </p:nvPr>
        </p:nvGraphicFramePr>
        <p:xfrm>
          <a:off x="2987824" y="1628800"/>
          <a:ext cx="3316662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8" name="Equation" r:id="rId3" imgW="1066680" imgH="190440" progId="Equation.3">
                  <p:embed/>
                </p:oleObj>
              </mc:Choice>
              <mc:Fallback>
                <p:oleObj name="Equation" r:id="rId3" imgW="1066680" imgH="1904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824" y="1628800"/>
                        <a:ext cx="3316662" cy="50405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2163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339752" y="2710020"/>
            <a:ext cx="5605545" cy="3312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en-GB" dirty="0" smtClean="0"/>
              <a:t>Example-2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124744"/>
            <a:ext cx="8640960" cy="4525963"/>
          </a:xfrm>
        </p:spPr>
        <p:txBody>
          <a:bodyPr>
            <a:normAutofit/>
          </a:bodyPr>
          <a:lstStyle/>
          <a:p>
            <a:pPr algn="just"/>
            <a:r>
              <a:rPr lang="en-GB" sz="2400" dirty="0" smtClean="0"/>
              <a:t>Draw the Block Diagrams of the following equations.</a:t>
            </a:r>
            <a:endParaRPr lang="en-GB" sz="24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683568" y="2204864"/>
          <a:ext cx="5329238" cy="1909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36" name="Equation" r:id="rId3" imgW="1714320" imgH="723600" progId="Equation.3">
                  <p:embed/>
                </p:oleObj>
              </mc:Choice>
              <mc:Fallback>
                <p:oleObj name="Equation" r:id="rId3" imgW="1714320" imgH="723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2204864"/>
                        <a:ext cx="5329238" cy="1909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305800" cy="578328"/>
          </a:xfrm>
        </p:spPr>
        <p:txBody>
          <a:bodyPr>
            <a:normAutofit fontScale="90000"/>
          </a:bodyPr>
          <a:lstStyle/>
          <a:p>
            <a:r>
              <a:rPr lang="en-GB" sz="3600" dirty="0" smtClean="0">
                <a:solidFill>
                  <a:srgbClr val="FF0000"/>
                </a:solidFill>
              </a:rPr>
              <a:t>Canonical Form </a:t>
            </a:r>
            <a:r>
              <a:rPr lang="en-GB" sz="3600" dirty="0" smtClean="0"/>
              <a:t>of A Feedback Control System</a:t>
            </a:r>
            <a:endParaRPr lang="en-GB" sz="3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052736"/>
            <a:ext cx="3765814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140968"/>
            <a:ext cx="525780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4394908"/>
            <a:ext cx="119062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364" y="4941168"/>
            <a:ext cx="1228725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5517232"/>
            <a:ext cx="1219200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0563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305800" cy="924712"/>
          </a:xfrm>
        </p:spPr>
        <p:txBody>
          <a:bodyPr>
            <a:normAutofit/>
          </a:bodyPr>
          <a:lstStyle/>
          <a:p>
            <a:r>
              <a:rPr lang="en-GB" sz="4000" dirty="0" smtClean="0"/>
              <a:t>Characteristic Equation</a:t>
            </a:r>
            <a:endParaRPr lang="en-GB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63963" y="1124744"/>
            <a:ext cx="903649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563" indent="-182563" algn="just">
              <a:buFont typeface="Arial" pitchFamily="34" charset="0"/>
              <a:buChar char="•"/>
            </a:pPr>
            <a:r>
              <a:rPr lang="en-GB" sz="2400" dirty="0" smtClean="0"/>
              <a:t>The control ratio is the closed loop transfer function of the system.</a:t>
            </a:r>
          </a:p>
          <a:p>
            <a:pPr marL="182563" indent="-182563" algn="just">
              <a:buFont typeface="Arial" pitchFamily="34" charset="0"/>
              <a:buChar char="•"/>
            </a:pPr>
            <a:endParaRPr lang="en-GB" sz="2400" dirty="0" smtClean="0"/>
          </a:p>
          <a:p>
            <a:pPr marL="182563" indent="-182563" algn="just">
              <a:buFont typeface="Arial" pitchFamily="34" charset="0"/>
              <a:buChar char="•"/>
            </a:pPr>
            <a:endParaRPr lang="en-GB" sz="2400" dirty="0" smtClean="0"/>
          </a:p>
          <a:p>
            <a:pPr marL="182563" indent="-182563" algn="just">
              <a:buFont typeface="Arial" pitchFamily="34" charset="0"/>
              <a:buChar char="•"/>
            </a:pPr>
            <a:endParaRPr lang="en-GB" sz="2400" dirty="0" smtClean="0"/>
          </a:p>
          <a:p>
            <a:pPr marL="182563" indent="-182563" algn="just">
              <a:buFont typeface="Arial" pitchFamily="34" charset="0"/>
              <a:buChar char="•"/>
            </a:pPr>
            <a:endParaRPr lang="en-GB" sz="2400" dirty="0" smtClean="0"/>
          </a:p>
          <a:p>
            <a:pPr marL="182563" indent="-182563" algn="just">
              <a:buFont typeface="Arial" pitchFamily="34" charset="0"/>
              <a:buChar char="•"/>
            </a:pPr>
            <a:endParaRPr lang="en-GB" sz="2400" dirty="0" smtClean="0"/>
          </a:p>
          <a:p>
            <a:pPr marL="182563" indent="-182563" algn="just">
              <a:buFont typeface="Arial" pitchFamily="34" charset="0"/>
              <a:buChar char="•"/>
            </a:pPr>
            <a:r>
              <a:rPr lang="en-GB" sz="2400" dirty="0" smtClean="0"/>
              <a:t>The denominator of closed loop transfer function determines the characteristic equation of the system.</a:t>
            </a:r>
          </a:p>
          <a:p>
            <a:pPr marL="182563" indent="-182563" algn="just">
              <a:buFont typeface="Arial" pitchFamily="34" charset="0"/>
              <a:buChar char="•"/>
            </a:pPr>
            <a:endParaRPr lang="en-GB" sz="2400" dirty="0" smtClean="0"/>
          </a:p>
          <a:p>
            <a:pPr marL="182563" indent="-182563" algn="just">
              <a:buFont typeface="Arial" pitchFamily="34" charset="0"/>
              <a:buChar char="•"/>
            </a:pPr>
            <a:r>
              <a:rPr lang="en-GB" sz="2400" dirty="0" smtClean="0"/>
              <a:t>Which is usually determined as:</a:t>
            </a:r>
            <a:endParaRPr lang="en-GB" sz="2400" dirty="0"/>
          </a:p>
        </p:txBody>
      </p:sp>
      <p:graphicFrame>
        <p:nvGraphicFramePr>
          <p:cNvPr id="97282" name="Object 2"/>
          <p:cNvGraphicFramePr>
            <a:graphicFrameLocks noChangeAspect="1"/>
          </p:cNvGraphicFramePr>
          <p:nvPr/>
        </p:nvGraphicFramePr>
        <p:xfrm>
          <a:off x="2771800" y="2067694"/>
          <a:ext cx="3181350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34" name="Equation" r:id="rId3" imgW="1143000" imgH="355320" progId="Equation.3">
                  <p:embed/>
                </p:oleObj>
              </mc:Choice>
              <mc:Fallback>
                <p:oleObj name="Equation" r:id="rId3" imgW="1143000" imgH="35532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800" y="2067694"/>
                        <a:ext cx="3181350" cy="85725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83" name="Object 3"/>
          <p:cNvGraphicFramePr>
            <a:graphicFrameLocks noChangeAspect="1"/>
          </p:cNvGraphicFramePr>
          <p:nvPr/>
        </p:nvGraphicFramePr>
        <p:xfrm>
          <a:off x="3131840" y="5445224"/>
          <a:ext cx="2544763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35" name="Equation" r:id="rId5" imgW="914400" imgH="177480" progId="Equation.3">
                  <p:embed/>
                </p:oleObj>
              </mc:Choice>
              <mc:Fallback>
                <p:oleObj name="Equation" r:id="rId5" imgW="914400" imgH="1774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1840" y="5445224"/>
                        <a:ext cx="2544763" cy="42862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66228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ecture 13-Mathematical Modelling of Liquid Level System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 13-Mathematical Modelling of Liquid Level Systems</Template>
  <TotalTime>826</TotalTime>
  <Words>873</Words>
  <Application>Microsoft Office PowerPoint</Application>
  <PresentationFormat>On-screen Show (4:3)</PresentationFormat>
  <Paragraphs>189</Paragraphs>
  <Slides>56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56</vt:i4>
      </vt:variant>
    </vt:vector>
  </HeadingPairs>
  <TitlesOfParts>
    <vt:vector size="59" baseType="lpstr">
      <vt:lpstr>lecture 13-Mathematical Modelling of Liquid Level Systems</vt:lpstr>
      <vt:lpstr>Equation</vt:lpstr>
      <vt:lpstr>Microsoft Equation 3.0</vt:lpstr>
      <vt:lpstr>Feedback Control Systems (FCS)</vt:lpstr>
      <vt:lpstr>Introduction</vt:lpstr>
      <vt:lpstr>Introduction</vt:lpstr>
      <vt:lpstr>Introduction</vt:lpstr>
      <vt:lpstr>Example-1</vt:lpstr>
      <vt:lpstr>Example-1</vt:lpstr>
      <vt:lpstr>Example-2</vt:lpstr>
      <vt:lpstr>Canonical Form of A Feedback Control System</vt:lpstr>
      <vt:lpstr>Characteristic Equation</vt:lpstr>
      <vt:lpstr>Example-3</vt:lpstr>
      <vt:lpstr>PowerPoint Presentation</vt:lpstr>
      <vt:lpstr>PowerPoint Presentation</vt:lpstr>
      <vt:lpstr>Example-4: Reduce the Block Diagram to Canonical Form.</vt:lpstr>
      <vt:lpstr>Example-4: Continue.</vt:lpstr>
      <vt:lpstr>Example-5</vt:lpstr>
      <vt:lpstr>Example-5</vt:lpstr>
      <vt:lpstr>Example-5</vt:lpstr>
      <vt:lpstr>Example-5 (see example-3)</vt:lpstr>
      <vt:lpstr>Example-6</vt:lpstr>
      <vt:lpstr>PowerPoint Presentation</vt:lpstr>
      <vt:lpstr>PowerPoint Presentation</vt:lpstr>
      <vt:lpstr>PowerPoint Presentation</vt:lpstr>
      <vt:lpstr>Example-7</vt:lpstr>
      <vt:lpstr>Example-7</vt:lpstr>
      <vt:lpstr>Example-7</vt:lpstr>
      <vt:lpstr>Example-7</vt:lpstr>
      <vt:lpstr>PowerPoint Presentation</vt:lpstr>
      <vt:lpstr>Example-7</vt:lpstr>
      <vt:lpstr>Example-7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Example-10: Reduce the Block Diagram.</vt:lpstr>
      <vt:lpstr>Example-10: Continue.</vt:lpstr>
      <vt:lpstr>Example-11: Simplify the block diagram then obtain the close-loop transfer function C(S)/R(S). (from Ogata: Page-47)</vt:lpstr>
      <vt:lpstr>Example-11: Continue.</vt:lpstr>
      <vt:lpstr>Superposition of Multiple Inputs</vt:lpstr>
      <vt:lpstr>Example-12: Multiple Input System. Determine the output C due to inputs R and U using the Superposition Method. </vt:lpstr>
      <vt:lpstr>Example-12: Continue.</vt:lpstr>
      <vt:lpstr>Example-12: Continue.</vt:lpstr>
      <vt:lpstr>Example-13: Multiple-Input System. Determine the output C due to inputs R, U1 and U2 using the Superposition Method. </vt:lpstr>
      <vt:lpstr>Example-13: Continue.</vt:lpstr>
      <vt:lpstr>Example-13: Continue.</vt:lpstr>
      <vt:lpstr>Example-14: Multi-Input Multi-Output System. Determine  C1 and C2 due to R1 and R2.</vt:lpstr>
      <vt:lpstr>Example-14: Continue.</vt:lpstr>
      <vt:lpstr>Example-14: Continue.</vt:lpstr>
      <vt:lpstr>Block Diagram of Armature Controlled D.C Motor</vt:lpstr>
      <vt:lpstr>Block Diagram of Armature Controlled D.C Motor</vt:lpstr>
      <vt:lpstr>Block Diagram of Armature Controlled D.C Motor</vt:lpstr>
      <vt:lpstr>Block Diagram of Armature Controlled D.C Motor</vt:lpstr>
      <vt:lpstr>End of Lectures-8-9</vt:lpstr>
    </vt:vector>
  </TitlesOfParts>
  <Company>University Of Salford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Feedback Control Systems (FCS)</dc:title>
  <dc:creator>Imtiaz Hussain</dc:creator>
  <cp:lastModifiedBy>DR. Imtiaz</cp:lastModifiedBy>
  <cp:revision>106</cp:revision>
  <dcterms:created xsi:type="dcterms:W3CDTF">2013-02-04T13:53:54Z</dcterms:created>
  <dcterms:modified xsi:type="dcterms:W3CDTF">2014-01-27T05:51:26Z</dcterms:modified>
</cp:coreProperties>
</file>