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8" r:id="rId2"/>
    <p:sldId id="300" r:id="rId3"/>
    <p:sldId id="299" r:id="rId4"/>
    <p:sldId id="301" r:id="rId5"/>
    <p:sldId id="302" r:id="rId6"/>
    <p:sldId id="303" r:id="rId7"/>
    <p:sldId id="30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1D"/>
    <a:srgbClr val="FFDC97"/>
    <a:srgbClr val="FFCC66"/>
    <a:srgbClr val="FF6600"/>
    <a:srgbClr val="F5C361"/>
    <a:srgbClr val="FFFF66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249" autoAdjust="0"/>
  </p:normalViewPr>
  <p:slideViewPr>
    <p:cSldViewPr snapToGrid="0">
      <p:cViewPr>
        <p:scale>
          <a:sx n="75" d="100"/>
          <a:sy n="75" d="100"/>
        </p:scale>
        <p:origin x="612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FDB8B5-7F21-408A-85FF-5C5A7EF45083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23/02/2020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all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43EDCD-2864-413D-8F85-11E0B72B4CB9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66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9FDB8B5-7F21-408A-85FF-5C5A7EF45083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D43EDCD-2864-413D-8F85-11E0B72B4CB9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73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FDF2D67-478B-4C14-8837-8C7A5BA03AF8}"/>
              </a:ext>
            </a:extLst>
          </p:cNvPr>
          <p:cNvGrpSpPr/>
          <p:nvPr/>
        </p:nvGrpSpPr>
        <p:grpSpPr>
          <a:xfrm>
            <a:off x="1750086" y="1061621"/>
            <a:ext cx="422325" cy="360002"/>
            <a:chOff x="1750086" y="1061621"/>
            <a:chExt cx="422325" cy="36000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658F918-1322-4DFF-A86C-5709CCAD3AF8}"/>
                </a:ext>
              </a:extLst>
            </p:cNvPr>
            <p:cNvCxnSpPr>
              <a:cxnSpLocks/>
            </p:cNvCxnSpPr>
            <p:nvPr/>
          </p:nvCxnSpPr>
          <p:spPr>
            <a:xfrm rot="4500000" flipV="1">
              <a:off x="1660087" y="1328555"/>
              <a:ext cx="18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22FF98-5D5F-4E54-8BA0-E73AD2440B6C}"/>
                </a:ext>
              </a:extLst>
            </p:cNvPr>
            <p:cNvCxnSpPr>
              <a:cxnSpLocks/>
            </p:cNvCxnSpPr>
            <p:nvPr/>
          </p:nvCxnSpPr>
          <p:spPr>
            <a:xfrm rot="17100000" flipV="1">
              <a:off x="1642986" y="1241622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3C15389-1BCA-4598-9CFF-7FF6D5110930}"/>
                </a:ext>
              </a:extLst>
            </p:cNvPr>
            <p:cNvCxnSpPr>
              <a:cxnSpLocks/>
            </p:cNvCxnSpPr>
            <p:nvPr/>
          </p:nvCxnSpPr>
          <p:spPr>
            <a:xfrm rot="4500000" flipH="1" flipV="1">
              <a:off x="1735816" y="1241621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B91480F-A9DA-4670-87A3-84E2D0841AFD}"/>
                </a:ext>
              </a:extLst>
            </p:cNvPr>
            <p:cNvCxnSpPr>
              <a:cxnSpLocks/>
            </p:cNvCxnSpPr>
            <p:nvPr/>
          </p:nvCxnSpPr>
          <p:spPr>
            <a:xfrm rot="17100000" flipH="1">
              <a:off x="1827147" y="1241622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BDA4E5-F1FB-4EF7-BD9F-C795E8CFA5CF}"/>
                </a:ext>
              </a:extLst>
            </p:cNvPr>
            <p:cNvCxnSpPr>
              <a:cxnSpLocks/>
            </p:cNvCxnSpPr>
            <p:nvPr/>
          </p:nvCxnSpPr>
          <p:spPr>
            <a:xfrm rot="4500000" flipH="1" flipV="1">
              <a:off x="1919977" y="1241620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7D05423-5982-4D43-A312-1D6ECC40E4FA}"/>
                </a:ext>
              </a:extLst>
            </p:cNvPr>
            <p:cNvCxnSpPr>
              <a:cxnSpLocks/>
            </p:cNvCxnSpPr>
            <p:nvPr/>
          </p:nvCxnSpPr>
          <p:spPr>
            <a:xfrm rot="17100000">
              <a:off x="2082411" y="1328553"/>
              <a:ext cx="18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A77285-6150-4A25-A9EB-E568DA8273CF}"/>
                  </a:ext>
                </a:extLst>
              </p:cNvPr>
              <p:cNvSpPr txBox="1"/>
              <p:nvPr/>
            </p:nvSpPr>
            <p:spPr>
              <a:xfrm>
                <a:off x="1676745" y="738483"/>
                <a:ext cx="565860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ar-EG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0" lang="ar-EG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0" lang="ar-EG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0" lang="en-GB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ar-EG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A77285-6150-4A25-A9EB-E568DA827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745" y="738483"/>
                <a:ext cx="565860" cy="276999"/>
              </a:xfrm>
              <a:prstGeom prst="rect">
                <a:avLst/>
              </a:prstGeom>
              <a:blipFill>
                <a:blip r:embed="rId2"/>
                <a:stretch>
                  <a:fillRect l="-8602" r="-10753" b="-6522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A6B54A46-304F-4C15-A61C-7854064238A0}"/>
              </a:ext>
            </a:extLst>
          </p:cNvPr>
          <p:cNvGrpSpPr/>
          <p:nvPr/>
        </p:nvGrpSpPr>
        <p:grpSpPr>
          <a:xfrm>
            <a:off x="3771121" y="905090"/>
            <a:ext cx="1248855" cy="512992"/>
            <a:chOff x="3771121" y="905090"/>
            <a:chExt cx="1248855" cy="512992"/>
          </a:xfrm>
        </p:grpSpPr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6D43CF70-A733-4F27-9523-8CD0D6DDD2C7}"/>
                </a:ext>
              </a:extLst>
            </p:cNvPr>
            <p:cNvSpPr/>
            <p:nvPr/>
          </p:nvSpPr>
          <p:spPr>
            <a:xfrm rot="333008">
              <a:off x="4844599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5DB15A34-E183-4BE7-8F23-E51194DC8DF9}"/>
                </a:ext>
              </a:extLst>
            </p:cNvPr>
            <p:cNvSpPr/>
            <p:nvPr/>
          </p:nvSpPr>
          <p:spPr>
            <a:xfrm rot="20943522" flipH="1">
              <a:off x="4872822" y="1027344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D2C2D4AA-33AF-42F0-B1D6-B76DC976CCC6}"/>
                </a:ext>
              </a:extLst>
            </p:cNvPr>
            <p:cNvSpPr/>
            <p:nvPr/>
          </p:nvSpPr>
          <p:spPr>
            <a:xfrm rot="333008">
              <a:off x="4706296" y="1029858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69EE39ED-77BA-4222-ABCF-A0B1934F2093}"/>
                </a:ext>
              </a:extLst>
            </p:cNvPr>
            <p:cNvSpPr/>
            <p:nvPr/>
          </p:nvSpPr>
          <p:spPr>
            <a:xfrm rot="20943522" flipH="1">
              <a:off x="4734519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78861215-50FA-4B4C-8061-EB735CA13825}"/>
                </a:ext>
              </a:extLst>
            </p:cNvPr>
            <p:cNvSpPr/>
            <p:nvPr/>
          </p:nvSpPr>
          <p:spPr>
            <a:xfrm flipH="1">
              <a:off x="4737028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6B7BB04D-C262-4037-93DD-66CE25079183}"/>
                </a:ext>
              </a:extLst>
            </p:cNvPr>
            <p:cNvSpPr/>
            <p:nvPr/>
          </p:nvSpPr>
          <p:spPr>
            <a:xfrm rot="20943522" flipH="1">
              <a:off x="4597360" y="1027344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D21C5B7E-C34B-4B77-91A0-E62911F696EE}"/>
                </a:ext>
              </a:extLst>
            </p:cNvPr>
            <p:cNvSpPr/>
            <p:nvPr/>
          </p:nvSpPr>
          <p:spPr>
            <a:xfrm rot="333008">
              <a:off x="4569137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C4F5E54F-7FD2-4500-850E-962C3A3ABBD6}"/>
                </a:ext>
              </a:extLst>
            </p:cNvPr>
            <p:cNvSpPr/>
            <p:nvPr/>
          </p:nvSpPr>
          <p:spPr>
            <a:xfrm rot="333008">
              <a:off x="4430834" y="1029858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35B99709-B0E0-410A-852C-35459C61044D}"/>
                </a:ext>
              </a:extLst>
            </p:cNvPr>
            <p:cNvSpPr/>
            <p:nvPr/>
          </p:nvSpPr>
          <p:spPr>
            <a:xfrm rot="20943522" flipH="1">
              <a:off x="4459057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744FCAFE-CA0A-4650-A3F3-929F5BFF9047}"/>
                </a:ext>
              </a:extLst>
            </p:cNvPr>
            <p:cNvSpPr/>
            <p:nvPr/>
          </p:nvSpPr>
          <p:spPr>
            <a:xfrm flipH="1">
              <a:off x="4461566" y="905090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B2C12CC3-C03C-4912-B0FB-0128EB0FDA84}"/>
                </a:ext>
              </a:extLst>
            </p:cNvPr>
            <p:cNvSpPr/>
            <p:nvPr/>
          </p:nvSpPr>
          <p:spPr>
            <a:xfrm flipH="1">
              <a:off x="4599973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424D64F1-74FA-4B5B-BD1E-BE3CA50996EF}"/>
                </a:ext>
              </a:extLst>
            </p:cNvPr>
            <p:cNvSpPr/>
            <p:nvPr/>
          </p:nvSpPr>
          <p:spPr>
            <a:xfrm flipH="1">
              <a:off x="4323304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346243C8-C29F-4FBE-A456-1F39719CDE19}"/>
                </a:ext>
              </a:extLst>
            </p:cNvPr>
            <p:cNvSpPr/>
            <p:nvPr/>
          </p:nvSpPr>
          <p:spPr>
            <a:xfrm rot="333008">
              <a:off x="4292416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4F89DD61-39D2-428E-BDD9-A79A47E49D9E}"/>
                </a:ext>
              </a:extLst>
            </p:cNvPr>
            <p:cNvSpPr/>
            <p:nvPr/>
          </p:nvSpPr>
          <p:spPr>
            <a:xfrm rot="20943522" flipH="1">
              <a:off x="4320639" y="1027344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DEA1DE5C-1C9A-44DB-A610-4BBCB0AF8501}"/>
                </a:ext>
              </a:extLst>
            </p:cNvPr>
            <p:cNvSpPr/>
            <p:nvPr/>
          </p:nvSpPr>
          <p:spPr>
            <a:xfrm rot="333008">
              <a:off x="4154113" y="1029858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28801CFE-3D4E-4840-83DC-CC14471A488B}"/>
                </a:ext>
              </a:extLst>
            </p:cNvPr>
            <p:cNvSpPr/>
            <p:nvPr/>
          </p:nvSpPr>
          <p:spPr>
            <a:xfrm rot="20943522" flipH="1">
              <a:off x="4182336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0B3E54D0-21F2-46AA-A1FF-B4F6D90A7F82}"/>
                </a:ext>
              </a:extLst>
            </p:cNvPr>
            <p:cNvSpPr/>
            <p:nvPr/>
          </p:nvSpPr>
          <p:spPr>
            <a:xfrm flipH="1">
              <a:off x="4184845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534D25B3-5FC7-443F-91FD-D5F4CCECF992}"/>
                </a:ext>
              </a:extLst>
            </p:cNvPr>
            <p:cNvSpPr/>
            <p:nvPr/>
          </p:nvSpPr>
          <p:spPr>
            <a:xfrm rot="20943522" flipH="1">
              <a:off x="4045177" y="1027344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ED384AEE-463E-4ED5-B84F-3F36DF640D1B}"/>
                </a:ext>
              </a:extLst>
            </p:cNvPr>
            <p:cNvSpPr/>
            <p:nvPr/>
          </p:nvSpPr>
          <p:spPr>
            <a:xfrm rot="333008">
              <a:off x="4016954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449D493A-AB35-42AB-B5AC-1AB7C36746E8}"/>
                </a:ext>
              </a:extLst>
            </p:cNvPr>
            <p:cNvSpPr/>
            <p:nvPr/>
          </p:nvSpPr>
          <p:spPr>
            <a:xfrm rot="333008">
              <a:off x="3878651" y="1029858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1620C6B1-5EFF-4848-BD3D-EE1F1AF556DB}"/>
                </a:ext>
              </a:extLst>
            </p:cNvPr>
            <p:cNvSpPr/>
            <p:nvPr/>
          </p:nvSpPr>
          <p:spPr>
            <a:xfrm rot="20943522" flipH="1">
              <a:off x="3906874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9F23453F-970D-4428-B314-E5E773CA4AD5}"/>
                </a:ext>
              </a:extLst>
            </p:cNvPr>
            <p:cNvSpPr/>
            <p:nvPr/>
          </p:nvSpPr>
          <p:spPr>
            <a:xfrm flipH="1">
              <a:off x="3909383" y="905090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D812D8BD-C7F8-4682-BC5C-B54A40F4C4A1}"/>
                </a:ext>
              </a:extLst>
            </p:cNvPr>
            <p:cNvSpPr/>
            <p:nvPr/>
          </p:nvSpPr>
          <p:spPr>
            <a:xfrm flipH="1">
              <a:off x="4047790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7DC3973D-D10E-41D4-B6A9-6E3CCD596C07}"/>
                </a:ext>
              </a:extLst>
            </p:cNvPr>
            <p:cNvSpPr/>
            <p:nvPr/>
          </p:nvSpPr>
          <p:spPr>
            <a:xfrm flipH="1">
              <a:off x="3771121" y="905090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22F6AC-8DD5-49D1-8D63-43B96290B2FA}"/>
              </a:ext>
            </a:extLst>
          </p:cNvPr>
          <p:cNvCxnSpPr>
            <a:cxnSpLocks/>
          </p:cNvCxnSpPr>
          <p:nvPr/>
        </p:nvCxnSpPr>
        <p:spPr>
          <a:xfrm flipH="1">
            <a:off x="5023693" y="1243497"/>
            <a:ext cx="70595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BB607ED-D822-496C-BADD-3FAA06F9B5EC}"/>
              </a:ext>
            </a:extLst>
          </p:cNvPr>
          <p:cNvCxnSpPr>
            <a:cxnSpLocks/>
          </p:cNvCxnSpPr>
          <p:nvPr/>
        </p:nvCxnSpPr>
        <p:spPr>
          <a:xfrm flipH="1">
            <a:off x="2195706" y="1243497"/>
            <a:ext cx="1581428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261CF68-151B-4794-A1C7-E7730AEA22BD}"/>
              </a:ext>
            </a:extLst>
          </p:cNvPr>
          <p:cNvCxnSpPr>
            <a:cxnSpLocks/>
          </p:cNvCxnSpPr>
          <p:nvPr/>
        </p:nvCxnSpPr>
        <p:spPr>
          <a:xfrm flipH="1">
            <a:off x="866048" y="1243497"/>
            <a:ext cx="86074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B60A0B-2F49-4D57-B7C4-29E2A288C6BC}"/>
              </a:ext>
            </a:extLst>
          </p:cNvPr>
          <p:cNvGrpSpPr/>
          <p:nvPr/>
        </p:nvGrpSpPr>
        <p:grpSpPr>
          <a:xfrm>
            <a:off x="506048" y="1241620"/>
            <a:ext cx="720000" cy="2187380"/>
            <a:chOff x="506048" y="1241620"/>
            <a:chExt cx="720000" cy="218738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DBB6F49-6AF2-4847-B7A3-B96B23C64A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8142" y="2605135"/>
              <a:ext cx="0" cy="823865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05C9928-BA80-4650-92FE-75119BE6A2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8143" y="1241620"/>
              <a:ext cx="0" cy="128811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A8188E-66B0-43D4-9A53-84B1AE05488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66048" y="2170608"/>
              <a:ext cx="0" cy="720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76F8BCF-7590-4CD3-857C-A229F81BBCF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66048" y="2425135"/>
              <a:ext cx="0" cy="360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8892E96-7E09-4EF4-B3BE-D12A57949536}"/>
              </a:ext>
            </a:extLst>
          </p:cNvPr>
          <p:cNvCxnSpPr>
            <a:cxnSpLocks/>
          </p:cNvCxnSpPr>
          <p:nvPr/>
        </p:nvCxnSpPr>
        <p:spPr>
          <a:xfrm flipV="1">
            <a:off x="5729648" y="1241620"/>
            <a:ext cx="0" cy="87689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D731FA9-B431-4897-ACC6-2B69AFB72210}"/>
              </a:ext>
            </a:extLst>
          </p:cNvPr>
          <p:cNvCxnSpPr/>
          <p:nvPr/>
        </p:nvCxnSpPr>
        <p:spPr>
          <a:xfrm rot="16200000">
            <a:off x="5286065" y="2985416"/>
            <a:ext cx="88716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8FAA32-A113-44CF-B921-372602666BBE}"/>
              </a:ext>
            </a:extLst>
          </p:cNvPr>
          <p:cNvGrpSpPr/>
          <p:nvPr/>
        </p:nvGrpSpPr>
        <p:grpSpPr>
          <a:xfrm>
            <a:off x="5369649" y="1996019"/>
            <a:ext cx="720001" cy="669673"/>
            <a:chOff x="5369649" y="1996019"/>
            <a:chExt cx="720001" cy="669673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D5343DA-8C3F-4801-8F2D-ABFE5966C82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633692" y="2569714"/>
              <a:ext cx="19195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3E98ED6-8841-4A6E-B97B-4488CF70BBC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633692" y="2091998"/>
              <a:ext cx="19195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F825C65-48D7-4E1B-B54E-77207993C96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29650" y="1827957"/>
              <a:ext cx="0" cy="720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CA5B803-73E7-4C07-906A-7AF04B7D6AC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29649" y="2113715"/>
              <a:ext cx="0" cy="720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FE027FD-317C-4766-B7BF-0840D48687BC}"/>
                </a:ext>
              </a:extLst>
            </p:cNvPr>
            <p:cNvSpPr/>
            <p:nvPr/>
          </p:nvSpPr>
          <p:spPr>
            <a:xfrm>
              <a:off x="5369650" y="2198774"/>
              <a:ext cx="719994" cy="262800"/>
            </a:xfrm>
            <a:prstGeom prst="rect">
              <a:avLst/>
            </a:prstGeom>
            <a:pattFill prst="wd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2C24493-94A2-4779-B0E2-0F114EC68C51}"/>
              </a:ext>
            </a:extLst>
          </p:cNvPr>
          <p:cNvCxnSpPr>
            <a:cxnSpLocks/>
          </p:cNvCxnSpPr>
          <p:nvPr/>
        </p:nvCxnSpPr>
        <p:spPr>
          <a:xfrm flipH="1">
            <a:off x="866048" y="3428999"/>
            <a:ext cx="486359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597484B-5649-483E-8BA1-A7B84953E0D9}"/>
              </a:ext>
            </a:extLst>
          </p:cNvPr>
          <p:cNvCxnSpPr>
            <a:cxnSpLocks/>
          </p:cNvCxnSpPr>
          <p:nvPr/>
        </p:nvCxnSpPr>
        <p:spPr>
          <a:xfrm flipH="1">
            <a:off x="5729647" y="1243497"/>
            <a:ext cx="198936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B3930B9-D97F-4304-A862-C123A58323C7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7719008" y="1241620"/>
            <a:ext cx="1" cy="64405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B13F455-8D48-4239-BE85-3731FD8049B4}"/>
              </a:ext>
            </a:extLst>
          </p:cNvPr>
          <p:cNvCxnSpPr>
            <a:cxnSpLocks/>
          </p:cNvCxnSpPr>
          <p:nvPr/>
        </p:nvCxnSpPr>
        <p:spPr>
          <a:xfrm flipV="1">
            <a:off x="7719009" y="2774662"/>
            <a:ext cx="0" cy="654337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5CC6058-E5DA-4285-BF20-F40877B513D2}"/>
              </a:ext>
            </a:extLst>
          </p:cNvPr>
          <p:cNvCxnSpPr>
            <a:cxnSpLocks/>
          </p:cNvCxnSpPr>
          <p:nvPr/>
        </p:nvCxnSpPr>
        <p:spPr>
          <a:xfrm flipH="1">
            <a:off x="5729647" y="3428999"/>
            <a:ext cx="198936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12E1A53-905C-4BFF-9132-9C3D321B511A}"/>
              </a:ext>
            </a:extLst>
          </p:cNvPr>
          <p:cNvGrpSpPr/>
          <p:nvPr/>
        </p:nvGrpSpPr>
        <p:grpSpPr>
          <a:xfrm>
            <a:off x="7353248" y="1885678"/>
            <a:ext cx="731520" cy="888984"/>
            <a:chOff x="7353248" y="1885678"/>
            <a:chExt cx="731520" cy="888984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89E51C0-595D-4018-A62F-6ADE33C7BDA9}"/>
                </a:ext>
              </a:extLst>
            </p:cNvPr>
            <p:cNvSpPr/>
            <p:nvPr/>
          </p:nvSpPr>
          <p:spPr>
            <a:xfrm>
              <a:off x="7581848" y="1885678"/>
              <a:ext cx="274320" cy="23283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7AF5E67-DBEE-4E78-876F-B9670373AAA3}"/>
                </a:ext>
              </a:extLst>
            </p:cNvPr>
            <p:cNvSpPr/>
            <p:nvPr/>
          </p:nvSpPr>
          <p:spPr>
            <a:xfrm>
              <a:off x="7581848" y="2527858"/>
              <a:ext cx="274320" cy="24680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46BC322-AA09-4D70-840A-F7E46502777E}"/>
                </a:ext>
              </a:extLst>
            </p:cNvPr>
            <p:cNvSpPr/>
            <p:nvPr/>
          </p:nvSpPr>
          <p:spPr>
            <a:xfrm>
              <a:off x="7353248" y="1957426"/>
              <a:ext cx="731520" cy="7315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7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039EBCE-384A-40C5-BA95-76A2ADE6FD16}"/>
              </a:ext>
            </a:extLst>
          </p:cNvPr>
          <p:cNvGrpSpPr/>
          <p:nvPr/>
        </p:nvGrpSpPr>
        <p:grpSpPr>
          <a:xfrm>
            <a:off x="5853581" y="3255749"/>
            <a:ext cx="4630119" cy="2745000"/>
            <a:chOff x="1640175" y="683999"/>
            <a:chExt cx="4630119" cy="2745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658F918-1322-4DFF-A86C-5709CCAD3AF8}"/>
                </a:ext>
              </a:extLst>
            </p:cNvPr>
            <p:cNvCxnSpPr>
              <a:cxnSpLocks/>
            </p:cNvCxnSpPr>
            <p:nvPr/>
          </p:nvCxnSpPr>
          <p:spPr>
            <a:xfrm rot="4500000" flipV="1">
              <a:off x="4638856" y="1328555"/>
              <a:ext cx="18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22FF98-5D5F-4E54-8BA0-E73AD2440B6C}"/>
                </a:ext>
              </a:extLst>
            </p:cNvPr>
            <p:cNvCxnSpPr>
              <a:cxnSpLocks/>
            </p:cNvCxnSpPr>
            <p:nvPr/>
          </p:nvCxnSpPr>
          <p:spPr>
            <a:xfrm rot="17100000" flipV="1">
              <a:off x="4621755" y="1241622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3C15389-1BCA-4598-9CFF-7FF6D5110930}"/>
                </a:ext>
              </a:extLst>
            </p:cNvPr>
            <p:cNvCxnSpPr>
              <a:cxnSpLocks/>
            </p:cNvCxnSpPr>
            <p:nvPr/>
          </p:nvCxnSpPr>
          <p:spPr>
            <a:xfrm rot="4500000" flipH="1" flipV="1">
              <a:off x="4714585" y="1241621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B91480F-A9DA-4670-87A3-84E2D0841AFD}"/>
                </a:ext>
              </a:extLst>
            </p:cNvPr>
            <p:cNvCxnSpPr>
              <a:cxnSpLocks/>
            </p:cNvCxnSpPr>
            <p:nvPr/>
          </p:nvCxnSpPr>
          <p:spPr>
            <a:xfrm rot="17100000" flipH="1">
              <a:off x="4805916" y="1241622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BDA4E5-F1FB-4EF7-BD9F-C795E8CFA5CF}"/>
                </a:ext>
              </a:extLst>
            </p:cNvPr>
            <p:cNvCxnSpPr>
              <a:cxnSpLocks/>
            </p:cNvCxnSpPr>
            <p:nvPr/>
          </p:nvCxnSpPr>
          <p:spPr>
            <a:xfrm rot="4500000" flipH="1" flipV="1">
              <a:off x="4898746" y="1241620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7D05423-5982-4D43-A312-1D6ECC40E4FA}"/>
                </a:ext>
              </a:extLst>
            </p:cNvPr>
            <p:cNvCxnSpPr>
              <a:cxnSpLocks/>
            </p:cNvCxnSpPr>
            <p:nvPr/>
          </p:nvCxnSpPr>
          <p:spPr>
            <a:xfrm rot="17100000">
              <a:off x="5061180" y="1328553"/>
              <a:ext cx="18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3A77285-6150-4A25-A9EB-E568DA8273CF}"/>
                    </a:ext>
                  </a:extLst>
                </p:cNvPr>
                <p:cNvSpPr txBox="1"/>
                <p:nvPr/>
              </p:nvSpPr>
              <p:spPr>
                <a:xfrm>
                  <a:off x="4842234" y="738483"/>
                  <a:ext cx="195566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R</m:t>
                        </m:r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3A77285-6150-4A25-A9EB-E568DA8273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2234" y="738483"/>
                  <a:ext cx="19556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1250" r="-28125" b="-8889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922F6AC-8DD5-49D1-8D63-43B96290B2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74475" y="1243497"/>
              <a:ext cx="555173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BB607ED-D822-496C-BADD-3FAA06F9B5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5707" y="1243497"/>
              <a:ext cx="49431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05C9928-BA80-4650-92FE-75119BE6A2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5706" y="1241621"/>
              <a:ext cx="0" cy="105642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A8188E-66B0-43D4-9A53-84B1AE05488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93611" y="1938047"/>
              <a:ext cx="0" cy="720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76F8BCF-7590-4CD3-857C-A229F81BBCF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93611" y="2192574"/>
              <a:ext cx="0" cy="360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8892E96-7E09-4EF4-B3BE-D12A579495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9648" y="1241620"/>
              <a:ext cx="0" cy="101284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D731FA9-B431-4897-ACC6-2B69AFB722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9648" y="2407210"/>
              <a:ext cx="0" cy="102178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F825C65-48D7-4E1B-B54E-77207993C96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29650" y="1894461"/>
              <a:ext cx="0" cy="72000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CA5B803-73E7-4C07-906A-7AF04B7D6AC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29649" y="2047211"/>
              <a:ext cx="0" cy="72000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AC3AA96-6790-4C61-871D-271678092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5706" y="2372574"/>
              <a:ext cx="0" cy="1056425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2C24493-94A2-4779-B0E2-0F114EC68C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5706" y="3428999"/>
              <a:ext cx="353394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7FBF6AA-7DE0-4BED-9C64-13CB5AE349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6227" y="1243497"/>
              <a:ext cx="76933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F46E247-E1EA-4BE4-BC8A-4EEC41451E47}"/>
                    </a:ext>
                  </a:extLst>
                </p:cNvPr>
                <p:cNvSpPr txBox="1"/>
                <p:nvPr/>
              </p:nvSpPr>
              <p:spPr>
                <a:xfrm>
                  <a:off x="6087552" y="2182066"/>
                  <a:ext cx="182742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C</m:t>
                        </m:r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F46E247-E1EA-4BE4-BC8A-4EEC41451E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7552" y="2182066"/>
                  <a:ext cx="18274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6667" r="-43333" b="-6667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7F62262-98EE-46B8-9156-E5EA85DF7AAE}"/>
                    </a:ext>
                  </a:extLst>
                </p:cNvPr>
                <p:cNvSpPr txBox="1"/>
                <p:nvPr/>
              </p:nvSpPr>
              <p:spPr>
                <a:xfrm>
                  <a:off x="1640175" y="2197749"/>
                  <a:ext cx="184666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0" lang="en-GB" sz="18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7F62262-98EE-46B8-9156-E5EA85DF7A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0175" y="2197749"/>
                  <a:ext cx="18466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2258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A450F0F-2F80-4623-B81D-A4A7D01D5157}"/>
                    </a:ext>
                  </a:extLst>
                </p:cNvPr>
                <p:cNvSpPr txBox="1"/>
                <p:nvPr/>
              </p:nvSpPr>
              <p:spPr>
                <a:xfrm>
                  <a:off x="3936227" y="2197749"/>
                  <a:ext cx="52900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ctr" defTabSz="914400" rtl="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0" lang="en-GB" sz="18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A450F0F-2F80-4623-B81D-A4A7D01D51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6227" y="2197749"/>
                  <a:ext cx="5290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55556" r="-188889" b="-6522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F3CC02D7-B338-4E0F-8D6A-D701DC75755C}"/>
                </a:ext>
              </a:extLst>
            </p:cNvPr>
            <p:cNvSpPr/>
            <p:nvPr/>
          </p:nvSpPr>
          <p:spPr>
            <a:xfrm flipH="1">
              <a:off x="3688357" y="2061928"/>
              <a:ext cx="548640" cy="548640"/>
            </a:xfrm>
            <a:prstGeom prst="arc">
              <a:avLst>
                <a:gd name="adj1" fmla="val 14712621"/>
                <a:gd name="adj2" fmla="val 5048999"/>
              </a:avLst>
            </a:prstGeom>
            <a:ln>
              <a:headEnd type="stealth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6D43CF70-A733-4F27-9523-8CD0D6DDD2C7}"/>
                </a:ext>
              </a:extLst>
            </p:cNvPr>
            <p:cNvSpPr/>
            <p:nvPr/>
          </p:nvSpPr>
          <p:spPr>
            <a:xfrm rot="333008">
              <a:off x="3763504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5DB15A34-E183-4BE7-8F23-E51194DC8DF9}"/>
                </a:ext>
              </a:extLst>
            </p:cNvPr>
            <p:cNvSpPr/>
            <p:nvPr/>
          </p:nvSpPr>
          <p:spPr>
            <a:xfrm rot="20943522" flipH="1">
              <a:off x="3791727" y="1027344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D2C2D4AA-33AF-42F0-B1D6-B76DC976CCC6}"/>
                </a:ext>
              </a:extLst>
            </p:cNvPr>
            <p:cNvSpPr/>
            <p:nvPr/>
          </p:nvSpPr>
          <p:spPr>
            <a:xfrm rot="333008">
              <a:off x="3625201" y="1029858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69EE39ED-77BA-4222-ABCF-A0B1934F2093}"/>
                </a:ext>
              </a:extLst>
            </p:cNvPr>
            <p:cNvSpPr/>
            <p:nvPr/>
          </p:nvSpPr>
          <p:spPr>
            <a:xfrm rot="20943522" flipH="1">
              <a:off x="3653424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78861215-50FA-4B4C-8061-EB735CA13825}"/>
                </a:ext>
              </a:extLst>
            </p:cNvPr>
            <p:cNvSpPr/>
            <p:nvPr/>
          </p:nvSpPr>
          <p:spPr>
            <a:xfrm flipH="1">
              <a:off x="3655933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6B7BB04D-C262-4037-93DD-66CE25079183}"/>
                </a:ext>
              </a:extLst>
            </p:cNvPr>
            <p:cNvSpPr/>
            <p:nvPr/>
          </p:nvSpPr>
          <p:spPr>
            <a:xfrm rot="20943522" flipH="1">
              <a:off x="3516265" y="1027344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D21C5B7E-C34B-4B77-91A0-E62911F696EE}"/>
                </a:ext>
              </a:extLst>
            </p:cNvPr>
            <p:cNvSpPr/>
            <p:nvPr/>
          </p:nvSpPr>
          <p:spPr>
            <a:xfrm rot="333008">
              <a:off x="3488042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C4F5E54F-7FD2-4500-850E-962C3A3ABBD6}"/>
                </a:ext>
              </a:extLst>
            </p:cNvPr>
            <p:cNvSpPr/>
            <p:nvPr/>
          </p:nvSpPr>
          <p:spPr>
            <a:xfrm rot="333008">
              <a:off x="3349739" y="1029858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35B99709-B0E0-410A-852C-35459C61044D}"/>
                </a:ext>
              </a:extLst>
            </p:cNvPr>
            <p:cNvSpPr/>
            <p:nvPr/>
          </p:nvSpPr>
          <p:spPr>
            <a:xfrm rot="20943522" flipH="1">
              <a:off x="3377962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744FCAFE-CA0A-4650-A3F3-929F5BFF9047}"/>
                </a:ext>
              </a:extLst>
            </p:cNvPr>
            <p:cNvSpPr/>
            <p:nvPr/>
          </p:nvSpPr>
          <p:spPr>
            <a:xfrm flipH="1">
              <a:off x="3380471" y="905090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B2C12CC3-C03C-4912-B0FB-0128EB0FDA84}"/>
                </a:ext>
              </a:extLst>
            </p:cNvPr>
            <p:cNvSpPr/>
            <p:nvPr/>
          </p:nvSpPr>
          <p:spPr>
            <a:xfrm flipH="1">
              <a:off x="3518878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424D64F1-74FA-4B5B-BD1E-BE3CA50996EF}"/>
                </a:ext>
              </a:extLst>
            </p:cNvPr>
            <p:cNvSpPr/>
            <p:nvPr/>
          </p:nvSpPr>
          <p:spPr>
            <a:xfrm flipH="1">
              <a:off x="3242209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346243C8-C29F-4FBE-A456-1F39719CDE19}"/>
                </a:ext>
              </a:extLst>
            </p:cNvPr>
            <p:cNvSpPr/>
            <p:nvPr/>
          </p:nvSpPr>
          <p:spPr>
            <a:xfrm rot="333008">
              <a:off x="3211321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4F89DD61-39D2-428E-BDD9-A79A47E49D9E}"/>
                </a:ext>
              </a:extLst>
            </p:cNvPr>
            <p:cNvSpPr/>
            <p:nvPr/>
          </p:nvSpPr>
          <p:spPr>
            <a:xfrm rot="20943522" flipH="1">
              <a:off x="3239544" y="1027344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DEA1DE5C-1C9A-44DB-A610-4BBCB0AF8501}"/>
                </a:ext>
              </a:extLst>
            </p:cNvPr>
            <p:cNvSpPr/>
            <p:nvPr/>
          </p:nvSpPr>
          <p:spPr>
            <a:xfrm rot="333008">
              <a:off x="3073018" y="1029858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28801CFE-3D4E-4840-83DC-CC14471A488B}"/>
                </a:ext>
              </a:extLst>
            </p:cNvPr>
            <p:cNvSpPr/>
            <p:nvPr/>
          </p:nvSpPr>
          <p:spPr>
            <a:xfrm rot="20943522" flipH="1">
              <a:off x="3101241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0B3E54D0-21F2-46AA-A1FF-B4F6D90A7F82}"/>
                </a:ext>
              </a:extLst>
            </p:cNvPr>
            <p:cNvSpPr/>
            <p:nvPr/>
          </p:nvSpPr>
          <p:spPr>
            <a:xfrm flipH="1">
              <a:off x="3103750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534D25B3-5FC7-443F-91FD-D5F4CCECF992}"/>
                </a:ext>
              </a:extLst>
            </p:cNvPr>
            <p:cNvSpPr/>
            <p:nvPr/>
          </p:nvSpPr>
          <p:spPr>
            <a:xfrm rot="20943522" flipH="1">
              <a:off x="2964082" y="1027344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ED384AEE-463E-4ED5-B84F-3F36DF640D1B}"/>
                </a:ext>
              </a:extLst>
            </p:cNvPr>
            <p:cNvSpPr/>
            <p:nvPr/>
          </p:nvSpPr>
          <p:spPr>
            <a:xfrm rot="333008">
              <a:off x="2935859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449D493A-AB35-42AB-B5AC-1AB7C36746E8}"/>
                </a:ext>
              </a:extLst>
            </p:cNvPr>
            <p:cNvSpPr/>
            <p:nvPr/>
          </p:nvSpPr>
          <p:spPr>
            <a:xfrm rot="333008">
              <a:off x="2797556" y="1029858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1620C6B1-5EFF-4848-BD3D-EE1F1AF556DB}"/>
                </a:ext>
              </a:extLst>
            </p:cNvPr>
            <p:cNvSpPr/>
            <p:nvPr/>
          </p:nvSpPr>
          <p:spPr>
            <a:xfrm rot="20943522" flipH="1">
              <a:off x="2825779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9F23453F-970D-4428-B314-E5E773CA4AD5}"/>
                </a:ext>
              </a:extLst>
            </p:cNvPr>
            <p:cNvSpPr/>
            <p:nvPr/>
          </p:nvSpPr>
          <p:spPr>
            <a:xfrm flipH="1">
              <a:off x="2828288" y="905090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D812D8BD-C7F8-4682-BC5C-B54A40F4C4A1}"/>
                </a:ext>
              </a:extLst>
            </p:cNvPr>
            <p:cNvSpPr/>
            <p:nvPr/>
          </p:nvSpPr>
          <p:spPr>
            <a:xfrm flipH="1">
              <a:off x="2966695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7DC3973D-D10E-41D4-B6A9-6E3CCD596C07}"/>
                </a:ext>
              </a:extLst>
            </p:cNvPr>
            <p:cNvSpPr/>
            <p:nvPr/>
          </p:nvSpPr>
          <p:spPr>
            <a:xfrm flipH="1">
              <a:off x="2690026" y="905090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43E25CF-4DC5-4075-82B9-38D158DE327E}"/>
                    </a:ext>
                  </a:extLst>
                </p:cNvPr>
                <p:cNvSpPr txBox="1"/>
                <p:nvPr/>
              </p:nvSpPr>
              <p:spPr>
                <a:xfrm>
                  <a:off x="3223916" y="683999"/>
                  <a:ext cx="181075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L</m:t>
                        </m:r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43E25CF-4DC5-4075-82B9-38D158DE32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916" y="683999"/>
                  <a:ext cx="18107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6667" r="-30000" b="-6522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0306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2C24493-94A2-4779-B0E2-0F114EC68C51}"/>
              </a:ext>
            </a:extLst>
          </p:cNvPr>
          <p:cNvCxnSpPr>
            <a:cxnSpLocks/>
          </p:cNvCxnSpPr>
          <p:nvPr/>
        </p:nvCxnSpPr>
        <p:spPr>
          <a:xfrm flipH="1">
            <a:off x="1504950" y="3428999"/>
            <a:ext cx="2329973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B3930B9-D97F-4304-A862-C123A58323C7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5623929" y="1241620"/>
            <a:ext cx="1" cy="64405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B13F455-8D48-4239-BE85-3731FD8049B4}"/>
              </a:ext>
            </a:extLst>
          </p:cNvPr>
          <p:cNvCxnSpPr>
            <a:cxnSpLocks/>
          </p:cNvCxnSpPr>
          <p:nvPr/>
        </p:nvCxnSpPr>
        <p:spPr>
          <a:xfrm flipV="1">
            <a:off x="5623930" y="2774662"/>
            <a:ext cx="0" cy="654337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5CC6058-E5DA-4285-BF20-F40877B513D2}"/>
              </a:ext>
            </a:extLst>
          </p:cNvPr>
          <p:cNvCxnSpPr>
            <a:cxnSpLocks/>
          </p:cNvCxnSpPr>
          <p:nvPr/>
        </p:nvCxnSpPr>
        <p:spPr>
          <a:xfrm flipH="1">
            <a:off x="5623929" y="3428999"/>
            <a:ext cx="3614525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12E1A53-905C-4BFF-9132-9C3D321B511A}"/>
              </a:ext>
            </a:extLst>
          </p:cNvPr>
          <p:cNvGrpSpPr/>
          <p:nvPr/>
        </p:nvGrpSpPr>
        <p:grpSpPr>
          <a:xfrm>
            <a:off x="5258169" y="1885678"/>
            <a:ext cx="731520" cy="888984"/>
            <a:chOff x="7353248" y="1885678"/>
            <a:chExt cx="731520" cy="888984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89E51C0-595D-4018-A62F-6ADE33C7BDA9}"/>
                </a:ext>
              </a:extLst>
            </p:cNvPr>
            <p:cNvSpPr/>
            <p:nvPr/>
          </p:nvSpPr>
          <p:spPr>
            <a:xfrm>
              <a:off x="7581848" y="1885678"/>
              <a:ext cx="274320" cy="23283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7AF5E67-DBEE-4E78-876F-B9670373AAA3}"/>
                </a:ext>
              </a:extLst>
            </p:cNvPr>
            <p:cNvSpPr/>
            <p:nvPr/>
          </p:nvSpPr>
          <p:spPr>
            <a:xfrm>
              <a:off x="7581848" y="2527858"/>
              <a:ext cx="274320" cy="24680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46BC322-AA09-4D70-840A-F7E46502777E}"/>
                </a:ext>
              </a:extLst>
            </p:cNvPr>
            <p:cNvSpPr/>
            <p:nvPr/>
          </p:nvSpPr>
          <p:spPr>
            <a:xfrm>
              <a:off x="7353248" y="1957426"/>
              <a:ext cx="731520" cy="7315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1A30A27-E0E0-4CCF-A2F3-5221E93EF625}"/>
              </a:ext>
            </a:extLst>
          </p:cNvPr>
          <p:cNvCxnSpPr>
            <a:cxnSpLocks/>
          </p:cNvCxnSpPr>
          <p:nvPr/>
        </p:nvCxnSpPr>
        <p:spPr>
          <a:xfrm flipH="1">
            <a:off x="5623929" y="1243497"/>
            <a:ext cx="88641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295F268-1C73-42EC-AB9F-4AACBCC2A8BE}"/>
              </a:ext>
            </a:extLst>
          </p:cNvPr>
          <p:cNvCxnSpPr>
            <a:cxnSpLocks/>
          </p:cNvCxnSpPr>
          <p:nvPr/>
        </p:nvCxnSpPr>
        <p:spPr>
          <a:xfrm flipH="1">
            <a:off x="1504950" y="1243497"/>
            <a:ext cx="87814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1CBFFFDF-86D6-48B5-8B57-1DE1007B7898}"/>
              </a:ext>
            </a:extLst>
          </p:cNvPr>
          <p:cNvCxnSpPr>
            <a:cxnSpLocks/>
          </p:cNvCxnSpPr>
          <p:nvPr/>
        </p:nvCxnSpPr>
        <p:spPr>
          <a:xfrm flipH="1">
            <a:off x="6979258" y="1243497"/>
            <a:ext cx="517508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9E59D497-CAF0-44B7-B5DB-1F085EF7EC9E}"/>
              </a:ext>
            </a:extLst>
          </p:cNvPr>
          <p:cNvCxnSpPr>
            <a:cxnSpLocks/>
          </p:cNvCxnSpPr>
          <p:nvPr/>
        </p:nvCxnSpPr>
        <p:spPr>
          <a:xfrm flipH="1">
            <a:off x="8748713" y="1238861"/>
            <a:ext cx="48974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E3DCEEF-2402-44D6-820C-B0B3849396DF}"/>
              </a:ext>
            </a:extLst>
          </p:cNvPr>
          <p:cNvGrpSpPr/>
          <p:nvPr/>
        </p:nvGrpSpPr>
        <p:grpSpPr>
          <a:xfrm rot="5400000">
            <a:off x="3292406" y="2151696"/>
            <a:ext cx="1248855" cy="512992"/>
            <a:chOff x="3771121" y="905090"/>
            <a:chExt cx="1248855" cy="512992"/>
          </a:xfrm>
        </p:grpSpPr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56FD7F7C-43FE-4C1E-B25A-B54C0BB47FFA}"/>
                </a:ext>
              </a:extLst>
            </p:cNvPr>
            <p:cNvSpPr/>
            <p:nvPr/>
          </p:nvSpPr>
          <p:spPr>
            <a:xfrm rot="333008">
              <a:off x="4844599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3C03A8DD-4258-4F96-94E4-CAFE66B96AF8}"/>
                </a:ext>
              </a:extLst>
            </p:cNvPr>
            <p:cNvSpPr/>
            <p:nvPr/>
          </p:nvSpPr>
          <p:spPr>
            <a:xfrm rot="20943522" flipH="1">
              <a:off x="4872822" y="1027344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275CDE8C-4E8A-4864-9FB8-BE518ED17FC4}"/>
                </a:ext>
              </a:extLst>
            </p:cNvPr>
            <p:cNvSpPr/>
            <p:nvPr/>
          </p:nvSpPr>
          <p:spPr>
            <a:xfrm rot="333008">
              <a:off x="4706296" y="1029858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DD62E686-A09A-4771-9877-5924E6A9E647}"/>
                </a:ext>
              </a:extLst>
            </p:cNvPr>
            <p:cNvSpPr/>
            <p:nvPr/>
          </p:nvSpPr>
          <p:spPr>
            <a:xfrm rot="20943522" flipH="1">
              <a:off x="4734519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582BD609-9333-4EEC-9F12-E3AA57C067D8}"/>
                </a:ext>
              </a:extLst>
            </p:cNvPr>
            <p:cNvSpPr/>
            <p:nvPr/>
          </p:nvSpPr>
          <p:spPr>
            <a:xfrm flipH="1">
              <a:off x="4737028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5E4AC3CA-B2D0-473E-B70F-A2A8338905CB}"/>
                </a:ext>
              </a:extLst>
            </p:cNvPr>
            <p:cNvSpPr/>
            <p:nvPr/>
          </p:nvSpPr>
          <p:spPr>
            <a:xfrm rot="20943522" flipH="1">
              <a:off x="4597360" y="1027344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9150F053-9FF7-44AB-9FBC-900902A470F1}"/>
                </a:ext>
              </a:extLst>
            </p:cNvPr>
            <p:cNvSpPr/>
            <p:nvPr/>
          </p:nvSpPr>
          <p:spPr>
            <a:xfrm rot="333008">
              <a:off x="4569137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996F5DEA-6457-4C6E-B358-57B8F939B790}"/>
                </a:ext>
              </a:extLst>
            </p:cNvPr>
            <p:cNvSpPr/>
            <p:nvPr/>
          </p:nvSpPr>
          <p:spPr>
            <a:xfrm rot="333008">
              <a:off x="4430834" y="1029858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9E1F116E-1165-4473-90AF-B4428FE92B32}"/>
                </a:ext>
              </a:extLst>
            </p:cNvPr>
            <p:cNvSpPr/>
            <p:nvPr/>
          </p:nvSpPr>
          <p:spPr>
            <a:xfrm rot="20943522" flipH="1">
              <a:off x="4459057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5" name="Arc 94">
              <a:extLst>
                <a:ext uri="{FF2B5EF4-FFF2-40B4-BE49-F238E27FC236}">
                  <a16:creationId xmlns:a16="http://schemas.microsoft.com/office/drawing/2014/main" id="{667D1C5A-6442-4837-89E7-B7238AEF8E39}"/>
                </a:ext>
              </a:extLst>
            </p:cNvPr>
            <p:cNvSpPr/>
            <p:nvPr/>
          </p:nvSpPr>
          <p:spPr>
            <a:xfrm flipH="1">
              <a:off x="4461566" y="905090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D2061DA5-73C2-4E30-98C4-3B1B885A26A9}"/>
                </a:ext>
              </a:extLst>
            </p:cNvPr>
            <p:cNvSpPr/>
            <p:nvPr/>
          </p:nvSpPr>
          <p:spPr>
            <a:xfrm flipH="1">
              <a:off x="4599973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Arc 96">
              <a:extLst>
                <a:ext uri="{FF2B5EF4-FFF2-40B4-BE49-F238E27FC236}">
                  <a16:creationId xmlns:a16="http://schemas.microsoft.com/office/drawing/2014/main" id="{F5EBFEF3-619F-49FE-A3E1-91A620F4A937}"/>
                </a:ext>
              </a:extLst>
            </p:cNvPr>
            <p:cNvSpPr/>
            <p:nvPr/>
          </p:nvSpPr>
          <p:spPr>
            <a:xfrm flipH="1">
              <a:off x="4323304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204F3A6B-4B88-4D38-A785-5C5829863C68}"/>
                </a:ext>
              </a:extLst>
            </p:cNvPr>
            <p:cNvSpPr/>
            <p:nvPr/>
          </p:nvSpPr>
          <p:spPr>
            <a:xfrm rot="333008">
              <a:off x="4292416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8F53A008-FB44-4CB0-B527-F91F4F6BA24F}"/>
                </a:ext>
              </a:extLst>
            </p:cNvPr>
            <p:cNvSpPr/>
            <p:nvPr/>
          </p:nvSpPr>
          <p:spPr>
            <a:xfrm rot="20943522" flipH="1">
              <a:off x="4320639" y="1027344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AC0B8C04-F6FD-4692-80F7-6C6EC135BD5F}"/>
                </a:ext>
              </a:extLst>
            </p:cNvPr>
            <p:cNvSpPr/>
            <p:nvPr/>
          </p:nvSpPr>
          <p:spPr>
            <a:xfrm rot="333008">
              <a:off x="4154113" y="1029858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8" name="Arc 107">
              <a:extLst>
                <a:ext uri="{FF2B5EF4-FFF2-40B4-BE49-F238E27FC236}">
                  <a16:creationId xmlns:a16="http://schemas.microsoft.com/office/drawing/2014/main" id="{A1665A5E-3AE7-47C3-8023-003A893F4CA3}"/>
                </a:ext>
              </a:extLst>
            </p:cNvPr>
            <p:cNvSpPr/>
            <p:nvPr/>
          </p:nvSpPr>
          <p:spPr>
            <a:xfrm rot="20943522" flipH="1">
              <a:off x="4182336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7D14C994-52A4-4F7E-AC43-E048EE9C2939}"/>
                </a:ext>
              </a:extLst>
            </p:cNvPr>
            <p:cNvSpPr/>
            <p:nvPr/>
          </p:nvSpPr>
          <p:spPr>
            <a:xfrm flipH="1">
              <a:off x="4184845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Arc 109">
              <a:extLst>
                <a:ext uri="{FF2B5EF4-FFF2-40B4-BE49-F238E27FC236}">
                  <a16:creationId xmlns:a16="http://schemas.microsoft.com/office/drawing/2014/main" id="{824017B6-9674-420E-A50E-15ECCD614178}"/>
                </a:ext>
              </a:extLst>
            </p:cNvPr>
            <p:cNvSpPr/>
            <p:nvPr/>
          </p:nvSpPr>
          <p:spPr>
            <a:xfrm rot="20943522" flipH="1">
              <a:off x="4045177" y="1027344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7A798F39-7A97-4A72-981B-6130F8783CEE}"/>
                </a:ext>
              </a:extLst>
            </p:cNvPr>
            <p:cNvSpPr/>
            <p:nvPr/>
          </p:nvSpPr>
          <p:spPr>
            <a:xfrm rot="333008">
              <a:off x="4016954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2790ADC1-A586-4626-88D0-CA1E919D517D}"/>
                </a:ext>
              </a:extLst>
            </p:cNvPr>
            <p:cNvSpPr/>
            <p:nvPr/>
          </p:nvSpPr>
          <p:spPr>
            <a:xfrm rot="333008">
              <a:off x="3878651" y="1029858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4" name="Arc 113">
              <a:extLst>
                <a:ext uri="{FF2B5EF4-FFF2-40B4-BE49-F238E27FC236}">
                  <a16:creationId xmlns:a16="http://schemas.microsoft.com/office/drawing/2014/main" id="{C23944A3-A398-4878-A42D-B8882A62125C}"/>
                </a:ext>
              </a:extLst>
            </p:cNvPr>
            <p:cNvSpPr/>
            <p:nvPr/>
          </p:nvSpPr>
          <p:spPr>
            <a:xfrm rot="20943522" flipH="1">
              <a:off x="3906874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88370433-83C1-4F00-9009-8511FDEE0FA0}"/>
                </a:ext>
              </a:extLst>
            </p:cNvPr>
            <p:cNvSpPr/>
            <p:nvPr/>
          </p:nvSpPr>
          <p:spPr>
            <a:xfrm flipH="1">
              <a:off x="3909383" y="905090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7" name="Arc 116">
              <a:extLst>
                <a:ext uri="{FF2B5EF4-FFF2-40B4-BE49-F238E27FC236}">
                  <a16:creationId xmlns:a16="http://schemas.microsoft.com/office/drawing/2014/main" id="{16C7C261-1144-4E62-89C7-87BA303DB7A2}"/>
                </a:ext>
              </a:extLst>
            </p:cNvPr>
            <p:cNvSpPr/>
            <p:nvPr/>
          </p:nvSpPr>
          <p:spPr>
            <a:xfrm flipH="1">
              <a:off x="4047790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8" name="Arc 117">
              <a:extLst>
                <a:ext uri="{FF2B5EF4-FFF2-40B4-BE49-F238E27FC236}">
                  <a16:creationId xmlns:a16="http://schemas.microsoft.com/office/drawing/2014/main" id="{076AE042-D8CE-4878-A173-333530BED664}"/>
                </a:ext>
              </a:extLst>
            </p:cNvPr>
            <p:cNvSpPr/>
            <p:nvPr/>
          </p:nvSpPr>
          <p:spPr>
            <a:xfrm flipH="1">
              <a:off x="3771121" y="905090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2BA8C5B-1EDB-4C95-8504-7AEC4FE9653D}"/>
              </a:ext>
            </a:extLst>
          </p:cNvPr>
          <p:cNvCxnSpPr>
            <a:cxnSpLocks/>
          </p:cNvCxnSpPr>
          <p:nvPr/>
        </p:nvCxnSpPr>
        <p:spPr>
          <a:xfrm flipV="1">
            <a:off x="3834922" y="1238861"/>
            <a:ext cx="0" cy="55091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C285795B-72E1-4334-A65B-89BFE0C895C9}"/>
              </a:ext>
            </a:extLst>
          </p:cNvPr>
          <p:cNvCxnSpPr>
            <a:cxnSpLocks/>
          </p:cNvCxnSpPr>
          <p:nvPr/>
        </p:nvCxnSpPr>
        <p:spPr>
          <a:xfrm flipV="1">
            <a:off x="3834922" y="3036337"/>
            <a:ext cx="0" cy="39266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726D0ADD-20E1-413A-A51E-F189DAE7C819}"/>
              </a:ext>
            </a:extLst>
          </p:cNvPr>
          <p:cNvCxnSpPr>
            <a:cxnSpLocks/>
          </p:cNvCxnSpPr>
          <p:nvPr/>
        </p:nvCxnSpPr>
        <p:spPr>
          <a:xfrm flipH="1">
            <a:off x="2852003" y="1243497"/>
            <a:ext cx="98292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BBCF96-A704-4F93-9F2E-003A8AA545FF}"/>
              </a:ext>
            </a:extLst>
          </p:cNvPr>
          <p:cNvGrpSpPr/>
          <p:nvPr/>
        </p:nvGrpSpPr>
        <p:grpSpPr>
          <a:xfrm>
            <a:off x="6536481" y="1066107"/>
            <a:ext cx="422325" cy="360002"/>
            <a:chOff x="6532064" y="1066107"/>
            <a:chExt cx="422325" cy="360002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6B15F33-17F8-4B21-A82D-6852F3470CBA}"/>
                </a:ext>
              </a:extLst>
            </p:cNvPr>
            <p:cNvCxnSpPr>
              <a:cxnSpLocks/>
            </p:cNvCxnSpPr>
            <p:nvPr/>
          </p:nvCxnSpPr>
          <p:spPr>
            <a:xfrm rot="4500000" flipV="1">
              <a:off x="6442065" y="1333041"/>
              <a:ext cx="18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8B40EA-6822-4B12-9C2E-C01EB8486AC1}"/>
                </a:ext>
              </a:extLst>
            </p:cNvPr>
            <p:cNvCxnSpPr>
              <a:cxnSpLocks/>
            </p:cNvCxnSpPr>
            <p:nvPr/>
          </p:nvCxnSpPr>
          <p:spPr>
            <a:xfrm rot="17100000" flipV="1">
              <a:off x="6424964" y="1246108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D17E915-4C2F-4975-9C2B-0E64CBC892B1}"/>
                </a:ext>
              </a:extLst>
            </p:cNvPr>
            <p:cNvCxnSpPr>
              <a:cxnSpLocks/>
            </p:cNvCxnSpPr>
            <p:nvPr/>
          </p:nvCxnSpPr>
          <p:spPr>
            <a:xfrm rot="4500000" flipH="1" flipV="1">
              <a:off x="6517794" y="1246107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848F145-E6D0-4AAA-81EF-0D11B713E2E7}"/>
                </a:ext>
              </a:extLst>
            </p:cNvPr>
            <p:cNvCxnSpPr>
              <a:cxnSpLocks/>
            </p:cNvCxnSpPr>
            <p:nvPr/>
          </p:nvCxnSpPr>
          <p:spPr>
            <a:xfrm rot="17100000" flipH="1">
              <a:off x="6609125" y="1246108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2832C9E-EC7A-4BD9-8AE6-0055030801DE}"/>
                </a:ext>
              </a:extLst>
            </p:cNvPr>
            <p:cNvCxnSpPr>
              <a:cxnSpLocks/>
            </p:cNvCxnSpPr>
            <p:nvPr/>
          </p:nvCxnSpPr>
          <p:spPr>
            <a:xfrm rot="4500000" flipH="1" flipV="1">
              <a:off x="6701955" y="1246106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A27BFCD-6A64-49DD-8154-24C7E0911848}"/>
                </a:ext>
              </a:extLst>
            </p:cNvPr>
            <p:cNvCxnSpPr>
              <a:cxnSpLocks/>
            </p:cNvCxnSpPr>
            <p:nvPr/>
          </p:nvCxnSpPr>
          <p:spPr>
            <a:xfrm rot="17100000">
              <a:off x="6864389" y="1333039"/>
              <a:ext cx="18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8CD0A96-F96B-43E5-BC3F-266CD0618D3B}"/>
                  </a:ext>
                </a:extLst>
              </p:cNvPr>
              <p:cNvSpPr txBox="1"/>
              <p:nvPr/>
            </p:nvSpPr>
            <p:spPr>
              <a:xfrm>
                <a:off x="6588754" y="650170"/>
                <a:ext cx="332142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kumimoji="0" lang="en-GB" sz="18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8CD0A96-F96B-43E5-BC3F-266CD0618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754" y="650170"/>
                <a:ext cx="332142" cy="276999"/>
              </a:xfrm>
              <a:prstGeom prst="rect">
                <a:avLst/>
              </a:prstGeom>
              <a:blipFill>
                <a:blip r:embed="rId2"/>
                <a:stretch>
                  <a:fillRect l="-16667" r="-5556" b="-15556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0EA0342-6BE5-4462-9637-DAB790F65EFD}"/>
                  </a:ext>
                </a:extLst>
              </p:cNvPr>
              <p:cNvSpPr txBox="1"/>
              <p:nvPr/>
            </p:nvSpPr>
            <p:spPr>
              <a:xfrm>
                <a:off x="1356543" y="2155731"/>
                <a:ext cx="296813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kumimoji="0" lang="en-GB" sz="1800" b="0" i="1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0EA0342-6BE5-4462-9637-DAB790F65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543" y="2155731"/>
                <a:ext cx="296813" cy="276999"/>
              </a:xfrm>
              <a:prstGeom prst="rect">
                <a:avLst/>
              </a:prstGeom>
              <a:blipFill>
                <a:blip r:embed="rId3"/>
                <a:stretch>
                  <a:fillRect l="-12500" r="-8333" b="-15556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Arc 142">
            <a:extLst>
              <a:ext uri="{FF2B5EF4-FFF2-40B4-BE49-F238E27FC236}">
                <a16:creationId xmlns:a16="http://schemas.microsoft.com/office/drawing/2014/main" id="{EA11E2D8-F49A-4F1A-A238-DA0F5AC4C22E}"/>
              </a:ext>
            </a:extLst>
          </p:cNvPr>
          <p:cNvSpPr/>
          <p:nvPr/>
        </p:nvSpPr>
        <p:spPr>
          <a:xfrm flipH="1">
            <a:off x="8468064" y="899836"/>
            <a:ext cx="218165" cy="507738"/>
          </a:xfrm>
          <a:prstGeom prst="arc">
            <a:avLst>
              <a:gd name="adj1" fmla="val 4353185"/>
              <a:gd name="adj2" fmla="val 641538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8" name="Arc 147">
            <a:extLst>
              <a:ext uri="{FF2B5EF4-FFF2-40B4-BE49-F238E27FC236}">
                <a16:creationId xmlns:a16="http://schemas.microsoft.com/office/drawing/2014/main" id="{0B762557-0BAC-4782-8613-E0C09A8907BC}"/>
              </a:ext>
            </a:extLst>
          </p:cNvPr>
          <p:cNvSpPr/>
          <p:nvPr/>
        </p:nvSpPr>
        <p:spPr>
          <a:xfrm flipH="1">
            <a:off x="8192602" y="899836"/>
            <a:ext cx="218166" cy="507738"/>
          </a:xfrm>
          <a:prstGeom prst="arc">
            <a:avLst>
              <a:gd name="adj1" fmla="val 4353185"/>
              <a:gd name="adj2" fmla="val 641538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9" name="Arc 148">
            <a:extLst>
              <a:ext uri="{FF2B5EF4-FFF2-40B4-BE49-F238E27FC236}">
                <a16:creationId xmlns:a16="http://schemas.microsoft.com/office/drawing/2014/main" id="{92E8A07C-219B-4858-A6DA-928F3CB11098}"/>
              </a:ext>
            </a:extLst>
          </p:cNvPr>
          <p:cNvSpPr/>
          <p:nvPr/>
        </p:nvSpPr>
        <p:spPr>
          <a:xfrm flipH="1">
            <a:off x="8331009" y="899836"/>
            <a:ext cx="218165" cy="507738"/>
          </a:xfrm>
          <a:prstGeom prst="arc">
            <a:avLst>
              <a:gd name="adj1" fmla="val 4353185"/>
              <a:gd name="adj2" fmla="val 641538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0" name="Arc 149">
            <a:extLst>
              <a:ext uri="{FF2B5EF4-FFF2-40B4-BE49-F238E27FC236}">
                <a16:creationId xmlns:a16="http://schemas.microsoft.com/office/drawing/2014/main" id="{08C19F39-4FED-4A76-8BA7-68A235A86F2C}"/>
              </a:ext>
            </a:extLst>
          </p:cNvPr>
          <p:cNvSpPr/>
          <p:nvPr/>
        </p:nvSpPr>
        <p:spPr>
          <a:xfrm flipH="1">
            <a:off x="8054340" y="899836"/>
            <a:ext cx="218165" cy="507738"/>
          </a:xfrm>
          <a:prstGeom prst="arc">
            <a:avLst>
              <a:gd name="adj1" fmla="val 4353185"/>
              <a:gd name="adj2" fmla="val 641538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5" name="Arc 154">
            <a:extLst>
              <a:ext uri="{FF2B5EF4-FFF2-40B4-BE49-F238E27FC236}">
                <a16:creationId xmlns:a16="http://schemas.microsoft.com/office/drawing/2014/main" id="{246CD210-8855-4A51-B4B3-D64AD1B11CD7}"/>
              </a:ext>
            </a:extLst>
          </p:cNvPr>
          <p:cNvSpPr/>
          <p:nvPr/>
        </p:nvSpPr>
        <p:spPr>
          <a:xfrm flipH="1">
            <a:off x="7915881" y="899836"/>
            <a:ext cx="218165" cy="507738"/>
          </a:xfrm>
          <a:prstGeom prst="arc">
            <a:avLst>
              <a:gd name="adj1" fmla="val 4353185"/>
              <a:gd name="adj2" fmla="val 641538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80D9D9-3F09-4C65-9CE7-44D35A862F89}"/>
              </a:ext>
            </a:extLst>
          </p:cNvPr>
          <p:cNvGrpSpPr/>
          <p:nvPr/>
        </p:nvGrpSpPr>
        <p:grpSpPr>
          <a:xfrm>
            <a:off x="7609687" y="1022090"/>
            <a:ext cx="1141325" cy="390738"/>
            <a:chOff x="7609687" y="1022090"/>
            <a:chExt cx="1141325" cy="390738"/>
          </a:xfrm>
        </p:grpSpPr>
        <p:sp>
          <p:nvSpPr>
            <p:cNvPr id="139" name="Arc 138">
              <a:extLst>
                <a:ext uri="{FF2B5EF4-FFF2-40B4-BE49-F238E27FC236}">
                  <a16:creationId xmlns:a16="http://schemas.microsoft.com/office/drawing/2014/main" id="{D88D5CB4-FB4F-421E-91DD-6EC0BC1E5555}"/>
                </a:ext>
              </a:extLst>
            </p:cNvPr>
            <p:cNvSpPr/>
            <p:nvPr/>
          </p:nvSpPr>
          <p:spPr>
            <a:xfrm rot="333008">
              <a:off x="8575635" y="1024604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0" name="Arc 139">
              <a:extLst>
                <a:ext uri="{FF2B5EF4-FFF2-40B4-BE49-F238E27FC236}">
                  <a16:creationId xmlns:a16="http://schemas.microsoft.com/office/drawing/2014/main" id="{56044CF5-CE54-495F-981B-DCDC99FDCC62}"/>
                </a:ext>
              </a:extLst>
            </p:cNvPr>
            <p:cNvSpPr/>
            <p:nvPr/>
          </p:nvSpPr>
          <p:spPr>
            <a:xfrm rot="20943522" flipH="1">
              <a:off x="8603858" y="1022090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1" name="Arc 140">
              <a:extLst>
                <a:ext uri="{FF2B5EF4-FFF2-40B4-BE49-F238E27FC236}">
                  <a16:creationId xmlns:a16="http://schemas.microsoft.com/office/drawing/2014/main" id="{6E641295-7AC5-4083-B68D-31C98BFBE1B5}"/>
                </a:ext>
              </a:extLst>
            </p:cNvPr>
            <p:cNvSpPr/>
            <p:nvPr/>
          </p:nvSpPr>
          <p:spPr>
            <a:xfrm rot="333008">
              <a:off x="8437332" y="1024604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2" name="Arc 141">
              <a:extLst>
                <a:ext uri="{FF2B5EF4-FFF2-40B4-BE49-F238E27FC236}">
                  <a16:creationId xmlns:a16="http://schemas.microsoft.com/office/drawing/2014/main" id="{44682528-BFC9-4628-89C0-829A2D6D11E7}"/>
                </a:ext>
              </a:extLst>
            </p:cNvPr>
            <p:cNvSpPr/>
            <p:nvPr/>
          </p:nvSpPr>
          <p:spPr>
            <a:xfrm rot="20943522" flipH="1">
              <a:off x="8465555" y="1022090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4" name="Arc 143">
              <a:extLst>
                <a:ext uri="{FF2B5EF4-FFF2-40B4-BE49-F238E27FC236}">
                  <a16:creationId xmlns:a16="http://schemas.microsoft.com/office/drawing/2014/main" id="{65126AE9-5E7A-48B6-83D6-14BE2DAB2851}"/>
                </a:ext>
              </a:extLst>
            </p:cNvPr>
            <p:cNvSpPr/>
            <p:nvPr/>
          </p:nvSpPr>
          <p:spPr>
            <a:xfrm rot="20943522" flipH="1">
              <a:off x="8328396" y="1022090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5" name="Arc 144">
              <a:extLst>
                <a:ext uri="{FF2B5EF4-FFF2-40B4-BE49-F238E27FC236}">
                  <a16:creationId xmlns:a16="http://schemas.microsoft.com/office/drawing/2014/main" id="{3CCA627F-20D5-4E41-A68E-632622E6A2C9}"/>
                </a:ext>
              </a:extLst>
            </p:cNvPr>
            <p:cNvSpPr/>
            <p:nvPr/>
          </p:nvSpPr>
          <p:spPr>
            <a:xfrm rot="333008">
              <a:off x="8300173" y="1024604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64183D83-C6A7-4037-9478-C7E8D8B65FB1}"/>
                </a:ext>
              </a:extLst>
            </p:cNvPr>
            <p:cNvSpPr/>
            <p:nvPr/>
          </p:nvSpPr>
          <p:spPr>
            <a:xfrm rot="333008">
              <a:off x="8161870" y="1024604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7" name="Arc 146">
              <a:extLst>
                <a:ext uri="{FF2B5EF4-FFF2-40B4-BE49-F238E27FC236}">
                  <a16:creationId xmlns:a16="http://schemas.microsoft.com/office/drawing/2014/main" id="{F280E9BC-755C-43BD-9004-C1EBF40E5C1C}"/>
                </a:ext>
              </a:extLst>
            </p:cNvPr>
            <p:cNvSpPr/>
            <p:nvPr/>
          </p:nvSpPr>
          <p:spPr>
            <a:xfrm rot="20943522" flipH="1">
              <a:off x="8190093" y="1022090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1" name="Arc 150">
              <a:extLst>
                <a:ext uri="{FF2B5EF4-FFF2-40B4-BE49-F238E27FC236}">
                  <a16:creationId xmlns:a16="http://schemas.microsoft.com/office/drawing/2014/main" id="{ACC10700-039A-492B-B3A3-0F131E2341D3}"/>
                </a:ext>
              </a:extLst>
            </p:cNvPr>
            <p:cNvSpPr/>
            <p:nvPr/>
          </p:nvSpPr>
          <p:spPr>
            <a:xfrm rot="333008">
              <a:off x="8023452" y="1024604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2" name="Arc 151">
              <a:extLst>
                <a:ext uri="{FF2B5EF4-FFF2-40B4-BE49-F238E27FC236}">
                  <a16:creationId xmlns:a16="http://schemas.microsoft.com/office/drawing/2014/main" id="{3F034573-C565-46E9-9DE1-74AB9CEEA4A3}"/>
                </a:ext>
              </a:extLst>
            </p:cNvPr>
            <p:cNvSpPr/>
            <p:nvPr/>
          </p:nvSpPr>
          <p:spPr>
            <a:xfrm rot="20943522" flipH="1">
              <a:off x="8051675" y="1022090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3" name="Arc 152">
              <a:extLst>
                <a:ext uri="{FF2B5EF4-FFF2-40B4-BE49-F238E27FC236}">
                  <a16:creationId xmlns:a16="http://schemas.microsoft.com/office/drawing/2014/main" id="{6711F8F1-5A54-4A61-BFFE-4D51812552B0}"/>
                </a:ext>
              </a:extLst>
            </p:cNvPr>
            <p:cNvSpPr/>
            <p:nvPr/>
          </p:nvSpPr>
          <p:spPr>
            <a:xfrm rot="333008">
              <a:off x="7885149" y="1024604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4" name="Arc 153">
              <a:extLst>
                <a:ext uri="{FF2B5EF4-FFF2-40B4-BE49-F238E27FC236}">
                  <a16:creationId xmlns:a16="http://schemas.microsoft.com/office/drawing/2014/main" id="{1B30CB4A-08EE-40B7-B469-9EFDC3585A02}"/>
                </a:ext>
              </a:extLst>
            </p:cNvPr>
            <p:cNvSpPr/>
            <p:nvPr/>
          </p:nvSpPr>
          <p:spPr>
            <a:xfrm rot="20943522" flipH="1">
              <a:off x="7913372" y="1022090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6" name="Arc 155">
              <a:extLst>
                <a:ext uri="{FF2B5EF4-FFF2-40B4-BE49-F238E27FC236}">
                  <a16:creationId xmlns:a16="http://schemas.microsoft.com/office/drawing/2014/main" id="{DD793FCD-BFF5-4F1B-A84A-2AD155D9B434}"/>
                </a:ext>
              </a:extLst>
            </p:cNvPr>
            <p:cNvSpPr/>
            <p:nvPr/>
          </p:nvSpPr>
          <p:spPr>
            <a:xfrm rot="20943522" flipH="1">
              <a:off x="7776213" y="1022090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7" name="Arc 156">
              <a:extLst>
                <a:ext uri="{FF2B5EF4-FFF2-40B4-BE49-F238E27FC236}">
                  <a16:creationId xmlns:a16="http://schemas.microsoft.com/office/drawing/2014/main" id="{F1EE55B3-7611-4551-AE11-6DEA329EA110}"/>
                </a:ext>
              </a:extLst>
            </p:cNvPr>
            <p:cNvSpPr/>
            <p:nvPr/>
          </p:nvSpPr>
          <p:spPr>
            <a:xfrm rot="333008">
              <a:off x="7747990" y="1024604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8" name="Arc 157">
              <a:extLst>
                <a:ext uri="{FF2B5EF4-FFF2-40B4-BE49-F238E27FC236}">
                  <a16:creationId xmlns:a16="http://schemas.microsoft.com/office/drawing/2014/main" id="{6C05F2FC-C83F-47F5-9136-74A6888C5B84}"/>
                </a:ext>
              </a:extLst>
            </p:cNvPr>
            <p:cNvSpPr/>
            <p:nvPr/>
          </p:nvSpPr>
          <p:spPr>
            <a:xfrm rot="333008">
              <a:off x="7609687" y="1024604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9" name="Arc 158">
              <a:extLst>
                <a:ext uri="{FF2B5EF4-FFF2-40B4-BE49-F238E27FC236}">
                  <a16:creationId xmlns:a16="http://schemas.microsoft.com/office/drawing/2014/main" id="{532B404F-7DFE-4F23-A6BE-3F7CE75ABA45}"/>
                </a:ext>
              </a:extLst>
            </p:cNvPr>
            <p:cNvSpPr/>
            <p:nvPr/>
          </p:nvSpPr>
          <p:spPr>
            <a:xfrm rot="20943522" flipH="1">
              <a:off x="7637910" y="1022090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60" name="Arc 159">
            <a:extLst>
              <a:ext uri="{FF2B5EF4-FFF2-40B4-BE49-F238E27FC236}">
                <a16:creationId xmlns:a16="http://schemas.microsoft.com/office/drawing/2014/main" id="{9F86F9C7-96F9-410D-994B-A3B1E0D6CDB1}"/>
              </a:ext>
            </a:extLst>
          </p:cNvPr>
          <p:cNvSpPr/>
          <p:nvPr/>
        </p:nvSpPr>
        <p:spPr>
          <a:xfrm flipH="1">
            <a:off x="7640419" y="899836"/>
            <a:ext cx="218166" cy="507738"/>
          </a:xfrm>
          <a:prstGeom prst="arc">
            <a:avLst>
              <a:gd name="adj1" fmla="val 4353185"/>
              <a:gd name="adj2" fmla="val 641538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1" name="Arc 160">
            <a:extLst>
              <a:ext uri="{FF2B5EF4-FFF2-40B4-BE49-F238E27FC236}">
                <a16:creationId xmlns:a16="http://schemas.microsoft.com/office/drawing/2014/main" id="{ED812944-F00D-4450-8459-4E3DB192F784}"/>
              </a:ext>
            </a:extLst>
          </p:cNvPr>
          <p:cNvSpPr/>
          <p:nvPr/>
        </p:nvSpPr>
        <p:spPr>
          <a:xfrm flipH="1">
            <a:off x="7778826" y="899836"/>
            <a:ext cx="218165" cy="507738"/>
          </a:xfrm>
          <a:prstGeom prst="arc">
            <a:avLst>
              <a:gd name="adj1" fmla="val 4353185"/>
              <a:gd name="adj2" fmla="val 641538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2" name="Arc 161">
            <a:extLst>
              <a:ext uri="{FF2B5EF4-FFF2-40B4-BE49-F238E27FC236}">
                <a16:creationId xmlns:a16="http://schemas.microsoft.com/office/drawing/2014/main" id="{3B34103D-E5E0-4C6D-BEF0-D6B9FE3CDBF7}"/>
              </a:ext>
            </a:extLst>
          </p:cNvPr>
          <p:cNvSpPr/>
          <p:nvPr/>
        </p:nvSpPr>
        <p:spPr>
          <a:xfrm flipH="1">
            <a:off x="7502157" y="899836"/>
            <a:ext cx="218165" cy="507738"/>
          </a:xfrm>
          <a:prstGeom prst="arc">
            <a:avLst>
              <a:gd name="adj1" fmla="val 2333109"/>
              <a:gd name="adj2" fmla="val 641538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9CEB077D-665A-49F5-8F5D-82A0D49D98A7}"/>
                  </a:ext>
                </a:extLst>
              </p:cNvPr>
              <p:cNvSpPr txBox="1"/>
              <p:nvPr/>
            </p:nvSpPr>
            <p:spPr>
              <a:xfrm>
                <a:off x="8035598" y="650170"/>
                <a:ext cx="303866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kumimoji="0" lang="en-GB" sz="18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9CEB077D-665A-49F5-8F5D-82A0D49D9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598" y="650170"/>
                <a:ext cx="303866" cy="276999"/>
              </a:xfrm>
              <a:prstGeom prst="rect">
                <a:avLst/>
              </a:prstGeom>
              <a:blipFill>
                <a:blip r:embed="rId4"/>
                <a:stretch>
                  <a:fillRect l="-18000" r="-4000" b="-15556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F33F43DE-A5F0-4AF6-B942-7DDBBCCAECA2}"/>
              </a:ext>
            </a:extLst>
          </p:cNvPr>
          <p:cNvGrpSpPr/>
          <p:nvPr/>
        </p:nvGrpSpPr>
        <p:grpSpPr>
          <a:xfrm>
            <a:off x="2403701" y="1066107"/>
            <a:ext cx="422325" cy="360002"/>
            <a:chOff x="2403701" y="1066107"/>
            <a:chExt cx="422325" cy="360002"/>
          </a:xfrm>
        </p:grpSpPr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CB9E9FB-0DAD-4700-AD52-D511A7C5A1BA}"/>
                </a:ext>
              </a:extLst>
            </p:cNvPr>
            <p:cNvCxnSpPr>
              <a:cxnSpLocks/>
            </p:cNvCxnSpPr>
            <p:nvPr/>
          </p:nvCxnSpPr>
          <p:spPr>
            <a:xfrm rot="4500000" flipV="1">
              <a:off x="2313702" y="1333041"/>
              <a:ext cx="18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8C530B5-239F-43F7-9477-1F6FD8CC936D}"/>
                </a:ext>
              </a:extLst>
            </p:cNvPr>
            <p:cNvCxnSpPr>
              <a:cxnSpLocks/>
            </p:cNvCxnSpPr>
            <p:nvPr/>
          </p:nvCxnSpPr>
          <p:spPr>
            <a:xfrm rot="17100000" flipV="1">
              <a:off x="2296601" y="1246108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F64F9F7-A7B5-49DB-87C2-15BC973D3979}"/>
                </a:ext>
              </a:extLst>
            </p:cNvPr>
            <p:cNvCxnSpPr>
              <a:cxnSpLocks/>
            </p:cNvCxnSpPr>
            <p:nvPr/>
          </p:nvCxnSpPr>
          <p:spPr>
            <a:xfrm rot="4500000" flipH="1" flipV="1">
              <a:off x="2389431" y="1246107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223025E-03DC-46EB-8CE8-71E6ED5E5C78}"/>
                </a:ext>
              </a:extLst>
            </p:cNvPr>
            <p:cNvCxnSpPr>
              <a:cxnSpLocks/>
            </p:cNvCxnSpPr>
            <p:nvPr/>
          </p:nvCxnSpPr>
          <p:spPr>
            <a:xfrm rot="17100000" flipH="1">
              <a:off x="2480762" y="1246108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466DF3CB-F1D4-4D4E-BC45-4550AD23C212}"/>
                </a:ext>
              </a:extLst>
            </p:cNvPr>
            <p:cNvCxnSpPr>
              <a:cxnSpLocks/>
            </p:cNvCxnSpPr>
            <p:nvPr/>
          </p:nvCxnSpPr>
          <p:spPr>
            <a:xfrm rot="4500000" flipH="1" flipV="1">
              <a:off x="2573592" y="1246106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6CED3DB-913F-4428-AAB1-B2B5BAB5611D}"/>
                </a:ext>
              </a:extLst>
            </p:cNvPr>
            <p:cNvCxnSpPr>
              <a:cxnSpLocks/>
            </p:cNvCxnSpPr>
            <p:nvPr/>
          </p:nvCxnSpPr>
          <p:spPr>
            <a:xfrm rot="17100000">
              <a:off x="2736026" y="1333039"/>
              <a:ext cx="18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0707FC82-2C04-46FF-91D1-839FD8E5E14A}"/>
                  </a:ext>
                </a:extLst>
              </p:cNvPr>
              <p:cNvSpPr txBox="1"/>
              <p:nvPr/>
            </p:nvSpPr>
            <p:spPr>
              <a:xfrm>
                <a:off x="2462001" y="650170"/>
                <a:ext cx="325730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kumimoji="0" lang="en-GB" sz="18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0707FC82-2C04-46FF-91D1-839FD8E5E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001" y="650170"/>
                <a:ext cx="325730" cy="276999"/>
              </a:xfrm>
              <a:prstGeom prst="rect">
                <a:avLst/>
              </a:prstGeom>
              <a:blipFill>
                <a:blip r:embed="rId5"/>
                <a:stretch>
                  <a:fillRect l="-16981" r="-5660" b="-15556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26C1959E-5C32-4BB8-963B-3DCC47D0A82E}"/>
                  </a:ext>
                </a:extLst>
              </p:cNvPr>
              <p:cNvSpPr txBox="1"/>
              <p:nvPr/>
            </p:nvSpPr>
            <p:spPr>
              <a:xfrm>
                <a:off x="4082793" y="2269693"/>
                <a:ext cx="297454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kumimoji="0" lang="en-GB" sz="18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26C1959E-5C32-4BB8-963B-3DCC47D0A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793" y="2269693"/>
                <a:ext cx="297454" cy="276999"/>
              </a:xfrm>
              <a:prstGeom prst="rect">
                <a:avLst/>
              </a:prstGeom>
              <a:blipFill>
                <a:blip r:embed="rId6"/>
                <a:stretch>
                  <a:fillRect l="-20408" r="-4082" b="-15217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0D71A4CF-F1CF-47FC-90D4-C880B71D6972}"/>
                  </a:ext>
                </a:extLst>
              </p:cNvPr>
              <p:cNvSpPr txBox="1"/>
              <p:nvPr/>
            </p:nvSpPr>
            <p:spPr>
              <a:xfrm>
                <a:off x="9100050" y="2155731"/>
                <a:ext cx="287643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0" lang="en-GB" sz="1800" b="0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0D71A4CF-F1CF-47FC-90D4-C880B71D6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050" y="2155731"/>
                <a:ext cx="287643" cy="276999"/>
              </a:xfrm>
              <a:prstGeom prst="rect">
                <a:avLst/>
              </a:prstGeom>
              <a:blipFill>
                <a:blip r:embed="rId7"/>
                <a:stretch>
                  <a:fillRect l="-10638" r="-8511" b="-15556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58E0F4F0-D4FA-40F2-9140-1881ED4F972E}"/>
                  </a:ext>
                </a:extLst>
              </p:cNvPr>
              <p:cNvSpPr txBox="1"/>
              <p:nvPr/>
            </p:nvSpPr>
            <p:spPr>
              <a:xfrm>
                <a:off x="6278553" y="2155731"/>
                <a:ext cx="303225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kumimoji="0" lang="en-GB" sz="1800" b="0" i="1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58E0F4F0-D4FA-40F2-9140-1881ED4F9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553" y="2155731"/>
                <a:ext cx="303225" cy="276999"/>
              </a:xfrm>
              <a:prstGeom prst="rect">
                <a:avLst/>
              </a:prstGeom>
              <a:blipFill>
                <a:blip r:embed="rId8"/>
                <a:stretch>
                  <a:fillRect l="-10000" r="-4000" b="-15556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C44370-1872-4F0C-9635-5EDED432EE8B}"/>
              </a:ext>
            </a:extLst>
          </p:cNvPr>
          <p:cNvCxnSpPr>
            <a:cxnSpLocks/>
          </p:cNvCxnSpPr>
          <p:nvPr/>
        </p:nvCxnSpPr>
        <p:spPr>
          <a:xfrm>
            <a:off x="6417341" y="2546035"/>
            <a:ext cx="0" cy="822960"/>
          </a:xfrm>
          <a:prstGeom prst="line">
            <a:avLst/>
          </a:prstGeom>
          <a:ln>
            <a:solidFill>
              <a:schemeClr val="accent1">
                <a:alpha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5CFE4F96-C89B-4F2A-8FA0-C4533E4BA3D1}"/>
              </a:ext>
            </a:extLst>
          </p:cNvPr>
          <p:cNvCxnSpPr>
            <a:cxnSpLocks/>
          </p:cNvCxnSpPr>
          <p:nvPr/>
        </p:nvCxnSpPr>
        <p:spPr>
          <a:xfrm>
            <a:off x="6421182" y="1303500"/>
            <a:ext cx="0" cy="822960"/>
          </a:xfrm>
          <a:prstGeom prst="line">
            <a:avLst/>
          </a:prstGeom>
          <a:ln>
            <a:solidFill>
              <a:schemeClr val="accent1">
                <a:alpha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0592F44-A120-46B0-B365-472596407F5F}"/>
              </a:ext>
            </a:extLst>
          </p:cNvPr>
          <p:cNvCxnSpPr>
            <a:cxnSpLocks/>
          </p:cNvCxnSpPr>
          <p:nvPr/>
        </p:nvCxnSpPr>
        <p:spPr>
          <a:xfrm>
            <a:off x="1504950" y="2546035"/>
            <a:ext cx="0" cy="822960"/>
          </a:xfrm>
          <a:prstGeom prst="line">
            <a:avLst/>
          </a:prstGeom>
          <a:ln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11FA7C75-2D45-4528-BE80-E0E593FE8372}"/>
              </a:ext>
            </a:extLst>
          </p:cNvPr>
          <p:cNvCxnSpPr>
            <a:cxnSpLocks/>
          </p:cNvCxnSpPr>
          <p:nvPr/>
        </p:nvCxnSpPr>
        <p:spPr>
          <a:xfrm>
            <a:off x="1508791" y="1303500"/>
            <a:ext cx="0" cy="822960"/>
          </a:xfrm>
          <a:prstGeom prst="line">
            <a:avLst/>
          </a:prstGeom>
          <a:ln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8C1F63E7-F39D-410B-8F03-7AC72DB53463}"/>
              </a:ext>
            </a:extLst>
          </p:cNvPr>
          <p:cNvCxnSpPr>
            <a:cxnSpLocks/>
          </p:cNvCxnSpPr>
          <p:nvPr/>
        </p:nvCxnSpPr>
        <p:spPr>
          <a:xfrm>
            <a:off x="9238454" y="2546035"/>
            <a:ext cx="0" cy="822960"/>
          </a:xfrm>
          <a:prstGeom prst="line">
            <a:avLst/>
          </a:prstGeom>
          <a:ln>
            <a:solidFill>
              <a:schemeClr val="tx1">
                <a:alpha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5206B6B7-125D-49F0-B26B-1EFF5072D3F3}"/>
              </a:ext>
            </a:extLst>
          </p:cNvPr>
          <p:cNvCxnSpPr>
            <a:cxnSpLocks/>
          </p:cNvCxnSpPr>
          <p:nvPr/>
        </p:nvCxnSpPr>
        <p:spPr>
          <a:xfrm>
            <a:off x="9242295" y="1303500"/>
            <a:ext cx="0" cy="822960"/>
          </a:xfrm>
          <a:prstGeom prst="line">
            <a:avLst/>
          </a:prstGeom>
          <a:ln>
            <a:solidFill>
              <a:schemeClr val="tx1">
                <a:alpha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A0CE7A26-FF7A-42AF-89C0-2C5002CB7857}"/>
                  </a:ext>
                </a:extLst>
              </p:cNvPr>
              <p:cNvSpPr txBox="1"/>
              <p:nvPr/>
            </p:nvSpPr>
            <p:spPr>
              <a:xfrm>
                <a:off x="4568933" y="2967837"/>
                <a:ext cx="335348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kumimoji="0" lang="en-GB" sz="1800" b="0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A0CE7A26-FF7A-42AF-89C0-2C5002CB7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933" y="2967837"/>
                <a:ext cx="335348" cy="276999"/>
              </a:xfrm>
              <a:prstGeom prst="rect">
                <a:avLst/>
              </a:prstGeom>
              <a:blipFill>
                <a:blip r:embed="rId9"/>
                <a:stretch>
                  <a:fillRect l="-14286" r="-3571" b="-15556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25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5CC6058-E5DA-4285-BF20-F40877B513D2}"/>
              </a:ext>
            </a:extLst>
          </p:cNvPr>
          <p:cNvCxnSpPr>
            <a:cxnSpLocks/>
          </p:cNvCxnSpPr>
          <p:nvPr/>
        </p:nvCxnSpPr>
        <p:spPr>
          <a:xfrm>
            <a:off x="1142855" y="3428999"/>
            <a:ext cx="3614525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1A30A27-E0E0-4CCF-A2F3-5221E93EF625}"/>
              </a:ext>
            </a:extLst>
          </p:cNvPr>
          <p:cNvCxnSpPr>
            <a:cxnSpLocks/>
          </p:cNvCxnSpPr>
          <p:nvPr/>
        </p:nvCxnSpPr>
        <p:spPr>
          <a:xfrm>
            <a:off x="3870964" y="1243497"/>
            <a:ext cx="88641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49FE8398-A24A-48FA-86FA-AD04AD005558}"/>
              </a:ext>
            </a:extLst>
          </p:cNvPr>
          <p:cNvGrpSpPr/>
          <p:nvPr/>
        </p:nvGrpSpPr>
        <p:grpSpPr>
          <a:xfrm flipH="1">
            <a:off x="3355152" y="738483"/>
            <a:ext cx="565860" cy="683140"/>
            <a:chOff x="6333412" y="738483"/>
            <a:chExt cx="565860" cy="683140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483CDFF4-56B2-4B15-A35B-52792AE2EB8B}"/>
                </a:ext>
              </a:extLst>
            </p:cNvPr>
            <p:cNvGrpSpPr/>
            <p:nvPr/>
          </p:nvGrpSpPr>
          <p:grpSpPr>
            <a:xfrm>
              <a:off x="6406753" y="1061621"/>
              <a:ext cx="422325" cy="360002"/>
              <a:chOff x="1750086" y="1061621"/>
              <a:chExt cx="422325" cy="360002"/>
            </a:xfrm>
          </p:grpSpPr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DB30A0CA-EF95-460A-800E-129C0CCF8A34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V="1">
                <a:off x="1660087" y="1328555"/>
                <a:ext cx="18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D7C3AE5-9850-4C24-9455-E73140AB598A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 flipV="1">
                <a:off x="1642986" y="1241622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15C3C37B-DD4B-45AA-B87C-8F9720054221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H="1" flipV="1">
                <a:off x="1735816" y="1241621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4A0868E9-CBB5-4807-9591-12BEC57EB7E2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 flipH="1">
                <a:off x="1827147" y="1241622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0F8A4A26-0571-4B91-B7B0-C0A43E8BA0D9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H="1" flipV="1">
                <a:off x="1919977" y="1241620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7475DC5B-F0DD-4783-A6F2-0B092E29B4F5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>
                <a:off x="2082411" y="1328553"/>
                <a:ext cx="18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D278FF60-90C2-410A-B610-03A3D68A9DD5}"/>
                    </a:ext>
                  </a:extLst>
                </p:cNvPr>
                <p:cNvSpPr txBox="1"/>
                <p:nvPr/>
              </p:nvSpPr>
              <p:spPr>
                <a:xfrm>
                  <a:off x="6333412" y="738483"/>
                  <a:ext cx="565860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ar-EG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0" lang="ar-EG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kumimoji="0" lang="ar-EG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0" lang="en-GB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ar-EG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0" lang="en-GB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D278FF60-90C2-410A-B610-03A3D68A9D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3412" y="738483"/>
                  <a:ext cx="56586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8602" r="-10753" b="-6522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3ABE8AF-9E49-4D2A-9548-412C5FF568AA}"/>
              </a:ext>
            </a:extLst>
          </p:cNvPr>
          <p:cNvGrpSpPr/>
          <p:nvPr/>
        </p:nvGrpSpPr>
        <p:grpSpPr>
          <a:xfrm>
            <a:off x="1635689" y="905090"/>
            <a:ext cx="1248855" cy="512992"/>
            <a:chOff x="3771121" y="905090"/>
            <a:chExt cx="1248855" cy="512992"/>
          </a:xfrm>
        </p:grpSpPr>
        <p:sp>
          <p:nvSpPr>
            <p:cNvPr id="203" name="Arc 202">
              <a:extLst>
                <a:ext uri="{FF2B5EF4-FFF2-40B4-BE49-F238E27FC236}">
                  <a16:creationId xmlns:a16="http://schemas.microsoft.com/office/drawing/2014/main" id="{E7CEBB49-5980-454E-83CF-FA7C54FA1EBF}"/>
                </a:ext>
              </a:extLst>
            </p:cNvPr>
            <p:cNvSpPr/>
            <p:nvPr/>
          </p:nvSpPr>
          <p:spPr>
            <a:xfrm rot="333008">
              <a:off x="4844599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id="{B755B49D-D967-4F52-860F-E4BDD2E23585}"/>
                </a:ext>
              </a:extLst>
            </p:cNvPr>
            <p:cNvSpPr/>
            <p:nvPr/>
          </p:nvSpPr>
          <p:spPr>
            <a:xfrm rot="20943522" flipH="1">
              <a:off x="4872822" y="1027344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5" name="Arc 204">
              <a:extLst>
                <a:ext uri="{FF2B5EF4-FFF2-40B4-BE49-F238E27FC236}">
                  <a16:creationId xmlns:a16="http://schemas.microsoft.com/office/drawing/2014/main" id="{74974D54-68B2-4D22-88A3-159B2CA2E606}"/>
                </a:ext>
              </a:extLst>
            </p:cNvPr>
            <p:cNvSpPr/>
            <p:nvPr/>
          </p:nvSpPr>
          <p:spPr>
            <a:xfrm rot="333008">
              <a:off x="4706296" y="1029858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6" name="Arc 205">
              <a:extLst>
                <a:ext uri="{FF2B5EF4-FFF2-40B4-BE49-F238E27FC236}">
                  <a16:creationId xmlns:a16="http://schemas.microsoft.com/office/drawing/2014/main" id="{C48CF49D-FCCF-4A97-B5B4-8633FFAB7B24}"/>
                </a:ext>
              </a:extLst>
            </p:cNvPr>
            <p:cNvSpPr/>
            <p:nvPr/>
          </p:nvSpPr>
          <p:spPr>
            <a:xfrm rot="20943522" flipH="1">
              <a:off x="4734519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12CAA0A7-2A93-49AD-9D3F-A819DC3F0BD4}"/>
                </a:ext>
              </a:extLst>
            </p:cNvPr>
            <p:cNvSpPr/>
            <p:nvPr/>
          </p:nvSpPr>
          <p:spPr>
            <a:xfrm flipH="1">
              <a:off x="4737028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DE958AD1-5E35-43E5-B1A5-CD727A3994C0}"/>
                </a:ext>
              </a:extLst>
            </p:cNvPr>
            <p:cNvSpPr/>
            <p:nvPr/>
          </p:nvSpPr>
          <p:spPr>
            <a:xfrm rot="20943522" flipH="1">
              <a:off x="4597360" y="1027344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9" name="Arc 208">
              <a:extLst>
                <a:ext uri="{FF2B5EF4-FFF2-40B4-BE49-F238E27FC236}">
                  <a16:creationId xmlns:a16="http://schemas.microsoft.com/office/drawing/2014/main" id="{C7B8DFDA-151E-4C9F-A844-84B0331D7463}"/>
                </a:ext>
              </a:extLst>
            </p:cNvPr>
            <p:cNvSpPr/>
            <p:nvPr/>
          </p:nvSpPr>
          <p:spPr>
            <a:xfrm rot="333008">
              <a:off x="4569137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0" name="Arc 209">
              <a:extLst>
                <a:ext uri="{FF2B5EF4-FFF2-40B4-BE49-F238E27FC236}">
                  <a16:creationId xmlns:a16="http://schemas.microsoft.com/office/drawing/2014/main" id="{011E1A18-5118-47C6-93A8-811C7BBFE8CD}"/>
                </a:ext>
              </a:extLst>
            </p:cNvPr>
            <p:cNvSpPr/>
            <p:nvPr/>
          </p:nvSpPr>
          <p:spPr>
            <a:xfrm rot="333008">
              <a:off x="4430834" y="1029858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1" name="Arc 210">
              <a:extLst>
                <a:ext uri="{FF2B5EF4-FFF2-40B4-BE49-F238E27FC236}">
                  <a16:creationId xmlns:a16="http://schemas.microsoft.com/office/drawing/2014/main" id="{8B2450E4-BB6C-478F-B4F9-FB5D42D60000}"/>
                </a:ext>
              </a:extLst>
            </p:cNvPr>
            <p:cNvSpPr/>
            <p:nvPr/>
          </p:nvSpPr>
          <p:spPr>
            <a:xfrm rot="20943522" flipH="1">
              <a:off x="4459057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2" name="Arc 211">
              <a:extLst>
                <a:ext uri="{FF2B5EF4-FFF2-40B4-BE49-F238E27FC236}">
                  <a16:creationId xmlns:a16="http://schemas.microsoft.com/office/drawing/2014/main" id="{D9B9C90C-F06D-40B5-BF59-FAA918A2C97B}"/>
                </a:ext>
              </a:extLst>
            </p:cNvPr>
            <p:cNvSpPr/>
            <p:nvPr/>
          </p:nvSpPr>
          <p:spPr>
            <a:xfrm flipH="1">
              <a:off x="4461566" y="905090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3" name="Arc 212">
              <a:extLst>
                <a:ext uri="{FF2B5EF4-FFF2-40B4-BE49-F238E27FC236}">
                  <a16:creationId xmlns:a16="http://schemas.microsoft.com/office/drawing/2014/main" id="{EDE63C43-A21F-4667-A049-C30D0DCFA6F8}"/>
                </a:ext>
              </a:extLst>
            </p:cNvPr>
            <p:cNvSpPr/>
            <p:nvPr/>
          </p:nvSpPr>
          <p:spPr>
            <a:xfrm flipH="1">
              <a:off x="4599973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4" name="Arc 213">
              <a:extLst>
                <a:ext uri="{FF2B5EF4-FFF2-40B4-BE49-F238E27FC236}">
                  <a16:creationId xmlns:a16="http://schemas.microsoft.com/office/drawing/2014/main" id="{26CD8D69-90B4-44B7-BC8D-854E3AE158CB}"/>
                </a:ext>
              </a:extLst>
            </p:cNvPr>
            <p:cNvSpPr/>
            <p:nvPr/>
          </p:nvSpPr>
          <p:spPr>
            <a:xfrm flipH="1">
              <a:off x="4323304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5" name="Arc 214">
              <a:extLst>
                <a:ext uri="{FF2B5EF4-FFF2-40B4-BE49-F238E27FC236}">
                  <a16:creationId xmlns:a16="http://schemas.microsoft.com/office/drawing/2014/main" id="{DB03BC3B-55C4-4C34-A57A-5B10AF8E615A}"/>
                </a:ext>
              </a:extLst>
            </p:cNvPr>
            <p:cNvSpPr/>
            <p:nvPr/>
          </p:nvSpPr>
          <p:spPr>
            <a:xfrm rot="333008">
              <a:off x="4292416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6" name="Arc 215">
              <a:extLst>
                <a:ext uri="{FF2B5EF4-FFF2-40B4-BE49-F238E27FC236}">
                  <a16:creationId xmlns:a16="http://schemas.microsoft.com/office/drawing/2014/main" id="{B7085A48-4C3C-489A-93FC-9A38B65B86A6}"/>
                </a:ext>
              </a:extLst>
            </p:cNvPr>
            <p:cNvSpPr/>
            <p:nvPr/>
          </p:nvSpPr>
          <p:spPr>
            <a:xfrm rot="20943522" flipH="1">
              <a:off x="4320639" y="1027344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7" name="Arc 216">
              <a:extLst>
                <a:ext uri="{FF2B5EF4-FFF2-40B4-BE49-F238E27FC236}">
                  <a16:creationId xmlns:a16="http://schemas.microsoft.com/office/drawing/2014/main" id="{CA6920DB-17AF-4678-AFC0-D6AFB493B9B0}"/>
                </a:ext>
              </a:extLst>
            </p:cNvPr>
            <p:cNvSpPr/>
            <p:nvPr/>
          </p:nvSpPr>
          <p:spPr>
            <a:xfrm rot="333008">
              <a:off x="4154113" y="1029858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8" name="Arc 217">
              <a:extLst>
                <a:ext uri="{FF2B5EF4-FFF2-40B4-BE49-F238E27FC236}">
                  <a16:creationId xmlns:a16="http://schemas.microsoft.com/office/drawing/2014/main" id="{DC73BD55-D897-4F00-9841-B8022C8FC2A8}"/>
                </a:ext>
              </a:extLst>
            </p:cNvPr>
            <p:cNvSpPr/>
            <p:nvPr/>
          </p:nvSpPr>
          <p:spPr>
            <a:xfrm rot="20943522" flipH="1">
              <a:off x="4182336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B4800529-F3E2-4AAA-8F99-CF0710C1AE15}"/>
                </a:ext>
              </a:extLst>
            </p:cNvPr>
            <p:cNvSpPr/>
            <p:nvPr/>
          </p:nvSpPr>
          <p:spPr>
            <a:xfrm flipH="1">
              <a:off x="4184845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0" name="Arc 219">
              <a:extLst>
                <a:ext uri="{FF2B5EF4-FFF2-40B4-BE49-F238E27FC236}">
                  <a16:creationId xmlns:a16="http://schemas.microsoft.com/office/drawing/2014/main" id="{A0FC03AF-4C60-49BB-975B-D912B424CB2D}"/>
                </a:ext>
              </a:extLst>
            </p:cNvPr>
            <p:cNvSpPr/>
            <p:nvPr/>
          </p:nvSpPr>
          <p:spPr>
            <a:xfrm rot="20943522" flipH="1">
              <a:off x="4045177" y="1027344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1" name="Arc 220">
              <a:extLst>
                <a:ext uri="{FF2B5EF4-FFF2-40B4-BE49-F238E27FC236}">
                  <a16:creationId xmlns:a16="http://schemas.microsoft.com/office/drawing/2014/main" id="{48C7D2FC-96D2-49FB-96B9-80983719FC62}"/>
                </a:ext>
              </a:extLst>
            </p:cNvPr>
            <p:cNvSpPr/>
            <p:nvPr/>
          </p:nvSpPr>
          <p:spPr>
            <a:xfrm rot="333008">
              <a:off x="4016954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2" name="Arc 221">
              <a:extLst>
                <a:ext uri="{FF2B5EF4-FFF2-40B4-BE49-F238E27FC236}">
                  <a16:creationId xmlns:a16="http://schemas.microsoft.com/office/drawing/2014/main" id="{B8EF562B-1FF1-4E47-9D95-7F146F71D1B7}"/>
                </a:ext>
              </a:extLst>
            </p:cNvPr>
            <p:cNvSpPr/>
            <p:nvPr/>
          </p:nvSpPr>
          <p:spPr>
            <a:xfrm rot="333008">
              <a:off x="3878651" y="1029858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3" name="Arc 222">
              <a:extLst>
                <a:ext uri="{FF2B5EF4-FFF2-40B4-BE49-F238E27FC236}">
                  <a16:creationId xmlns:a16="http://schemas.microsoft.com/office/drawing/2014/main" id="{784C4DE1-FE73-48D2-8138-7AFCA67EAC28}"/>
                </a:ext>
              </a:extLst>
            </p:cNvPr>
            <p:cNvSpPr/>
            <p:nvPr/>
          </p:nvSpPr>
          <p:spPr>
            <a:xfrm rot="20943522" flipH="1">
              <a:off x="3906874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4" name="Arc 223">
              <a:extLst>
                <a:ext uri="{FF2B5EF4-FFF2-40B4-BE49-F238E27FC236}">
                  <a16:creationId xmlns:a16="http://schemas.microsoft.com/office/drawing/2014/main" id="{154CEA6A-9D40-4596-9051-A1C994BCADEC}"/>
                </a:ext>
              </a:extLst>
            </p:cNvPr>
            <p:cNvSpPr/>
            <p:nvPr/>
          </p:nvSpPr>
          <p:spPr>
            <a:xfrm flipH="1">
              <a:off x="3909383" y="905090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5" name="Arc 224">
              <a:extLst>
                <a:ext uri="{FF2B5EF4-FFF2-40B4-BE49-F238E27FC236}">
                  <a16:creationId xmlns:a16="http://schemas.microsoft.com/office/drawing/2014/main" id="{0862182E-A940-4BE5-A704-5647111B1819}"/>
                </a:ext>
              </a:extLst>
            </p:cNvPr>
            <p:cNvSpPr/>
            <p:nvPr/>
          </p:nvSpPr>
          <p:spPr>
            <a:xfrm flipH="1">
              <a:off x="4047790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6" name="Arc 225">
              <a:extLst>
                <a:ext uri="{FF2B5EF4-FFF2-40B4-BE49-F238E27FC236}">
                  <a16:creationId xmlns:a16="http://schemas.microsoft.com/office/drawing/2014/main" id="{125745E0-15DB-46A1-872F-F625C0F6FA21}"/>
                </a:ext>
              </a:extLst>
            </p:cNvPr>
            <p:cNvSpPr/>
            <p:nvPr/>
          </p:nvSpPr>
          <p:spPr>
            <a:xfrm flipH="1">
              <a:off x="3771121" y="905090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1CBFFFDF-86D6-48B5-8B57-1DE1007B7898}"/>
              </a:ext>
            </a:extLst>
          </p:cNvPr>
          <p:cNvCxnSpPr>
            <a:cxnSpLocks/>
          </p:cNvCxnSpPr>
          <p:nvPr/>
        </p:nvCxnSpPr>
        <p:spPr>
          <a:xfrm>
            <a:off x="2881313" y="1243497"/>
            <a:ext cx="520738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9E59D497-CAF0-44B7-B5DB-1F085EF7EC9E}"/>
              </a:ext>
            </a:extLst>
          </p:cNvPr>
          <p:cNvCxnSpPr>
            <a:cxnSpLocks/>
          </p:cNvCxnSpPr>
          <p:nvPr/>
        </p:nvCxnSpPr>
        <p:spPr>
          <a:xfrm>
            <a:off x="1142856" y="1238861"/>
            <a:ext cx="492833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530F462C-AC76-4A62-931A-DEA393F24EE0}"/>
              </a:ext>
            </a:extLst>
          </p:cNvPr>
          <p:cNvCxnSpPr>
            <a:cxnSpLocks/>
          </p:cNvCxnSpPr>
          <p:nvPr/>
        </p:nvCxnSpPr>
        <p:spPr>
          <a:xfrm flipH="1" flipV="1">
            <a:off x="1142856" y="1241620"/>
            <a:ext cx="0" cy="2187379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E09DAFB-AE2E-4CC4-8A8C-1B2680B87CC0}"/>
              </a:ext>
            </a:extLst>
          </p:cNvPr>
          <p:cNvGrpSpPr>
            <a:grpSpLocks noChangeAspect="1"/>
          </p:cNvGrpSpPr>
          <p:nvPr/>
        </p:nvGrpSpPr>
        <p:grpSpPr>
          <a:xfrm rot="18900000">
            <a:off x="6043050" y="1015007"/>
            <a:ext cx="1518295" cy="1097280"/>
            <a:chOff x="6207980" y="1238861"/>
            <a:chExt cx="3030474" cy="2190140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2C24493-94A2-4779-B0E2-0F114EC68C51}"/>
                </a:ext>
              </a:extLst>
            </p:cNvPr>
            <p:cNvCxnSpPr>
              <a:cxnSpLocks/>
            </p:cNvCxnSpPr>
            <p:nvPr/>
          </p:nvCxnSpPr>
          <p:spPr>
            <a:xfrm>
              <a:off x="6546386" y="3428999"/>
              <a:ext cx="2329973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529A4CA-AD21-4F65-A136-FAD754F9761A}"/>
                </a:ext>
              </a:extLst>
            </p:cNvPr>
            <p:cNvGrpSpPr/>
            <p:nvPr/>
          </p:nvGrpSpPr>
          <p:grpSpPr>
            <a:xfrm rot="16200000" flipH="1">
              <a:off x="5369407" y="2077434"/>
              <a:ext cx="2190138" cy="512992"/>
              <a:chOff x="3226218" y="905090"/>
              <a:chExt cx="2190138" cy="512992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DE3DCEEF-2402-44D6-820C-B0B3849396DF}"/>
                  </a:ext>
                </a:extLst>
              </p:cNvPr>
              <p:cNvGrpSpPr/>
              <p:nvPr/>
            </p:nvGrpSpPr>
            <p:grpSpPr>
              <a:xfrm>
                <a:off x="3771121" y="905090"/>
                <a:ext cx="1248855" cy="512992"/>
                <a:chOff x="3771121" y="905090"/>
                <a:chExt cx="1248855" cy="512992"/>
              </a:xfrm>
            </p:grpSpPr>
            <p:sp>
              <p:nvSpPr>
                <p:cNvPr id="81" name="Arc 80">
                  <a:extLst>
                    <a:ext uri="{FF2B5EF4-FFF2-40B4-BE49-F238E27FC236}">
                      <a16:creationId xmlns:a16="http://schemas.microsoft.com/office/drawing/2014/main" id="{56FD7F7C-43FE-4C1E-B25A-B54C0BB47FFA}"/>
                    </a:ext>
                  </a:extLst>
                </p:cNvPr>
                <p:cNvSpPr/>
                <p:nvPr/>
              </p:nvSpPr>
              <p:spPr>
                <a:xfrm rot="333008">
                  <a:off x="4844599" y="1029858"/>
                  <a:ext cx="92037" cy="388224"/>
                </a:xfrm>
                <a:prstGeom prst="arc">
                  <a:avLst>
                    <a:gd name="adj1" fmla="val 16187962"/>
                    <a:gd name="adj2" fmla="val 465998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3C03A8DD-4258-4F96-94E4-CAFE66B96AF8}"/>
                    </a:ext>
                  </a:extLst>
                </p:cNvPr>
                <p:cNvSpPr/>
                <p:nvPr/>
              </p:nvSpPr>
              <p:spPr>
                <a:xfrm rot="20943522" flipH="1">
                  <a:off x="4872822" y="1027344"/>
                  <a:ext cx="147154" cy="388224"/>
                </a:xfrm>
                <a:prstGeom prst="arc">
                  <a:avLst>
                    <a:gd name="adj1" fmla="val 16187962"/>
                    <a:gd name="adj2" fmla="val 938212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3" name="Arc 82">
                  <a:extLst>
                    <a:ext uri="{FF2B5EF4-FFF2-40B4-BE49-F238E27FC236}">
                      <a16:creationId xmlns:a16="http://schemas.microsoft.com/office/drawing/2014/main" id="{275CDE8C-4E8A-4864-9FB8-BE518ED17FC4}"/>
                    </a:ext>
                  </a:extLst>
                </p:cNvPr>
                <p:cNvSpPr/>
                <p:nvPr/>
              </p:nvSpPr>
              <p:spPr>
                <a:xfrm rot="333008">
                  <a:off x="4706296" y="1029858"/>
                  <a:ext cx="92037" cy="388224"/>
                </a:xfrm>
                <a:prstGeom prst="arc">
                  <a:avLst>
                    <a:gd name="adj1" fmla="val 16187962"/>
                    <a:gd name="adj2" fmla="val 473187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7" name="Arc 86">
                  <a:extLst>
                    <a:ext uri="{FF2B5EF4-FFF2-40B4-BE49-F238E27FC236}">
                      <a16:creationId xmlns:a16="http://schemas.microsoft.com/office/drawing/2014/main" id="{DD62E686-A09A-4771-9877-5924E6A9E647}"/>
                    </a:ext>
                  </a:extLst>
                </p:cNvPr>
                <p:cNvSpPr/>
                <p:nvPr/>
              </p:nvSpPr>
              <p:spPr>
                <a:xfrm rot="20943522" flipH="1">
                  <a:off x="4734519" y="1027344"/>
                  <a:ext cx="147154" cy="388224"/>
                </a:xfrm>
                <a:prstGeom prst="arc">
                  <a:avLst>
                    <a:gd name="adj1" fmla="val 16187962"/>
                    <a:gd name="adj2" fmla="val 4509191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8" name="Arc 87">
                  <a:extLst>
                    <a:ext uri="{FF2B5EF4-FFF2-40B4-BE49-F238E27FC236}">
                      <a16:creationId xmlns:a16="http://schemas.microsoft.com/office/drawing/2014/main" id="{582BD609-9333-4EEC-9F12-E3AA57C067D8}"/>
                    </a:ext>
                  </a:extLst>
                </p:cNvPr>
                <p:cNvSpPr/>
                <p:nvPr/>
              </p:nvSpPr>
              <p:spPr>
                <a:xfrm flipH="1">
                  <a:off x="4737028" y="905090"/>
                  <a:ext cx="218165" cy="507738"/>
                </a:xfrm>
                <a:prstGeom prst="arc">
                  <a:avLst>
                    <a:gd name="adj1" fmla="val 4353185"/>
                    <a:gd name="adj2" fmla="val 6415383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9" name="Arc 88">
                  <a:extLst>
                    <a:ext uri="{FF2B5EF4-FFF2-40B4-BE49-F238E27FC236}">
                      <a16:creationId xmlns:a16="http://schemas.microsoft.com/office/drawing/2014/main" id="{5E4AC3CA-B2D0-473E-B70F-A2A8338905CB}"/>
                    </a:ext>
                  </a:extLst>
                </p:cNvPr>
                <p:cNvSpPr/>
                <p:nvPr/>
              </p:nvSpPr>
              <p:spPr>
                <a:xfrm rot="20943522" flipH="1">
                  <a:off x="4597360" y="1027344"/>
                  <a:ext cx="147154" cy="388224"/>
                </a:xfrm>
                <a:prstGeom prst="arc">
                  <a:avLst>
                    <a:gd name="adj1" fmla="val 16187962"/>
                    <a:gd name="adj2" fmla="val 454053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0" name="Arc 89">
                  <a:extLst>
                    <a:ext uri="{FF2B5EF4-FFF2-40B4-BE49-F238E27FC236}">
                      <a16:creationId xmlns:a16="http://schemas.microsoft.com/office/drawing/2014/main" id="{9150F053-9FF7-44AB-9FBC-900902A470F1}"/>
                    </a:ext>
                  </a:extLst>
                </p:cNvPr>
                <p:cNvSpPr/>
                <p:nvPr/>
              </p:nvSpPr>
              <p:spPr>
                <a:xfrm rot="333008">
                  <a:off x="4569137" y="1029858"/>
                  <a:ext cx="92037" cy="388224"/>
                </a:xfrm>
                <a:prstGeom prst="arc">
                  <a:avLst>
                    <a:gd name="adj1" fmla="val 16187962"/>
                    <a:gd name="adj2" fmla="val 465998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1" name="Arc 90">
                  <a:extLst>
                    <a:ext uri="{FF2B5EF4-FFF2-40B4-BE49-F238E27FC236}">
                      <a16:creationId xmlns:a16="http://schemas.microsoft.com/office/drawing/2014/main" id="{996F5DEA-6457-4C6E-B358-57B8F939B790}"/>
                    </a:ext>
                  </a:extLst>
                </p:cNvPr>
                <p:cNvSpPr/>
                <p:nvPr/>
              </p:nvSpPr>
              <p:spPr>
                <a:xfrm rot="333008">
                  <a:off x="4430834" y="1029858"/>
                  <a:ext cx="92037" cy="388224"/>
                </a:xfrm>
                <a:prstGeom prst="arc">
                  <a:avLst>
                    <a:gd name="adj1" fmla="val 16187962"/>
                    <a:gd name="adj2" fmla="val 465494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2" name="Arc 91">
                  <a:extLst>
                    <a:ext uri="{FF2B5EF4-FFF2-40B4-BE49-F238E27FC236}">
                      <a16:creationId xmlns:a16="http://schemas.microsoft.com/office/drawing/2014/main" id="{9E1F116E-1165-4473-90AF-B4428FE92B32}"/>
                    </a:ext>
                  </a:extLst>
                </p:cNvPr>
                <p:cNvSpPr/>
                <p:nvPr/>
              </p:nvSpPr>
              <p:spPr>
                <a:xfrm rot="20943522" flipH="1">
                  <a:off x="4459057" y="1027344"/>
                  <a:ext cx="147154" cy="388224"/>
                </a:xfrm>
                <a:prstGeom prst="arc">
                  <a:avLst>
                    <a:gd name="adj1" fmla="val 16187962"/>
                    <a:gd name="adj2" fmla="val 4509191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5" name="Arc 94">
                  <a:extLst>
                    <a:ext uri="{FF2B5EF4-FFF2-40B4-BE49-F238E27FC236}">
                      <a16:creationId xmlns:a16="http://schemas.microsoft.com/office/drawing/2014/main" id="{667D1C5A-6442-4837-89E7-B7238AEF8E39}"/>
                    </a:ext>
                  </a:extLst>
                </p:cNvPr>
                <p:cNvSpPr/>
                <p:nvPr/>
              </p:nvSpPr>
              <p:spPr>
                <a:xfrm flipH="1">
                  <a:off x="4461566" y="905090"/>
                  <a:ext cx="218166" cy="507738"/>
                </a:xfrm>
                <a:prstGeom prst="arc">
                  <a:avLst>
                    <a:gd name="adj1" fmla="val 4353185"/>
                    <a:gd name="adj2" fmla="val 6415383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6" name="Arc 95">
                  <a:extLst>
                    <a:ext uri="{FF2B5EF4-FFF2-40B4-BE49-F238E27FC236}">
                      <a16:creationId xmlns:a16="http://schemas.microsoft.com/office/drawing/2014/main" id="{D2061DA5-73C2-4E30-98C4-3B1B885A26A9}"/>
                    </a:ext>
                  </a:extLst>
                </p:cNvPr>
                <p:cNvSpPr/>
                <p:nvPr/>
              </p:nvSpPr>
              <p:spPr>
                <a:xfrm flipH="1">
                  <a:off x="4599973" y="905090"/>
                  <a:ext cx="218165" cy="507738"/>
                </a:xfrm>
                <a:prstGeom prst="arc">
                  <a:avLst>
                    <a:gd name="adj1" fmla="val 4353185"/>
                    <a:gd name="adj2" fmla="val 6415383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7" name="Arc 96">
                  <a:extLst>
                    <a:ext uri="{FF2B5EF4-FFF2-40B4-BE49-F238E27FC236}">
                      <a16:creationId xmlns:a16="http://schemas.microsoft.com/office/drawing/2014/main" id="{F5EBFEF3-619F-49FE-A3E1-91A620F4A937}"/>
                    </a:ext>
                  </a:extLst>
                </p:cNvPr>
                <p:cNvSpPr/>
                <p:nvPr/>
              </p:nvSpPr>
              <p:spPr>
                <a:xfrm flipH="1">
                  <a:off x="4323304" y="905090"/>
                  <a:ext cx="218165" cy="507738"/>
                </a:xfrm>
                <a:prstGeom prst="arc">
                  <a:avLst>
                    <a:gd name="adj1" fmla="val 4353185"/>
                    <a:gd name="adj2" fmla="val 6415383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8" name="Arc 97">
                  <a:extLst>
                    <a:ext uri="{FF2B5EF4-FFF2-40B4-BE49-F238E27FC236}">
                      <a16:creationId xmlns:a16="http://schemas.microsoft.com/office/drawing/2014/main" id="{204F3A6B-4B88-4D38-A785-5C5829863C68}"/>
                    </a:ext>
                  </a:extLst>
                </p:cNvPr>
                <p:cNvSpPr/>
                <p:nvPr/>
              </p:nvSpPr>
              <p:spPr>
                <a:xfrm rot="333008">
                  <a:off x="4292416" y="1029858"/>
                  <a:ext cx="92037" cy="388224"/>
                </a:xfrm>
                <a:prstGeom prst="arc">
                  <a:avLst>
                    <a:gd name="adj1" fmla="val 16187962"/>
                    <a:gd name="adj2" fmla="val 465998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6" name="Arc 105">
                  <a:extLst>
                    <a:ext uri="{FF2B5EF4-FFF2-40B4-BE49-F238E27FC236}">
                      <a16:creationId xmlns:a16="http://schemas.microsoft.com/office/drawing/2014/main" id="{8F53A008-FB44-4CB0-B527-F91F4F6BA24F}"/>
                    </a:ext>
                  </a:extLst>
                </p:cNvPr>
                <p:cNvSpPr/>
                <p:nvPr/>
              </p:nvSpPr>
              <p:spPr>
                <a:xfrm rot="20943522" flipH="1">
                  <a:off x="4320639" y="1027344"/>
                  <a:ext cx="147154" cy="388224"/>
                </a:xfrm>
                <a:prstGeom prst="arc">
                  <a:avLst>
                    <a:gd name="adj1" fmla="val 16187962"/>
                    <a:gd name="adj2" fmla="val 4159597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7" name="Arc 106">
                  <a:extLst>
                    <a:ext uri="{FF2B5EF4-FFF2-40B4-BE49-F238E27FC236}">
                      <a16:creationId xmlns:a16="http://schemas.microsoft.com/office/drawing/2014/main" id="{AC0B8C04-F6FD-4692-80F7-6C6EC135BD5F}"/>
                    </a:ext>
                  </a:extLst>
                </p:cNvPr>
                <p:cNvSpPr/>
                <p:nvPr/>
              </p:nvSpPr>
              <p:spPr>
                <a:xfrm rot="333008">
                  <a:off x="4154113" y="1029858"/>
                  <a:ext cx="92037" cy="388224"/>
                </a:xfrm>
                <a:prstGeom prst="arc">
                  <a:avLst>
                    <a:gd name="adj1" fmla="val 16187962"/>
                    <a:gd name="adj2" fmla="val 473187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8" name="Arc 107">
                  <a:extLst>
                    <a:ext uri="{FF2B5EF4-FFF2-40B4-BE49-F238E27FC236}">
                      <a16:creationId xmlns:a16="http://schemas.microsoft.com/office/drawing/2014/main" id="{A1665A5E-3AE7-47C3-8023-003A893F4CA3}"/>
                    </a:ext>
                  </a:extLst>
                </p:cNvPr>
                <p:cNvSpPr/>
                <p:nvPr/>
              </p:nvSpPr>
              <p:spPr>
                <a:xfrm rot="20943522" flipH="1">
                  <a:off x="4182336" y="1027344"/>
                  <a:ext cx="147154" cy="388224"/>
                </a:xfrm>
                <a:prstGeom prst="arc">
                  <a:avLst>
                    <a:gd name="adj1" fmla="val 16187962"/>
                    <a:gd name="adj2" fmla="val 4509191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9" name="Arc 108">
                  <a:extLst>
                    <a:ext uri="{FF2B5EF4-FFF2-40B4-BE49-F238E27FC236}">
                      <a16:creationId xmlns:a16="http://schemas.microsoft.com/office/drawing/2014/main" id="{7D14C994-52A4-4F7E-AC43-E048EE9C2939}"/>
                    </a:ext>
                  </a:extLst>
                </p:cNvPr>
                <p:cNvSpPr/>
                <p:nvPr/>
              </p:nvSpPr>
              <p:spPr>
                <a:xfrm flipH="1">
                  <a:off x="4184845" y="905090"/>
                  <a:ext cx="218165" cy="507738"/>
                </a:xfrm>
                <a:prstGeom prst="arc">
                  <a:avLst>
                    <a:gd name="adj1" fmla="val 4353185"/>
                    <a:gd name="adj2" fmla="val 6415383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0" name="Arc 109">
                  <a:extLst>
                    <a:ext uri="{FF2B5EF4-FFF2-40B4-BE49-F238E27FC236}">
                      <a16:creationId xmlns:a16="http://schemas.microsoft.com/office/drawing/2014/main" id="{824017B6-9674-420E-A50E-15ECCD614178}"/>
                    </a:ext>
                  </a:extLst>
                </p:cNvPr>
                <p:cNvSpPr/>
                <p:nvPr/>
              </p:nvSpPr>
              <p:spPr>
                <a:xfrm rot="20943522" flipH="1">
                  <a:off x="4045177" y="1027344"/>
                  <a:ext cx="147154" cy="388224"/>
                </a:xfrm>
                <a:prstGeom prst="arc">
                  <a:avLst>
                    <a:gd name="adj1" fmla="val 16187962"/>
                    <a:gd name="adj2" fmla="val 454053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1" name="Arc 110">
                  <a:extLst>
                    <a:ext uri="{FF2B5EF4-FFF2-40B4-BE49-F238E27FC236}">
                      <a16:creationId xmlns:a16="http://schemas.microsoft.com/office/drawing/2014/main" id="{7A798F39-7A97-4A72-981B-6130F8783CEE}"/>
                    </a:ext>
                  </a:extLst>
                </p:cNvPr>
                <p:cNvSpPr/>
                <p:nvPr/>
              </p:nvSpPr>
              <p:spPr>
                <a:xfrm rot="333008">
                  <a:off x="4016954" y="1029858"/>
                  <a:ext cx="92037" cy="388224"/>
                </a:xfrm>
                <a:prstGeom prst="arc">
                  <a:avLst>
                    <a:gd name="adj1" fmla="val 16187962"/>
                    <a:gd name="adj2" fmla="val 465998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2" name="Arc 111">
                  <a:extLst>
                    <a:ext uri="{FF2B5EF4-FFF2-40B4-BE49-F238E27FC236}">
                      <a16:creationId xmlns:a16="http://schemas.microsoft.com/office/drawing/2014/main" id="{2790ADC1-A586-4626-88D0-CA1E919D517D}"/>
                    </a:ext>
                  </a:extLst>
                </p:cNvPr>
                <p:cNvSpPr/>
                <p:nvPr/>
              </p:nvSpPr>
              <p:spPr>
                <a:xfrm rot="333008">
                  <a:off x="3878651" y="1029858"/>
                  <a:ext cx="92037" cy="388224"/>
                </a:xfrm>
                <a:prstGeom prst="arc">
                  <a:avLst>
                    <a:gd name="adj1" fmla="val 16187962"/>
                    <a:gd name="adj2" fmla="val 465494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4" name="Arc 113">
                  <a:extLst>
                    <a:ext uri="{FF2B5EF4-FFF2-40B4-BE49-F238E27FC236}">
                      <a16:creationId xmlns:a16="http://schemas.microsoft.com/office/drawing/2014/main" id="{C23944A3-A398-4878-A42D-B8882A62125C}"/>
                    </a:ext>
                  </a:extLst>
                </p:cNvPr>
                <p:cNvSpPr/>
                <p:nvPr/>
              </p:nvSpPr>
              <p:spPr>
                <a:xfrm rot="20943522" flipH="1">
                  <a:off x="3906874" y="1027344"/>
                  <a:ext cx="147154" cy="388224"/>
                </a:xfrm>
                <a:prstGeom prst="arc">
                  <a:avLst>
                    <a:gd name="adj1" fmla="val 16187962"/>
                    <a:gd name="adj2" fmla="val 4509191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6" name="Arc 115">
                  <a:extLst>
                    <a:ext uri="{FF2B5EF4-FFF2-40B4-BE49-F238E27FC236}">
                      <a16:creationId xmlns:a16="http://schemas.microsoft.com/office/drawing/2014/main" id="{88370433-83C1-4F00-9009-8511FDEE0FA0}"/>
                    </a:ext>
                  </a:extLst>
                </p:cNvPr>
                <p:cNvSpPr/>
                <p:nvPr/>
              </p:nvSpPr>
              <p:spPr>
                <a:xfrm flipH="1">
                  <a:off x="3909383" y="905090"/>
                  <a:ext cx="218166" cy="507738"/>
                </a:xfrm>
                <a:prstGeom prst="arc">
                  <a:avLst>
                    <a:gd name="adj1" fmla="val 4353185"/>
                    <a:gd name="adj2" fmla="val 6415383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7" name="Arc 116">
                  <a:extLst>
                    <a:ext uri="{FF2B5EF4-FFF2-40B4-BE49-F238E27FC236}">
                      <a16:creationId xmlns:a16="http://schemas.microsoft.com/office/drawing/2014/main" id="{16C7C261-1144-4E62-89C7-87BA303DB7A2}"/>
                    </a:ext>
                  </a:extLst>
                </p:cNvPr>
                <p:cNvSpPr/>
                <p:nvPr/>
              </p:nvSpPr>
              <p:spPr>
                <a:xfrm flipH="1">
                  <a:off x="4047790" y="905090"/>
                  <a:ext cx="218165" cy="507738"/>
                </a:xfrm>
                <a:prstGeom prst="arc">
                  <a:avLst>
                    <a:gd name="adj1" fmla="val 4353185"/>
                    <a:gd name="adj2" fmla="val 6415383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8" name="Arc 117">
                  <a:extLst>
                    <a:ext uri="{FF2B5EF4-FFF2-40B4-BE49-F238E27FC236}">
                      <a16:creationId xmlns:a16="http://schemas.microsoft.com/office/drawing/2014/main" id="{076AE042-D8CE-4878-A173-333530BED664}"/>
                    </a:ext>
                  </a:extLst>
                </p:cNvPr>
                <p:cNvSpPr/>
                <p:nvPr/>
              </p:nvSpPr>
              <p:spPr>
                <a:xfrm flipH="1">
                  <a:off x="3771121" y="905090"/>
                  <a:ext cx="218165" cy="507738"/>
                </a:xfrm>
                <a:prstGeom prst="arc">
                  <a:avLst>
                    <a:gd name="adj1" fmla="val 2333109"/>
                    <a:gd name="adj2" fmla="val 6415383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2BA8C5B-1EDB-4C95-8504-7AEC4FE9653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3501676" y="968039"/>
                <a:ext cx="0" cy="55091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C285795B-72E1-4334-A65B-89BFE0C895C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5220025" y="1047166"/>
                <a:ext cx="0" cy="392662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726D0ADD-20E1-413A-A51E-F189DAE7C819}"/>
                </a:ext>
              </a:extLst>
            </p:cNvPr>
            <p:cNvCxnSpPr>
              <a:cxnSpLocks/>
            </p:cNvCxnSpPr>
            <p:nvPr/>
          </p:nvCxnSpPr>
          <p:spPr>
            <a:xfrm>
              <a:off x="6546385" y="1243497"/>
              <a:ext cx="232997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B6AB7D3-2865-44C4-B79C-90D4ED59A1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6359" y="1241621"/>
              <a:ext cx="0" cy="97115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357DADA-6B5F-4310-9A35-F4990626A4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6359" y="2445030"/>
              <a:ext cx="0" cy="98397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CFC61F4-4349-4602-BA12-5323E1D3F161}"/>
                </a:ext>
              </a:extLst>
            </p:cNvPr>
            <p:cNvGrpSpPr/>
            <p:nvPr/>
          </p:nvGrpSpPr>
          <p:grpSpPr>
            <a:xfrm>
              <a:off x="8518454" y="2216970"/>
              <a:ext cx="720000" cy="236681"/>
              <a:chOff x="8518454" y="2123186"/>
              <a:chExt cx="720000" cy="236681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041FFBE8-F163-402A-9D1F-524A8B73B3F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878454" y="1763186"/>
                <a:ext cx="0" cy="720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055932A8-7CD6-48FF-93D1-92BEA94CE2F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878454" y="2022080"/>
                <a:ext cx="0" cy="360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DA66494F-3E00-4ABB-9AB5-503FE0A62B9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878454" y="1920974"/>
                <a:ext cx="0" cy="720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696E15A3-4047-4D7E-8F15-4E04BD6BF9B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878454" y="2179867"/>
                <a:ext cx="0" cy="360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752BED3-7953-4D64-9B86-723A3B75C68F}"/>
              </a:ext>
            </a:extLst>
          </p:cNvPr>
          <p:cNvGrpSpPr/>
          <p:nvPr/>
        </p:nvGrpSpPr>
        <p:grpSpPr>
          <a:xfrm>
            <a:off x="4391620" y="1241620"/>
            <a:ext cx="1656481" cy="2187379"/>
            <a:chOff x="4391620" y="1241620"/>
            <a:chExt cx="1656481" cy="2187379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B3930B9-D97F-4304-A862-C123A58323C7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H="1" flipV="1">
              <a:off x="4757379" y="1241620"/>
              <a:ext cx="1" cy="64405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B13F455-8D48-4239-BE85-3731FD8049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57379" y="2774662"/>
              <a:ext cx="0" cy="65433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C649EFB-FE00-47EF-B76D-9A8451F69DFA}"/>
                </a:ext>
              </a:extLst>
            </p:cNvPr>
            <p:cNvGrpSpPr/>
            <p:nvPr/>
          </p:nvGrpSpPr>
          <p:grpSpPr>
            <a:xfrm>
              <a:off x="4391620" y="1885678"/>
              <a:ext cx="1656481" cy="1054129"/>
              <a:chOff x="4391620" y="1885678"/>
              <a:chExt cx="1656481" cy="1054129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012E1A53-905C-4BFF-9132-9C3D321B511A}"/>
                  </a:ext>
                </a:extLst>
              </p:cNvPr>
              <p:cNvGrpSpPr/>
              <p:nvPr/>
            </p:nvGrpSpPr>
            <p:grpSpPr>
              <a:xfrm flipH="1">
                <a:off x="4391620" y="1885678"/>
                <a:ext cx="731520" cy="888984"/>
                <a:chOff x="7353248" y="1885678"/>
                <a:chExt cx="731520" cy="888984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89E51C0-595D-4018-A62F-6ADE33C7BDA9}"/>
                    </a:ext>
                  </a:extLst>
                </p:cNvPr>
                <p:cNvSpPr/>
                <p:nvPr/>
              </p:nvSpPr>
              <p:spPr>
                <a:xfrm>
                  <a:off x="7581848" y="1885678"/>
                  <a:ext cx="274320" cy="23283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07AF5E67-DBEE-4E78-876F-B9670373AAA3}"/>
                    </a:ext>
                  </a:extLst>
                </p:cNvPr>
                <p:cNvSpPr/>
                <p:nvPr/>
              </p:nvSpPr>
              <p:spPr>
                <a:xfrm>
                  <a:off x="7581848" y="2527858"/>
                  <a:ext cx="274320" cy="2468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546BC322-AA09-4D70-840A-F7E46502777E}"/>
                    </a:ext>
                  </a:extLst>
                </p:cNvPr>
                <p:cNvSpPr/>
                <p:nvPr/>
              </p:nvSpPr>
              <p:spPr>
                <a:xfrm>
                  <a:off x="7353248" y="1957426"/>
                  <a:ext cx="731520" cy="73152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14C2CF73-ED34-41D7-8BE7-AB74DE1A50E8}"/>
                  </a:ext>
                </a:extLst>
              </p:cNvPr>
              <p:cNvGrpSpPr/>
              <p:nvPr/>
            </p:nvGrpSpPr>
            <p:grpSpPr>
              <a:xfrm rot="1800000">
                <a:off x="4676501" y="2465265"/>
                <a:ext cx="1371600" cy="474542"/>
                <a:chOff x="9160500" y="4221461"/>
                <a:chExt cx="1371600" cy="474542"/>
              </a:xfrm>
            </p:grpSpPr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39E79A2E-8B7B-4E30-A504-9111649EEDA5}"/>
                    </a:ext>
                  </a:extLst>
                </p:cNvPr>
                <p:cNvSpPr/>
                <p:nvPr/>
              </p:nvSpPr>
              <p:spPr>
                <a:xfrm rot="16200000">
                  <a:off x="9823440" y="3772932"/>
                  <a:ext cx="45719" cy="13716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126" name="Arc 125">
                  <a:extLst>
                    <a:ext uri="{FF2B5EF4-FFF2-40B4-BE49-F238E27FC236}">
                      <a16:creationId xmlns:a16="http://schemas.microsoft.com/office/drawing/2014/main" id="{F29AAF0C-9B33-4BF2-B080-60D10A81FE3A}"/>
                    </a:ext>
                  </a:extLst>
                </p:cNvPr>
                <p:cNvSpPr/>
                <p:nvPr/>
              </p:nvSpPr>
              <p:spPr>
                <a:xfrm flipH="1">
                  <a:off x="9975460" y="4221461"/>
                  <a:ext cx="278320" cy="474542"/>
                </a:xfrm>
                <a:prstGeom prst="arc">
                  <a:avLst>
                    <a:gd name="adj1" fmla="val 14712621"/>
                    <a:gd name="adj2" fmla="val 5048999"/>
                  </a:avLst>
                </a:prstGeom>
                <a:ln>
                  <a:headEnd type="stealth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Arc 126">
                  <a:extLst>
                    <a:ext uri="{FF2B5EF4-FFF2-40B4-BE49-F238E27FC236}">
                      <a16:creationId xmlns:a16="http://schemas.microsoft.com/office/drawing/2014/main" id="{29666C66-1C61-44E4-B6ED-9EC4FB59085F}"/>
                    </a:ext>
                  </a:extLst>
                </p:cNvPr>
                <p:cNvSpPr/>
                <p:nvPr/>
              </p:nvSpPr>
              <p:spPr>
                <a:xfrm flipH="1">
                  <a:off x="10253780" y="4221461"/>
                  <a:ext cx="278320" cy="474542"/>
                </a:xfrm>
                <a:prstGeom prst="arc">
                  <a:avLst>
                    <a:gd name="adj1" fmla="val 14712621"/>
                    <a:gd name="adj2" fmla="val 5048999"/>
                  </a:avLst>
                </a:prstGeom>
                <a:ln>
                  <a:solidFill>
                    <a:schemeClr val="accent6"/>
                  </a:solidFill>
                  <a:headEnd type="stealth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9777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2C24493-94A2-4779-B0E2-0F114EC68C51}"/>
              </a:ext>
            </a:extLst>
          </p:cNvPr>
          <p:cNvCxnSpPr>
            <a:cxnSpLocks/>
          </p:cNvCxnSpPr>
          <p:nvPr/>
        </p:nvCxnSpPr>
        <p:spPr>
          <a:xfrm flipH="1">
            <a:off x="1504950" y="3428999"/>
            <a:ext cx="2329973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5CC6058-E5DA-4285-BF20-F40877B513D2}"/>
              </a:ext>
            </a:extLst>
          </p:cNvPr>
          <p:cNvCxnSpPr>
            <a:cxnSpLocks/>
          </p:cNvCxnSpPr>
          <p:nvPr/>
        </p:nvCxnSpPr>
        <p:spPr>
          <a:xfrm flipH="1">
            <a:off x="5623929" y="3428999"/>
            <a:ext cx="3614525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D761D55C-4831-416A-A676-E942A42D6303}"/>
              </a:ext>
            </a:extLst>
          </p:cNvPr>
          <p:cNvGrpSpPr/>
          <p:nvPr/>
        </p:nvGrpSpPr>
        <p:grpSpPr>
          <a:xfrm>
            <a:off x="2333042" y="738483"/>
            <a:ext cx="565860" cy="683140"/>
            <a:chOff x="1676745" y="738483"/>
            <a:chExt cx="565860" cy="68314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F71DD1A-A10C-4C5C-AC15-54F7FC4E9216}"/>
                </a:ext>
              </a:extLst>
            </p:cNvPr>
            <p:cNvGrpSpPr/>
            <p:nvPr/>
          </p:nvGrpSpPr>
          <p:grpSpPr>
            <a:xfrm>
              <a:off x="1750086" y="1061621"/>
              <a:ext cx="422325" cy="360002"/>
              <a:chOff x="1750086" y="1061621"/>
              <a:chExt cx="422325" cy="360002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A7770A5-AEDA-4E02-A922-EA79C2791D61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V="1">
                <a:off x="1660087" y="1328555"/>
                <a:ext cx="18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D9B7FFC-BC76-4553-A39E-3CB8704FDE76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 flipV="1">
                <a:off x="1642986" y="1241622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B65294E-57ED-4F99-AD54-C61F1699634A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H="1" flipV="1">
                <a:off x="1735816" y="1241621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933F0C9-C0F1-4CC0-B82D-B0192C028B04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 flipH="1">
                <a:off x="1827147" y="1241622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6A26FB7-1152-4276-A8E4-3A5F9F829CCB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H="1" flipV="1">
                <a:off x="1919977" y="1241620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50A4A20-5C30-47FC-A7E2-7CB4668BFFA2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>
                <a:off x="2082411" y="1328553"/>
                <a:ext cx="18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79F8479-3CD0-4FC6-B6E4-BF8CDB0828EE}"/>
                    </a:ext>
                  </a:extLst>
                </p:cNvPr>
                <p:cNvSpPr txBox="1"/>
                <p:nvPr/>
              </p:nvSpPr>
              <p:spPr>
                <a:xfrm>
                  <a:off x="1676745" y="738483"/>
                  <a:ext cx="565860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ar-EG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0" lang="ar-EG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kumimoji="0" lang="ar-EG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0" lang="en-GB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ar-EG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0" lang="en-GB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79F8479-3CD0-4FC6-B6E4-BF8CDB0828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745" y="738483"/>
                  <a:ext cx="56586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9677" r="-9677" b="-6522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1A30A27-E0E0-4CCF-A2F3-5221E93EF625}"/>
              </a:ext>
            </a:extLst>
          </p:cNvPr>
          <p:cNvCxnSpPr>
            <a:cxnSpLocks/>
          </p:cNvCxnSpPr>
          <p:nvPr/>
        </p:nvCxnSpPr>
        <p:spPr>
          <a:xfrm flipH="1">
            <a:off x="5623929" y="1243497"/>
            <a:ext cx="88641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295F268-1C73-42EC-AB9F-4AACBCC2A8BE}"/>
              </a:ext>
            </a:extLst>
          </p:cNvPr>
          <p:cNvCxnSpPr>
            <a:cxnSpLocks/>
          </p:cNvCxnSpPr>
          <p:nvPr/>
        </p:nvCxnSpPr>
        <p:spPr>
          <a:xfrm flipH="1">
            <a:off x="1504950" y="1243497"/>
            <a:ext cx="87814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49FE8398-A24A-48FA-86FA-AD04AD005558}"/>
              </a:ext>
            </a:extLst>
          </p:cNvPr>
          <p:cNvGrpSpPr/>
          <p:nvPr/>
        </p:nvGrpSpPr>
        <p:grpSpPr>
          <a:xfrm>
            <a:off x="6460297" y="738483"/>
            <a:ext cx="565860" cy="683140"/>
            <a:chOff x="6333412" y="738483"/>
            <a:chExt cx="565860" cy="683140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483CDFF4-56B2-4B15-A35B-52792AE2EB8B}"/>
                </a:ext>
              </a:extLst>
            </p:cNvPr>
            <p:cNvGrpSpPr/>
            <p:nvPr/>
          </p:nvGrpSpPr>
          <p:grpSpPr>
            <a:xfrm>
              <a:off x="6406753" y="1061621"/>
              <a:ext cx="422325" cy="360002"/>
              <a:chOff x="1750086" y="1061621"/>
              <a:chExt cx="422325" cy="360002"/>
            </a:xfrm>
          </p:grpSpPr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DB30A0CA-EF95-460A-800E-129C0CCF8A34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V="1">
                <a:off x="1660087" y="1328555"/>
                <a:ext cx="18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D7C3AE5-9850-4C24-9455-E73140AB598A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 flipV="1">
                <a:off x="1642986" y="1241622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15C3C37B-DD4B-45AA-B87C-8F9720054221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H="1" flipV="1">
                <a:off x="1735816" y="1241621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4A0868E9-CBB5-4807-9591-12BEC57EB7E2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 flipH="1">
                <a:off x="1827147" y="1241622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0F8A4A26-0571-4B91-B7B0-C0A43E8BA0D9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H="1" flipV="1">
                <a:off x="1919977" y="1241620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7475DC5B-F0DD-4783-A6F2-0B092E29B4F5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>
                <a:off x="2082411" y="1328553"/>
                <a:ext cx="18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D278FF60-90C2-410A-B610-03A3D68A9DD5}"/>
                    </a:ext>
                  </a:extLst>
                </p:cNvPr>
                <p:cNvSpPr txBox="1"/>
                <p:nvPr/>
              </p:nvSpPr>
              <p:spPr>
                <a:xfrm>
                  <a:off x="6333412" y="738483"/>
                  <a:ext cx="565860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ar-EG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0" lang="ar-EG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kumimoji="0" lang="ar-EG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0" lang="en-GB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ar-EG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0" lang="en-GB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D278FF60-90C2-410A-B610-03A3D68A9D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3412" y="738483"/>
                  <a:ext cx="5658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9677" r="-9677" b="-6522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3ABE8AF-9E49-4D2A-9548-412C5FF568AA}"/>
              </a:ext>
            </a:extLst>
          </p:cNvPr>
          <p:cNvGrpSpPr/>
          <p:nvPr/>
        </p:nvGrpSpPr>
        <p:grpSpPr>
          <a:xfrm>
            <a:off x="7496765" y="905090"/>
            <a:ext cx="1248855" cy="512992"/>
            <a:chOff x="3771121" y="905090"/>
            <a:chExt cx="1248855" cy="512992"/>
          </a:xfrm>
        </p:grpSpPr>
        <p:sp>
          <p:nvSpPr>
            <p:cNvPr id="203" name="Arc 202">
              <a:extLst>
                <a:ext uri="{FF2B5EF4-FFF2-40B4-BE49-F238E27FC236}">
                  <a16:creationId xmlns:a16="http://schemas.microsoft.com/office/drawing/2014/main" id="{E7CEBB49-5980-454E-83CF-FA7C54FA1EBF}"/>
                </a:ext>
              </a:extLst>
            </p:cNvPr>
            <p:cNvSpPr/>
            <p:nvPr/>
          </p:nvSpPr>
          <p:spPr>
            <a:xfrm rot="333008">
              <a:off x="4844599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id="{B755B49D-D967-4F52-860F-E4BDD2E23585}"/>
                </a:ext>
              </a:extLst>
            </p:cNvPr>
            <p:cNvSpPr/>
            <p:nvPr/>
          </p:nvSpPr>
          <p:spPr>
            <a:xfrm rot="20943522" flipH="1">
              <a:off x="4872822" y="1027344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5" name="Arc 204">
              <a:extLst>
                <a:ext uri="{FF2B5EF4-FFF2-40B4-BE49-F238E27FC236}">
                  <a16:creationId xmlns:a16="http://schemas.microsoft.com/office/drawing/2014/main" id="{74974D54-68B2-4D22-88A3-159B2CA2E606}"/>
                </a:ext>
              </a:extLst>
            </p:cNvPr>
            <p:cNvSpPr/>
            <p:nvPr/>
          </p:nvSpPr>
          <p:spPr>
            <a:xfrm rot="333008">
              <a:off x="4706296" y="1029858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6" name="Arc 205">
              <a:extLst>
                <a:ext uri="{FF2B5EF4-FFF2-40B4-BE49-F238E27FC236}">
                  <a16:creationId xmlns:a16="http://schemas.microsoft.com/office/drawing/2014/main" id="{C48CF49D-FCCF-4A97-B5B4-8633FFAB7B24}"/>
                </a:ext>
              </a:extLst>
            </p:cNvPr>
            <p:cNvSpPr/>
            <p:nvPr/>
          </p:nvSpPr>
          <p:spPr>
            <a:xfrm rot="20943522" flipH="1">
              <a:off x="4734519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12CAA0A7-2A93-49AD-9D3F-A819DC3F0BD4}"/>
                </a:ext>
              </a:extLst>
            </p:cNvPr>
            <p:cNvSpPr/>
            <p:nvPr/>
          </p:nvSpPr>
          <p:spPr>
            <a:xfrm flipH="1">
              <a:off x="4737028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DE958AD1-5E35-43E5-B1A5-CD727A3994C0}"/>
                </a:ext>
              </a:extLst>
            </p:cNvPr>
            <p:cNvSpPr/>
            <p:nvPr/>
          </p:nvSpPr>
          <p:spPr>
            <a:xfrm rot="20943522" flipH="1">
              <a:off x="4597360" y="1027344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9" name="Arc 208">
              <a:extLst>
                <a:ext uri="{FF2B5EF4-FFF2-40B4-BE49-F238E27FC236}">
                  <a16:creationId xmlns:a16="http://schemas.microsoft.com/office/drawing/2014/main" id="{C7B8DFDA-151E-4C9F-A844-84B0331D7463}"/>
                </a:ext>
              </a:extLst>
            </p:cNvPr>
            <p:cNvSpPr/>
            <p:nvPr/>
          </p:nvSpPr>
          <p:spPr>
            <a:xfrm rot="333008">
              <a:off x="4569137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0" name="Arc 209">
              <a:extLst>
                <a:ext uri="{FF2B5EF4-FFF2-40B4-BE49-F238E27FC236}">
                  <a16:creationId xmlns:a16="http://schemas.microsoft.com/office/drawing/2014/main" id="{011E1A18-5118-47C6-93A8-811C7BBFE8CD}"/>
                </a:ext>
              </a:extLst>
            </p:cNvPr>
            <p:cNvSpPr/>
            <p:nvPr/>
          </p:nvSpPr>
          <p:spPr>
            <a:xfrm rot="333008">
              <a:off x="4430834" y="1029858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1" name="Arc 210">
              <a:extLst>
                <a:ext uri="{FF2B5EF4-FFF2-40B4-BE49-F238E27FC236}">
                  <a16:creationId xmlns:a16="http://schemas.microsoft.com/office/drawing/2014/main" id="{8B2450E4-BB6C-478F-B4F9-FB5D42D60000}"/>
                </a:ext>
              </a:extLst>
            </p:cNvPr>
            <p:cNvSpPr/>
            <p:nvPr/>
          </p:nvSpPr>
          <p:spPr>
            <a:xfrm rot="20943522" flipH="1">
              <a:off x="4459057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2" name="Arc 211">
              <a:extLst>
                <a:ext uri="{FF2B5EF4-FFF2-40B4-BE49-F238E27FC236}">
                  <a16:creationId xmlns:a16="http://schemas.microsoft.com/office/drawing/2014/main" id="{D9B9C90C-F06D-40B5-BF59-FAA918A2C97B}"/>
                </a:ext>
              </a:extLst>
            </p:cNvPr>
            <p:cNvSpPr/>
            <p:nvPr/>
          </p:nvSpPr>
          <p:spPr>
            <a:xfrm flipH="1">
              <a:off x="4461566" y="905090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3" name="Arc 212">
              <a:extLst>
                <a:ext uri="{FF2B5EF4-FFF2-40B4-BE49-F238E27FC236}">
                  <a16:creationId xmlns:a16="http://schemas.microsoft.com/office/drawing/2014/main" id="{EDE63C43-A21F-4667-A049-C30D0DCFA6F8}"/>
                </a:ext>
              </a:extLst>
            </p:cNvPr>
            <p:cNvSpPr/>
            <p:nvPr/>
          </p:nvSpPr>
          <p:spPr>
            <a:xfrm flipH="1">
              <a:off x="4599973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4" name="Arc 213">
              <a:extLst>
                <a:ext uri="{FF2B5EF4-FFF2-40B4-BE49-F238E27FC236}">
                  <a16:creationId xmlns:a16="http://schemas.microsoft.com/office/drawing/2014/main" id="{26CD8D69-90B4-44B7-BC8D-854E3AE158CB}"/>
                </a:ext>
              </a:extLst>
            </p:cNvPr>
            <p:cNvSpPr/>
            <p:nvPr/>
          </p:nvSpPr>
          <p:spPr>
            <a:xfrm flipH="1">
              <a:off x="4323304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5" name="Arc 214">
              <a:extLst>
                <a:ext uri="{FF2B5EF4-FFF2-40B4-BE49-F238E27FC236}">
                  <a16:creationId xmlns:a16="http://schemas.microsoft.com/office/drawing/2014/main" id="{DB03BC3B-55C4-4C34-A57A-5B10AF8E615A}"/>
                </a:ext>
              </a:extLst>
            </p:cNvPr>
            <p:cNvSpPr/>
            <p:nvPr/>
          </p:nvSpPr>
          <p:spPr>
            <a:xfrm rot="333008">
              <a:off x="4292416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6" name="Arc 215">
              <a:extLst>
                <a:ext uri="{FF2B5EF4-FFF2-40B4-BE49-F238E27FC236}">
                  <a16:creationId xmlns:a16="http://schemas.microsoft.com/office/drawing/2014/main" id="{B7085A48-4C3C-489A-93FC-9A38B65B86A6}"/>
                </a:ext>
              </a:extLst>
            </p:cNvPr>
            <p:cNvSpPr/>
            <p:nvPr/>
          </p:nvSpPr>
          <p:spPr>
            <a:xfrm rot="20943522" flipH="1">
              <a:off x="4320639" y="1027344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7" name="Arc 216">
              <a:extLst>
                <a:ext uri="{FF2B5EF4-FFF2-40B4-BE49-F238E27FC236}">
                  <a16:creationId xmlns:a16="http://schemas.microsoft.com/office/drawing/2014/main" id="{CA6920DB-17AF-4678-AFC0-D6AFB493B9B0}"/>
                </a:ext>
              </a:extLst>
            </p:cNvPr>
            <p:cNvSpPr/>
            <p:nvPr/>
          </p:nvSpPr>
          <p:spPr>
            <a:xfrm rot="333008">
              <a:off x="4154113" y="1029858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8" name="Arc 217">
              <a:extLst>
                <a:ext uri="{FF2B5EF4-FFF2-40B4-BE49-F238E27FC236}">
                  <a16:creationId xmlns:a16="http://schemas.microsoft.com/office/drawing/2014/main" id="{DC73BD55-D897-4F00-9841-B8022C8FC2A8}"/>
                </a:ext>
              </a:extLst>
            </p:cNvPr>
            <p:cNvSpPr/>
            <p:nvPr/>
          </p:nvSpPr>
          <p:spPr>
            <a:xfrm rot="20943522" flipH="1">
              <a:off x="4182336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B4800529-F3E2-4AAA-8F99-CF0710C1AE15}"/>
                </a:ext>
              </a:extLst>
            </p:cNvPr>
            <p:cNvSpPr/>
            <p:nvPr/>
          </p:nvSpPr>
          <p:spPr>
            <a:xfrm flipH="1">
              <a:off x="4184845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0" name="Arc 219">
              <a:extLst>
                <a:ext uri="{FF2B5EF4-FFF2-40B4-BE49-F238E27FC236}">
                  <a16:creationId xmlns:a16="http://schemas.microsoft.com/office/drawing/2014/main" id="{A0FC03AF-4C60-49BB-975B-D912B424CB2D}"/>
                </a:ext>
              </a:extLst>
            </p:cNvPr>
            <p:cNvSpPr/>
            <p:nvPr/>
          </p:nvSpPr>
          <p:spPr>
            <a:xfrm rot="20943522" flipH="1">
              <a:off x="4045177" y="1027344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1" name="Arc 220">
              <a:extLst>
                <a:ext uri="{FF2B5EF4-FFF2-40B4-BE49-F238E27FC236}">
                  <a16:creationId xmlns:a16="http://schemas.microsoft.com/office/drawing/2014/main" id="{48C7D2FC-96D2-49FB-96B9-80983719FC62}"/>
                </a:ext>
              </a:extLst>
            </p:cNvPr>
            <p:cNvSpPr/>
            <p:nvPr/>
          </p:nvSpPr>
          <p:spPr>
            <a:xfrm rot="333008">
              <a:off x="4016954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2" name="Arc 221">
              <a:extLst>
                <a:ext uri="{FF2B5EF4-FFF2-40B4-BE49-F238E27FC236}">
                  <a16:creationId xmlns:a16="http://schemas.microsoft.com/office/drawing/2014/main" id="{B8EF562B-1FF1-4E47-9D95-7F146F71D1B7}"/>
                </a:ext>
              </a:extLst>
            </p:cNvPr>
            <p:cNvSpPr/>
            <p:nvPr/>
          </p:nvSpPr>
          <p:spPr>
            <a:xfrm rot="333008">
              <a:off x="3878651" y="1029858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3" name="Arc 222">
              <a:extLst>
                <a:ext uri="{FF2B5EF4-FFF2-40B4-BE49-F238E27FC236}">
                  <a16:creationId xmlns:a16="http://schemas.microsoft.com/office/drawing/2014/main" id="{784C4DE1-FE73-48D2-8138-7AFCA67EAC28}"/>
                </a:ext>
              </a:extLst>
            </p:cNvPr>
            <p:cNvSpPr/>
            <p:nvPr/>
          </p:nvSpPr>
          <p:spPr>
            <a:xfrm rot="20943522" flipH="1">
              <a:off x="3906874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4" name="Arc 223">
              <a:extLst>
                <a:ext uri="{FF2B5EF4-FFF2-40B4-BE49-F238E27FC236}">
                  <a16:creationId xmlns:a16="http://schemas.microsoft.com/office/drawing/2014/main" id="{154CEA6A-9D40-4596-9051-A1C994BCADEC}"/>
                </a:ext>
              </a:extLst>
            </p:cNvPr>
            <p:cNvSpPr/>
            <p:nvPr/>
          </p:nvSpPr>
          <p:spPr>
            <a:xfrm flipH="1">
              <a:off x="3909383" y="905090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5" name="Arc 224">
              <a:extLst>
                <a:ext uri="{FF2B5EF4-FFF2-40B4-BE49-F238E27FC236}">
                  <a16:creationId xmlns:a16="http://schemas.microsoft.com/office/drawing/2014/main" id="{0862182E-A940-4BE5-A704-5647111B1819}"/>
                </a:ext>
              </a:extLst>
            </p:cNvPr>
            <p:cNvSpPr/>
            <p:nvPr/>
          </p:nvSpPr>
          <p:spPr>
            <a:xfrm flipH="1">
              <a:off x="4047790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6" name="Arc 225">
              <a:extLst>
                <a:ext uri="{FF2B5EF4-FFF2-40B4-BE49-F238E27FC236}">
                  <a16:creationId xmlns:a16="http://schemas.microsoft.com/office/drawing/2014/main" id="{125745E0-15DB-46A1-872F-F625C0F6FA21}"/>
                </a:ext>
              </a:extLst>
            </p:cNvPr>
            <p:cNvSpPr/>
            <p:nvPr/>
          </p:nvSpPr>
          <p:spPr>
            <a:xfrm flipH="1">
              <a:off x="3771121" y="905090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1CBFFFDF-86D6-48B5-8B57-1DE1007B7898}"/>
              </a:ext>
            </a:extLst>
          </p:cNvPr>
          <p:cNvCxnSpPr>
            <a:cxnSpLocks/>
          </p:cNvCxnSpPr>
          <p:nvPr/>
        </p:nvCxnSpPr>
        <p:spPr>
          <a:xfrm flipH="1">
            <a:off x="6979258" y="1243497"/>
            <a:ext cx="517508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9E59D497-CAF0-44B7-B5DB-1F085EF7EC9E}"/>
              </a:ext>
            </a:extLst>
          </p:cNvPr>
          <p:cNvCxnSpPr>
            <a:cxnSpLocks/>
          </p:cNvCxnSpPr>
          <p:nvPr/>
        </p:nvCxnSpPr>
        <p:spPr>
          <a:xfrm flipH="1">
            <a:off x="8748713" y="1238861"/>
            <a:ext cx="48974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530F462C-AC76-4A62-931A-DEA393F24EE0}"/>
              </a:ext>
            </a:extLst>
          </p:cNvPr>
          <p:cNvCxnSpPr>
            <a:cxnSpLocks/>
          </p:cNvCxnSpPr>
          <p:nvPr/>
        </p:nvCxnSpPr>
        <p:spPr>
          <a:xfrm flipV="1">
            <a:off x="9238453" y="1241620"/>
            <a:ext cx="0" cy="2187379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529A4CA-AD21-4F65-A136-FAD754F9761A}"/>
              </a:ext>
            </a:extLst>
          </p:cNvPr>
          <p:cNvGrpSpPr/>
          <p:nvPr/>
        </p:nvGrpSpPr>
        <p:grpSpPr>
          <a:xfrm rot="5400000">
            <a:off x="2821764" y="2077434"/>
            <a:ext cx="2190138" cy="512992"/>
            <a:chOff x="3226218" y="905090"/>
            <a:chExt cx="2190138" cy="512992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E3DCEEF-2402-44D6-820C-B0B3849396DF}"/>
                </a:ext>
              </a:extLst>
            </p:cNvPr>
            <p:cNvGrpSpPr/>
            <p:nvPr/>
          </p:nvGrpSpPr>
          <p:grpSpPr>
            <a:xfrm>
              <a:off x="3771121" y="905090"/>
              <a:ext cx="1248855" cy="512992"/>
              <a:chOff x="3771121" y="905090"/>
              <a:chExt cx="1248855" cy="512992"/>
            </a:xfrm>
          </p:grpSpPr>
          <p:sp>
            <p:nvSpPr>
              <p:cNvPr id="81" name="Arc 80">
                <a:extLst>
                  <a:ext uri="{FF2B5EF4-FFF2-40B4-BE49-F238E27FC236}">
                    <a16:creationId xmlns:a16="http://schemas.microsoft.com/office/drawing/2014/main" id="{56FD7F7C-43FE-4C1E-B25A-B54C0BB47FFA}"/>
                  </a:ext>
                </a:extLst>
              </p:cNvPr>
              <p:cNvSpPr/>
              <p:nvPr/>
            </p:nvSpPr>
            <p:spPr>
              <a:xfrm rot="333008">
                <a:off x="4844599" y="1029858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3C03A8DD-4258-4F96-94E4-CAFE66B96AF8}"/>
                  </a:ext>
                </a:extLst>
              </p:cNvPr>
              <p:cNvSpPr/>
              <p:nvPr/>
            </p:nvSpPr>
            <p:spPr>
              <a:xfrm rot="20943522" flipH="1">
                <a:off x="4872822" y="1027344"/>
                <a:ext cx="147154" cy="388224"/>
              </a:xfrm>
              <a:prstGeom prst="arc">
                <a:avLst>
                  <a:gd name="adj1" fmla="val 16187962"/>
                  <a:gd name="adj2" fmla="val 938212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3" name="Arc 82">
                <a:extLst>
                  <a:ext uri="{FF2B5EF4-FFF2-40B4-BE49-F238E27FC236}">
                    <a16:creationId xmlns:a16="http://schemas.microsoft.com/office/drawing/2014/main" id="{275CDE8C-4E8A-4864-9FB8-BE518ED17FC4}"/>
                  </a:ext>
                </a:extLst>
              </p:cNvPr>
              <p:cNvSpPr/>
              <p:nvPr/>
            </p:nvSpPr>
            <p:spPr>
              <a:xfrm rot="333008">
                <a:off x="4706296" y="1029858"/>
                <a:ext cx="92037" cy="388224"/>
              </a:xfrm>
              <a:prstGeom prst="arc">
                <a:avLst>
                  <a:gd name="adj1" fmla="val 16187962"/>
                  <a:gd name="adj2" fmla="val 473187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D62E686-A09A-4771-9877-5924E6A9E647}"/>
                  </a:ext>
                </a:extLst>
              </p:cNvPr>
              <p:cNvSpPr/>
              <p:nvPr/>
            </p:nvSpPr>
            <p:spPr>
              <a:xfrm rot="20943522" flipH="1">
                <a:off x="4734519" y="1027344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8" name="Arc 87">
                <a:extLst>
                  <a:ext uri="{FF2B5EF4-FFF2-40B4-BE49-F238E27FC236}">
                    <a16:creationId xmlns:a16="http://schemas.microsoft.com/office/drawing/2014/main" id="{582BD609-9333-4EEC-9F12-E3AA57C067D8}"/>
                  </a:ext>
                </a:extLst>
              </p:cNvPr>
              <p:cNvSpPr/>
              <p:nvPr/>
            </p:nvSpPr>
            <p:spPr>
              <a:xfrm flipH="1">
                <a:off x="4737028" y="905090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5E4AC3CA-B2D0-473E-B70F-A2A8338905CB}"/>
                  </a:ext>
                </a:extLst>
              </p:cNvPr>
              <p:cNvSpPr/>
              <p:nvPr/>
            </p:nvSpPr>
            <p:spPr>
              <a:xfrm rot="20943522" flipH="1">
                <a:off x="4597360" y="1027344"/>
                <a:ext cx="147154" cy="388224"/>
              </a:xfrm>
              <a:prstGeom prst="arc">
                <a:avLst>
                  <a:gd name="adj1" fmla="val 16187962"/>
                  <a:gd name="adj2" fmla="val 45405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9150F053-9FF7-44AB-9FBC-900902A470F1}"/>
                  </a:ext>
                </a:extLst>
              </p:cNvPr>
              <p:cNvSpPr/>
              <p:nvPr/>
            </p:nvSpPr>
            <p:spPr>
              <a:xfrm rot="333008">
                <a:off x="4569137" y="1029858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996F5DEA-6457-4C6E-B358-57B8F939B790}"/>
                  </a:ext>
                </a:extLst>
              </p:cNvPr>
              <p:cNvSpPr/>
              <p:nvPr/>
            </p:nvSpPr>
            <p:spPr>
              <a:xfrm rot="333008">
                <a:off x="4430834" y="1029858"/>
                <a:ext cx="92037" cy="388224"/>
              </a:xfrm>
              <a:prstGeom prst="arc">
                <a:avLst>
                  <a:gd name="adj1" fmla="val 16187962"/>
                  <a:gd name="adj2" fmla="val 465494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9E1F116E-1165-4473-90AF-B4428FE92B32}"/>
                  </a:ext>
                </a:extLst>
              </p:cNvPr>
              <p:cNvSpPr/>
              <p:nvPr/>
            </p:nvSpPr>
            <p:spPr>
              <a:xfrm rot="20943522" flipH="1">
                <a:off x="4459057" y="1027344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667D1C5A-6442-4837-89E7-B7238AEF8E39}"/>
                  </a:ext>
                </a:extLst>
              </p:cNvPr>
              <p:cNvSpPr/>
              <p:nvPr/>
            </p:nvSpPr>
            <p:spPr>
              <a:xfrm flipH="1">
                <a:off x="4461566" y="905090"/>
                <a:ext cx="218166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6" name="Arc 95">
                <a:extLst>
                  <a:ext uri="{FF2B5EF4-FFF2-40B4-BE49-F238E27FC236}">
                    <a16:creationId xmlns:a16="http://schemas.microsoft.com/office/drawing/2014/main" id="{D2061DA5-73C2-4E30-98C4-3B1B885A26A9}"/>
                  </a:ext>
                </a:extLst>
              </p:cNvPr>
              <p:cNvSpPr/>
              <p:nvPr/>
            </p:nvSpPr>
            <p:spPr>
              <a:xfrm flipH="1">
                <a:off x="4599973" y="905090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7" name="Arc 96">
                <a:extLst>
                  <a:ext uri="{FF2B5EF4-FFF2-40B4-BE49-F238E27FC236}">
                    <a16:creationId xmlns:a16="http://schemas.microsoft.com/office/drawing/2014/main" id="{F5EBFEF3-619F-49FE-A3E1-91A620F4A937}"/>
                  </a:ext>
                </a:extLst>
              </p:cNvPr>
              <p:cNvSpPr/>
              <p:nvPr/>
            </p:nvSpPr>
            <p:spPr>
              <a:xfrm flipH="1">
                <a:off x="4323304" y="905090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" name="Arc 97">
                <a:extLst>
                  <a:ext uri="{FF2B5EF4-FFF2-40B4-BE49-F238E27FC236}">
                    <a16:creationId xmlns:a16="http://schemas.microsoft.com/office/drawing/2014/main" id="{204F3A6B-4B88-4D38-A785-5C5829863C68}"/>
                  </a:ext>
                </a:extLst>
              </p:cNvPr>
              <p:cNvSpPr/>
              <p:nvPr/>
            </p:nvSpPr>
            <p:spPr>
              <a:xfrm rot="333008">
                <a:off x="4292416" y="1029858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Arc 105">
                <a:extLst>
                  <a:ext uri="{FF2B5EF4-FFF2-40B4-BE49-F238E27FC236}">
                    <a16:creationId xmlns:a16="http://schemas.microsoft.com/office/drawing/2014/main" id="{8F53A008-FB44-4CB0-B527-F91F4F6BA24F}"/>
                  </a:ext>
                </a:extLst>
              </p:cNvPr>
              <p:cNvSpPr/>
              <p:nvPr/>
            </p:nvSpPr>
            <p:spPr>
              <a:xfrm rot="20943522" flipH="1">
                <a:off x="4320639" y="1027344"/>
                <a:ext cx="147154" cy="388224"/>
              </a:xfrm>
              <a:prstGeom prst="arc">
                <a:avLst>
                  <a:gd name="adj1" fmla="val 16187962"/>
                  <a:gd name="adj2" fmla="val 4159597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" name="Arc 106">
                <a:extLst>
                  <a:ext uri="{FF2B5EF4-FFF2-40B4-BE49-F238E27FC236}">
                    <a16:creationId xmlns:a16="http://schemas.microsoft.com/office/drawing/2014/main" id="{AC0B8C04-F6FD-4692-80F7-6C6EC135BD5F}"/>
                  </a:ext>
                </a:extLst>
              </p:cNvPr>
              <p:cNvSpPr/>
              <p:nvPr/>
            </p:nvSpPr>
            <p:spPr>
              <a:xfrm rot="333008">
                <a:off x="4154113" y="1029858"/>
                <a:ext cx="92037" cy="388224"/>
              </a:xfrm>
              <a:prstGeom prst="arc">
                <a:avLst>
                  <a:gd name="adj1" fmla="val 16187962"/>
                  <a:gd name="adj2" fmla="val 473187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" name="Arc 107">
                <a:extLst>
                  <a:ext uri="{FF2B5EF4-FFF2-40B4-BE49-F238E27FC236}">
                    <a16:creationId xmlns:a16="http://schemas.microsoft.com/office/drawing/2014/main" id="{A1665A5E-3AE7-47C3-8023-003A893F4CA3}"/>
                  </a:ext>
                </a:extLst>
              </p:cNvPr>
              <p:cNvSpPr/>
              <p:nvPr/>
            </p:nvSpPr>
            <p:spPr>
              <a:xfrm rot="20943522" flipH="1">
                <a:off x="4182336" y="1027344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" name="Arc 108">
                <a:extLst>
                  <a:ext uri="{FF2B5EF4-FFF2-40B4-BE49-F238E27FC236}">
                    <a16:creationId xmlns:a16="http://schemas.microsoft.com/office/drawing/2014/main" id="{7D14C994-52A4-4F7E-AC43-E048EE9C2939}"/>
                  </a:ext>
                </a:extLst>
              </p:cNvPr>
              <p:cNvSpPr/>
              <p:nvPr/>
            </p:nvSpPr>
            <p:spPr>
              <a:xfrm flipH="1">
                <a:off x="4184845" y="905090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0" name="Arc 109">
                <a:extLst>
                  <a:ext uri="{FF2B5EF4-FFF2-40B4-BE49-F238E27FC236}">
                    <a16:creationId xmlns:a16="http://schemas.microsoft.com/office/drawing/2014/main" id="{824017B6-9674-420E-A50E-15ECCD614178}"/>
                  </a:ext>
                </a:extLst>
              </p:cNvPr>
              <p:cNvSpPr/>
              <p:nvPr/>
            </p:nvSpPr>
            <p:spPr>
              <a:xfrm rot="20943522" flipH="1">
                <a:off x="4045177" y="1027344"/>
                <a:ext cx="147154" cy="388224"/>
              </a:xfrm>
              <a:prstGeom prst="arc">
                <a:avLst>
                  <a:gd name="adj1" fmla="val 16187962"/>
                  <a:gd name="adj2" fmla="val 45405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1" name="Arc 110">
                <a:extLst>
                  <a:ext uri="{FF2B5EF4-FFF2-40B4-BE49-F238E27FC236}">
                    <a16:creationId xmlns:a16="http://schemas.microsoft.com/office/drawing/2014/main" id="{7A798F39-7A97-4A72-981B-6130F8783CEE}"/>
                  </a:ext>
                </a:extLst>
              </p:cNvPr>
              <p:cNvSpPr/>
              <p:nvPr/>
            </p:nvSpPr>
            <p:spPr>
              <a:xfrm rot="333008">
                <a:off x="4016954" y="1029858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2" name="Arc 111">
                <a:extLst>
                  <a:ext uri="{FF2B5EF4-FFF2-40B4-BE49-F238E27FC236}">
                    <a16:creationId xmlns:a16="http://schemas.microsoft.com/office/drawing/2014/main" id="{2790ADC1-A586-4626-88D0-CA1E919D517D}"/>
                  </a:ext>
                </a:extLst>
              </p:cNvPr>
              <p:cNvSpPr/>
              <p:nvPr/>
            </p:nvSpPr>
            <p:spPr>
              <a:xfrm rot="333008">
                <a:off x="3878651" y="1029858"/>
                <a:ext cx="92037" cy="388224"/>
              </a:xfrm>
              <a:prstGeom prst="arc">
                <a:avLst>
                  <a:gd name="adj1" fmla="val 16187962"/>
                  <a:gd name="adj2" fmla="val 465494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" name="Arc 113">
                <a:extLst>
                  <a:ext uri="{FF2B5EF4-FFF2-40B4-BE49-F238E27FC236}">
                    <a16:creationId xmlns:a16="http://schemas.microsoft.com/office/drawing/2014/main" id="{C23944A3-A398-4878-A42D-B8882A62125C}"/>
                  </a:ext>
                </a:extLst>
              </p:cNvPr>
              <p:cNvSpPr/>
              <p:nvPr/>
            </p:nvSpPr>
            <p:spPr>
              <a:xfrm rot="20943522" flipH="1">
                <a:off x="3906874" y="1027344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" name="Arc 115">
                <a:extLst>
                  <a:ext uri="{FF2B5EF4-FFF2-40B4-BE49-F238E27FC236}">
                    <a16:creationId xmlns:a16="http://schemas.microsoft.com/office/drawing/2014/main" id="{88370433-83C1-4F00-9009-8511FDEE0FA0}"/>
                  </a:ext>
                </a:extLst>
              </p:cNvPr>
              <p:cNvSpPr/>
              <p:nvPr/>
            </p:nvSpPr>
            <p:spPr>
              <a:xfrm flipH="1">
                <a:off x="3909383" y="905090"/>
                <a:ext cx="218166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" name="Arc 116">
                <a:extLst>
                  <a:ext uri="{FF2B5EF4-FFF2-40B4-BE49-F238E27FC236}">
                    <a16:creationId xmlns:a16="http://schemas.microsoft.com/office/drawing/2014/main" id="{16C7C261-1144-4E62-89C7-87BA303DB7A2}"/>
                  </a:ext>
                </a:extLst>
              </p:cNvPr>
              <p:cNvSpPr/>
              <p:nvPr/>
            </p:nvSpPr>
            <p:spPr>
              <a:xfrm flipH="1">
                <a:off x="4047790" y="905090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" name="Arc 117">
                <a:extLst>
                  <a:ext uri="{FF2B5EF4-FFF2-40B4-BE49-F238E27FC236}">
                    <a16:creationId xmlns:a16="http://schemas.microsoft.com/office/drawing/2014/main" id="{076AE042-D8CE-4878-A173-333530BED664}"/>
                  </a:ext>
                </a:extLst>
              </p:cNvPr>
              <p:cNvSpPr/>
              <p:nvPr/>
            </p:nvSpPr>
            <p:spPr>
              <a:xfrm flipH="1">
                <a:off x="3771121" y="905090"/>
                <a:ext cx="218165" cy="507738"/>
              </a:xfrm>
              <a:prstGeom prst="arc">
                <a:avLst>
                  <a:gd name="adj1" fmla="val 2333109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2BA8C5B-1EDB-4C95-8504-7AEC4FE9653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501676" y="968039"/>
              <a:ext cx="0" cy="5509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285795B-72E1-4334-A65B-89BFE0C895C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220025" y="1047166"/>
              <a:ext cx="0" cy="3926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</p:grp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726D0ADD-20E1-413A-A51E-F189DAE7C819}"/>
              </a:ext>
            </a:extLst>
          </p:cNvPr>
          <p:cNvCxnSpPr>
            <a:cxnSpLocks/>
          </p:cNvCxnSpPr>
          <p:nvPr/>
        </p:nvCxnSpPr>
        <p:spPr>
          <a:xfrm flipH="1">
            <a:off x="2852003" y="1243497"/>
            <a:ext cx="98292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84B0F59-A6E9-4C9C-ACDD-0B2C13F3F9BF}"/>
              </a:ext>
            </a:extLst>
          </p:cNvPr>
          <p:cNvSpPr/>
          <p:nvPr/>
        </p:nvSpPr>
        <p:spPr>
          <a:xfrm>
            <a:off x="9101293" y="1885678"/>
            <a:ext cx="274320" cy="8889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3E0ECA62-17E6-4A9F-BC93-1C9ABD31E410}"/>
              </a:ext>
            </a:extLst>
          </p:cNvPr>
          <p:cNvSpPr/>
          <p:nvPr/>
        </p:nvSpPr>
        <p:spPr>
          <a:xfrm>
            <a:off x="9169873" y="2073138"/>
            <a:ext cx="137160" cy="514065"/>
          </a:xfrm>
          <a:prstGeom prst="up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9615E027-F75F-4E76-BEFF-6F98181222D7}"/>
              </a:ext>
            </a:extLst>
          </p:cNvPr>
          <p:cNvGrpSpPr/>
          <p:nvPr/>
        </p:nvGrpSpPr>
        <p:grpSpPr>
          <a:xfrm flipH="1">
            <a:off x="4241669" y="1241620"/>
            <a:ext cx="1748020" cy="2187379"/>
            <a:chOff x="4391620" y="1241620"/>
            <a:chExt cx="1748020" cy="2187379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9661B668-34D1-4E91-B340-5AD6B5181FEB}"/>
                </a:ext>
              </a:extLst>
            </p:cNvPr>
            <p:cNvCxnSpPr>
              <a:cxnSpLocks/>
              <a:stCxn id="155" idx="0"/>
            </p:cNvCxnSpPr>
            <p:nvPr/>
          </p:nvCxnSpPr>
          <p:spPr>
            <a:xfrm flipH="1" flipV="1">
              <a:off x="4757379" y="1241620"/>
              <a:ext cx="1" cy="64405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4837924-40A0-4AEE-B7E5-F1DA766BEC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57379" y="2774662"/>
              <a:ext cx="0" cy="65433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F54206ED-883A-488C-AC9A-C0EADF39D423}"/>
                </a:ext>
              </a:extLst>
            </p:cNvPr>
            <p:cNvGrpSpPr/>
            <p:nvPr/>
          </p:nvGrpSpPr>
          <p:grpSpPr>
            <a:xfrm>
              <a:off x="4391620" y="1885678"/>
              <a:ext cx="1748020" cy="980546"/>
              <a:chOff x="4391620" y="1885678"/>
              <a:chExt cx="1748020" cy="980546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28034606-CB22-4607-8F4A-CFEB86926987}"/>
                  </a:ext>
                </a:extLst>
              </p:cNvPr>
              <p:cNvGrpSpPr/>
              <p:nvPr/>
            </p:nvGrpSpPr>
            <p:grpSpPr>
              <a:xfrm flipH="1">
                <a:off x="4391620" y="1885678"/>
                <a:ext cx="731520" cy="888984"/>
                <a:chOff x="7353248" y="1885678"/>
                <a:chExt cx="731520" cy="888984"/>
              </a:xfrm>
            </p:grpSpPr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838F47B6-E9FF-4BE4-B711-9E8DB1CB1092}"/>
                    </a:ext>
                  </a:extLst>
                </p:cNvPr>
                <p:cNvSpPr/>
                <p:nvPr/>
              </p:nvSpPr>
              <p:spPr>
                <a:xfrm>
                  <a:off x="7581848" y="1885678"/>
                  <a:ext cx="274320" cy="23283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5F282C11-E1EC-4CEE-B99D-031424DAA071}"/>
                    </a:ext>
                  </a:extLst>
                </p:cNvPr>
                <p:cNvSpPr/>
                <p:nvPr/>
              </p:nvSpPr>
              <p:spPr>
                <a:xfrm>
                  <a:off x="7581848" y="2527858"/>
                  <a:ext cx="274320" cy="2468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71F2C71C-33ED-472D-B63D-6CD350BC6359}"/>
                    </a:ext>
                  </a:extLst>
                </p:cNvPr>
                <p:cNvSpPr/>
                <p:nvPr/>
              </p:nvSpPr>
              <p:spPr>
                <a:xfrm>
                  <a:off x="7353248" y="1957426"/>
                  <a:ext cx="731520" cy="73152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EC490027-F371-4551-9C4B-19440282570A}"/>
                  </a:ext>
                </a:extLst>
              </p:cNvPr>
              <p:cNvGrpSpPr/>
              <p:nvPr/>
            </p:nvGrpSpPr>
            <p:grpSpPr>
              <a:xfrm rot="1800000">
                <a:off x="4669929" y="2587904"/>
                <a:ext cx="1469711" cy="278320"/>
                <a:chOff x="9160500" y="4319572"/>
                <a:chExt cx="1469711" cy="278320"/>
              </a:xfrm>
            </p:grpSpPr>
            <p:sp>
              <p:nvSpPr>
                <p:cNvPr id="152" name="Arc 151">
                  <a:extLst>
                    <a:ext uri="{FF2B5EF4-FFF2-40B4-BE49-F238E27FC236}">
                      <a16:creationId xmlns:a16="http://schemas.microsoft.com/office/drawing/2014/main" id="{D7747057-5DC2-42EE-888F-53BB4577757D}"/>
                    </a:ext>
                  </a:extLst>
                </p:cNvPr>
                <p:cNvSpPr/>
                <p:nvPr/>
              </p:nvSpPr>
              <p:spPr>
                <a:xfrm rot="18000000">
                  <a:off x="9975460" y="4221461"/>
                  <a:ext cx="278320" cy="474542"/>
                </a:xfrm>
                <a:prstGeom prst="arc">
                  <a:avLst>
                    <a:gd name="adj1" fmla="val 14712621"/>
                    <a:gd name="adj2" fmla="val 5048999"/>
                  </a:avLst>
                </a:prstGeom>
                <a:ln>
                  <a:headEnd type="stealth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Arc 152">
                  <a:extLst>
                    <a:ext uri="{FF2B5EF4-FFF2-40B4-BE49-F238E27FC236}">
                      <a16:creationId xmlns:a16="http://schemas.microsoft.com/office/drawing/2014/main" id="{D695C36C-BC96-4842-860A-738C6C7449AC}"/>
                    </a:ext>
                  </a:extLst>
                </p:cNvPr>
                <p:cNvSpPr/>
                <p:nvPr/>
              </p:nvSpPr>
              <p:spPr>
                <a:xfrm rot="18000000">
                  <a:off x="10253780" y="4221461"/>
                  <a:ext cx="278320" cy="474542"/>
                </a:xfrm>
                <a:prstGeom prst="arc">
                  <a:avLst>
                    <a:gd name="adj1" fmla="val 14712621"/>
                    <a:gd name="adj2" fmla="val 5048999"/>
                  </a:avLst>
                </a:prstGeom>
                <a:ln>
                  <a:solidFill>
                    <a:schemeClr val="accent6"/>
                  </a:solidFill>
                  <a:headEnd type="stealth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43C7D039-165D-4430-8C50-EA14FD52BC28}"/>
                    </a:ext>
                  </a:extLst>
                </p:cNvPr>
                <p:cNvSpPr/>
                <p:nvPr/>
              </p:nvSpPr>
              <p:spPr>
                <a:xfrm rot="16200000">
                  <a:off x="9823440" y="3772932"/>
                  <a:ext cx="45719" cy="13716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0262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9FFBB2F-64C7-4403-9571-F64D17EF21B9}"/>
              </a:ext>
            </a:extLst>
          </p:cNvPr>
          <p:cNvCxnSpPr>
            <a:cxnSpLocks/>
          </p:cNvCxnSpPr>
          <p:nvPr/>
        </p:nvCxnSpPr>
        <p:spPr>
          <a:xfrm>
            <a:off x="8355196" y="4097740"/>
            <a:ext cx="52210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90924F66-D78A-4D5C-B2EA-AB37D5407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95238" cy="2485714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C98ACEA0-E0A4-44D2-9B33-55A698887E76}"/>
              </a:ext>
            </a:extLst>
          </p:cNvPr>
          <p:cNvGrpSpPr/>
          <p:nvPr/>
        </p:nvGrpSpPr>
        <p:grpSpPr>
          <a:xfrm rot="10800000">
            <a:off x="6096000" y="3429000"/>
            <a:ext cx="2259196" cy="512992"/>
            <a:chOff x="6979258" y="905090"/>
            <a:chExt cx="2259196" cy="51299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C2F6F3D-F8AD-4BF3-A0F3-A8ED1D2A8905}"/>
                </a:ext>
              </a:extLst>
            </p:cNvPr>
            <p:cNvGrpSpPr/>
            <p:nvPr/>
          </p:nvGrpSpPr>
          <p:grpSpPr>
            <a:xfrm>
              <a:off x="7496765" y="905090"/>
              <a:ext cx="1248855" cy="512992"/>
              <a:chOff x="3771121" y="905090"/>
              <a:chExt cx="1248855" cy="512992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36763969-782F-4A08-A1FF-DC0ABACBDAE9}"/>
                  </a:ext>
                </a:extLst>
              </p:cNvPr>
              <p:cNvSpPr/>
              <p:nvPr/>
            </p:nvSpPr>
            <p:spPr>
              <a:xfrm rot="333008">
                <a:off x="4844599" y="1029858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B18688F2-2518-4E39-B4E2-AC3EF985A456}"/>
                  </a:ext>
                </a:extLst>
              </p:cNvPr>
              <p:cNvSpPr/>
              <p:nvPr/>
            </p:nvSpPr>
            <p:spPr>
              <a:xfrm rot="20943522" flipH="1">
                <a:off x="4872822" y="1027344"/>
                <a:ext cx="147154" cy="388224"/>
              </a:xfrm>
              <a:prstGeom prst="arc">
                <a:avLst>
                  <a:gd name="adj1" fmla="val 16187962"/>
                  <a:gd name="adj2" fmla="val 938212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7E2A3150-0052-4686-8BFD-0FBEFA2B8593}"/>
                  </a:ext>
                </a:extLst>
              </p:cNvPr>
              <p:cNvSpPr/>
              <p:nvPr/>
            </p:nvSpPr>
            <p:spPr>
              <a:xfrm rot="333008">
                <a:off x="4706296" y="1029858"/>
                <a:ext cx="92037" cy="388224"/>
              </a:xfrm>
              <a:prstGeom prst="arc">
                <a:avLst>
                  <a:gd name="adj1" fmla="val 16187962"/>
                  <a:gd name="adj2" fmla="val 473187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C5421489-464E-4B72-928B-A90D6C5A1A81}"/>
                  </a:ext>
                </a:extLst>
              </p:cNvPr>
              <p:cNvSpPr/>
              <p:nvPr/>
            </p:nvSpPr>
            <p:spPr>
              <a:xfrm rot="20943522" flipH="1">
                <a:off x="4734519" y="1027344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32122AF6-61AD-4B07-9ABF-9849FB450C7B}"/>
                  </a:ext>
                </a:extLst>
              </p:cNvPr>
              <p:cNvSpPr/>
              <p:nvPr/>
            </p:nvSpPr>
            <p:spPr>
              <a:xfrm flipH="1">
                <a:off x="4737028" y="905090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DE56E3AF-A1BB-4F12-BE7A-166FD39578C6}"/>
                  </a:ext>
                </a:extLst>
              </p:cNvPr>
              <p:cNvSpPr/>
              <p:nvPr/>
            </p:nvSpPr>
            <p:spPr>
              <a:xfrm rot="20943522" flipH="1">
                <a:off x="4597360" y="1027344"/>
                <a:ext cx="147154" cy="388224"/>
              </a:xfrm>
              <a:prstGeom prst="arc">
                <a:avLst>
                  <a:gd name="adj1" fmla="val 16187962"/>
                  <a:gd name="adj2" fmla="val 45405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C9CC3713-393F-4BA3-A1E2-A7810630B1C2}"/>
                  </a:ext>
                </a:extLst>
              </p:cNvPr>
              <p:cNvSpPr/>
              <p:nvPr/>
            </p:nvSpPr>
            <p:spPr>
              <a:xfrm rot="333008">
                <a:off x="4569137" y="1029858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CDDE75DD-C9DF-4BA8-A049-3AE8862B0853}"/>
                  </a:ext>
                </a:extLst>
              </p:cNvPr>
              <p:cNvSpPr/>
              <p:nvPr/>
            </p:nvSpPr>
            <p:spPr>
              <a:xfrm rot="333008">
                <a:off x="4430834" y="1029858"/>
                <a:ext cx="92037" cy="388224"/>
              </a:xfrm>
              <a:prstGeom prst="arc">
                <a:avLst>
                  <a:gd name="adj1" fmla="val 16187962"/>
                  <a:gd name="adj2" fmla="val 465494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28E91FA2-E841-4C4A-853F-BBDB2AD48CAE}"/>
                  </a:ext>
                </a:extLst>
              </p:cNvPr>
              <p:cNvSpPr/>
              <p:nvPr/>
            </p:nvSpPr>
            <p:spPr>
              <a:xfrm rot="20943522" flipH="1">
                <a:off x="4459057" y="1027344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E8ADCD73-1F74-4684-9358-0E6885B76F29}"/>
                  </a:ext>
                </a:extLst>
              </p:cNvPr>
              <p:cNvSpPr/>
              <p:nvPr/>
            </p:nvSpPr>
            <p:spPr>
              <a:xfrm flipH="1">
                <a:off x="4461566" y="905090"/>
                <a:ext cx="218166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7351AADC-9EB4-4EBA-9498-B544E950EB99}"/>
                  </a:ext>
                </a:extLst>
              </p:cNvPr>
              <p:cNvSpPr/>
              <p:nvPr/>
            </p:nvSpPr>
            <p:spPr>
              <a:xfrm flipH="1">
                <a:off x="4599973" y="905090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19F24789-682E-4E23-ADE4-329362817B53}"/>
                  </a:ext>
                </a:extLst>
              </p:cNvPr>
              <p:cNvSpPr/>
              <p:nvPr/>
            </p:nvSpPr>
            <p:spPr>
              <a:xfrm flipH="1">
                <a:off x="4323304" y="905090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E826AA92-6C3A-4568-A7FE-FBD46A85485C}"/>
                  </a:ext>
                </a:extLst>
              </p:cNvPr>
              <p:cNvSpPr/>
              <p:nvPr/>
            </p:nvSpPr>
            <p:spPr>
              <a:xfrm rot="333008">
                <a:off x="4292416" y="1029858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1ACA421F-316D-41C2-8603-A1CFD0EF35B8}"/>
                  </a:ext>
                </a:extLst>
              </p:cNvPr>
              <p:cNvSpPr/>
              <p:nvPr/>
            </p:nvSpPr>
            <p:spPr>
              <a:xfrm rot="20943522" flipH="1">
                <a:off x="4320639" y="1027344"/>
                <a:ext cx="147154" cy="388224"/>
              </a:xfrm>
              <a:prstGeom prst="arc">
                <a:avLst>
                  <a:gd name="adj1" fmla="val 16187962"/>
                  <a:gd name="adj2" fmla="val 4159597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D7B6AE2-393D-4662-A89F-86A69E894C6D}"/>
                  </a:ext>
                </a:extLst>
              </p:cNvPr>
              <p:cNvSpPr/>
              <p:nvPr/>
            </p:nvSpPr>
            <p:spPr>
              <a:xfrm rot="333008">
                <a:off x="4154113" y="1029858"/>
                <a:ext cx="92037" cy="388224"/>
              </a:xfrm>
              <a:prstGeom prst="arc">
                <a:avLst>
                  <a:gd name="adj1" fmla="val 16187962"/>
                  <a:gd name="adj2" fmla="val 473187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55E1F02F-17FB-4317-8A77-DD8F6AECFE95}"/>
                  </a:ext>
                </a:extLst>
              </p:cNvPr>
              <p:cNvSpPr/>
              <p:nvPr/>
            </p:nvSpPr>
            <p:spPr>
              <a:xfrm rot="20943522" flipH="1">
                <a:off x="4182336" y="1027344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FA14B46B-FB10-4824-A1CD-A9BB6873980E}"/>
                  </a:ext>
                </a:extLst>
              </p:cNvPr>
              <p:cNvSpPr/>
              <p:nvPr/>
            </p:nvSpPr>
            <p:spPr>
              <a:xfrm flipH="1">
                <a:off x="4184845" y="905090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23DFFE2A-998F-459D-B702-03E305BDE0F2}"/>
                  </a:ext>
                </a:extLst>
              </p:cNvPr>
              <p:cNvSpPr/>
              <p:nvPr/>
            </p:nvSpPr>
            <p:spPr>
              <a:xfrm rot="20943522" flipH="1">
                <a:off x="4045177" y="1027344"/>
                <a:ext cx="147154" cy="388224"/>
              </a:xfrm>
              <a:prstGeom prst="arc">
                <a:avLst>
                  <a:gd name="adj1" fmla="val 16187962"/>
                  <a:gd name="adj2" fmla="val 45405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68537341-4097-4F4E-8F47-C45914461753}"/>
                  </a:ext>
                </a:extLst>
              </p:cNvPr>
              <p:cNvSpPr/>
              <p:nvPr/>
            </p:nvSpPr>
            <p:spPr>
              <a:xfrm rot="333008">
                <a:off x="4016954" y="1029858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8B9EE02C-D3AB-47A6-829E-76383258B789}"/>
                  </a:ext>
                </a:extLst>
              </p:cNvPr>
              <p:cNvSpPr/>
              <p:nvPr/>
            </p:nvSpPr>
            <p:spPr>
              <a:xfrm rot="333008">
                <a:off x="3878651" y="1029858"/>
                <a:ext cx="92037" cy="388224"/>
              </a:xfrm>
              <a:prstGeom prst="arc">
                <a:avLst>
                  <a:gd name="adj1" fmla="val 16187962"/>
                  <a:gd name="adj2" fmla="val 465494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1843068C-95CD-4ACE-BC95-0A7C430C4B02}"/>
                  </a:ext>
                </a:extLst>
              </p:cNvPr>
              <p:cNvSpPr/>
              <p:nvPr/>
            </p:nvSpPr>
            <p:spPr>
              <a:xfrm rot="20943522" flipH="1">
                <a:off x="3906874" y="1027344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6313E58-DDF0-41E3-B905-BC9CD4E74DEC}"/>
                  </a:ext>
                </a:extLst>
              </p:cNvPr>
              <p:cNvSpPr/>
              <p:nvPr/>
            </p:nvSpPr>
            <p:spPr>
              <a:xfrm flipH="1">
                <a:off x="3909383" y="905090"/>
                <a:ext cx="218166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D0B8D8B7-119B-4B33-A74C-578E3624313C}"/>
                  </a:ext>
                </a:extLst>
              </p:cNvPr>
              <p:cNvSpPr/>
              <p:nvPr/>
            </p:nvSpPr>
            <p:spPr>
              <a:xfrm flipH="1">
                <a:off x="4047790" y="905090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60162D93-3B3F-474E-BB8D-B13FC378038A}"/>
                  </a:ext>
                </a:extLst>
              </p:cNvPr>
              <p:cNvSpPr/>
              <p:nvPr/>
            </p:nvSpPr>
            <p:spPr>
              <a:xfrm flipH="1">
                <a:off x="3771121" y="905090"/>
                <a:ext cx="218165" cy="507738"/>
              </a:xfrm>
              <a:prstGeom prst="arc">
                <a:avLst>
                  <a:gd name="adj1" fmla="val 2333109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0A1B3EA-C570-444D-BFB3-A6137F21DB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9258" y="1243497"/>
              <a:ext cx="51750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06CF90B-8845-4609-B131-7A68E10EB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48713" y="1238861"/>
              <a:ext cx="489741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8C329A5-C0FF-4919-A48B-7D73983588B7}"/>
              </a:ext>
            </a:extLst>
          </p:cNvPr>
          <p:cNvCxnSpPr>
            <a:cxnSpLocks/>
          </p:cNvCxnSpPr>
          <p:nvPr/>
        </p:nvCxnSpPr>
        <p:spPr>
          <a:xfrm>
            <a:off x="6096000" y="4591894"/>
            <a:ext cx="671237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787584E-6BD5-489E-9FE6-35B648133B76}"/>
              </a:ext>
            </a:extLst>
          </p:cNvPr>
          <p:cNvGrpSpPr/>
          <p:nvPr/>
        </p:nvGrpSpPr>
        <p:grpSpPr>
          <a:xfrm>
            <a:off x="6767237" y="4134694"/>
            <a:ext cx="916722" cy="914400"/>
            <a:chOff x="7620271" y="1610784"/>
            <a:chExt cx="916722" cy="91440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89E85E8-9AA8-44B5-B689-EFE9917F6AE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20271" y="1610784"/>
              <a:ext cx="0" cy="9144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62F46F2-21CD-4355-B6FA-44B8AD751ABA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22593" y="1610784"/>
              <a:ext cx="9144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E7E4BD4-CDDD-45CB-B637-3E97F53824C6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22593" y="2523068"/>
              <a:ext cx="9144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E1D99B-5201-40CB-A128-9141385F7F49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079793" y="1839384"/>
              <a:ext cx="0" cy="457200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F110A03-3C2B-4F7C-958A-D5E1EEEC6A67}"/>
              </a:ext>
            </a:extLst>
          </p:cNvPr>
          <p:cNvCxnSpPr>
            <a:cxnSpLocks/>
          </p:cNvCxnSpPr>
          <p:nvPr/>
        </p:nvCxnSpPr>
        <p:spPr>
          <a:xfrm>
            <a:off x="7243814" y="4591894"/>
            <a:ext cx="1111382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78A22C3-5258-42D1-A76E-5320444A53BB}"/>
              </a:ext>
            </a:extLst>
          </p:cNvPr>
          <p:cNvCxnSpPr>
            <a:cxnSpLocks/>
          </p:cNvCxnSpPr>
          <p:nvPr/>
        </p:nvCxnSpPr>
        <p:spPr>
          <a:xfrm flipV="1">
            <a:off x="8355196" y="3603586"/>
            <a:ext cx="0" cy="98830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1C82713-88BF-427B-BB1F-634C06FED5FF}"/>
              </a:ext>
            </a:extLst>
          </p:cNvPr>
          <p:cNvCxnSpPr>
            <a:cxnSpLocks/>
          </p:cNvCxnSpPr>
          <p:nvPr/>
        </p:nvCxnSpPr>
        <p:spPr>
          <a:xfrm flipV="1">
            <a:off x="6096000" y="3448894"/>
            <a:ext cx="0" cy="1371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sp>
        <p:nvSpPr>
          <p:cNvPr id="52" name="Flowchart: Direct Access Storage 51">
            <a:extLst>
              <a:ext uri="{FF2B5EF4-FFF2-40B4-BE49-F238E27FC236}">
                <a16:creationId xmlns:a16="http://schemas.microsoft.com/office/drawing/2014/main" id="{E89A17FD-5D7A-4409-8632-7DCC7C257442}"/>
              </a:ext>
            </a:extLst>
          </p:cNvPr>
          <p:cNvSpPr/>
          <p:nvPr/>
        </p:nvSpPr>
        <p:spPr>
          <a:xfrm rot="10800000">
            <a:off x="8694420" y="3772789"/>
            <a:ext cx="1175186" cy="649902"/>
          </a:xfrm>
          <a:prstGeom prst="flowChartMagneticDrum">
            <a:avLst/>
          </a:prstGeom>
          <a:solidFill>
            <a:schemeClr val="bg1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F1F5CAC-4B8E-47E2-8FC6-59F4A6FAEDD5}"/>
              </a:ext>
            </a:extLst>
          </p:cNvPr>
          <p:cNvCxnSpPr>
            <a:cxnSpLocks/>
          </p:cNvCxnSpPr>
          <p:nvPr/>
        </p:nvCxnSpPr>
        <p:spPr>
          <a:xfrm>
            <a:off x="9869606" y="4097740"/>
            <a:ext cx="9144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0C12421E-AEEC-4721-B545-0D3A1D725179}"/>
              </a:ext>
            </a:extLst>
          </p:cNvPr>
          <p:cNvSpPr/>
          <p:nvPr/>
        </p:nvSpPr>
        <p:spPr>
          <a:xfrm flipH="1">
            <a:off x="10107111" y="3668850"/>
            <a:ext cx="278320" cy="862421"/>
          </a:xfrm>
          <a:prstGeom prst="arc">
            <a:avLst>
              <a:gd name="adj1" fmla="val 14712621"/>
              <a:gd name="adj2" fmla="val 5048999"/>
            </a:avLst>
          </a:prstGeom>
          <a:ln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E6D4A426-175A-4264-98B9-7FEFE887A078}"/>
              </a:ext>
            </a:extLst>
          </p:cNvPr>
          <p:cNvSpPr/>
          <p:nvPr/>
        </p:nvSpPr>
        <p:spPr>
          <a:xfrm flipH="1">
            <a:off x="10505686" y="3668850"/>
            <a:ext cx="278320" cy="862421"/>
          </a:xfrm>
          <a:prstGeom prst="arc">
            <a:avLst>
              <a:gd name="adj1" fmla="val 14712621"/>
              <a:gd name="adj2" fmla="val 5048999"/>
            </a:avLst>
          </a:prstGeom>
          <a:ln>
            <a:solidFill>
              <a:schemeClr val="accent6"/>
            </a:solidFill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9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9784251-F043-4E48-B0A7-56E757FB41FB}"/>
              </a:ext>
            </a:extLst>
          </p:cNvPr>
          <p:cNvCxnSpPr>
            <a:cxnSpLocks/>
          </p:cNvCxnSpPr>
          <p:nvPr/>
        </p:nvCxnSpPr>
        <p:spPr>
          <a:xfrm flipV="1">
            <a:off x="8845936" y="2838067"/>
            <a:ext cx="0" cy="2286970"/>
          </a:xfrm>
          <a:prstGeom prst="line">
            <a:avLst/>
          </a:prstGeom>
          <a:noFill/>
          <a:ln w="12700" cap="flat" cmpd="sng" algn="ctr">
            <a:solidFill>
              <a:schemeClr val="tx1">
                <a:alpha val="25000"/>
              </a:schemeClr>
            </a:solidFill>
            <a:prstDash val="lgDash"/>
            <a:miter lim="800000"/>
          </a:ln>
          <a:effectLst/>
        </p:spPr>
      </p:cxnSp>
      <p:pic>
        <p:nvPicPr>
          <p:cNvPr id="3" name="Picture 2" descr="A close up of a clock&#10;&#10;Description automatically generated">
            <a:extLst>
              <a:ext uri="{FF2B5EF4-FFF2-40B4-BE49-F238E27FC236}">
                <a16:creationId xmlns:a16="http://schemas.microsoft.com/office/drawing/2014/main" id="{F4B5DBEB-D7E4-454F-A3B4-48B880C5E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95238" cy="306666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3D2A930-DC58-425A-B342-B98AB7AC711B}"/>
              </a:ext>
            </a:extLst>
          </p:cNvPr>
          <p:cNvGrpSpPr/>
          <p:nvPr/>
        </p:nvGrpSpPr>
        <p:grpSpPr>
          <a:xfrm rot="10800000">
            <a:off x="6096000" y="3312327"/>
            <a:ext cx="2259196" cy="512992"/>
            <a:chOff x="6979258" y="905090"/>
            <a:chExt cx="2259196" cy="51299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CBDD3E2-94CE-49D6-A228-D362B83A6FBC}"/>
                </a:ext>
              </a:extLst>
            </p:cNvPr>
            <p:cNvGrpSpPr/>
            <p:nvPr/>
          </p:nvGrpSpPr>
          <p:grpSpPr>
            <a:xfrm>
              <a:off x="7496765" y="905090"/>
              <a:ext cx="1248855" cy="512992"/>
              <a:chOff x="3771121" y="905090"/>
              <a:chExt cx="1248855" cy="512992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37C9D315-538F-458D-B415-BF30351A5670}"/>
                  </a:ext>
                </a:extLst>
              </p:cNvPr>
              <p:cNvSpPr/>
              <p:nvPr/>
            </p:nvSpPr>
            <p:spPr>
              <a:xfrm rot="333008">
                <a:off x="4844599" y="1029858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6A265FE6-1DC3-4C84-B4FC-A26D9812EA05}"/>
                  </a:ext>
                </a:extLst>
              </p:cNvPr>
              <p:cNvSpPr/>
              <p:nvPr/>
            </p:nvSpPr>
            <p:spPr>
              <a:xfrm rot="20943522" flipH="1">
                <a:off x="4872822" y="1027344"/>
                <a:ext cx="147154" cy="388224"/>
              </a:xfrm>
              <a:prstGeom prst="arc">
                <a:avLst>
                  <a:gd name="adj1" fmla="val 16187962"/>
                  <a:gd name="adj2" fmla="val 938212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86775490-9099-407C-8E92-495662EBA62F}"/>
                  </a:ext>
                </a:extLst>
              </p:cNvPr>
              <p:cNvSpPr/>
              <p:nvPr/>
            </p:nvSpPr>
            <p:spPr>
              <a:xfrm rot="333008">
                <a:off x="4706296" y="1029858"/>
                <a:ext cx="92037" cy="388224"/>
              </a:xfrm>
              <a:prstGeom prst="arc">
                <a:avLst>
                  <a:gd name="adj1" fmla="val 16187962"/>
                  <a:gd name="adj2" fmla="val 473187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3746EB1-3A5F-45CE-A289-17C26516665C}"/>
                  </a:ext>
                </a:extLst>
              </p:cNvPr>
              <p:cNvSpPr/>
              <p:nvPr/>
            </p:nvSpPr>
            <p:spPr>
              <a:xfrm rot="20943522" flipH="1">
                <a:off x="4734519" y="1027344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82EA02E5-A5AD-43CE-B31F-742F9D5E1139}"/>
                  </a:ext>
                </a:extLst>
              </p:cNvPr>
              <p:cNvSpPr/>
              <p:nvPr/>
            </p:nvSpPr>
            <p:spPr>
              <a:xfrm flipH="1">
                <a:off x="4737028" y="905090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EC04C54B-7896-4CB1-9C36-61AE453B219C}"/>
                  </a:ext>
                </a:extLst>
              </p:cNvPr>
              <p:cNvSpPr/>
              <p:nvPr/>
            </p:nvSpPr>
            <p:spPr>
              <a:xfrm rot="20943522" flipH="1">
                <a:off x="4597360" y="1027344"/>
                <a:ext cx="147154" cy="388224"/>
              </a:xfrm>
              <a:prstGeom prst="arc">
                <a:avLst>
                  <a:gd name="adj1" fmla="val 16187962"/>
                  <a:gd name="adj2" fmla="val 45405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2F3A4C49-83E0-42F0-AF1D-4DFE24F0281A}"/>
                  </a:ext>
                </a:extLst>
              </p:cNvPr>
              <p:cNvSpPr/>
              <p:nvPr/>
            </p:nvSpPr>
            <p:spPr>
              <a:xfrm rot="333008">
                <a:off x="4569137" y="1029858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2D46473B-F006-4D2F-A89D-1C2E634E203B}"/>
                  </a:ext>
                </a:extLst>
              </p:cNvPr>
              <p:cNvSpPr/>
              <p:nvPr/>
            </p:nvSpPr>
            <p:spPr>
              <a:xfrm rot="333008">
                <a:off x="4430834" y="1029858"/>
                <a:ext cx="92037" cy="388224"/>
              </a:xfrm>
              <a:prstGeom prst="arc">
                <a:avLst>
                  <a:gd name="adj1" fmla="val 16187962"/>
                  <a:gd name="adj2" fmla="val 465494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CFE9E8AB-4D25-4F9D-AD07-908124544A3F}"/>
                  </a:ext>
                </a:extLst>
              </p:cNvPr>
              <p:cNvSpPr/>
              <p:nvPr/>
            </p:nvSpPr>
            <p:spPr>
              <a:xfrm rot="20943522" flipH="1">
                <a:off x="4459057" y="1027344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1D7AAA5F-9AE8-4A50-87B8-31BDBFF4F713}"/>
                  </a:ext>
                </a:extLst>
              </p:cNvPr>
              <p:cNvSpPr/>
              <p:nvPr/>
            </p:nvSpPr>
            <p:spPr>
              <a:xfrm flipH="1">
                <a:off x="4461566" y="905090"/>
                <a:ext cx="218166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83DBB360-AC6C-4461-AEC3-F63AAE63E3A7}"/>
                  </a:ext>
                </a:extLst>
              </p:cNvPr>
              <p:cNvSpPr/>
              <p:nvPr/>
            </p:nvSpPr>
            <p:spPr>
              <a:xfrm flipH="1">
                <a:off x="4599973" y="905090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D793126E-2DBF-44B8-ADEF-021CD28AD929}"/>
                  </a:ext>
                </a:extLst>
              </p:cNvPr>
              <p:cNvSpPr/>
              <p:nvPr/>
            </p:nvSpPr>
            <p:spPr>
              <a:xfrm flipH="1">
                <a:off x="4323304" y="905090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5610BF63-BD56-4559-9699-77A3FF9F620C}"/>
                  </a:ext>
                </a:extLst>
              </p:cNvPr>
              <p:cNvSpPr/>
              <p:nvPr/>
            </p:nvSpPr>
            <p:spPr>
              <a:xfrm rot="333008">
                <a:off x="4292416" y="1029858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D411ACFD-1B5B-451D-9F1A-7E641E679369}"/>
                  </a:ext>
                </a:extLst>
              </p:cNvPr>
              <p:cNvSpPr/>
              <p:nvPr/>
            </p:nvSpPr>
            <p:spPr>
              <a:xfrm rot="20943522" flipH="1">
                <a:off x="4320639" y="1027344"/>
                <a:ext cx="147154" cy="388224"/>
              </a:xfrm>
              <a:prstGeom prst="arc">
                <a:avLst>
                  <a:gd name="adj1" fmla="val 16187962"/>
                  <a:gd name="adj2" fmla="val 4159597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721AC5D5-F02D-4451-B7D3-506F84BF1C61}"/>
                  </a:ext>
                </a:extLst>
              </p:cNvPr>
              <p:cNvSpPr/>
              <p:nvPr/>
            </p:nvSpPr>
            <p:spPr>
              <a:xfrm rot="333008">
                <a:off x="4154113" y="1029858"/>
                <a:ext cx="92037" cy="388224"/>
              </a:xfrm>
              <a:prstGeom prst="arc">
                <a:avLst>
                  <a:gd name="adj1" fmla="val 16187962"/>
                  <a:gd name="adj2" fmla="val 473187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814F6A7D-97D0-472A-B4CF-71A7DCBAA5B6}"/>
                  </a:ext>
                </a:extLst>
              </p:cNvPr>
              <p:cNvSpPr/>
              <p:nvPr/>
            </p:nvSpPr>
            <p:spPr>
              <a:xfrm rot="20943522" flipH="1">
                <a:off x="4182336" y="1027344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15D4152C-1FD9-45A5-A41B-8E034E8B6206}"/>
                  </a:ext>
                </a:extLst>
              </p:cNvPr>
              <p:cNvSpPr/>
              <p:nvPr/>
            </p:nvSpPr>
            <p:spPr>
              <a:xfrm flipH="1">
                <a:off x="4184845" y="905090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2ACAB7C9-3068-4F83-AA77-C09B8F06CA8B}"/>
                  </a:ext>
                </a:extLst>
              </p:cNvPr>
              <p:cNvSpPr/>
              <p:nvPr/>
            </p:nvSpPr>
            <p:spPr>
              <a:xfrm rot="20943522" flipH="1">
                <a:off x="4045177" y="1027344"/>
                <a:ext cx="147154" cy="388224"/>
              </a:xfrm>
              <a:prstGeom prst="arc">
                <a:avLst>
                  <a:gd name="adj1" fmla="val 16187962"/>
                  <a:gd name="adj2" fmla="val 45405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FBF7BBCC-6131-4982-80CD-E73EAFF4211F}"/>
                  </a:ext>
                </a:extLst>
              </p:cNvPr>
              <p:cNvSpPr/>
              <p:nvPr/>
            </p:nvSpPr>
            <p:spPr>
              <a:xfrm rot="333008">
                <a:off x="4016954" y="1029858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E333B0D9-1015-40EC-9157-412B3DC063CA}"/>
                  </a:ext>
                </a:extLst>
              </p:cNvPr>
              <p:cNvSpPr/>
              <p:nvPr/>
            </p:nvSpPr>
            <p:spPr>
              <a:xfrm rot="333008">
                <a:off x="3878651" y="1029858"/>
                <a:ext cx="92037" cy="388224"/>
              </a:xfrm>
              <a:prstGeom prst="arc">
                <a:avLst>
                  <a:gd name="adj1" fmla="val 16187962"/>
                  <a:gd name="adj2" fmla="val 465494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6A13187C-E5DB-4C4B-A9F3-7FBB00424BE1}"/>
                  </a:ext>
                </a:extLst>
              </p:cNvPr>
              <p:cNvSpPr/>
              <p:nvPr/>
            </p:nvSpPr>
            <p:spPr>
              <a:xfrm rot="20943522" flipH="1">
                <a:off x="3906874" y="1027344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566DBD7F-25CD-41D5-9BAF-A3957FDE5212}"/>
                  </a:ext>
                </a:extLst>
              </p:cNvPr>
              <p:cNvSpPr/>
              <p:nvPr/>
            </p:nvSpPr>
            <p:spPr>
              <a:xfrm flipH="1">
                <a:off x="3909383" y="905090"/>
                <a:ext cx="218166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98A0E391-0D1A-47C0-B82D-2E71DE36AFE9}"/>
                  </a:ext>
                </a:extLst>
              </p:cNvPr>
              <p:cNvSpPr/>
              <p:nvPr/>
            </p:nvSpPr>
            <p:spPr>
              <a:xfrm flipH="1">
                <a:off x="4047790" y="905090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9B2D2232-DDB5-42BE-8B68-F3867F7A22F5}"/>
                  </a:ext>
                </a:extLst>
              </p:cNvPr>
              <p:cNvSpPr/>
              <p:nvPr/>
            </p:nvSpPr>
            <p:spPr>
              <a:xfrm flipH="1">
                <a:off x="3771121" y="905090"/>
                <a:ext cx="218165" cy="507738"/>
              </a:xfrm>
              <a:prstGeom prst="arc">
                <a:avLst>
                  <a:gd name="adj1" fmla="val 2333109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BC74FB4-FD00-41F2-92BB-158F61D2DC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9258" y="1243497"/>
              <a:ext cx="51750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D62727B-7C96-4BF3-9D25-8CB11FBC9E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48713" y="1238861"/>
              <a:ext cx="489741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8B8624-BB4E-48B7-9F2B-D249F52B3419}"/>
              </a:ext>
            </a:extLst>
          </p:cNvPr>
          <p:cNvCxnSpPr>
            <a:cxnSpLocks/>
          </p:cNvCxnSpPr>
          <p:nvPr/>
        </p:nvCxnSpPr>
        <p:spPr>
          <a:xfrm>
            <a:off x="6096000" y="4475221"/>
            <a:ext cx="671237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68F66AE-BD25-49CB-8F8A-C7D0FBA1F636}"/>
              </a:ext>
            </a:extLst>
          </p:cNvPr>
          <p:cNvGrpSpPr/>
          <p:nvPr/>
        </p:nvGrpSpPr>
        <p:grpSpPr>
          <a:xfrm>
            <a:off x="6767237" y="4018021"/>
            <a:ext cx="916722" cy="914400"/>
            <a:chOff x="7620271" y="1610784"/>
            <a:chExt cx="916722" cy="91440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B7C3A45-BFF3-4EB3-A589-6381F443D57A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20271" y="1610784"/>
              <a:ext cx="0" cy="9144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00F9B22-1BDD-4062-894D-7494DCC3CE0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22593" y="1610784"/>
              <a:ext cx="9144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BFDD4C7-7475-453C-B15D-B08DA963C53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22593" y="2523068"/>
              <a:ext cx="9144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9E736F-321A-4063-BDAC-76A568CB2EE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079793" y="1839384"/>
              <a:ext cx="0" cy="457200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DF8438D-B49C-4543-973A-F9E7113B0D6B}"/>
              </a:ext>
            </a:extLst>
          </p:cNvPr>
          <p:cNvCxnSpPr>
            <a:cxnSpLocks/>
          </p:cNvCxnSpPr>
          <p:nvPr/>
        </p:nvCxnSpPr>
        <p:spPr>
          <a:xfrm>
            <a:off x="7243814" y="4475221"/>
            <a:ext cx="1111382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624C2C9-7EB9-4FBE-9391-8C6A8E546221}"/>
              </a:ext>
            </a:extLst>
          </p:cNvPr>
          <p:cNvCxnSpPr>
            <a:cxnSpLocks/>
          </p:cNvCxnSpPr>
          <p:nvPr/>
        </p:nvCxnSpPr>
        <p:spPr>
          <a:xfrm flipV="1">
            <a:off x="6096000" y="3332221"/>
            <a:ext cx="0" cy="1371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383BA45-37AA-4AF4-8D45-FBE2E8C05E89}"/>
              </a:ext>
            </a:extLst>
          </p:cNvPr>
          <p:cNvSpPr/>
          <p:nvPr/>
        </p:nvSpPr>
        <p:spPr>
          <a:xfrm>
            <a:off x="8355196" y="3066667"/>
            <a:ext cx="981480" cy="1828800"/>
          </a:xfrm>
          <a:prstGeom prst="rect">
            <a:avLst/>
          </a:prstGeom>
          <a:blipFill>
            <a:blip r:embed="rId3">
              <a:alphaModFix amt="20000"/>
            </a:blip>
            <a:tile tx="0" ty="0" sx="100000" sy="100000" flip="none" algn="tl"/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73ADCCE-B139-4620-8A98-E99A56232A03}"/>
              </a:ext>
            </a:extLst>
          </p:cNvPr>
          <p:cNvCxnSpPr>
            <a:cxnSpLocks/>
          </p:cNvCxnSpPr>
          <p:nvPr/>
        </p:nvCxnSpPr>
        <p:spPr>
          <a:xfrm>
            <a:off x="8845936" y="2838067"/>
            <a:ext cx="457200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13135F4-B8AF-41B6-B005-BB5829623F20}"/>
              </a:ext>
            </a:extLst>
          </p:cNvPr>
          <p:cNvCxnSpPr>
            <a:cxnSpLocks/>
          </p:cNvCxnSpPr>
          <p:nvPr/>
        </p:nvCxnSpPr>
        <p:spPr>
          <a:xfrm>
            <a:off x="9336676" y="3981067"/>
            <a:ext cx="457200" cy="0"/>
          </a:xfrm>
          <a:prstGeom prst="lin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miter lim="800000"/>
            <a:tailEnd type="stealth"/>
          </a:ln>
          <a:effectLst/>
        </p:spPr>
      </p:cxnSp>
    </p:spTree>
    <p:extLst>
      <p:ext uri="{BB962C8B-B14F-4D97-AF65-F5344CB8AC3E}">
        <p14:creationId xmlns:p14="http://schemas.microsoft.com/office/powerpoint/2010/main" val="4190747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21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Cambria Math</vt:lpstr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Waleed</dc:creator>
  <cp:lastModifiedBy>Ahmed Waleed</cp:lastModifiedBy>
  <cp:revision>187</cp:revision>
  <dcterms:created xsi:type="dcterms:W3CDTF">2018-10-13T15:14:29Z</dcterms:created>
  <dcterms:modified xsi:type="dcterms:W3CDTF">2020-02-23T15:34:15Z</dcterms:modified>
</cp:coreProperties>
</file>