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4" d="100"/>
          <a:sy n="54" d="100"/>
        </p:scale>
        <p:origin x="4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CB85C-9A98-448F-B5D2-2EC37DF986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6C84BC1D-1E54-4799-B4CF-81A2F62ED8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B00D674E-FA0D-45BF-8C1D-0C301F89F947}"/>
              </a:ext>
            </a:extLst>
          </p:cNvPr>
          <p:cNvSpPr>
            <a:spLocks noGrp="1"/>
          </p:cNvSpPr>
          <p:nvPr>
            <p:ph type="dt" sz="half" idx="10"/>
          </p:nvPr>
        </p:nvSpPr>
        <p:spPr/>
        <p:txBody>
          <a:bodyPr/>
          <a:lstStyle/>
          <a:p>
            <a:fld id="{87179C7F-D311-4959-9190-25D6BE4C2F74}" type="datetimeFigureOut">
              <a:rPr lang="en-SG" smtClean="0"/>
              <a:t>11/8/2020</a:t>
            </a:fld>
            <a:endParaRPr lang="en-SG"/>
          </a:p>
        </p:txBody>
      </p:sp>
      <p:sp>
        <p:nvSpPr>
          <p:cNvPr id="5" name="Footer Placeholder 4">
            <a:extLst>
              <a:ext uri="{FF2B5EF4-FFF2-40B4-BE49-F238E27FC236}">
                <a16:creationId xmlns:a16="http://schemas.microsoft.com/office/drawing/2014/main" id="{2127BEED-1DF5-4FC2-8628-12B1BE24A55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A0B1673-14AA-4B64-B219-9860FCE76822}"/>
              </a:ext>
            </a:extLst>
          </p:cNvPr>
          <p:cNvSpPr>
            <a:spLocks noGrp="1"/>
          </p:cNvSpPr>
          <p:nvPr>
            <p:ph type="sldNum" sz="quarter" idx="12"/>
          </p:nvPr>
        </p:nvSpPr>
        <p:spPr/>
        <p:txBody>
          <a:bodyPr/>
          <a:lstStyle/>
          <a:p>
            <a:fld id="{8CA9047B-3DDF-4161-B56B-01F0F9C747E0}" type="slidenum">
              <a:rPr lang="en-SG" smtClean="0"/>
              <a:t>‹#›</a:t>
            </a:fld>
            <a:endParaRPr lang="en-SG"/>
          </a:p>
        </p:txBody>
      </p:sp>
    </p:spTree>
    <p:extLst>
      <p:ext uri="{BB962C8B-B14F-4D97-AF65-F5344CB8AC3E}">
        <p14:creationId xmlns:p14="http://schemas.microsoft.com/office/powerpoint/2010/main" val="2565073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8F845-7DD9-4A93-B7D2-1EBDAE299EDD}"/>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691B792C-4D02-4899-9DA6-7FCC6CDED9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16C116A-DF93-4A2A-A979-399782F75980}"/>
              </a:ext>
            </a:extLst>
          </p:cNvPr>
          <p:cNvSpPr>
            <a:spLocks noGrp="1"/>
          </p:cNvSpPr>
          <p:nvPr>
            <p:ph type="dt" sz="half" idx="10"/>
          </p:nvPr>
        </p:nvSpPr>
        <p:spPr/>
        <p:txBody>
          <a:bodyPr/>
          <a:lstStyle/>
          <a:p>
            <a:fld id="{87179C7F-D311-4959-9190-25D6BE4C2F74}" type="datetimeFigureOut">
              <a:rPr lang="en-SG" smtClean="0"/>
              <a:t>11/8/2020</a:t>
            </a:fld>
            <a:endParaRPr lang="en-SG"/>
          </a:p>
        </p:txBody>
      </p:sp>
      <p:sp>
        <p:nvSpPr>
          <p:cNvPr id="5" name="Footer Placeholder 4">
            <a:extLst>
              <a:ext uri="{FF2B5EF4-FFF2-40B4-BE49-F238E27FC236}">
                <a16:creationId xmlns:a16="http://schemas.microsoft.com/office/drawing/2014/main" id="{5CABC45F-4F37-4CA6-A3C9-015655EA5AC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E455CBC-BF88-4F3E-A38E-10C77AC3155A}"/>
              </a:ext>
            </a:extLst>
          </p:cNvPr>
          <p:cNvSpPr>
            <a:spLocks noGrp="1"/>
          </p:cNvSpPr>
          <p:nvPr>
            <p:ph type="sldNum" sz="quarter" idx="12"/>
          </p:nvPr>
        </p:nvSpPr>
        <p:spPr/>
        <p:txBody>
          <a:bodyPr/>
          <a:lstStyle/>
          <a:p>
            <a:fld id="{8CA9047B-3DDF-4161-B56B-01F0F9C747E0}" type="slidenum">
              <a:rPr lang="en-SG" smtClean="0"/>
              <a:t>‹#›</a:t>
            </a:fld>
            <a:endParaRPr lang="en-SG"/>
          </a:p>
        </p:txBody>
      </p:sp>
    </p:spTree>
    <p:extLst>
      <p:ext uri="{BB962C8B-B14F-4D97-AF65-F5344CB8AC3E}">
        <p14:creationId xmlns:p14="http://schemas.microsoft.com/office/powerpoint/2010/main" val="155291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1D90C7-1186-40BD-979A-525AEDBC94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C2BFAA6-5A24-4D3A-BC06-B05236E0A0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6BA4B2C-D315-4B4C-91A2-1C8991A75B33}"/>
              </a:ext>
            </a:extLst>
          </p:cNvPr>
          <p:cNvSpPr>
            <a:spLocks noGrp="1"/>
          </p:cNvSpPr>
          <p:nvPr>
            <p:ph type="dt" sz="half" idx="10"/>
          </p:nvPr>
        </p:nvSpPr>
        <p:spPr/>
        <p:txBody>
          <a:bodyPr/>
          <a:lstStyle/>
          <a:p>
            <a:fld id="{87179C7F-D311-4959-9190-25D6BE4C2F74}" type="datetimeFigureOut">
              <a:rPr lang="en-SG" smtClean="0"/>
              <a:t>11/8/2020</a:t>
            </a:fld>
            <a:endParaRPr lang="en-SG"/>
          </a:p>
        </p:txBody>
      </p:sp>
      <p:sp>
        <p:nvSpPr>
          <p:cNvPr id="5" name="Footer Placeholder 4">
            <a:extLst>
              <a:ext uri="{FF2B5EF4-FFF2-40B4-BE49-F238E27FC236}">
                <a16:creationId xmlns:a16="http://schemas.microsoft.com/office/drawing/2014/main" id="{9F533701-4688-42DC-AD2C-0DB003C21DF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2F23841-7976-46B5-84A3-7DEECD96B8E2}"/>
              </a:ext>
            </a:extLst>
          </p:cNvPr>
          <p:cNvSpPr>
            <a:spLocks noGrp="1"/>
          </p:cNvSpPr>
          <p:nvPr>
            <p:ph type="sldNum" sz="quarter" idx="12"/>
          </p:nvPr>
        </p:nvSpPr>
        <p:spPr/>
        <p:txBody>
          <a:bodyPr/>
          <a:lstStyle/>
          <a:p>
            <a:fld id="{8CA9047B-3DDF-4161-B56B-01F0F9C747E0}" type="slidenum">
              <a:rPr lang="en-SG" smtClean="0"/>
              <a:t>‹#›</a:t>
            </a:fld>
            <a:endParaRPr lang="en-SG"/>
          </a:p>
        </p:txBody>
      </p:sp>
    </p:spTree>
    <p:extLst>
      <p:ext uri="{BB962C8B-B14F-4D97-AF65-F5344CB8AC3E}">
        <p14:creationId xmlns:p14="http://schemas.microsoft.com/office/powerpoint/2010/main" val="2544641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A82A8-D31D-4201-8D4A-6EA017A41503}"/>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9A80DA8E-659B-4452-9C87-8B6AB5B432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201CEAA-767F-4D4B-8E46-3D5AAEA67153}"/>
              </a:ext>
            </a:extLst>
          </p:cNvPr>
          <p:cNvSpPr>
            <a:spLocks noGrp="1"/>
          </p:cNvSpPr>
          <p:nvPr>
            <p:ph type="dt" sz="half" idx="10"/>
          </p:nvPr>
        </p:nvSpPr>
        <p:spPr/>
        <p:txBody>
          <a:bodyPr/>
          <a:lstStyle/>
          <a:p>
            <a:fld id="{87179C7F-D311-4959-9190-25D6BE4C2F74}" type="datetimeFigureOut">
              <a:rPr lang="en-SG" smtClean="0"/>
              <a:t>11/8/2020</a:t>
            </a:fld>
            <a:endParaRPr lang="en-SG"/>
          </a:p>
        </p:txBody>
      </p:sp>
      <p:sp>
        <p:nvSpPr>
          <p:cNvPr id="5" name="Footer Placeholder 4">
            <a:extLst>
              <a:ext uri="{FF2B5EF4-FFF2-40B4-BE49-F238E27FC236}">
                <a16:creationId xmlns:a16="http://schemas.microsoft.com/office/drawing/2014/main" id="{40C019AB-DD1A-4E70-8A4C-2E24F3D33AE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03F5C13-1963-4FC6-99F7-A0D5A0475FDE}"/>
              </a:ext>
            </a:extLst>
          </p:cNvPr>
          <p:cNvSpPr>
            <a:spLocks noGrp="1"/>
          </p:cNvSpPr>
          <p:nvPr>
            <p:ph type="sldNum" sz="quarter" idx="12"/>
          </p:nvPr>
        </p:nvSpPr>
        <p:spPr/>
        <p:txBody>
          <a:bodyPr/>
          <a:lstStyle/>
          <a:p>
            <a:fld id="{8CA9047B-3DDF-4161-B56B-01F0F9C747E0}" type="slidenum">
              <a:rPr lang="en-SG" smtClean="0"/>
              <a:t>‹#›</a:t>
            </a:fld>
            <a:endParaRPr lang="en-SG"/>
          </a:p>
        </p:txBody>
      </p:sp>
    </p:spTree>
    <p:extLst>
      <p:ext uri="{BB962C8B-B14F-4D97-AF65-F5344CB8AC3E}">
        <p14:creationId xmlns:p14="http://schemas.microsoft.com/office/powerpoint/2010/main" val="2732331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B6C60-91D5-4EC9-990D-D8F89D5B52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FDF72F97-6A5D-49CB-BE34-3259651554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CAC23C-5051-4440-A180-A5DAAEDA2596}"/>
              </a:ext>
            </a:extLst>
          </p:cNvPr>
          <p:cNvSpPr>
            <a:spLocks noGrp="1"/>
          </p:cNvSpPr>
          <p:nvPr>
            <p:ph type="dt" sz="half" idx="10"/>
          </p:nvPr>
        </p:nvSpPr>
        <p:spPr/>
        <p:txBody>
          <a:bodyPr/>
          <a:lstStyle/>
          <a:p>
            <a:fld id="{87179C7F-D311-4959-9190-25D6BE4C2F74}" type="datetimeFigureOut">
              <a:rPr lang="en-SG" smtClean="0"/>
              <a:t>11/8/2020</a:t>
            </a:fld>
            <a:endParaRPr lang="en-SG"/>
          </a:p>
        </p:txBody>
      </p:sp>
      <p:sp>
        <p:nvSpPr>
          <p:cNvPr id="5" name="Footer Placeholder 4">
            <a:extLst>
              <a:ext uri="{FF2B5EF4-FFF2-40B4-BE49-F238E27FC236}">
                <a16:creationId xmlns:a16="http://schemas.microsoft.com/office/drawing/2014/main" id="{9553DA60-BDB2-4FF3-9438-1361C639E33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067C9A1-5842-4185-B0EC-14D4B8C3C6C8}"/>
              </a:ext>
            </a:extLst>
          </p:cNvPr>
          <p:cNvSpPr>
            <a:spLocks noGrp="1"/>
          </p:cNvSpPr>
          <p:nvPr>
            <p:ph type="sldNum" sz="quarter" idx="12"/>
          </p:nvPr>
        </p:nvSpPr>
        <p:spPr/>
        <p:txBody>
          <a:bodyPr/>
          <a:lstStyle/>
          <a:p>
            <a:fld id="{8CA9047B-3DDF-4161-B56B-01F0F9C747E0}" type="slidenum">
              <a:rPr lang="en-SG" smtClean="0"/>
              <a:t>‹#›</a:t>
            </a:fld>
            <a:endParaRPr lang="en-SG"/>
          </a:p>
        </p:txBody>
      </p:sp>
    </p:spTree>
    <p:extLst>
      <p:ext uri="{BB962C8B-B14F-4D97-AF65-F5344CB8AC3E}">
        <p14:creationId xmlns:p14="http://schemas.microsoft.com/office/powerpoint/2010/main" val="1698785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1D4DB-CDE8-482A-AB95-A0F89AF8A35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F58688EE-08B1-456F-AE7B-6E0B4EDF79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DD466088-BBA7-4083-A9D2-7E22159C40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D4D2EA38-BC08-4130-AE99-FC4ACA7C368E}"/>
              </a:ext>
            </a:extLst>
          </p:cNvPr>
          <p:cNvSpPr>
            <a:spLocks noGrp="1"/>
          </p:cNvSpPr>
          <p:nvPr>
            <p:ph type="dt" sz="half" idx="10"/>
          </p:nvPr>
        </p:nvSpPr>
        <p:spPr/>
        <p:txBody>
          <a:bodyPr/>
          <a:lstStyle/>
          <a:p>
            <a:fld id="{87179C7F-D311-4959-9190-25D6BE4C2F74}" type="datetimeFigureOut">
              <a:rPr lang="en-SG" smtClean="0"/>
              <a:t>11/8/2020</a:t>
            </a:fld>
            <a:endParaRPr lang="en-SG"/>
          </a:p>
        </p:txBody>
      </p:sp>
      <p:sp>
        <p:nvSpPr>
          <p:cNvPr id="6" name="Footer Placeholder 5">
            <a:extLst>
              <a:ext uri="{FF2B5EF4-FFF2-40B4-BE49-F238E27FC236}">
                <a16:creationId xmlns:a16="http://schemas.microsoft.com/office/drawing/2014/main" id="{1D914838-2B1F-49D8-9128-2DB0FE82C77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026A68A-EBF5-4C44-A2C7-1FEA652EA8D4}"/>
              </a:ext>
            </a:extLst>
          </p:cNvPr>
          <p:cNvSpPr>
            <a:spLocks noGrp="1"/>
          </p:cNvSpPr>
          <p:nvPr>
            <p:ph type="sldNum" sz="quarter" idx="12"/>
          </p:nvPr>
        </p:nvSpPr>
        <p:spPr/>
        <p:txBody>
          <a:bodyPr/>
          <a:lstStyle/>
          <a:p>
            <a:fld id="{8CA9047B-3DDF-4161-B56B-01F0F9C747E0}" type="slidenum">
              <a:rPr lang="en-SG" smtClean="0"/>
              <a:t>‹#›</a:t>
            </a:fld>
            <a:endParaRPr lang="en-SG"/>
          </a:p>
        </p:txBody>
      </p:sp>
    </p:spTree>
    <p:extLst>
      <p:ext uri="{BB962C8B-B14F-4D97-AF65-F5344CB8AC3E}">
        <p14:creationId xmlns:p14="http://schemas.microsoft.com/office/powerpoint/2010/main" val="3284800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B25FA-E99E-442B-9BC7-336F7CDE4BE0}"/>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6895868C-F625-44F1-8098-901A2958E5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FFF635-1F75-4D3D-B437-63D8815256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45FAAAAE-CD55-473E-8209-B0410D141C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502888-5341-4663-AD0E-8C7C3B04AF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B3CC7C77-D8C8-4DF8-88D9-7F1C0F12CF0D}"/>
              </a:ext>
            </a:extLst>
          </p:cNvPr>
          <p:cNvSpPr>
            <a:spLocks noGrp="1"/>
          </p:cNvSpPr>
          <p:nvPr>
            <p:ph type="dt" sz="half" idx="10"/>
          </p:nvPr>
        </p:nvSpPr>
        <p:spPr/>
        <p:txBody>
          <a:bodyPr/>
          <a:lstStyle/>
          <a:p>
            <a:fld id="{87179C7F-D311-4959-9190-25D6BE4C2F74}" type="datetimeFigureOut">
              <a:rPr lang="en-SG" smtClean="0"/>
              <a:t>11/8/2020</a:t>
            </a:fld>
            <a:endParaRPr lang="en-SG"/>
          </a:p>
        </p:txBody>
      </p:sp>
      <p:sp>
        <p:nvSpPr>
          <p:cNvPr id="8" name="Footer Placeholder 7">
            <a:extLst>
              <a:ext uri="{FF2B5EF4-FFF2-40B4-BE49-F238E27FC236}">
                <a16:creationId xmlns:a16="http://schemas.microsoft.com/office/drawing/2014/main" id="{32EE79EA-905D-44EE-8335-15CCCD51DD1C}"/>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6D10D3D3-C857-40FD-8F6F-9205AA5F8A5B}"/>
              </a:ext>
            </a:extLst>
          </p:cNvPr>
          <p:cNvSpPr>
            <a:spLocks noGrp="1"/>
          </p:cNvSpPr>
          <p:nvPr>
            <p:ph type="sldNum" sz="quarter" idx="12"/>
          </p:nvPr>
        </p:nvSpPr>
        <p:spPr/>
        <p:txBody>
          <a:bodyPr/>
          <a:lstStyle/>
          <a:p>
            <a:fld id="{8CA9047B-3DDF-4161-B56B-01F0F9C747E0}" type="slidenum">
              <a:rPr lang="en-SG" smtClean="0"/>
              <a:t>‹#›</a:t>
            </a:fld>
            <a:endParaRPr lang="en-SG"/>
          </a:p>
        </p:txBody>
      </p:sp>
    </p:spTree>
    <p:extLst>
      <p:ext uri="{BB962C8B-B14F-4D97-AF65-F5344CB8AC3E}">
        <p14:creationId xmlns:p14="http://schemas.microsoft.com/office/powerpoint/2010/main" val="2412223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179FC-5EBC-471D-8962-0F331FF8680B}"/>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C4B2210A-AEF7-4D24-AE71-F6F42D8ECE45}"/>
              </a:ext>
            </a:extLst>
          </p:cNvPr>
          <p:cNvSpPr>
            <a:spLocks noGrp="1"/>
          </p:cNvSpPr>
          <p:nvPr>
            <p:ph type="dt" sz="half" idx="10"/>
          </p:nvPr>
        </p:nvSpPr>
        <p:spPr/>
        <p:txBody>
          <a:bodyPr/>
          <a:lstStyle/>
          <a:p>
            <a:fld id="{87179C7F-D311-4959-9190-25D6BE4C2F74}" type="datetimeFigureOut">
              <a:rPr lang="en-SG" smtClean="0"/>
              <a:t>11/8/2020</a:t>
            </a:fld>
            <a:endParaRPr lang="en-SG"/>
          </a:p>
        </p:txBody>
      </p:sp>
      <p:sp>
        <p:nvSpPr>
          <p:cNvPr id="4" name="Footer Placeholder 3">
            <a:extLst>
              <a:ext uri="{FF2B5EF4-FFF2-40B4-BE49-F238E27FC236}">
                <a16:creationId xmlns:a16="http://schemas.microsoft.com/office/drawing/2014/main" id="{C5E488EB-10E7-4F5B-83D6-252F7CDE83BD}"/>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CA633E9-DD18-4B2C-A427-6BDEC0853027}"/>
              </a:ext>
            </a:extLst>
          </p:cNvPr>
          <p:cNvSpPr>
            <a:spLocks noGrp="1"/>
          </p:cNvSpPr>
          <p:nvPr>
            <p:ph type="sldNum" sz="quarter" idx="12"/>
          </p:nvPr>
        </p:nvSpPr>
        <p:spPr/>
        <p:txBody>
          <a:bodyPr/>
          <a:lstStyle/>
          <a:p>
            <a:fld id="{8CA9047B-3DDF-4161-B56B-01F0F9C747E0}" type="slidenum">
              <a:rPr lang="en-SG" smtClean="0"/>
              <a:t>‹#›</a:t>
            </a:fld>
            <a:endParaRPr lang="en-SG"/>
          </a:p>
        </p:txBody>
      </p:sp>
    </p:spTree>
    <p:extLst>
      <p:ext uri="{BB962C8B-B14F-4D97-AF65-F5344CB8AC3E}">
        <p14:creationId xmlns:p14="http://schemas.microsoft.com/office/powerpoint/2010/main" val="1003788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97D73C-99CC-4F2B-B26D-6F88DD55DB8A}"/>
              </a:ext>
            </a:extLst>
          </p:cNvPr>
          <p:cNvSpPr>
            <a:spLocks noGrp="1"/>
          </p:cNvSpPr>
          <p:nvPr>
            <p:ph type="dt" sz="half" idx="10"/>
          </p:nvPr>
        </p:nvSpPr>
        <p:spPr/>
        <p:txBody>
          <a:bodyPr/>
          <a:lstStyle/>
          <a:p>
            <a:fld id="{87179C7F-D311-4959-9190-25D6BE4C2F74}" type="datetimeFigureOut">
              <a:rPr lang="en-SG" smtClean="0"/>
              <a:t>11/8/2020</a:t>
            </a:fld>
            <a:endParaRPr lang="en-SG"/>
          </a:p>
        </p:txBody>
      </p:sp>
      <p:sp>
        <p:nvSpPr>
          <p:cNvPr id="3" name="Footer Placeholder 2">
            <a:extLst>
              <a:ext uri="{FF2B5EF4-FFF2-40B4-BE49-F238E27FC236}">
                <a16:creationId xmlns:a16="http://schemas.microsoft.com/office/drawing/2014/main" id="{A83557E4-819F-458C-82FB-C054D360D189}"/>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0E97B1A3-D0B6-4824-B904-467FC4106F52}"/>
              </a:ext>
            </a:extLst>
          </p:cNvPr>
          <p:cNvSpPr>
            <a:spLocks noGrp="1"/>
          </p:cNvSpPr>
          <p:nvPr>
            <p:ph type="sldNum" sz="quarter" idx="12"/>
          </p:nvPr>
        </p:nvSpPr>
        <p:spPr/>
        <p:txBody>
          <a:bodyPr/>
          <a:lstStyle/>
          <a:p>
            <a:fld id="{8CA9047B-3DDF-4161-B56B-01F0F9C747E0}" type="slidenum">
              <a:rPr lang="en-SG" smtClean="0"/>
              <a:t>‹#›</a:t>
            </a:fld>
            <a:endParaRPr lang="en-SG"/>
          </a:p>
        </p:txBody>
      </p:sp>
    </p:spTree>
    <p:extLst>
      <p:ext uri="{BB962C8B-B14F-4D97-AF65-F5344CB8AC3E}">
        <p14:creationId xmlns:p14="http://schemas.microsoft.com/office/powerpoint/2010/main" val="1772068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82CBC-A942-4968-9F33-CE351EE31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9DDB6F50-09B9-417B-AFED-DF25B28943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841F07B8-DBF4-4A77-AB46-B9A8B7EC45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1C641A-13F8-417F-8991-DBB6F905399C}"/>
              </a:ext>
            </a:extLst>
          </p:cNvPr>
          <p:cNvSpPr>
            <a:spLocks noGrp="1"/>
          </p:cNvSpPr>
          <p:nvPr>
            <p:ph type="dt" sz="half" idx="10"/>
          </p:nvPr>
        </p:nvSpPr>
        <p:spPr/>
        <p:txBody>
          <a:bodyPr/>
          <a:lstStyle/>
          <a:p>
            <a:fld id="{87179C7F-D311-4959-9190-25D6BE4C2F74}" type="datetimeFigureOut">
              <a:rPr lang="en-SG" smtClean="0"/>
              <a:t>11/8/2020</a:t>
            </a:fld>
            <a:endParaRPr lang="en-SG"/>
          </a:p>
        </p:txBody>
      </p:sp>
      <p:sp>
        <p:nvSpPr>
          <p:cNvPr id="6" name="Footer Placeholder 5">
            <a:extLst>
              <a:ext uri="{FF2B5EF4-FFF2-40B4-BE49-F238E27FC236}">
                <a16:creationId xmlns:a16="http://schemas.microsoft.com/office/drawing/2014/main" id="{DC2ADB1F-C4E6-4F1B-A315-C4547D07A4B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FCA5AC5-8EE8-4F80-BB30-EF8238C38E9C}"/>
              </a:ext>
            </a:extLst>
          </p:cNvPr>
          <p:cNvSpPr>
            <a:spLocks noGrp="1"/>
          </p:cNvSpPr>
          <p:nvPr>
            <p:ph type="sldNum" sz="quarter" idx="12"/>
          </p:nvPr>
        </p:nvSpPr>
        <p:spPr/>
        <p:txBody>
          <a:bodyPr/>
          <a:lstStyle/>
          <a:p>
            <a:fld id="{8CA9047B-3DDF-4161-B56B-01F0F9C747E0}" type="slidenum">
              <a:rPr lang="en-SG" smtClean="0"/>
              <a:t>‹#›</a:t>
            </a:fld>
            <a:endParaRPr lang="en-SG"/>
          </a:p>
        </p:txBody>
      </p:sp>
    </p:spTree>
    <p:extLst>
      <p:ext uri="{BB962C8B-B14F-4D97-AF65-F5344CB8AC3E}">
        <p14:creationId xmlns:p14="http://schemas.microsoft.com/office/powerpoint/2010/main" val="1929170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C348B-984A-438F-9286-C4CADA19C7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F7337C33-B601-4506-AA47-E3FDA446B8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8C47C226-3536-4179-ABCF-F763AB785A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8433DD-8072-47DB-BCC7-5E4CBFDFE81E}"/>
              </a:ext>
            </a:extLst>
          </p:cNvPr>
          <p:cNvSpPr>
            <a:spLocks noGrp="1"/>
          </p:cNvSpPr>
          <p:nvPr>
            <p:ph type="dt" sz="half" idx="10"/>
          </p:nvPr>
        </p:nvSpPr>
        <p:spPr/>
        <p:txBody>
          <a:bodyPr/>
          <a:lstStyle/>
          <a:p>
            <a:fld id="{87179C7F-D311-4959-9190-25D6BE4C2F74}" type="datetimeFigureOut">
              <a:rPr lang="en-SG" smtClean="0"/>
              <a:t>11/8/2020</a:t>
            </a:fld>
            <a:endParaRPr lang="en-SG"/>
          </a:p>
        </p:txBody>
      </p:sp>
      <p:sp>
        <p:nvSpPr>
          <p:cNvPr id="6" name="Footer Placeholder 5">
            <a:extLst>
              <a:ext uri="{FF2B5EF4-FFF2-40B4-BE49-F238E27FC236}">
                <a16:creationId xmlns:a16="http://schemas.microsoft.com/office/drawing/2014/main" id="{258679C0-BE68-4F07-BD35-5DB7867FDEE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9D8596D-C152-4570-9A35-8333BAAD3CE9}"/>
              </a:ext>
            </a:extLst>
          </p:cNvPr>
          <p:cNvSpPr>
            <a:spLocks noGrp="1"/>
          </p:cNvSpPr>
          <p:nvPr>
            <p:ph type="sldNum" sz="quarter" idx="12"/>
          </p:nvPr>
        </p:nvSpPr>
        <p:spPr/>
        <p:txBody>
          <a:bodyPr/>
          <a:lstStyle/>
          <a:p>
            <a:fld id="{8CA9047B-3DDF-4161-B56B-01F0F9C747E0}" type="slidenum">
              <a:rPr lang="en-SG" smtClean="0"/>
              <a:t>‹#›</a:t>
            </a:fld>
            <a:endParaRPr lang="en-SG"/>
          </a:p>
        </p:txBody>
      </p:sp>
    </p:spTree>
    <p:extLst>
      <p:ext uri="{BB962C8B-B14F-4D97-AF65-F5344CB8AC3E}">
        <p14:creationId xmlns:p14="http://schemas.microsoft.com/office/powerpoint/2010/main" val="3947494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139552-91F2-48AD-99F4-394231E17F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FDD90F2E-D777-4B42-B872-B094BB27BF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98473EF-38B9-42C4-9866-7A17977D5F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179C7F-D311-4959-9190-25D6BE4C2F74}" type="datetimeFigureOut">
              <a:rPr lang="en-SG" smtClean="0"/>
              <a:t>11/8/2020</a:t>
            </a:fld>
            <a:endParaRPr lang="en-SG"/>
          </a:p>
        </p:txBody>
      </p:sp>
      <p:sp>
        <p:nvSpPr>
          <p:cNvPr id="5" name="Footer Placeholder 4">
            <a:extLst>
              <a:ext uri="{FF2B5EF4-FFF2-40B4-BE49-F238E27FC236}">
                <a16:creationId xmlns:a16="http://schemas.microsoft.com/office/drawing/2014/main" id="{9121146F-2037-4008-9EFF-C753F9EB94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53364210-AEBC-43B5-91B7-BEEF7E7DA1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A9047B-3DDF-4161-B56B-01F0F9C747E0}" type="slidenum">
              <a:rPr lang="en-SG" smtClean="0"/>
              <a:t>‹#›</a:t>
            </a:fld>
            <a:endParaRPr lang="en-SG"/>
          </a:p>
        </p:txBody>
      </p:sp>
    </p:spTree>
    <p:extLst>
      <p:ext uri="{BB962C8B-B14F-4D97-AF65-F5344CB8AC3E}">
        <p14:creationId xmlns:p14="http://schemas.microsoft.com/office/powerpoint/2010/main" val="1936952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EngBioNUS/Resources/blob/master/Introduction%20to%20Curve-Fitting.ipynb"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4C6E-6B89-4263-86CA-CBA875C6EF11}"/>
              </a:ext>
            </a:extLst>
          </p:cNvPr>
          <p:cNvSpPr>
            <a:spLocks noGrp="1"/>
          </p:cNvSpPr>
          <p:nvPr>
            <p:ph type="ctrTitle"/>
          </p:nvPr>
        </p:nvSpPr>
        <p:spPr/>
        <p:txBody>
          <a:bodyPr/>
          <a:lstStyle/>
          <a:p>
            <a:r>
              <a:rPr lang="en-US" dirty="0"/>
              <a:t>FYP Assignments</a:t>
            </a:r>
            <a:endParaRPr lang="en-SG" dirty="0"/>
          </a:p>
        </p:txBody>
      </p:sp>
      <p:sp>
        <p:nvSpPr>
          <p:cNvPr id="3" name="Subtitle 2">
            <a:extLst>
              <a:ext uri="{FF2B5EF4-FFF2-40B4-BE49-F238E27FC236}">
                <a16:creationId xmlns:a16="http://schemas.microsoft.com/office/drawing/2014/main" id="{6B06390F-BC23-49E1-8014-383915307644}"/>
              </a:ext>
            </a:extLst>
          </p:cNvPr>
          <p:cNvSpPr>
            <a:spLocks noGrp="1"/>
          </p:cNvSpPr>
          <p:nvPr>
            <p:ph type="subTitle" idx="1"/>
          </p:nvPr>
        </p:nvSpPr>
        <p:spPr/>
        <p:txBody>
          <a:bodyPr>
            <a:normAutofit/>
          </a:bodyPr>
          <a:lstStyle/>
          <a:p>
            <a:r>
              <a:rPr lang="en-US" sz="2800" dirty="0"/>
              <a:t>2020/2021</a:t>
            </a:r>
            <a:endParaRPr lang="en-SG" sz="2800" dirty="0"/>
          </a:p>
        </p:txBody>
      </p:sp>
    </p:spTree>
    <p:extLst>
      <p:ext uri="{BB962C8B-B14F-4D97-AF65-F5344CB8AC3E}">
        <p14:creationId xmlns:p14="http://schemas.microsoft.com/office/powerpoint/2010/main" val="2202807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D61ED-4E54-41C7-9025-45FC02F9D8F8}"/>
              </a:ext>
            </a:extLst>
          </p:cNvPr>
          <p:cNvSpPr>
            <a:spLocks noGrp="1"/>
          </p:cNvSpPr>
          <p:nvPr>
            <p:ph type="title"/>
          </p:nvPr>
        </p:nvSpPr>
        <p:spPr/>
        <p:txBody>
          <a:bodyPr/>
          <a:lstStyle/>
          <a:p>
            <a:r>
              <a:rPr lang="en-US" dirty="0"/>
              <a:t>Assignment 1: Setup Git and GitHub</a:t>
            </a:r>
            <a:endParaRPr lang="en-SG" dirty="0"/>
          </a:p>
        </p:txBody>
      </p:sp>
      <p:sp>
        <p:nvSpPr>
          <p:cNvPr id="3" name="Content Placeholder 2">
            <a:extLst>
              <a:ext uri="{FF2B5EF4-FFF2-40B4-BE49-F238E27FC236}">
                <a16:creationId xmlns:a16="http://schemas.microsoft.com/office/drawing/2014/main" id="{A7085ACA-3230-4FBC-9592-A1AC2FF63CEB}"/>
              </a:ext>
            </a:extLst>
          </p:cNvPr>
          <p:cNvSpPr>
            <a:spLocks noGrp="1"/>
          </p:cNvSpPr>
          <p:nvPr>
            <p:ph idx="1"/>
          </p:nvPr>
        </p:nvSpPr>
        <p:spPr/>
        <p:txBody>
          <a:bodyPr/>
          <a:lstStyle/>
          <a:p>
            <a:r>
              <a:rPr lang="en-SG" dirty="0"/>
              <a:t>To install git, create an account at GitHub, fork a copy of </a:t>
            </a:r>
            <a:r>
              <a:rPr lang="en-SG" dirty="0" err="1"/>
              <a:t>BMSSlib</a:t>
            </a:r>
            <a:r>
              <a:rPr lang="en-SG" dirty="0"/>
              <a:t> or BMSS2 to their GitHub account. </a:t>
            </a:r>
          </a:p>
          <a:p>
            <a:r>
              <a:rPr lang="en-SG" dirty="0"/>
              <a:t>To create a folder named ‘FYP_username_2020_21’ at their GitHub account and share the folder with us. </a:t>
            </a:r>
          </a:p>
          <a:p>
            <a:endParaRPr lang="en-SG" dirty="0"/>
          </a:p>
        </p:txBody>
      </p:sp>
    </p:spTree>
    <p:extLst>
      <p:ext uri="{BB962C8B-B14F-4D97-AF65-F5344CB8AC3E}">
        <p14:creationId xmlns:p14="http://schemas.microsoft.com/office/powerpoint/2010/main" val="549146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672FD-6A1A-4BD6-A9A4-EFB751B28884}"/>
              </a:ext>
            </a:extLst>
          </p:cNvPr>
          <p:cNvSpPr>
            <a:spLocks noGrp="1"/>
          </p:cNvSpPr>
          <p:nvPr>
            <p:ph type="title"/>
          </p:nvPr>
        </p:nvSpPr>
        <p:spPr/>
        <p:txBody>
          <a:bodyPr>
            <a:normAutofit/>
          </a:bodyPr>
          <a:lstStyle/>
          <a:p>
            <a:r>
              <a:rPr lang="en-US" sz="4000" dirty="0"/>
              <a:t>Assignment 2: Model Simulation and Curve-fitting</a:t>
            </a:r>
            <a:endParaRPr lang="en-SG" sz="4000" dirty="0"/>
          </a:p>
        </p:txBody>
      </p:sp>
      <p:sp>
        <p:nvSpPr>
          <p:cNvPr id="3" name="Content Placeholder 2">
            <a:extLst>
              <a:ext uri="{FF2B5EF4-FFF2-40B4-BE49-F238E27FC236}">
                <a16:creationId xmlns:a16="http://schemas.microsoft.com/office/drawing/2014/main" id="{B39A1715-007E-4B52-900F-A2809AA5FF2B}"/>
              </a:ext>
            </a:extLst>
          </p:cNvPr>
          <p:cNvSpPr>
            <a:spLocks noGrp="1"/>
          </p:cNvSpPr>
          <p:nvPr>
            <p:ph idx="1"/>
          </p:nvPr>
        </p:nvSpPr>
        <p:spPr>
          <a:xfrm>
            <a:off x="838200" y="1574800"/>
            <a:ext cx="10515600" cy="5041900"/>
          </a:xfrm>
        </p:spPr>
        <p:txBody>
          <a:bodyPr>
            <a:normAutofit fontScale="55000" lnSpcReduction="20000"/>
          </a:bodyPr>
          <a:lstStyle/>
          <a:p>
            <a:pPr marL="0" indent="0">
              <a:buNone/>
            </a:pPr>
            <a:r>
              <a:rPr lang="en-US" sz="2900" b="0" i="0" dirty="0">
                <a:solidFill>
                  <a:srgbClr val="000000"/>
                </a:solidFill>
                <a:effectLst/>
              </a:rPr>
              <a:t>After going through the sample codes provided in the link below:</a:t>
            </a:r>
          </a:p>
          <a:p>
            <a:pPr marL="0" indent="0">
              <a:buNone/>
            </a:pPr>
            <a:r>
              <a:rPr lang="en-SG" sz="2900" dirty="0">
                <a:hlinkClick r:id="rId2"/>
              </a:rPr>
              <a:t>https://github.com/EngBioNUS/Resources/blob/master/Introduction%20to%20Curve-Fitting.ipynb</a:t>
            </a:r>
            <a:endParaRPr lang="en-US" sz="2900" b="0" i="0" dirty="0">
              <a:solidFill>
                <a:srgbClr val="000000"/>
              </a:solidFill>
              <a:effectLst/>
            </a:endParaRPr>
          </a:p>
          <a:p>
            <a:pPr marL="0" indent="0" algn="just">
              <a:buNone/>
            </a:pPr>
            <a:r>
              <a:rPr lang="en-US" sz="2900" dirty="0">
                <a:solidFill>
                  <a:srgbClr val="000000"/>
                </a:solidFill>
              </a:rPr>
              <a:t>1.</a:t>
            </a:r>
            <a:r>
              <a:rPr lang="en-US" sz="2900" b="0" i="0" dirty="0">
                <a:solidFill>
                  <a:srgbClr val="000000"/>
                </a:solidFill>
                <a:effectLst/>
              </a:rPr>
              <a:t> Use a different model.</a:t>
            </a:r>
          </a:p>
          <a:p>
            <a:pPr marL="742950" lvl="1" indent="-285750" algn="l">
              <a:buFont typeface="+mj-lt"/>
              <a:buAutoNum type="arabicPeriod"/>
            </a:pPr>
            <a:r>
              <a:rPr lang="en-US" sz="2900" b="0" i="0" dirty="0">
                <a:solidFill>
                  <a:srgbClr val="000000"/>
                </a:solidFill>
                <a:effectLst/>
              </a:rPr>
              <a:t>Suppose we want to simplify the model into a one-step process i.e. protein synthesis is directly controlled by the inducer with no mRNA involved. Write your own model function and repeat the steps above using your model.</a:t>
            </a:r>
          </a:p>
          <a:p>
            <a:pPr marL="742950" lvl="1" indent="-285750" algn="l">
              <a:buFont typeface="+mj-lt"/>
              <a:buAutoNum type="arabicPeriod"/>
            </a:pPr>
            <a:r>
              <a:rPr lang="en-US" sz="2900" b="0" i="0" dirty="0">
                <a:solidFill>
                  <a:srgbClr val="000000"/>
                </a:solidFill>
                <a:effectLst/>
              </a:rPr>
              <a:t>Suppose we want to model gene expression as a two-step process plus one maturation step i.e. protein synthesis is followed by a first order maturation step. Write your own model function and repeat the steps above using your model.</a:t>
            </a:r>
          </a:p>
          <a:p>
            <a:pPr marL="0" indent="0" algn="just">
              <a:buNone/>
            </a:pPr>
            <a:r>
              <a:rPr lang="en-US" sz="2900" b="0" i="0" dirty="0">
                <a:solidFill>
                  <a:srgbClr val="000000"/>
                </a:solidFill>
                <a:effectLst/>
              </a:rPr>
              <a:t>2. Use a different optimizer.</a:t>
            </a:r>
          </a:p>
          <a:p>
            <a:pPr marL="742950" lvl="1" indent="-285750" algn="l">
              <a:buFont typeface="+mj-lt"/>
              <a:buAutoNum type="arabicPeriod"/>
            </a:pPr>
            <a:r>
              <a:rPr lang="en-US" sz="2900" b="0" i="0" dirty="0">
                <a:solidFill>
                  <a:srgbClr val="000000"/>
                </a:solidFill>
                <a:effectLst/>
              </a:rPr>
              <a:t>Suppose we want to use differential evolution for curve-fitting. Repeat the steps above using </a:t>
            </a:r>
            <a:r>
              <a:rPr lang="en-US" sz="2900" b="0" i="0" dirty="0" err="1">
                <a:solidFill>
                  <a:srgbClr val="000000"/>
                </a:solidFill>
                <a:effectLst/>
              </a:rPr>
              <a:t>scipy's</a:t>
            </a:r>
            <a:r>
              <a:rPr lang="en-US" sz="2900" b="0" i="0" dirty="0">
                <a:solidFill>
                  <a:srgbClr val="000000"/>
                </a:solidFill>
                <a:effectLst/>
              </a:rPr>
              <a:t> differential evolution optimizer.</a:t>
            </a:r>
          </a:p>
          <a:p>
            <a:pPr marL="742950" lvl="1" indent="-285750" algn="l">
              <a:buFont typeface="+mj-lt"/>
              <a:buAutoNum type="arabicPeriod"/>
            </a:pPr>
            <a:r>
              <a:rPr lang="en-US" sz="2900" b="0" i="0" dirty="0">
                <a:solidFill>
                  <a:srgbClr val="000000"/>
                </a:solidFill>
                <a:effectLst/>
              </a:rPr>
              <a:t>Suppose we want to use dual annealing for curve-fitting. Repeat the steps above using </a:t>
            </a:r>
            <a:r>
              <a:rPr lang="en-US" sz="2900" b="0" i="0" dirty="0" err="1">
                <a:solidFill>
                  <a:srgbClr val="000000"/>
                </a:solidFill>
                <a:effectLst/>
              </a:rPr>
              <a:t>scipy's</a:t>
            </a:r>
            <a:r>
              <a:rPr lang="en-US" sz="2900" b="0" i="0" dirty="0">
                <a:solidFill>
                  <a:srgbClr val="000000"/>
                </a:solidFill>
                <a:effectLst/>
              </a:rPr>
              <a:t> dual annealing optimizer.</a:t>
            </a:r>
          </a:p>
          <a:p>
            <a:pPr marL="0" indent="0" algn="just">
              <a:buNone/>
            </a:pPr>
            <a:r>
              <a:rPr lang="en-US" sz="2900" b="0" i="0" dirty="0">
                <a:solidFill>
                  <a:srgbClr val="000000"/>
                </a:solidFill>
                <a:effectLst/>
              </a:rPr>
              <a:t>3. Test your understanding</a:t>
            </a:r>
          </a:p>
          <a:p>
            <a:pPr marL="742950" lvl="1" indent="-285750" algn="l">
              <a:buFont typeface="+mj-lt"/>
              <a:buAutoNum type="arabicPeriod"/>
            </a:pPr>
            <a:r>
              <a:rPr lang="en-US" sz="2900" b="0" i="0" dirty="0">
                <a:solidFill>
                  <a:srgbClr val="000000"/>
                </a:solidFill>
                <a:effectLst/>
              </a:rPr>
              <a:t>Why do we use sum squared error instead of simply summing up the errors directly?</a:t>
            </a:r>
          </a:p>
          <a:p>
            <a:pPr marL="742950" lvl="1" indent="-285750" algn="l">
              <a:buFont typeface="+mj-lt"/>
              <a:buAutoNum type="arabicPeriod"/>
            </a:pPr>
            <a:r>
              <a:rPr lang="en-US" sz="2900" b="0" i="0" dirty="0">
                <a:solidFill>
                  <a:srgbClr val="000000"/>
                </a:solidFill>
                <a:effectLst/>
              </a:rPr>
              <a:t>Suppose we use an optimizer that searches for the maximum value of an objective function. Do we need to change the objective function? If so, how should we change it?</a:t>
            </a:r>
          </a:p>
          <a:p>
            <a:pPr marL="0" indent="0" algn="just">
              <a:buNone/>
            </a:pPr>
            <a:r>
              <a:rPr lang="en-US" sz="2900" b="0" i="0" dirty="0">
                <a:solidFill>
                  <a:srgbClr val="000000"/>
                </a:solidFill>
                <a:effectLst/>
              </a:rPr>
              <a:t>4. Analyze the results</a:t>
            </a:r>
          </a:p>
          <a:p>
            <a:pPr marL="742950" lvl="1" indent="-285750" algn="l">
              <a:buFont typeface="+mj-lt"/>
              <a:buAutoNum type="arabicPeriod"/>
            </a:pPr>
            <a:r>
              <a:rPr lang="en-US" sz="2900" b="0" i="0" dirty="0">
                <a:solidFill>
                  <a:srgbClr val="000000"/>
                </a:solidFill>
                <a:effectLst/>
              </a:rPr>
              <a:t>The true parameters used to generate the data are shown in the cell above. Does your simulations always converge to the true parameters? Why? What are the underlying factors? How can we ensure that we can determine the true parameters? Does it always matter if we cannot determine the true parameters? (500 words)</a:t>
            </a:r>
          </a:p>
        </p:txBody>
      </p:sp>
    </p:spTree>
    <p:extLst>
      <p:ext uri="{BB962C8B-B14F-4D97-AF65-F5344CB8AC3E}">
        <p14:creationId xmlns:p14="http://schemas.microsoft.com/office/powerpoint/2010/main" val="940681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356</Words>
  <Application>Microsoft Office PowerPoint</Application>
  <PresentationFormat>Widescreen</PresentationFormat>
  <Paragraphs>19</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FYP Assignments</vt:lpstr>
      <vt:lpstr>Assignment 1: Setup Git and GitHub</vt:lpstr>
      <vt:lpstr>Assignment 2: Model Simulation and Curve-fitting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FYP Assignments</dc:title>
  <dc:creator>Yeoh Jing Wui</dc:creator>
  <cp:lastModifiedBy>Yeoh Jing Wui</cp:lastModifiedBy>
  <cp:revision>2</cp:revision>
  <dcterms:created xsi:type="dcterms:W3CDTF">2020-08-11T09:17:32Z</dcterms:created>
  <dcterms:modified xsi:type="dcterms:W3CDTF">2020-08-11T09:26:46Z</dcterms:modified>
</cp:coreProperties>
</file>