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EEB1-D481-48AA-A877-DBC08F9E3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24" y="1122362"/>
            <a:ext cx="8868075" cy="2746993"/>
          </a:xfrm>
        </p:spPr>
        <p:txBody>
          <a:bodyPr/>
          <a:lstStyle/>
          <a:p>
            <a:r>
              <a:rPr lang="en-US" sz="3600" b="1" i="0" dirty="0">
                <a:solidFill>
                  <a:srgbClr val="F0F6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 Aviation Risk Assessment for Aircraft Acquisition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F6B3A-73B3-4BD2-BF81-737BFE898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SUB-TITLE: Strategic Insights for Safe and Sustainable Aviation Portfolio Expansion</a:t>
            </a:r>
          </a:p>
          <a:p>
            <a:endParaRPr lang="en-US" sz="1800" b="1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BRIAN KIPYEGON</a:t>
            </a:r>
          </a:p>
          <a:p>
            <a:r>
              <a:rPr lang="en-US" sz="1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27</a:t>
            </a:r>
            <a:r>
              <a:rPr lang="en-US" sz="1800" b="1" baseline="300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MARCH 2025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77D4-F18C-47BB-98AA-4879EC0E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A6FF-E736-4A45-AD08-42B6FF08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Shortlist low-risk aircraft vendors.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Audit engine types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7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A4D3-20FD-42D9-9B46-2DC93929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4894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9DDE7-335F-4075-8A91-5C6259D6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18517"/>
            <a:ext cx="9905998" cy="5620966"/>
          </a:xfrm>
        </p:spPr>
      </p:pic>
    </p:spTree>
    <p:extLst>
      <p:ext uri="{BB962C8B-B14F-4D97-AF65-F5344CB8AC3E}">
        <p14:creationId xmlns:p14="http://schemas.microsoft.com/office/powerpoint/2010/main" val="38623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D89B-04E1-4D0B-A54C-23FEEF22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EA04-4E96-4D9A-9D6C-F5234AC6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23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0ED5-BA13-4295-B11A-ED2229FB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9EBA-E401-4A60-BA38-1F108753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is expanding into aviation but lacks risk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determine safest aircraft to minimize financial and reputational risks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8B12-7EEB-4A2F-9810-D8B7702B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783" y="618518"/>
            <a:ext cx="983462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BDBD-808D-45BC-A24E-6FC27BEA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safest aircraft by analyzing safety records, accident history, locations, and engine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decision-making for aircraft purchases.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6B89-BC80-414A-8E54-17416B0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A63E-EBDB-4178-A921-6E62F597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NTSB (1962–2023, U.S. and international waters).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Python (Pandas, NumPy, Matplotlib), Tableau.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Variables:</a:t>
            </a: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Aircraft make, engine type, engine count, flight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A5B-BD7D-4036-BF6E-BF5FEA0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734" y="29863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make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EED0-AEFD-45A7-AE1A-1EB0EC3E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4796"/>
            <a:ext cx="10004643" cy="41452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Accident Makes: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Cessna, Piper, Beech (&gt;5,000 accidents each)</a:t>
            </a:r>
          </a:p>
          <a:p>
            <a:r>
              <a:rPr lang="en-US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Avoid high-risk manufacturers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F814A-A810-4847-B287-DDA7F49F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91" y="3031958"/>
            <a:ext cx="7040025" cy="35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7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11F1-CA5B-4A8C-8A8E-124DB019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534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type 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CEC4-9ADE-43AD-BACB-C963A563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47536"/>
            <a:ext cx="9905999" cy="44244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Reciprocating engines have the most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 engines show the least accidents.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aircrafts with UNK engines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08919-960B-4924-B514-DB72E961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1" y="3031958"/>
            <a:ext cx="9360381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9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3D1C-C266-46A9-B068-012124E2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64657"/>
          </a:xfrm>
        </p:spPr>
        <p:txBody>
          <a:bodyPr/>
          <a:lstStyle/>
          <a:p>
            <a:r>
              <a:rPr lang="en-US" dirty="0"/>
              <a:t>Engine count 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4FCE-C4D2-4DE6-8D69-B31670A5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0279"/>
            <a:ext cx="9905999" cy="2408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Single-engine aircraft have the highest accident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Multi-engine aircraft demonstrate better safety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Multi-engine configurations reduce the likelihood of complete power failure, increasing overall safety.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7570C-4E13-4309-B736-7177D5AD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31" y="3402533"/>
            <a:ext cx="9265126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DC3B-C076-400B-9CED-2D7105FD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546" y="57039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tableau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78E2-1F2F-4592-B5C5-AF0156EC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https://public.tableau.com/app/profile/brian.kipyegon8353/viz/Aviation_Data_Vizzes/AnalysisofAviationAccidentsImpactofLocationFlightPhaseandEngineTypeonAccidentFrequency</a:t>
            </a:r>
          </a:p>
        </p:txBody>
      </p:sp>
    </p:spTree>
    <p:extLst>
      <p:ext uri="{BB962C8B-B14F-4D97-AF65-F5344CB8AC3E}">
        <p14:creationId xmlns:p14="http://schemas.microsoft.com/office/powerpoint/2010/main" val="152740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45E3-8220-46C7-B191-153615E8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6385-DACF-4B3E-A22D-B7310291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Low-Risk Aircraft Makes: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Cessna, Piper, Beech. Consider safer manufacturers.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Multi-Engine Aircraft: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failure risks, enhances safety.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Prioritize Safer Engine Types: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reciprocating engines; prefer UNK engines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68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</TotalTime>
  <Words>301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DeepSeek-CJK-patch</vt:lpstr>
      <vt:lpstr>Times New Roman</vt:lpstr>
      <vt:lpstr>Tw Cen MT</vt:lpstr>
      <vt:lpstr>Circuit</vt:lpstr>
      <vt:lpstr>TITLE: Aviation Risk Assessment for Aircraft Acquisition </vt:lpstr>
      <vt:lpstr>Business problem </vt:lpstr>
      <vt:lpstr>Objective</vt:lpstr>
      <vt:lpstr>Data &amp; methodology</vt:lpstr>
      <vt:lpstr>Aircraft make analysis</vt:lpstr>
      <vt:lpstr>Engine type risk analysis</vt:lpstr>
      <vt:lpstr>Engine count risk analysis</vt:lpstr>
      <vt:lpstr>Link to tableau visualizations</vt:lpstr>
      <vt:lpstr>Recommendations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Aviation Risk Assessment for Aircraft Acquisition</dc:title>
  <dc:creator>Brian</dc:creator>
  <cp:lastModifiedBy>Brian</cp:lastModifiedBy>
  <cp:revision>8</cp:revision>
  <dcterms:created xsi:type="dcterms:W3CDTF">2025-03-27T17:05:30Z</dcterms:created>
  <dcterms:modified xsi:type="dcterms:W3CDTF">2025-03-27T18:10:40Z</dcterms:modified>
</cp:coreProperties>
</file>