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1" r:id="rId3"/>
    <p:sldId id="257" r:id="rId4"/>
    <p:sldId id="259" r:id="rId5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300609-F803-4F33-8027-A16F66453CF9}">
          <p14:sldIdLst>
            <p14:sldId id="260"/>
            <p14:sldId id="261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660"/>
  </p:normalViewPr>
  <p:slideViewPr>
    <p:cSldViewPr snapToGrid="0">
      <p:cViewPr>
        <p:scale>
          <a:sx n="10" d="100"/>
          <a:sy n="10" d="100"/>
        </p:scale>
        <p:origin x="1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1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9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8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9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6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7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E91D-CFD5-4368-BCE6-C3B4883B7FE4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45E9-F7CC-4A05-ACAF-A276EAD58D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0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120640" rtl="1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r" defTabSz="5120640" rtl="1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r" defTabSz="5120640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r" defTabSz="5120640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r" defTabSz="5120640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r" defTabSz="5120640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r" defTabSz="5120640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r" defTabSz="5120640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r" defTabSz="5120640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r" defTabSz="5120640" rtl="1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5120640" rtl="1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r" defTabSz="5120640" rtl="1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r" defTabSz="5120640" rtl="1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r" defTabSz="5120640" rtl="1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r" defTabSz="5120640" rtl="1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r" defTabSz="5120640" rtl="1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r" defTabSz="5120640" rtl="1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r" defTabSz="5120640" rtl="1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r" defTabSz="5120640" rtl="1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E87945C7-4235-953B-FD07-999FE709652B}"/>
              </a:ext>
            </a:extLst>
          </p:cNvPr>
          <p:cNvSpPr/>
          <p:nvPr/>
        </p:nvSpPr>
        <p:spPr>
          <a:xfrm>
            <a:off x="29154750" y="17090079"/>
            <a:ext cx="3377382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users</a:t>
            </a:r>
          </a:p>
        </p:txBody>
      </p:sp>
      <p:cxnSp>
        <p:nvCxnSpPr>
          <p:cNvPr id="3" name="Straight Arrow Connector 22">
            <a:extLst>
              <a:ext uri="{FF2B5EF4-FFF2-40B4-BE49-F238E27FC236}">
                <a16:creationId xmlns:a16="http://schemas.microsoft.com/office/drawing/2014/main" id="{EF3183C9-1E53-472E-94F9-9A84A6C70E95}"/>
              </a:ext>
            </a:extLst>
          </p:cNvPr>
          <p:cNvCxnSpPr>
            <a:cxnSpLocks/>
          </p:cNvCxnSpPr>
          <p:nvPr/>
        </p:nvCxnSpPr>
        <p:spPr>
          <a:xfrm>
            <a:off x="32532121" y="17871634"/>
            <a:ext cx="6699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1545CFA5-50AC-CD7C-C27B-F6125FC97C01}"/>
              </a:ext>
            </a:extLst>
          </p:cNvPr>
          <p:cNvSpPr/>
          <p:nvPr/>
        </p:nvSpPr>
        <p:spPr>
          <a:xfrm>
            <a:off x="39429991" y="14552206"/>
            <a:ext cx="9419732" cy="10244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378" dirty="0"/>
              <a:t>ID(P)</a:t>
            </a:r>
          </a:p>
          <a:p>
            <a:pPr algn="ctr"/>
            <a:r>
              <a:rPr lang="en-US" sz="8378" dirty="0"/>
              <a:t>USER NAME</a:t>
            </a:r>
          </a:p>
          <a:p>
            <a:pPr algn="ctr"/>
            <a:r>
              <a:rPr lang="en-US" sz="8378" dirty="0"/>
              <a:t>BIRTHDAY</a:t>
            </a:r>
          </a:p>
          <a:p>
            <a:pPr algn="ctr"/>
            <a:r>
              <a:rPr lang="en-US" sz="8378" dirty="0"/>
              <a:t>PHONE NUMBER</a:t>
            </a:r>
          </a:p>
          <a:p>
            <a:pPr algn="ctr"/>
            <a:r>
              <a:rPr lang="en-US" sz="8378" dirty="0"/>
              <a:t>MAIL ADDRES</a:t>
            </a:r>
          </a:p>
          <a:p>
            <a:pPr algn="ctr"/>
            <a:r>
              <a:rPr lang="en-US" sz="8378" dirty="0"/>
              <a:t>PERMISIONS</a:t>
            </a:r>
          </a:p>
          <a:p>
            <a:pPr algn="ctr"/>
            <a:r>
              <a:rPr lang="en-US" sz="8378" dirty="0"/>
              <a:t>PASSWORD</a:t>
            </a:r>
          </a:p>
          <a:p>
            <a:pPr algn="ctr"/>
            <a:r>
              <a:rPr lang="en-US" sz="8378" dirty="0"/>
              <a:t>status</a:t>
            </a: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6D742155-4088-C78E-4113-891B683090FD}"/>
              </a:ext>
            </a:extLst>
          </p:cNvPr>
          <p:cNvSpPr/>
          <p:nvPr/>
        </p:nvSpPr>
        <p:spPr>
          <a:xfrm>
            <a:off x="34665738" y="25431895"/>
            <a:ext cx="3377382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student</a:t>
            </a:r>
          </a:p>
        </p:txBody>
      </p:sp>
      <p:cxnSp>
        <p:nvCxnSpPr>
          <p:cNvPr id="9" name="Straight Arrow Connector 22">
            <a:extLst>
              <a:ext uri="{FF2B5EF4-FFF2-40B4-BE49-F238E27FC236}">
                <a16:creationId xmlns:a16="http://schemas.microsoft.com/office/drawing/2014/main" id="{A58421C0-5AC6-F3F7-A8CF-5E14DF297660}"/>
              </a:ext>
            </a:extLst>
          </p:cNvPr>
          <p:cNvCxnSpPr>
            <a:cxnSpLocks/>
          </p:cNvCxnSpPr>
          <p:nvPr/>
        </p:nvCxnSpPr>
        <p:spPr>
          <a:xfrm>
            <a:off x="38177512" y="26292959"/>
            <a:ext cx="250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E8FE0C27-9E84-9942-7EE5-2C18CB22C4C5}"/>
              </a:ext>
            </a:extLst>
          </p:cNvPr>
          <p:cNvSpPr/>
          <p:nvPr/>
        </p:nvSpPr>
        <p:spPr>
          <a:xfrm>
            <a:off x="41209767" y="25352526"/>
            <a:ext cx="7639962" cy="44552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378" dirty="0"/>
              <a:t>Level</a:t>
            </a:r>
          </a:p>
          <a:p>
            <a:pPr algn="ctr"/>
            <a:r>
              <a:rPr lang="en-US" sz="8378" dirty="0"/>
              <a:t>Status</a:t>
            </a:r>
          </a:p>
          <a:p>
            <a:pPr algn="ctr"/>
            <a:r>
              <a:rPr lang="en-US" sz="8378" dirty="0"/>
              <a:t>section</a:t>
            </a:r>
            <a:endParaRPr lang="ar-SA" sz="8378" dirty="0"/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5F4C2E6F-D613-FA45-DD43-C744B592E431}"/>
              </a:ext>
            </a:extLst>
          </p:cNvPr>
          <p:cNvSpPr/>
          <p:nvPr/>
        </p:nvSpPr>
        <p:spPr>
          <a:xfrm>
            <a:off x="13706168" y="10640283"/>
            <a:ext cx="3377382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lessons</a:t>
            </a:r>
          </a:p>
        </p:txBody>
      </p:sp>
      <p:cxnSp>
        <p:nvCxnSpPr>
          <p:cNvPr id="12" name="Straight Arrow Connector 22">
            <a:extLst>
              <a:ext uri="{FF2B5EF4-FFF2-40B4-BE49-F238E27FC236}">
                <a16:creationId xmlns:a16="http://schemas.microsoft.com/office/drawing/2014/main" id="{0A963321-6165-A325-15E0-B52384EA5CBA}"/>
              </a:ext>
            </a:extLst>
          </p:cNvPr>
          <p:cNvCxnSpPr>
            <a:cxnSpLocks/>
          </p:cNvCxnSpPr>
          <p:nvPr/>
        </p:nvCxnSpPr>
        <p:spPr>
          <a:xfrm flipH="1">
            <a:off x="11201207" y="11382157"/>
            <a:ext cx="250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ستطيل: زوايا مستديرة 12">
            <a:extLst>
              <a:ext uri="{FF2B5EF4-FFF2-40B4-BE49-F238E27FC236}">
                <a16:creationId xmlns:a16="http://schemas.microsoft.com/office/drawing/2014/main" id="{E62A8B06-3CB2-2081-6157-5BC0E29B3BE9}"/>
              </a:ext>
            </a:extLst>
          </p:cNvPr>
          <p:cNvSpPr/>
          <p:nvPr/>
        </p:nvSpPr>
        <p:spPr>
          <a:xfrm>
            <a:off x="3481696" y="10258105"/>
            <a:ext cx="7148910" cy="95933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378" dirty="0" err="1"/>
              <a:t>No.of.hall</a:t>
            </a:r>
            <a:endParaRPr lang="en-US" sz="8378" dirty="0"/>
          </a:p>
          <a:p>
            <a:pPr algn="ctr"/>
            <a:r>
              <a:rPr lang="en-US" sz="8378" dirty="0" err="1"/>
              <a:t>Dname</a:t>
            </a:r>
            <a:endParaRPr lang="en-US" sz="8378" dirty="0"/>
          </a:p>
          <a:p>
            <a:pPr algn="ctr"/>
            <a:r>
              <a:rPr lang="en-US" sz="8378" dirty="0" err="1"/>
              <a:t>Sbject</a:t>
            </a:r>
            <a:endParaRPr lang="en-US" sz="8378" dirty="0"/>
          </a:p>
          <a:p>
            <a:pPr algn="ctr"/>
            <a:endParaRPr lang="en-US" sz="8378" dirty="0"/>
          </a:p>
          <a:p>
            <a:pPr algn="ctr"/>
            <a:r>
              <a:rPr lang="en-US" sz="8378" dirty="0"/>
              <a:t>*</a:t>
            </a:r>
            <a:r>
              <a:rPr lang="en-US" sz="8378" dirty="0" err="1"/>
              <a:t>Days&amp;time</a:t>
            </a:r>
            <a:r>
              <a:rPr lang="en-US" sz="8378" dirty="0"/>
              <a:t> will be in the design</a:t>
            </a:r>
            <a:endParaRPr lang="ar-SA" sz="8378" dirty="0"/>
          </a:p>
        </p:txBody>
      </p:sp>
      <p:sp>
        <p:nvSpPr>
          <p:cNvPr id="14" name="Rectangle: Rounded Corners 5">
            <a:extLst>
              <a:ext uri="{FF2B5EF4-FFF2-40B4-BE49-F238E27FC236}">
                <a16:creationId xmlns:a16="http://schemas.microsoft.com/office/drawing/2014/main" id="{B18E0FDE-BADF-23EE-AF16-4980D0885FD2}"/>
              </a:ext>
            </a:extLst>
          </p:cNvPr>
          <p:cNvSpPr/>
          <p:nvPr/>
        </p:nvSpPr>
        <p:spPr>
          <a:xfrm>
            <a:off x="13706163" y="22476197"/>
            <a:ext cx="3377382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exams</a:t>
            </a:r>
          </a:p>
        </p:txBody>
      </p: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79EAADC4-0129-7CD6-E0B0-6371C09EADBA}"/>
              </a:ext>
            </a:extLst>
          </p:cNvPr>
          <p:cNvCxnSpPr>
            <a:cxnSpLocks/>
          </p:cNvCxnSpPr>
          <p:nvPr/>
        </p:nvCxnSpPr>
        <p:spPr>
          <a:xfrm flipH="1">
            <a:off x="10810500" y="22986802"/>
            <a:ext cx="284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720C74A9-E241-64E6-5110-8428F2AD745F}"/>
              </a:ext>
            </a:extLst>
          </p:cNvPr>
          <p:cNvSpPr/>
          <p:nvPr/>
        </p:nvSpPr>
        <p:spPr>
          <a:xfrm>
            <a:off x="3481696" y="21370827"/>
            <a:ext cx="7148910" cy="7987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378" dirty="0" err="1"/>
              <a:t>Sname</a:t>
            </a:r>
            <a:endParaRPr lang="en-US" sz="8378" dirty="0"/>
          </a:p>
          <a:p>
            <a:pPr algn="ctr"/>
            <a:endParaRPr lang="en-US" sz="8378" dirty="0"/>
          </a:p>
          <a:p>
            <a:pPr algn="ctr"/>
            <a:r>
              <a:rPr lang="en-US" sz="8378" dirty="0"/>
              <a:t>*</a:t>
            </a:r>
            <a:r>
              <a:rPr lang="en-US" sz="8378" dirty="0" err="1"/>
              <a:t>Days&amp;time</a:t>
            </a:r>
            <a:endParaRPr lang="en-US" sz="8378" dirty="0"/>
          </a:p>
          <a:p>
            <a:pPr algn="ctr"/>
            <a:r>
              <a:rPr lang="en-US" sz="8378" dirty="0"/>
              <a:t>will be in the design</a:t>
            </a:r>
            <a:endParaRPr lang="ar-SA" sz="8378" dirty="0"/>
          </a:p>
        </p:txBody>
      </p:sp>
      <p:sp>
        <p:nvSpPr>
          <p:cNvPr id="17" name="Rectangle: Rounded Corners 5">
            <a:extLst>
              <a:ext uri="{FF2B5EF4-FFF2-40B4-BE49-F238E27FC236}">
                <a16:creationId xmlns:a16="http://schemas.microsoft.com/office/drawing/2014/main" id="{64CFC68B-A0AF-56A0-862C-4DB7DFE35802}"/>
              </a:ext>
            </a:extLst>
          </p:cNvPr>
          <p:cNvSpPr/>
          <p:nvPr/>
        </p:nvSpPr>
        <p:spPr>
          <a:xfrm>
            <a:off x="31787423" y="37279051"/>
            <a:ext cx="3823826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subjects</a:t>
            </a:r>
          </a:p>
        </p:txBody>
      </p:sp>
      <p:cxnSp>
        <p:nvCxnSpPr>
          <p:cNvPr id="18" name="Straight Arrow Connector 22">
            <a:extLst>
              <a:ext uri="{FF2B5EF4-FFF2-40B4-BE49-F238E27FC236}">
                <a16:creationId xmlns:a16="http://schemas.microsoft.com/office/drawing/2014/main" id="{FC8C3AA6-74E1-9C4D-6802-C766A6647878}"/>
              </a:ext>
            </a:extLst>
          </p:cNvPr>
          <p:cNvCxnSpPr>
            <a:cxnSpLocks/>
          </p:cNvCxnSpPr>
          <p:nvPr/>
        </p:nvCxnSpPr>
        <p:spPr>
          <a:xfrm>
            <a:off x="35611257" y="37973498"/>
            <a:ext cx="250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EB7A9560-A02E-B9BE-328D-A3F5F695AF7B}"/>
              </a:ext>
            </a:extLst>
          </p:cNvPr>
          <p:cNvSpPr/>
          <p:nvPr/>
        </p:nvSpPr>
        <p:spPr>
          <a:xfrm>
            <a:off x="38043120" y="31894800"/>
            <a:ext cx="10841105" cy="12409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378" dirty="0"/>
              <a:t>SID</a:t>
            </a:r>
          </a:p>
          <a:p>
            <a:pPr algn="ctr"/>
            <a:r>
              <a:rPr lang="en-US" sz="8378" dirty="0" err="1"/>
              <a:t>Sname</a:t>
            </a:r>
            <a:endParaRPr lang="en-US" sz="8378" dirty="0"/>
          </a:p>
          <a:p>
            <a:pPr algn="ctr"/>
            <a:r>
              <a:rPr lang="en-US" sz="8378" dirty="0"/>
              <a:t>Level</a:t>
            </a:r>
          </a:p>
          <a:p>
            <a:pPr algn="ctr"/>
            <a:r>
              <a:rPr lang="en-US" sz="8378" dirty="0"/>
              <a:t>Section</a:t>
            </a:r>
          </a:p>
          <a:p>
            <a:pPr algn="ctr"/>
            <a:r>
              <a:rPr lang="en-US" sz="8378" dirty="0"/>
              <a:t>Units</a:t>
            </a:r>
          </a:p>
          <a:p>
            <a:pPr algn="ctr"/>
            <a:r>
              <a:rPr lang="en-US" sz="8378" dirty="0" err="1"/>
              <a:t>No.of.houre</a:t>
            </a:r>
            <a:endParaRPr lang="en-US" sz="8378" dirty="0"/>
          </a:p>
          <a:p>
            <a:pPr algn="ctr"/>
            <a:r>
              <a:rPr lang="en-US" sz="8378" dirty="0" err="1"/>
              <a:t>Dname</a:t>
            </a:r>
            <a:endParaRPr lang="en-US" sz="8378" dirty="0"/>
          </a:p>
          <a:p>
            <a:pPr algn="ctr"/>
            <a:r>
              <a:rPr lang="en-US" sz="8378" dirty="0"/>
              <a:t>Practical(Boolean)</a:t>
            </a:r>
            <a:endParaRPr lang="ar-SA" sz="8378" dirty="0"/>
          </a:p>
        </p:txBody>
      </p:sp>
      <p:cxnSp>
        <p:nvCxnSpPr>
          <p:cNvPr id="21" name="Straight Arrow Connector 22">
            <a:extLst>
              <a:ext uri="{FF2B5EF4-FFF2-40B4-BE49-F238E27FC236}">
                <a16:creationId xmlns:a16="http://schemas.microsoft.com/office/drawing/2014/main" id="{3AB65F21-8260-7DCB-48A3-E664A814FB13}"/>
              </a:ext>
            </a:extLst>
          </p:cNvPr>
          <p:cNvCxnSpPr>
            <a:cxnSpLocks/>
          </p:cNvCxnSpPr>
          <p:nvPr/>
        </p:nvCxnSpPr>
        <p:spPr>
          <a:xfrm flipH="1">
            <a:off x="10767095" y="31894800"/>
            <a:ext cx="284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5">
            <a:extLst>
              <a:ext uri="{FF2B5EF4-FFF2-40B4-BE49-F238E27FC236}">
                <a16:creationId xmlns:a16="http://schemas.microsoft.com/office/drawing/2014/main" id="{4C4710FD-DEBD-03E5-A7B1-5FC6C5F5917D}"/>
              </a:ext>
            </a:extLst>
          </p:cNvPr>
          <p:cNvSpPr/>
          <p:nvPr/>
        </p:nvSpPr>
        <p:spPr>
          <a:xfrm>
            <a:off x="13756557" y="31102017"/>
            <a:ext cx="3823826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results</a:t>
            </a:r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DD08CE45-6897-72AA-BBDC-D27C4D3439CE}"/>
              </a:ext>
            </a:extLst>
          </p:cNvPr>
          <p:cNvSpPr/>
          <p:nvPr/>
        </p:nvSpPr>
        <p:spPr>
          <a:xfrm>
            <a:off x="3077074" y="29744140"/>
            <a:ext cx="7639962" cy="5740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378" dirty="0"/>
              <a:t>Degree</a:t>
            </a:r>
          </a:p>
          <a:p>
            <a:pPr algn="ctr"/>
            <a:r>
              <a:rPr lang="en-US" sz="8378" dirty="0"/>
              <a:t>Rate</a:t>
            </a:r>
          </a:p>
          <a:p>
            <a:pPr algn="ctr"/>
            <a:r>
              <a:rPr lang="en-US" sz="8378" dirty="0"/>
              <a:t>appreciation</a:t>
            </a:r>
          </a:p>
          <a:p>
            <a:pPr algn="ctr"/>
            <a:r>
              <a:rPr lang="en-US" sz="8378" dirty="0"/>
              <a:t>If return</a:t>
            </a:r>
            <a:endParaRPr lang="ar-SA" sz="8378" dirty="0"/>
          </a:p>
        </p:txBody>
      </p:sp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69B61228-3BAC-3E31-E91E-5361DB08B190}"/>
              </a:ext>
            </a:extLst>
          </p:cNvPr>
          <p:cNvSpPr/>
          <p:nvPr/>
        </p:nvSpPr>
        <p:spPr>
          <a:xfrm>
            <a:off x="34587142" y="46323056"/>
            <a:ext cx="3823826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payment</a:t>
            </a:r>
          </a:p>
        </p:txBody>
      </p:sp>
      <p:cxnSp>
        <p:nvCxnSpPr>
          <p:cNvPr id="28" name="Straight Arrow Connector 22">
            <a:extLst>
              <a:ext uri="{FF2B5EF4-FFF2-40B4-BE49-F238E27FC236}">
                <a16:creationId xmlns:a16="http://schemas.microsoft.com/office/drawing/2014/main" id="{7684CE03-465E-A4BD-835C-01BCE8008549}"/>
              </a:ext>
            </a:extLst>
          </p:cNvPr>
          <p:cNvCxnSpPr>
            <a:cxnSpLocks/>
          </p:cNvCxnSpPr>
          <p:nvPr/>
        </p:nvCxnSpPr>
        <p:spPr>
          <a:xfrm>
            <a:off x="38410976" y="46746144"/>
            <a:ext cx="250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مستطيل: زوايا مستديرة 28">
            <a:extLst>
              <a:ext uri="{FF2B5EF4-FFF2-40B4-BE49-F238E27FC236}">
                <a16:creationId xmlns:a16="http://schemas.microsoft.com/office/drawing/2014/main" id="{D36194BF-C046-7714-4744-95012F0C02F2}"/>
              </a:ext>
            </a:extLst>
          </p:cNvPr>
          <p:cNvSpPr/>
          <p:nvPr/>
        </p:nvSpPr>
        <p:spPr>
          <a:xfrm>
            <a:off x="41502574" y="44781533"/>
            <a:ext cx="7639962" cy="3927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378" dirty="0"/>
              <a:t>Term</a:t>
            </a:r>
          </a:p>
          <a:p>
            <a:pPr algn="ctr"/>
            <a:r>
              <a:rPr lang="en-US" sz="8378" dirty="0"/>
              <a:t>Cash</a:t>
            </a:r>
          </a:p>
          <a:p>
            <a:pPr algn="ctr"/>
            <a:r>
              <a:rPr lang="en-US" sz="8378" dirty="0"/>
              <a:t>year</a:t>
            </a:r>
          </a:p>
        </p:txBody>
      </p:sp>
      <p:sp>
        <p:nvSpPr>
          <p:cNvPr id="43" name="Rectangle: Rounded Corners 5">
            <a:extLst>
              <a:ext uri="{FF2B5EF4-FFF2-40B4-BE49-F238E27FC236}">
                <a16:creationId xmlns:a16="http://schemas.microsoft.com/office/drawing/2014/main" id="{B3D71EA3-80B1-AB43-AB3B-CBA28AF4E1DC}"/>
              </a:ext>
            </a:extLst>
          </p:cNvPr>
          <p:cNvSpPr/>
          <p:nvPr/>
        </p:nvSpPr>
        <p:spPr>
          <a:xfrm>
            <a:off x="13614309" y="39697423"/>
            <a:ext cx="5283219" cy="26712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dirty="0"/>
              <a:t>COMPLAINTS &amp; TRANSACTION</a:t>
            </a:r>
          </a:p>
        </p:txBody>
      </p:sp>
      <p:cxnSp>
        <p:nvCxnSpPr>
          <p:cNvPr id="44" name="Straight Arrow Connector 22">
            <a:extLst>
              <a:ext uri="{FF2B5EF4-FFF2-40B4-BE49-F238E27FC236}">
                <a16:creationId xmlns:a16="http://schemas.microsoft.com/office/drawing/2014/main" id="{69631A29-2848-49BD-AA2A-7E48E059333A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9346852" y="41033026"/>
            <a:ext cx="4267457" cy="274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مستطيل: زوايا مستديرة 44">
            <a:extLst>
              <a:ext uri="{FF2B5EF4-FFF2-40B4-BE49-F238E27FC236}">
                <a16:creationId xmlns:a16="http://schemas.microsoft.com/office/drawing/2014/main" id="{B99CC14F-DD7B-C3CB-4357-92FDDD0BE563}"/>
              </a:ext>
            </a:extLst>
          </p:cNvPr>
          <p:cNvSpPr/>
          <p:nvPr/>
        </p:nvSpPr>
        <p:spPr>
          <a:xfrm>
            <a:off x="3019888" y="39739303"/>
            <a:ext cx="6326964" cy="8067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378" dirty="0" err="1"/>
              <a:t>CTtype</a:t>
            </a:r>
            <a:r>
              <a:rPr lang="en-US" sz="8378" dirty="0"/>
              <a:t>(P)</a:t>
            </a:r>
          </a:p>
          <a:p>
            <a:pPr algn="ctr"/>
            <a:r>
              <a:rPr lang="en-US" sz="8378" dirty="0" err="1"/>
              <a:t>Ctname</a:t>
            </a:r>
            <a:endParaRPr lang="en-US" sz="8378" dirty="0"/>
          </a:p>
          <a:p>
            <a:pPr algn="ctr"/>
            <a:endParaRPr lang="ar-SA" sz="8378" dirty="0"/>
          </a:p>
          <a:p>
            <a:pPr algn="ctr"/>
            <a:r>
              <a:rPr lang="ar-SA" sz="8378" dirty="0"/>
              <a:t>تقدر تربطه باليوزر والمواد</a:t>
            </a:r>
            <a:endParaRPr lang="en-US" sz="8378" dirty="0"/>
          </a:p>
        </p:txBody>
      </p:sp>
      <p:sp>
        <p:nvSpPr>
          <p:cNvPr id="33" name="Rectangle: Rounded Corners 5">
            <a:extLst>
              <a:ext uri="{FF2B5EF4-FFF2-40B4-BE49-F238E27FC236}">
                <a16:creationId xmlns:a16="http://schemas.microsoft.com/office/drawing/2014/main" id="{2FA6A1B8-A0EE-7F6B-DC3D-B727AB88A072}"/>
              </a:ext>
            </a:extLst>
          </p:cNvPr>
          <p:cNvSpPr/>
          <p:nvPr/>
        </p:nvSpPr>
        <p:spPr>
          <a:xfrm>
            <a:off x="27492949" y="7063330"/>
            <a:ext cx="4695362" cy="2399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doctors</a:t>
            </a:r>
          </a:p>
        </p:txBody>
      </p:sp>
      <p:cxnSp>
        <p:nvCxnSpPr>
          <p:cNvPr id="34" name="Straight Arrow Connector 22">
            <a:extLst>
              <a:ext uri="{FF2B5EF4-FFF2-40B4-BE49-F238E27FC236}">
                <a16:creationId xmlns:a16="http://schemas.microsoft.com/office/drawing/2014/main" id="{893F4A18-D3BD-E600-0EC4-73FAB4E4478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32188311" y="8061492"/>
            <a:ext cx="5854809" cy="20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مستطيل: زوايا مستديرة 3">
            <a:extLst>
              <a:ext uri="{FF2B5EF4-FFF2-40B4-BE49-F238E27FC236}">
                <a16:creationId xmlns:a16="http://schemas.microsoft.com/office/drawing/2014/main" id="{4A1CA757-C09E-C4EC-C728-5456AC57BFE3}"/>
              </a:ext>
            </a:extLst>
          </p:cNvPr>
          <p:cNvSpPr/>
          <p:nvPr/>
        </p:nvSpPr>
        <p:spPr>
          <a:xfrm>
            <a:off x="38043120" y="2939250"/>
            <a:ext cx="11639279" cy="10244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sz="8378" dirty="0"/>
          </a:p>
          <a:p>
            <a:pPr algn="ctr"/>
            <a:r>
              <a:rPr lang="en-US" sz="8378" dirty="0"/>
              <a:t>no..</a:t>
            </a:r>
            <a:r>
              <a:rPr lang="en-US" sz="8378" dirty="0" err="1"/>
              <a:t>of.suject</a:t>
            </a:r>
            <a:r>
              <a:rPr lang="en-US" sz="8378" dirty="0"/>
              <a:t>(int)</a:t>
            </a:r>
          </a:p>
          <a:p>
            <a:pPr algn="ctr"/>
            <a:r>
              <a:rPr lang="en-US" sz="8378" dirty="0"/>
              <a:t>Subjects.name(array)</a:t>
            </a:r>
          </a:p>
          <a:p>
            <a:pPr algn="ctr"/>
            <a:r>
              <a:rPr lang="en-US" sz="8378" dirty="0"/>
              <a:t>Academic qualification</a:t>
            </a:r>
          </a:p>
          <a:p>
            <a:pPr algn="ctr"/>
            <a:endParaRPr lang="en-US" sz="8378" dirty="0"/>
          </a:p>
        </p:txBody>
      </p:sp>
    </p:spTree>
    <p:extLst>
      <p:ext uri="{BB962C8B-B14F-4D97-AF65-F5344CB8AC3E}">
        <p14:creationId xmlns:p14="http://schemas.microsoft.com/office/powerpoint/2010/main" val="158258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FC58ED76-D892-B5B2-E549-5B132CE20B56}"/>
              </a:ext>
            </a:extLst>
          </p:cNvPr>
          <p:cNvSpPr/>
          <p:nvPr/>
        </p:nvSpPr>
        <p:spPr>
          <a:xfrm>
            <a:off x="7540549" y="8093456"/>
            <a:ext cx="3377382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users</a:t>
            </a:r>
          </a:p>
        </p:txBody>
      </p:sp>
      <p:cxnSp>
        <p:nvCxnSpPr>
          <p:cNvPr id="4" name="رابط مستقيم 3">
            <a:extLst>
              <a:ext uri="{FF2B5EF4-FFF2-40B4-BE49-F238E27FC236}">
                <a16:creationId xmlns:a16="http://schemas.microsoft.com/office/drawing/2014/main" id="{273B6257-D47E-A364-B539-13EDB406D920}"/>
              </a:ext>
            </a:extLst>
          </p:cNvPr>
          <p:cNvCxnSpPr>
            <a:cxnSpLocks/>
            <a:stCxn id="2" idx="1"/>
            <a:endCxn id="18" idx="5"/>
          </p:cNvCxnSpPr>
          <p:nvPr/>
        </p:nvCxnSpPr>
        <p:spPr>
          <a:xfrm flipH="1" flipV="1">
            <a:off x="4932570" y="6863509"/>
            <a:ext cx="2607982" cy="197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613E4874-2184-A47E-725E-CB58269F79E6}"/>
              </a:ext>
            </a:extLst>
          </p:cNvPr>
          <p:cNvCxnSpPr>
            <a:cxnSpLocks/>
            <a:stCxn id="2" idx="0"/>
            <a:endCxn id="19" idx="4"/>
          </p:cNvCxnSpPr>
          <p:nvPr/>
        </p:nvCxnSpPr>
        <p:spPr>
          <a:xfrm flipH="1" flipV="1">
            <a:off x="4763559" y="4838504"/>
            <a:ext cx="4465686" cy="325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مستقيم 9">
            <a:extLst>
              <a:ext uri="{FF2B5EF4-FFF2-40B4-BE49-F238E27FC236}">
                <a16:creationId xmlns:a16="http://schemas.microsoft.com/office/drawing/2014/main" id="{771C81E1-FD49-00DB-55A4-5D6D8015BEF5}"/>
              </a:ext>
            </a:extLst>
          </p:cNvPr>
          <p:cNvCxnSpPr>
            <a:cxnSpLocks/>
            <a:stCxn id="2" idx="0"/>
            <a:endCxn id="20" idx="3"/>
          </p:cNvCxnSpPr>
          <p:nvPr/>
        </p:nvCxnSpPr>
        <p:spPr>
          <a:xfrm flipH="1" flipV="1">
            <a:off x="9174329" y="4193655"/>
            <a:ext cx="54919" cy="389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E8F39A72-9BFB-DD0A-25E5-822D61ABE6D9}"/>
              </a:ext>
            </a:extLst>
          </p:cNvPr>
          <p:cNvCxnSpPr>
            <a:cxnSpLocks/>
            <a:stCxn id="2" idx="0"/>
            <a:endCxn id="21" idx="2"/>
          </p:cNvCxnSpPr>
          <p:nvPr/>
        </p:nvCxnSpPr>
        <p:spPr>
          <a:xfrm flipV="1">
            <a:off x="9229251" y="5467140"/>
            <a:ext cx="2247067" cy="262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مستقيم 13">
            <a:extLst>
              <a:ext uri="{FF2B5EF4-FFF2-40B4-BE49-F238E27FC236}">
                <a16:creationId xmlns:a16="http://schemas.microsoft.com/office/drawing/2014/main" id="{03722FD9-3831-FB1C-7AA4-9B053971DE6F}"/>
              </a:ext>
            </a:extLst>
          </p:cNvPr>
          <p:cNvCxnSpPr>
            <a:cxnSpLocks/>
            <a:stCxn id="2" idx="3"/>
            <a:endCxn id="22" idx="2"/>
          </p:cNvCxnSpPr>
          <p:nvPr/>
        </p:nvCxnSpPr>
        <p:spPr>
          <a:xfrm flipV="1">
            <a:off x="10917937" y="7677216"/>
            <a:ext cx="1350563" cy="115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65AF63FB-97A0-3090-F9F9-7E7F5091A804}"/>
              </a:ext>
            </a:extLst>
          </p:cNvPr>
          <p:cNvCxnSpPr>
            <a:cxnSpLocks/>
            <a:stCxn id="2" idx="1"/>
            <a:endCxn id="17" idx="6"/>
          </p:cNvCxnSpPr>
          <p:nvPr/>
        </p:nvCxnSpPr>
        <p:spPr>
          <a:xfrm flipH="1" flipV="1">
            <a:off x="5742893" y="8602813"/>
            <a:ext cx="1797656" cy="23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7">
            <a:extLst>
              <a:ext uri="{FF2B5EF4-FFF2-40B4-BE49-F238E27FC236}">
                <a16:creationId xmlns:a16="http://schemas.microsoft.com/office/drawing/2014/main" id="{79D4A073-F17F-C154-BB13-46681089B646}"/>
              </a:ext>
            </a:extLst>
          </p:cNvPr>
          <p:cNvSpPr/>
          <p:nvPr/>
        </p:nvSpPr>
        <p:spPr>
          <a:xfrm>
            <a:off x="522167" y="7677217"/>
            <a:ext cx="5220729" cy="18511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User name</a:t>
            </a: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EC0F710F-93F3-3E34-ABF2-93BDDA581D85}"/>
              </a:ext>
            </a:extLst>
          </p:cNvPr>
          <p:cNvSpPr/>
          <p:nvPr/>
        </p:nvSpPr>
        <p:spPr>
          <a:xfrm>
            <a:off x="699412" y="5283438"/>
            <a:ext cx="4959455" cy="18511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Birth year</a:t>
            </a:r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8A407190-385A-6C3B-0BD5-C29FECA53B57}"/>
              </a:ext>
            </a:extLst>
          </p:cNvPr>
          <p:cNvSpPr/>
          <p:nvPr/>
        </p:nvSpPr>
        <p:spPr>
          <a:xfrm>
            <a:off x="1307130" y="2987343"/>
            <a:ext cx="6912858" cy="18511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Phone number</a:t>
            </a:r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38D197EE-C339-2CF8-04CB-0ACF16772B21}"/>
              </a:ext>
            </a:extLst>
          </p:cNvPr>
          <p:cNvSpPr/>
          <p:nvPr/>
        </p:nvSpPr>
        <p:spPr>
          <a:xfrm>
            <a:off x="8356810" y="2927179"/>
            <a:ext cx="5582293" cy="14837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118" b="1" dirty="0"/>
              <a:t>Mail address</a:t>
            </a:r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170C77FE-2F92-766D-02EC-9248FEA226E2}"/>
              </a:ext>
            </a:extLst>
          </p:cNvPr>
          <p:cNvSpPr/>
          <p:nvPr/>
        </p:nvSpPr>
        <p:spPr>
          <a:xfrm>
            <a:off x="11476321" y="4725255"/>
            <a:ext cx="5942042" cy="14837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/>
              <a:t>permissions</a:t>
            </a:r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48E337E5-7884-4713-2065-28F6F65DF27C}"/>
              </a:ext>
            </a:extLst>
          </p:cNvPr>
          <p:cNvSpPr/>
          <p:nvPr/>
        </p:nvSpPr>
        <p:spPr>
          <a:xfrm>
            <a:off x="12268500" y="6519109"/>
            <a:ext cx="4713296" cy="23162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/>
              <a:t>password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53C8812E-965F-FC2D-C523-85415285BCB5}"/>
              </a:ext>
            </a:extLst>
          </p:cNvPr>
          <p:cNvSpPr/>
          <p:nvPr/>
        </p:nvSpPr>
        <p:spPr>
          <a:xfrm>
            <a:off x="699412" y="9793700"/>
            <a:ext cx="5151177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u="sng" dirty="0"/>
              <a:t>ID</a:t>
            </a:r>
          </a:p>
        </p:txBody>
      </p:sp>
      <p:cxnSp>
        <p:nvCxnSpPr>
          <p:cNvPr id="38" name="رابط مستقيم 37">
            <a:extLst>
              <a:ext uri="{FF2B5EF4-FFF2-40B4-BE49-F238E27FC236}">
                <a16:creationId xmlns:a16="http://schemas.microsoft.com/office/drawing/2014/main" id="{E6679D49-9C0D-F7BF-3220-D5810B58C03D}"/>
              </a:ext>
            </a:extLst>
          </p:cNvPr>
          <p:cNvCxnSpPr>
            <a:cxnSpLocks/>
            <a:stCxn id="2" idx="1"/>
            <a:endCxn id="23" idx="6"/>
          </p:cNvCxnSpPr>
          <p:nvPr/>
        </p:nvCxnSpPr>
        <p:spPr>
          <a:xfrm flipH="1">
            <a:off x="5850589" y="8835333"/>
            <a:ext cx="1689962" cy="1977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رابط مستقيم 83">
            <a:extLst>
              <a:ext uri="{FF2B5EF4-FFF2-40B4-BE49-F238E27FC236}">
                <a16:creationId xmlns:a16="http://schemas.microsoft.com/office/drawing/2014/main" id="{943FA981-18CC-8D93-3F39-A866E4C4CD9A}"/>
              </a:ext>
            </a:extLst>
          </p:cNvPr>
          <p:cNvCxnSpPr>
            <a:cxnSpLocks/>
            <a:stCxn id="2" idx="2"/>
            <a:endCxn id="85" idx="0"/>
          </p:cNvCxnSpPr>
          <p:nvPr/>
        </p:nvCxnSpPr>
        <p:spPr>
          <a:xfrm>
            <a:off x="9229240" y="9577215"/>
            <a:ext cx="1094438" cy="5158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Merge 46">
            <a:extLst>
              <a:ext uri="{FF2B5EF4-FFF2-40B4-BE49-F238E27FC236}">
                <a16:creationId xmlns:a16="http://schemas.microsoft.com/office/drawing/2014/main" id="{0D703065-C4BB-A730-1F5A-19874B879C9B}"/>
              </a:ext>
            </a:extLst>
          </p:cNvPr>
          <p:cNvSpPr/>
          <p:nvPr/>
        </p:nvSpPr>
        <p:spPr>
          <a:xfrm>
            <a:off x="8967352" y="14735728"/>
            <a:ext cx="2712651" cy="214780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87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87" name="رابط مستقيم 86">
            <a:extLst>
              <a:ext uri="{FF2B5EF4-FFF2-40B4-BE49-F238E27FC236}">
                <a16:creationId xmlns:a16="http://schemas.microsoft.com/office/drawing/2014/main" id="{66BDBF1B-B1A7-E6BF-7990-8D3A08975602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flipH="1">
            <a:off x="9861979" y="16883535"/>
            <a:ext cx="461699" cy="414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5">
            <a:extLst>
              <a:ext uri="{FF2B5EF4-FFF2-40B4-BE49-F238E27FC236}">
                <a16:creationId xmlns:a16="http://schemas.microsoft.com/office/drawing/2014/main" id="{3A8DF386-EC4C-4829-E95D-CAFB1C3B3858}"/>
              </a:ext>
            </a:extLst>
          </p:cNvPr>
          <p:cNvSpPr/>
          <p:nvPr/>
        </p:nvSpPr>
        <p:spPr>
          <a:xfrm>
            <a:off x="8173288" y="21025764"/>
            <a:ext cx="3377382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student</a:t>
            </a:r>
          </a:p>
        </p:txBody>
      </p:sp>
      <p:cxnSp>
        <p:nvCxnSpPr>
          <p:cNvPr id="92" name="رابط مستقيم 91">
            <a:extLst>
              <a:ext uri="{FF2B5EF4-FFF2-40B4-BE49-F238E27FC236}">
                <a16:creationId xmlns:a16="http://schemas.microsoft.com/office/drawing/2014/main" id="{89F9913A-5721-5E7D-2C95-6BF696E7C1FE}"/>
              </a:ext>
            </a:extLst>
          </p:cNvPr>
          <p:cNvCxnSpPr>
            <a:cxnSpLocks/>
            <a:stCxn id="89" idx="1"/>
            <a:endCxn id="107" idx="5"/>
          </p:cNvCxnSpPr>
          <p:nvPr/>
        </p:nvCxnSpPr>
        <p:spPr>
          <a:xfrm flipH="1" flipV="1">
            <a:off x="5632755" y="17878687"/>
            <a:ext cx="2540535" cy="388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رابط مستقيم 94">
            <a:extLst>
              <a:ext uri="{FF2B5EF4-FFF2-40B4-BE49-F238E27FC236}">
                <a16:creationId xmlns:a16="http://schemas.microsoft.com/office/drawing/2014/main" id="{7BEC3B94-5B56-6EFA-9335-22B729030A2E}"/>
              </a:ext>
            </a:extLst>
          </p:cNvPr>
          <p:cNvCxnSpPr>
            <a:cxnSpLocks/>
            <a:stCxn id="89" idx="1"/>
            <a:endCxn id="108" idx="5"/>
          </p:cNvCxnSpPr>
          <p:nvPr/>
        </p:nvCxnSpPr>
        <p:spPr>
          <a:xfrm flipH="1" flipV="1">
            <a:off x="5292043" y="21418402"/>
            <a:ext cx="2881245" cy="34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رابط مستقيم 97">
            <a:extLst>
              <a:ext uri="{FF2B5EF4-FFF2-40B4-BE49-F238E27FC236}">
                <a16:creationId xmlns:a16="http://schemas.microsoft.com/office/drawing/2014/main" id="{ACC841F1-0DC0-701A-0CB3-BAF39872CE10}"/>
              </a:ext>
            </a:extLst>
          </p:cNvPr>
          <p:cNvCxnSpPr>
            <a:cxnSpLocks/>
            <a:stCxn id="109" idx="6"/>
            <a:endCxn id="89" idx="1"/>
          </p:cNvCxnSpPr>
          <p:nvPr/>
        </p:nvCxnSpPr>
        <p:spPr>
          <a:xfrm flipV="1">
            <a:off x="5947946" y="21767638"/>
            <a:ext cx="2225345" cy="225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7">
            <a:extLst>
              <a:ext uri="{FF2B5EF4-FFF2-40B4-BE49-F238E27FC236}">
                <a16:creationId xmlns:a16="http://schemas.microsoft.com/office/drawing/2014/main" id="{C13858A7-2470-FAA7-4A85-3E898E7154AA}"/>
              </a:ext>
            </a:extLst>
          </p:cNvPr>
          <p:cNvSpPr/>
          <p:nvPr/>
        </p:nvSpPr>
        <p:spPr>
          <a:xfrm>
            <a:off x="1235954" y="16138789"/>
            <a:ext cx="5151177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section</a:t>
            </a:r>
          </a:p>
        </p:txBody>
      </p:sp>
      <p:sp>
        <p:nvSpPr>
          <p:cNvPr id="108" name="Oval 7">
            <a:extLst>
              <a:ext uri="{FF2B5EF4-FFF2-40B4-BE49-F238E27FC236}">
                <a16:creationId xmlns:a16="http://schemas.microsoft.com/office/drawing/2014/main" id="{17FF2DE8-6D8D-BB2B-06DE-678F5208FE25}"/>
              </a:ext>
            </a:extLst>
          </p:cNvPr>
          <p:cNvSpPr/>
          <p:nvPr/>
        </p:nvSpPr>
        <p:spPr>
          <a:xfrm>
            <a:off x="895239" y="19678516"/>
            <a:ext cx="5151177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status</a:t>
            </a:r>
          </a:p>
        </p:txBody>
      </p:sp>
      <p:sp>
        <p:nvSpPr>
          <p:cNvPr id="109" name="Oval 7">
            <a:extLst>
              <a:ext uri="{FF2B5EF4-FFF2-40B4-BE49-F238E27FC236}">
                <a16:creationId xmlns:a16="http://schemas.microsoft.com/office/drawing/2014/main" id="{274CB74F-2857-B1C5-5D44-12A9A4ED7BC1}"/>
              </a:ext>
            </a:extLst>
          </p:cNvPr>
          <p:cNvSpPr/>
          <p:nvPr/>
        </p:nvSpPr>
        <p:spPr>
          <a:xfrm>
            <a:off x="796769" y="23001421"/>
            <a:ext cx="5151177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level</a:t>
            </a:r>
          </a:p>
        </p:txBody>
      </p:sp>
      <p:sp>
        <p:nvSpPr>
          <p:cNvPr id="113" name="Oval 7">
            <a:extLst>
              <a:ext uri="{FF2B5EF4-FFF2-40B4-BE49-F238E27FC236}">
                <a16:creationId xmlns:a16="http://schemas.microsoft.com/office/drawing/2014/main" id="{BD472BAB-203D-7FE0-768B-AEE9F7657511}"/>
              </a:ext>
            </a:extLst>
          </p:cNvPr>
          <p:cNvSpPr/>
          <p:nvPr/>
        </p:nvSpPr>
        <p:spPr>
          <a:xfrm>
            <a:off x="1104592" y="26254446"/>
            <a:ext cx="5151177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year</a:t>
            </a:r>
          </a:p>
        </p:txBody>
      </p:sp>
      <p:cxnSp>
        <p:nvCxnSpPr>
          <p:cNvPr id="114" name="رابط مستقيم 113">
            <a:extLst>
              <a:ext uri="{FF2B5EF4-FFF2-40B4-BE49-F238E27FC236}">
                <a16:creationId xmlns:a16="http://schemas.microsoft.com/office/drawing/2014/main" id="{AC53FAF5-A121-6BB0-0C71-A0224EDF2B11}"/>
              </a:ext>
            </a:extLst>
          </p:cNvPr>
          <p:cNvCxnSpPr>
            <a:cxnSpLocks/>
            <a:stCxn id="113" idx="7"/>
            <a:endCxn id="89" idx="1"/>
          </p:cNvCxnSpPr>
          <p:nvPr/>
        </p:nvCxnSpPr>
        <p:spPr>
          <a:xfrm flipV="1">
            <a:off x="5501397" y="21767644"/>
            <a:ext cx="2671891" cy="478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رابط مستقيم 117">
            <a:extLst>
              <a:ext uri="{FF2B5EF4-FFF2-40B4-BE49-F238E27FC236}">
                <a16:creationId xmlns:a16="http://schemas.microsoft.com/office/drawing/2014/main" id="{F3F22615-247A-CC32-D86B-550E5C4909CC}"/>
              </a:ext>
            </a:extLst>
          </p:cNvPr>
          <p:cNvCxnSpPr>
            <a:cxnSpLocks/>
            <a:stCxn id="126" idx="0"/>
            <a:endCxn id="121" idx="3"/>
          </p:cNvCxnSpPr>
          <p:nvPr/>
        </p:nvCxnSpPr>
        <p:spPr>
          <a:xfrm flipV="1">
            <a:off x="38283119" y="12361338"/>
            <a:ext cx="3825459" cy="522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رابط مستقيم 118">
            <a:extLst>
              <a:ext uri="{FF2B5EF4-FFF2-40B4-BE49-F238E27FC236}">
                <a16:creationId xmlns:a16="http://schemas.microsoft.com/office/drawing/2014/main" id="{443A2933-FFF7-3F8B-848E-CFB82E9EFD44}"/>
              </a:ext>
            </a:extLst>
          </p:cNvPr>
          <p:cNvCxnSpPr>
            <a:cxnSpLocks/>
            <a:stCxn id="126" idx="0"/>
            <a:endCxn id="122" idx="2"/>
          </p:cNvCxnSpPr>
          <p:nvPr/>
        </p:nvCxnSpPr>
        <p:spPr>
          <a:xfrm flipV="1">
            <a:off x="38283119" y="14045129"/>
            <a:ext cx="3973463" cy="353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رابط مستقيم 119">
            <a:extLst>
              <a:ext uri="{FF2B5EF4-FFF2-40B4-BE49-F238E27FC236}">
                <a16:creationId xmlns:a16="http://schemas.microsoft.com/office/drawing/2014/main" id="{A2F45529-CD2E-0022-3BD5-0E6D8A89B8DD}"/>
              </a:ext>
            </a:extLst>
          </p:cNvPr>
          <p:cNvCxnSpPr>
            <a:cxnSpLocks/>
            <a:stCxn id="126" idx="3"/>
            <a:endCxn id="123" idx="2"/>
          </p:cNvCxnSpPr>
          <p:nvPr/>
        </p:nvCxnSpPr>
        <p:spPr>
          <a:xfrm flipV="1">
            <a:off x="40411810" y="16075884"/>
            <a:ext cx="3239696" cy="224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7">
            <a:extLst>
              <a:ext uri="{FF2B5EF4-FFF2-40B4-BE49-F238E27FC236}">
                <a16:creationId xmlns:a16="http://schemas.microsoft.com/office/drawing/2014/main" id="{A6E92ECA-11F6-147E-DE94-71EFC27A9681}"/>
              </a:ext>
            </a:extLst>
          </p:cNvPr>
          <p:cNvSpPr/>
          <p:nvPr/>
        </p:nvSpPr>
        <p:spPr>
          <a:xfrm>
            <a:off x="41413906" y="10841192"/>
            <a:ext cx="4743519" cy="1780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118" b="1" dirty="0"/>
              <a:t>section</a:t>
            </a:r>
          </a:p>
        </p:txBody>
      </p:sp>
      <p:sp>
        <p:nvSpPr>
          <p:cNvPr id="122" name="Oval 7">
            <a:extLst>
              <a:ext uri="{FF2B5EF4-FFF2-40B4-BE49-F238E27FC236}">
                <a16:creationId xmlns:a16="http://schemas.microsoft.com/office/drawing/2014/main" id="{3AEC1CE8-5A55-AB10-469A-BC2720C9CDB1}"/>
              </a:ext>
            </a:extLst>
          </p:cNvPr>
          <p:cNvSpPr/>
          <p:nvPr/>
        </p:nvSpPr>
        <p:spPr>
          <a:xfrm>
            <a:off x="42256582" y="13303246"/>
            <a:ext cx="4743519" cy="14837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/>
              <a:t>level</a:t>
            </a:r>
          </a:p>
        </p:txBody>
      </p:sp>
      <p:sp>
        <p:nvSpPr>
          <p:cNvPr id="123" name="Oval 7">
            <a:extLst>
              <a:ext uri="{FF2B5EF4-FFF2-40B4-BE49-F238E27FC236}">
                <a16:creationId xmlns:a16="http://schemas.microsoft.com/office/drawing/2014/main" id="{87B2AE89-48F9-B8C7-F71F-C7D018290FBD}"/>
              </a:ext>
            </a:extLst>
          </p:cNvPr>
          <p:cNvSpPr/>
          <p:nvPr/>
        </p:nvSpPr>
        <p:spPr>
          <a:xfrm>
            <a:off x="43651506" y="15231586"/>
            <a:ext cx="4713296" cy="16885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 err="1"/>
              <a:t>Sname</a:t>
            </a:r>
            <a:endParaRPr lang="en-US" sz="5354" b="1" dirty="0"/>
          </a:p>
        </p:txBody>
      </p:sp>
      <p:sp>
        <p:nvSpPr>
          <p:cNvPr id="124" name="Oval 7">
            <a:extLst>
              <a:ext uri="{FF2B5EF4-FFF2-40B4-BE49-F238E27FC236}">
                <a16:creationId xmlns:a16="http://schemas.microsoft.com/office/drawing/2014/main" id="{C2F4FBF1-B629-8791-8049-A76F36514173}"/>
              </a:ext>
            </a:extLst>
          </p:cNvPr>
          <p:cNvSpPr/>
          <p:nvPr/>
        </p:nvSpPr>
        <p:spPr>
          <a:xfrm>
            <a:off x="43139820" y="17555082"/>
            <a:ext cx="5516991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u="sng" dirty="0"/>
              <a:t>SID</a:t>
            </a:r>
          </a:p>
        </p:txBody>
      </p:sp>
      <p:cxnSp>
        <p:nvCxnSpPr>
          <p:cNvPr id="125" name="رابط مستقيم 124">
            <a:extLst>
              <a:ext uri="{FF2B5EF4-FFF2-40B4-BE49-F238E27FC236}">
                <a16:creationId xmlns:a16="http://schemas.microsoft.com/office/drawing/2014/main" id="{5D016227-3947-5CB3-E530-0A7D1ADBE4D0}"/>
              </a:ext>
            </a:extLst>
          </p:cNvPr>
          <p:cNvCxnSpPr>
            <a:cxnSpLocks/>
            <a:stCxn id="126" idx="3"/>
            <a:endCxn id="124" idx="2"/>
          </p:cNvCxnSpPr>
          <p:nvPr/>
        </p:nvCxnSpPr>
        <p:spPr>
          <a:xfrm>
            <a:off x="40411810" y="18325593"/>
            <a:ext cx="2728010" cy="248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5">
            <a:extLst>
              <a:ext uri="{FF2B5EF4-FFF2-40B4-BE49-F238E27FC236}">
                <a16:creationId xmlns:a16="http://schemas.microsoft.com/office/drawing/2014/main" id="{5454A29F-8EBA-B8A0-7B37-07B0B718719B}"/>
              </a:ext>
            </a:extLst>
          </p:cNvPr>
          <p:cNvSpPr/>
          <p:nvPr/>
        </p:nvSpPr>
        <p:spPr>
          <a:xfrm>
            <a:off x="36154427" y="17583713"/>
            <a:ext cx="4257383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subjects</a:t>
            </a:r>
          </a:p>
        </p:txBody>
      </p:sp>
      <p:cxnSp>
        <p:nvCxnSpPr>
          <p:cNvPr id="135" name="رابط مستقيم 134">
            <a:extLst>
              <a:ext uri="{FF2B5EF4-FFF2-40B4-BE49-F238E27FC236}">
                <a16:creationId xmlns:a16="http://schemas.microsoft.com/office/drawing/2014/main" id="{0697D535-4493-D9B4-AAD0-34B1648AD05C}"/>
              </a:ext>
            </a:extLst>
          </p:cNvPr>
          <p:cNvCxnSpPr>
            <a:cxnSpLocks/>
            <a:stCxn id="126" idx="0"/>
            <a:endCxn id="136" idx="4"/>
          </p:cNvCxnSpPr>
          <p:nvPr/>
        </p:nvCxnSpPr>
        <p:spPr>
          <a:xfrm flipV="1">
            <a:off x="38283119" y="13633580"/>
            <a:ext cx="887246" cy="395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7">
            <a:extLst>
              <a:ext uri="{FF2B5EF4-FFF2-40B4-BE49-F238E27FC236}">
                <a16:creationId xmlns:a16="http://schemas.microsoft.com/office/drawing/2014/main" id="{40CEA773-769D-F906-F012-A9A39332DE64}"/>
              </a:ext>
            </a:extLst>
          </p:cNvPr>
          <p:cNvSpPr/>
          <p:nvPr/>
        </p:nvSpPr>
        <p:spPr>
          <a:xfrm>
            <a:off x="36564914" y="11782405"/>
            <a:ext cx="5210901" cy="18511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units</a:t>
            </a:r>
          </a:p>
        </p:txBody>
      </p:sp>
      <p:cxnSp>
        <p:nvCxnSpPr>
          <p:cNvPr id="157" name="رابط مستقيم 156">
            <a:extLst>
              <a:ext uri="{FF2B5EF4-FFF2-40B4-BE49-F238E27FC236}">
                <a16:creationId xmlns:a16="http://schemas.microsoft.com/office/drawing/2014/main" id="{E5D253B1-ADF0-FF2B-111C-2642AE24B3F5}"/>
              </a:ext>
            </a:extLst>
          </p:cNvPr>
          <p:cNvCxnSpPr>
            <a:cxnSpLocks/>
            <a:stCxn id="89" idx="3"/>
            <a:endCxn id="158" idx="1"/>
          </p:cNvCxnSpPr>
          <p:nvPr/>
        </p:nvCxnSpPr>
        <p:spPr>
          <a:xfrm>
            <a:off x="11550670" y="21767644"/>
            <a:ext cx="3148517" cy="15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Decision 11">
            <a:extLst>
              <a:ext uri="{FF2B5EF4-FFF2-40B4-BE49-F238E27FC236}">
                <a16:creationId xmlns:a16="http://schemas.microsoft.com/office/drawing/2014/main" id="{8C9E872B-0036-80AF-E5E9-3935255C0410}"/>
              </a:ext>
            </a:extLst>
          </p:cNvPr>
          <p:cNvSpPr/>
          <p:nvPr/>
        </p:nvSpPr>
        <p:spPr>
          <a:xfrm>
            <a:off x="14699187" y="22115430"/>
            <a:ext cx="5029640" cy="249669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b="1" dirty="0"/>
              <a:t>study</a:t>
            </a:r>
          </a:p>
        </p:txBody>
      </p:sp>
      <p:cxnSp>
        <p:nvCxnSpPr>
          <p:cNvPr id="161" name="رابط مستقيم 160">
            <a:extLst>
              <a:ext uri="{FF2B5EF4-FFF2-40B4-BE49-F238E27FC236}">
                <a16:creationId xmlns:a16="http://schemas.microsoft.com/office/drawing/2014/main" id="{A9ECB726-491A-40F4-752D-03F429D9A925}"/>
              </a:ext>
            </a:extLst>
          </p:cNvPr>
          <p:cNvCxnSpPr>
            <a:cxnSpLocks/>
            <a:stCxn id="158" idx="3"/>
            <a:endCxn id="126" idx="1"/>
          </p:cNvCxnSpPr>
          <p:nvPr/>
        </p:nvCxnSpPr>
        <p:spPr>
          <a:xfrm flipV="1">
            <a:off x="19728827" y="18325593"/>
            <a:ext cx="16425600" cy="503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16C92C68-6E21-0ABE-2BC7-F63FE5BFED87}"/>
              </a:ext>
            </a:extLst>
          </p:cNvPr>
          <p:cNvSpPr/>
          <p:nvPr/>
        </p:nvSpPr>
        <p:spPr>
          <a:xfrm>
            <a:off x="9087461" y="33828181"/>
            <a:ext cx="3793182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payment</a:t>
            </a:r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F7133E7B-1CA3-1D1D-BB82-90BB318B8776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10984052" y="35311940"/>
            <a:ext cx="2192904" cy="385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4DF7CB0F-AFA3-A85F-DD9C-F41BD4A8B79B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8387318" y="35311940"/>
            <a:ext cx="2596737" cy="351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7">
            <a:extLst>
              <a:ext uri="{FF2B5EF4-FFF2-40B4-BE49-F238E27FC236}">
                <a16:creationId xmlns:a16="http://schemas.microsoft.com/office/drawing/2014/main" id="{0945C230-8763-E0D9-30F2-FB3AF12DF82C}"/>
              </a:ext>
            </a:extLst>
          </p:cNvPr>
          <p:cNvSpPr/>
          <p:nvPr/>
        </p:nvSpPr>
        <p:spPr>
          <a:xfrm>
            <a:off x="10805197" y="39169256"/>
            <a:ext cx="4743519" cy="14837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b="1" dirty="0"/>
              <a:t>cash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752E4EA5-DBB2-9F64-8C53-3B1FFCE9D75A}"/>
              </a:ext>
            </a:extLst>
          </p:cNvPr>
          <p:cNvSpPr/>
          <p:nvPr/>
        </p:nvSpPr>
        <p:spPr>
          <a:xfrm>
            <a:off x="6030667" y="38828684"/>
            <a:ext cx="4713296" cy="16885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b="1" dirty="0"/>
              <a:t>year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D2272A07-569F-7420-D554-242AE05EDBB3}"/>
              </a:ext>
            </a:extLst>
          </p:cNvPr>
          <p:cNvSpPr/>
          <p:nvPr/>
        </p:nvSpPr>
        <p:spPr>
          <a:xfrm>
            <a:off x="571493" y="37457132"/>
            <a:ext cx="5516991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b="1" dirty="0"/>
              <a:t>term</a:t>
            </a:r>
          </a:p>
        </p:txBody>
      </p:sp>
      <p:cxnSp>
        <p:nvCxnSpPr>
          <p:cNvPr id="32" name="رابط مستقيم 31">
            <a:extLst>
              <a:ext uri="{FF2B5EF4-FFF2-40B4-BE49-F238E27FC236}">
                <a16:creationId xmlns:a16="http://schemas.microsoft.com/office/drawing/2014/main" id="{F45AAE79-AE3C-EC27-3EF1-390C419B2407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3329991" y="34570060"/>
            <a:ext cx="5757478" cy="288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ecision 11">
            <a:extLst>
              <a:ext uri="{FF2B5EF4-FFF2-40B4-BE49-F238E27FC236}">
                <a16:creationId xmlns:a16="http://schemas.microsoft.com/office/drawing/2014/main" id="{17BA51E6-EDE3-6F3F-C009-7A65548C8287}"/>
              </a:ext>
            </a:extLst>
          </p:cNvPr>
          <p:cNvSpPr/>
          <p:nvPr/>
        </p:nvSpPr>
        <p:spPr>
          <a:xfrm>
            <a:off x="6623710" y="29137557"/>
            <a:ext cx="5029640" cy="249669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983" b="1" dirty="0"/>
              <a:t>pay</a:t>
            </a:r>
          </a:p>
        </p:txBody>
      </p:sp>
      <p:cxnSp>
        <p:nvCxnSpPr>
          <p:cNvPr id="66" name="رابط مستقيم 65">
            <a:extLst>
              <a:ext uri="{FF2B5EF4-FFF2-40B4-BE49-F238E27FC236}">
                <a16:creationId xmlns:a16="http://schemas.microsoft.com/office/drawing/2014/main" id="{E682E687-6E49-6E4D-6063-85ABF1CCF584}"/>
              </a:ext>
            </a:extLst>
          </p:cNvPr>
          <p:cNvCxnSpPr>
            <a:cxnSpLocks/>
            <a:stCxn id="89" idx="2"/>
            <a:endCxn id="58" idx="0"/>
          </p:cNvCxnSpPr>
          <p:nvPr/>
        </p:nvCxnSpPr>
        <p:spPr>
          <a:xfrm flipH="1">
            <a:off x="9138530" y="22509523"/>
            <a:ext cx="723449" cy="6628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رابط مستقيم 67">
            <a:extLst>
              <a:ext uri="{FF2B5EF4-FFF2-40B4-BE49-F238E27FC236}">
                <a16:creationId xmlns:a16="http://schemas.microsoft.com/office/drawing/2014/main" id="{3541DCDE-1A98-2D65-6DFF-A5DC1061FD3D}"/>
              </a:ext>
            </a:extLst>
          </p:cNvPr>
          <p:cNvCxnSpPr>
            <a:cxnSpLocks/>
            <a:stCxn id="58" idx="2"/>
            <a:endCxn id="25" idx="0"/>
          </p:cNvCxnSpPr>
          <p:nvPr/>
        </p:nvCxnSpPr>
        <p:spPr>
          <a:xfrm>
            <a:off x="9138530" y="31634250"/>
            <a:ext cx="1845522" cy="219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رابط مستقيم 98">
            <a:extLst>
              <a:ext uri="{FF2B5EF4-FFF2-40B4-BE49-F238E27FC236}">
                <a16:creationId xmlns:a16="http://schemas.microsoft.com/office/drawing/2014/main" id="{D57BC01D-F501-7349-6910-0107F515B726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>
            <a:off x="21538269" y="39495535"/>
            <a:ext cx="3386589" cy="40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رابط مستقيم 99">
            <a:extLst>
              <a:ext uri="{FF2B5EF4-FFF2-40B4-BE49-F238E27FC236}">
                <a16:creationId xmlns:a16="http://schemas.microsoft.com/office/drawing/2014/main" id="{90B37917-C80D-EB9D-8A4B-3124C64ADA29}"/>
              </a:ext>
            </a:extLst>
          </p:cNvPr>
          <p:cNvCxnSpPr>
            <a:cxnSpLocks/>
            <a:stCxn id="104" idx="3"/>
            <a:endCxn id="102" idx="2"/>
          </p:cNvCxnSpPr>
          <p:nvPr/>
        </p:nvCxnSpPr>
        <p:spPr>
          <a:xfrm>
            <a:off x="23666964" y="40237411"/>
            <a:ext cx="1469608" cy="215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7">
            <a:extLst>
              <a:ext uri="{FF2B5EF4-FFF2-40B4-BE49-F238E27FC236}">
                <a16:creationId xmlns:a16="http://schemas.microsoft.com/office/drawing/2014/main" id="{D5A4F075-2BDC-1D2A-2505-F32756494112}"/>
              </a:ext>
            </a:extLst>
          </p:cNvPr>
          <p:cNvSpPr/>
          <p:nvPr/>
        </p:nvSpPr>
        <p:spPr>
          <a:xfrm>
            <a:off x="24924861" y="39160123"/>
            <a:ext cx="4743519" cy="14837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278" b="1" dirty="0"/>
              <a:t>degree</a:t>
            </a:r>
          </a:p>
        </p:txBody>
      </p:sp>
      <p:sp>
        <p:nvSpPr>
          <p:cNvPr id="102" name="Oval 7">
            <a:extLst>
              <a:ext uri="{FF2B5EF4-FFF2-40B4-BE49-F238E27FC236}">
                <a16:creationId xmlns:a16="http://schemas.microsoft.com/office/drawing/2014/main" id="{B6EAEE8E-0060-4E1F-D30C-AC6575F92DF3}"/>
              </a:ext>
            </a:extLst>
          </p:cNvPr>
          <p:cNvSpPr/>
          <p:nvPr/>
        </p:nvSpPr>
        <p:spPr>
          <a:xfrm>
            <a:off x="25136572" y="41550883"/>
            <a:ext cx="4713296" cy="16885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b="1" dirty="0"/>
              <a:t>rate</a:t>
            </a:r>
          </a:p>
        </p:txBody>
      </p:sp>
      <p:sp>
        <p:nvSpPr>
          <p:cNvPr id="103" name="Oval 7">
            <a:extLst>
              <a:ext uri="{FF2B5EF4-FFF2-40B4-BE49-F238E27FC236}">
                <a16:creationId xmlns:a16="http://schemas.microsoft.com/office/drawing/2014/main" id="{332A22B8-B693-9EF1-6A8A-164F2FF043B9}"/>
              </a:ext>
            </a:extLst>
          </p:cNvPr>
          <p:cNvSpPr/>
          <p:nvPr/>
        </p:nvSpPr>
        <p:spPr>
          <a:xfrm>
            <a:off x="23633459" y="44316768"/>
            <a:ext cx="6175826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appreciation</a:t>
            </a:r>
          </a:p>
        </p:txBody>
      </p:sp>
      <p:sp>
        <p:nvSpPr>
          <p:cNvPr id="104" name="Rectangle: Rounded Corners 5">
            <a:extLst>
              <a:ext uri="{FF2B5EF4-FFF2-40B4-BE49-F238E27FC236}">
                <a16:creationId xmlns:a16="http://schemas.microsoft.com/office/drawing/2014/main" id="{C7D02C68-35DB-9AD6-45F6-C697387D9648}"/>
              </a:ext>
            </a:extLst>
          </p:cNvPr>
          <p:cNvSpPr/>
          <p:nvPr/>
        </p:nvSpPr>
        <p:spPr>
          <a:xfrm>
            <a:off x="19409584" y="39495538"/>
            <a:ext cx="4257383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results</a:t>
            </a:r>
          </a:p>
        </p:txBody>
      </p:sp>
      <p:cxnSp>
        <p:nvCxnSpPr>
          <p:cNvPr id="106" name="رابط مستقيم 105">
            <a:extLst>
              <a:ext uri="{FF2B5EF4-FFF2-40B4-BE49-F238E27FC236}">
                <a16:creationId xmlns:a16="http://schemas.microsoft.com/office/drawing/2014/main" id="{661EF27C-120C-7B92-C939-4A83883CEBA3}"/>
              </a:ext>
            </a:extLst>
          </p:cNvPr>
          <p:cNvCxnSpPr>
            <a:cxnSpLocks/>
            <a:stCxn id="103" idx="1"/>
            <a:endCxn id="104" idx="3"/>
          </p:cNvCxnSpPr>
          <p:nvPr/>
        </p:nvCxnSpPr>
        <p:spPr>
          <a:xfrm flipH="1" flipV="1">
            <a:off x="23666967" y="40237414"/>
            <a:ext cx="870929" cy="4377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Decision 11">
            <a:extLst>
              <a:ext uri="{FF2B5EF4-FFF2-40B4-BE49-F238E27FC236}">
                <a16:creationId xmlns:a16="http://schemas.microsoft.com/office/drawing/2014/main" id="{5D137E23-B44C-C786-E187-BD7C04D58B21}"/>
              </a:ext>
            </a:extLst>
          </p:cNvPr>
          <p:cNvSpPr/>
          <p:nvPr/>
        </p:nvSpPr>
        <p:spPr>
          <a:xfrm>
            <a:off x="26546863" y="29773262"/>
            <a:ext cx="5882677" cy="249669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degrees</a:t>
            </a:r>
          </a:p>
        </p:txBody>
      </p:sp>
      <p:sp>
        <p:nvSpPr>
          <p:cNvPr id="143" name="Flowchart: Decision 11">
            <a:extLst>
              <a:ext uri="{FF2B5EF4-FFF2-40B4-BE49-F238E27FC236}">
                <a16:creationId xmlns:a16="http://schemas.microsoft.com/office/drawing/2014/main" id="{588A4FA7-2A0B-1F3A-A0EF-49DE40E83D05}"/>
              </a:ext>
            </a:extLst>
          </p:cNvPr>
          <p:cNvSpPr/>
          <p:nvPr/>
        </p:nvSpPr>
        <p:spPr>
          <a:xfrm>
            <a:off x="12674767" y="29896983"/>
            <a:ext cx="5029640" cy="249669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b="1" dirty="0"/>
              <a:t>take</a:t>
            </a:r>
          </a:p>
        </p:txBody>
      </p:sp>
      <p:cxnSp>
        <p:nvCxnSpPr>
          <p:cNvPr id="144" name="رابط مستقيم 143">
            <a:extLst>
              <a:ext uri="{FF2B5EF4-FFF2-40B4-BE49-F238E27FC236}">
                <a16:creationId xmlns:a16="http://schemas.microsoft.com/office/drawing/2014/main" id="{5629483C-B22A-EA6F-F1BD-FF2B7E0E9842}"/>
              </a:ext>
            </a:extLst>
          </p:cNvPr>
          <p:cNvCxnSpPr>
            <a:cxnSpLocks/>
            <a:stCxn id="143" idx="2"/>
            <a:endCxn id="104" idx="1"/>
          </p:cNvCxnSpPr>
          <p:nvPr/>
        </p:nvCxnSpPr>
        <p:spPr>
          <a:xfrm>
            <a:off x="15189587" y="32393676"/>
            <a:ext cx="4219997" cy="7843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7">
            <a:extLst>
              <a:ext uri="{FF2B5EF4-FFF2-40B4-BE49-F238E27FC236}">
                <a16:creationId xmlns:a16="http://schemas.microsoft.com/office/drawing/2014/main" id="{0183C930-C83D-2FDE-BD54-ABABDC47A510}"/>
              </a:ext>
            </a:extLst>
          </p:cNvPr>
          <p:cNvSpPr/>
          <p:nvPr/>
        </p:nvSpPr>
        <p:spPr>
          <a:xfrm>
            <a:off x="18046322" y="44108056"/>
            <a:ext cx="5260405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User name</a:t>
            </a:r>
          </a:p>
        </p:txBody>
      </p:sp>
      <p:cxnSp>
        <p:nvCxnSpPr>
          <p:cNvPr id="155" name="رابط مستقيم 154">
            <a:extLst>
              <a:ext uri="{FF2B5EF4-FFF2-40B4-BE49-F238E27FC236}">
                <a16:creationId xmlns:a16="http://schemas.microsoft.com/office/drawing/2014/main" id="{542831FA-716C-0557-28FD-3B498FE305C7}"/>
              </a:ext>
            </a:extLst>
          </p:cNvPr>
          <p:cNvCxnSpPr>
            <a:cxnSpLocks/>
            <a:stCxn id="104" idx="2"/>
            <a:endCxn id="154" idx="0"/>
          </p:cNvCxnSpPr>
          <p:nvPr/>
        </p:nvCxnSpPr>
        <p:spPr>
          <a:xfrm flipH="1">
            <a:off x="20676525" y="40979297"/>
            <a:ext cx="861750" cy="312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رابط مستقيم 2">
            <a:extLst>
              <a:ext uri="{FF2B5EF4-FFF2-40B4-BE49-F238E27FC236}">
                <a16:creationId xmlns:a16="http://schemas.microsoft.com/office/drawing/2014/main" id="{22D99071-B156-AB5D-E510-7BF568F29281}"/>
              </a:ext>
            </a:extLst>
          </p:cNvPr>
          <p:cNvCxnSpPr>
            <a:cxnSpLocks/>
            <a:stCxn id="104" idx="2"/>
            <a:endCxn id="8" idx="0"/>
          </p:cNvCxnSpPr>
          <p:nvPr/>
        </p:nvCxnSpPr>
        <p:spPr>
          <a:xfrm flipH="1">
            <a:off x="18369823" y="40979297"/>
            <a:ext cx="3168446" cy="84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9F5EC5F-A38B-B545-160A-C4D74495169D}"/>
              </a:ext>
            </a:extLst>
          </p:cNvPr>
          <p:cNvSpPr/>
          <p:nvPr/>
        </p:nvSpPr>
        <p:spPr>
          <a:xfrm>
            <a:off x="16157790" y="41821004"/>
            <a:ext cx="4424067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 err="1"/>
              <a:t>sname</a:t>
            </a:r>
            <a:endParaRPr lang="en-US" sz="5583" b="1" dirty="0"/>
          </a:p>
        </p:txBody>
      </p: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5F1DB0E9-A5CD-18B9-AD45-EA53C4C7374F}"/>
              </a:ext>
            </a:extLst>
          </p:cNvPr>
          <p:cNvCxnSpPr>
            <a:cxnSpLocks/>
            <a:stCxn id="126" idx="1"/>
            <a:endCxn id="40" idx="4"/>
          </p:cNvCxnSpPr>
          <p:nvPr/>
        </p:nvCxnSpPr>
        <p:spPr>
          <a:xfrm flipH="1" flipV="1">
            <a:off x="35867453" y="15538617"/>
            <a:ext cx="286974" cy="278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7">
            <a:extLst>
              <a:ext uri="{FF2B5EF4-FFF2-40B4-BE49-F238E27FC236}">
                <a16:creationId xmlns:a16="http://schemas.microsoft.com/office/drawing/2014/main" id="{805744D2-7EF8-5D39-3C8C-DC65E1C72944}"/>
              </a:ext>
            </a:extLst>
          </p:cNvPr>
          <p:cNvSpPr/>
          <p:nvPr/>
        </p:nvSpPr>
        <p:spPr>
          <a:xfrm>
            <a:off x="33291864" y="13500211"/>
            <a:ext cx="5151177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section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4E7CD2AA-01F5-E4F4-E9F6-DDEB5B3F2A0D}"/>
              </a:ext>
            </a:extLst>
          </p:cNvPr>
          <p:cNvSpPr/>
          <p:nvPr/>
        </p:nvSpPr>
        <p:spPr>
          <a:xfrm>
            <a:off x="270661" y="34396978"/>
            <a:ext cx="5516991" cy="20384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b="1" dirty="0"/>
              <a:t>username</a:t>
            </a:r>
          </a:p>
        </p:txBody>
      </p:sp>
      <p:cxnSp>
        <p:nvCxnSpPr>
          <p:cNvPr id="44" name="رابط مستقيم 43">
            <a:extLst>
              <a:ext uri="{FF2B5EF4-FFF2-40B4-BE49-F238E27FC236}">
                <a16:creationId xmlns:a16="http://schemas.microsoft.com/office/drawing/2014/main" id="{6BA94879-F849-9480-19CD-5953B3C297C7}"/>
              </a:ext>
            </a:extLst>
          </p:cNvPr>
          <p:cNvCxnSpPr>
            <a:cxnSpLocks/>
            <a:stCxn id="25" idx="1"/>
            <a:endCxn id="43" idx="7"/>
          </p:cNvCxnSpPr>
          <p:nvPr/>
        </p:nvCxnSpPr>
        <p:spPr>
          <a:xfrm flipH="1">
            <a:off x="4979710" y="34570060"/>
            <a:ext cx="4107757" cy="12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رابط كسهم مستقيم 51">
            <a:extLst>
              <a:ext uri="{FF2B5EF4-FFF2-40B4-BE49-F238E27FC236}">
                <a16:creationId xmlns:a16="http://schemas.microsoft.com/office/drawing/2014/main" id="{32B195D7-BD7B-0EC9-DA2C-6E56C7777ED2}"/>
              </a:ext>
            </a:extLst>
          </p:cNvPr>
          <p:cNvCxnSpPr>
            <a:cxnSpLocks/>
            <a:stCxn id="143" idx="0"/>
            <a:endCxn id="89" idx="3"/>
          </p:cNvCxnSpPr>
          <p:nvPr/>
        </p:nvCxnSpPr>
        <p:spPr>
          <a:xfrm flipH="1" flipV="1">
            <a:off x="11550670" y="21767644"/>
            <a:ext cx="3638917" cy="81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رابط كسهم مستقيم 53">
            <a:extLst>
              <a:ext uri="{FF2B5EF4-FFF2-40B4-BE49-F238E27FC236}">
                <a16:creationId xmlns:a16="http://schemas.microsoft.com/office/drawing/2014/main" id="{9D8FFE3B-36C1-5332-F1F0-38F5745949D0}"/>
              </a:ext>
            </a:extLst>
          </p:cNvPr>
          <p:cNvCxnSpPr>
            <a:cxnSpLocks/>
            <a:stCxn id="130" idx="2"/>
            <a:endCxn id="104" idx="0"/>
          </p:cNvCxnSpPr>
          <p:nvPr/>
        </p:nvCxnSpPr>
        <p:spPr>
          <a:xfrm flipH="1">
            <a:off x="21538276" y="32269955"/>
            <a:ext cx="7949926" cy="722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رابط كسهم مستقيم 55">
            <a:extLst>
              <a:ext uri="{FF2B5EF4-FFF2-40B4-BE49-F238E27FC236}">
                <a16:creationId xmlns:a16="http://schemas.microsoft.com/office/drawing/2014/main" id="{5CC909B0-E91E-6022-880F-B4F058A1A7E3}"/>
              </a:ext>
            </a:extLst>
          </p:cNvPr>
          <p:cNvCxnSpPr>
            <a:cxnSpLocks/>
            <a:stCxn id="130" idx="0"/>
            <a:endCxn id="126" idx="2"/>
          </p:cNvCxnSpPr>
          <p:nvPr/>
        </p:nvCxnSpPr>
        <p:spPr>
          <a:xfrm flipV="1">
            <a:off x="29488202" y="19067472"/>
            <a:ext cx="8794917" cy="107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رابط مستقيم 139">
            <a:extLst>
              <a:ext uri="{FF2B5EF4-FFF2-40B4-BE49-F238E27FC236}">
                <a16:creationId xmlns:a16="http://schemas.microsoft.com/office/drawing/2014/main" id="{FE44A90A-D9B4-BCCB-8C12-09D8604CFC57}"/>
              </a:ext>
            </a:extLst>
          </p:cNvPr>
          <p:cNvCxnSpPr>
            <a:cxnSpLocks/>
            <a:stCxn id="149" idx="0"/>
            <a:endCxn id="145" idx="3"/>
          </p:cNvCxnSpPr>
          <p:nvPr/>
        </p:nvCxnSpPr>
        <p:spPr>
          <a:xfrm flipV="1">
            <a:off x="43383164" y="28153292"/>
            <a:ext cx="2128691" cy="484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رابط مستقيم 140">
            <a:extLst>
              <a:ext uri="{FF2B5EF4-FFF2-40B4-BE49-F238E27FC236}">
                <a16:creationId xmlns:a16="http://schemas.microsoft.com/office/drawing/2014/main" id="{3A318B55-6456-8493-6FF9-80A187190C61}"/>
              </a:ext>
            </a:extLst>
          </p:cNvPr>
          <p:cNvCxnSpPr>
            <a:cxnSpLocks/>
            <a:stCxn id="149" idx="0"/>
            <a:endCxn id="146" idx="2"/>
          </p:cNvCxnSpPr>
          <p:nvPr/>
        </p:nvCxnSpPr>
        <p:spPr>
          <a:xfrm flipV="1">
            <a:off x="43383164" y="29966543"/>
            <a:ext cx="1742102" cy="303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7">
            <a:extLst>
              <a:ext uri="{FF2B5EF4-FFF2-40B4-BE49-F238E27FC236}">
                <a16:creationId xmlns:a16="http://schemas.microsoft.com/office/drawing/2014/main" id="{8443D920-C12E-E7B3-4796-8217516C42CF}"/>
              </a:ext>
            </a:extLst>
          </p:cNvPr>
          <p:cNvSpPr/>
          <p:nvPr/>
        </p:nvSpPr>
        <p:spPr>
          <a:xfrm>
            <a:off x="44817183" y="26633146"/>
            <a:ext cx="4743519" cy="17809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118" b="1" dirty="0" err="1"/>
              <a:t>No,of</a:t>
            </a:r>
            <a:r>
              <a:rPr lang="en-US" sz="5118" b="1" dirty="0"/>
              <a:t> hall</a:t>
            </a:r>
          </a:p>
        </p:txBody>
      </p:sp>
      <p:sp>
        <p:nvSpPr>
          <p:cNvPr id="146" name="Oval 7">
            <a:extLst>
              <a:ext uri="{FF2B5EF4-FFF2-40B4-BE49-F238E27FC236}">
                <a16:creationId xmlns:a16="http://schemas.microsoft.com/office/drawing/2014/main" id="{C559E7F4-FE3C-FB72-C0BE-3A096F05CDC1}"/>
              </a:ext>
            </a:extLst>
          </p:cNvPr>
          <p:cNvSpPr/>
          <p:nvPr/>
        </p:nvSpPr>
        <p:spPr>
          <a:xfrm>
            <a:off x="45125266" y="29224660"/>
            <a:ext cx="5516991" cy="14837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/>
              <a:t>User name</a:t>
            </a:r>
          </a:p>
        </p:txBody>
      </p:sp>
      <p:sp>
        <p:nvSpPr>
          <p:cNvPr id="147" name="Oval 7">
            <a:extLst>
              <a:ext uri="{FF2B5EF4-FFF2-40B4-BE49-F238E27FC236}">
                <a16:creationId xmlns:a16="http://schemas.microsoft.com/office/drawing/2014/main" id="{DC3D9FCE-0727-691E-5D9A-0EFD6AD7E2DE}"/>
              </a:ext>
            </a:extLst>
          </p:cNvPr>
          <p:cNvSpPr/>
          <p:nvPr/>
        </p:nvSpPr>
        <p:spPr>
          <a:xfrm>
            <a:off x="45884647" y="31097446"/>
            <a:ext cx="4713296" cy="16885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 err="1"/>
              <a:t>Sname</a:t>
            </a:r>
            <a:endParaRPr lang="en-US" sz="5354" b="1" dirty="0"/>
          </a:p>
        </p:txBody>
      </p:sp>
      <p:sp>
        <p:nvSpPr>
          <p:cNvPr id="149" name="Rectangle: Rounded Corners 5">
            <a:extLst>
              <a:ext uri="{FF2B5EF4-FFF2-40B4-BE49-F238E27FC236}">
                <a16:creationId xmlns:a16="http://schemas.microsoft.com/office/drawing/2014/main" id="{08136373-2307-1E65-ED76-241C0D423818}"/>
              </a:ext>
            </a:extLst>
          </p:cNvPr>
          <p:cNvSpPr/>
          <p:nvPr/>
        </p:nvSpPr>
        <p:spPr>
          <a:xfrm>
            <a:off x="41254472" y="33002248"/>
            <a:ext cx="4257383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lessons</a:t>
            </a:r>
          </a:p>
        </p:txBody>
      </p:sp>
      <p:cxnSp>
        <p:nvCxnSpPr>
          <p:cNvPr id="152" name="رابط مستقيم 151">
            <a:extLst>
              <a:ext uri="{FF2B5EF4-FFF2-40B4-BE49-F238E27FC236}">
                <a16:creationId xmlns:a16="http://schemas.microsoft.com/office/drawing/2014/main" id="{9B051FD3-2433-551D-E6DA-98E8D5317A06}"/>
              </a:ext>
            </a:extLst>
          </p:cNvPr>
          <p:cNvCxnSpPr>
            <a:cxnSpLocks/>
            <a:stCxn id="149" idx="3"/>
            <a:endCxn id="147" idx="2"/>
          </p:cNvCxnSpPr>
          <p:nvPr/>
        </p:nvCxnSpPr>
        <p:spPr>
          <a:xfrm flipV="1">
            <a:off x="45511855" y="31941744"/>
            <a:ext cx="372792" cy="180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Decision 11">
            <a:extLst>
              <a:ext uri="{FF2B5EF4-FFF2-40B4-BE49-F238E27FC236}">
                <a16:creationId xmlns:a16="http://schemas.microsoft.com/office/drawing/2014/main" id="{FA86CEFC-2697-F6DC-D395-24901E34E164}"/>
              </a:ext>
            </a:extLst>
          </p:cNvPr>
          <p:cNvSpPr/>
          <p:nvPr/>
        </p:nvSpPr>
        <p:spPr>
          <a:xfrm>
            <a:off x="14379944" y="17847612"/>
            <a:ext cx="5029640" cy="249669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b="1" dirty="0"/>
              <a:t>bring</a:t>
            </a:r>
          </a:p>
        </p:txBody>
      </p:sp>
      <p:cxnSp>
        <p:nvCxnSpPr>
          <p:cNvPr id="166" name="رابط مستقيم 165">
            <a:extLst>
              <a:ext uri="{FF2B5EF4-FFF2-40B4-BE49-F238E27FC236}">
                <a16:creationId xmlns:a16="http://schemas.microsoft.com/office/drawing/2014/main" id="{50D577EB-C6CA-D364-0D89-FFCC287A4EC0}"/>
              </a:ext>
            </a:extLst>
          </p:cNvPr>
          <p:cNvCxnSpPr>
            <a:cxnSpLocks/>
            <a:stCxn id="165" idx="3"/>
            <a:endCxn id="149" idx="1"/>
          </p:cNvCxnSpPr>
          <p:nvPr/>
        </p:nvCxnSpPr>
        <p:spPr>
          <a:xfrm>
            <a:off x="19409584" y="19095959"/>
            <a:ext cx="21844888" cy="1464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رابط كسهم مستقيم 166">
            <a:extLst>
              <a:ext uri="{FF2B5EF4-FFF2-40B4-BE49-F238E27FC236}">
                <a16:creationId xmlns:a16="http://schemas.microsoft.com/office/drawing/2014/main" id="{99FD8B8F-E5C6-CD2D-E8C0-F929B2BE79DD}"/>
              </a:ext>
            </a:extLst>
          </p:cNvPr>
          <p:cNvCxnSpPr>
            <a:cxnSpLocks/>
            <a:stCxn id="165" idx="1"/>
            <a:endCxn id="2" idx="2"/>
          </p:cNvCxnSpPr>
          <p:nvPr/>
        </p:nvCxnSpPr>
        <p:spPr>
          <a:xfrm flipH="1" flipV="1">
            <a:off x="9229240" y="9577215"/>
            <a:ext cx="5150704" cy="95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7">
            <a:extLst>
              <a:ext uri="{FF2B5EF4-FFF2-40B4-BE49-F238E27FC236}">
                <a16:creationId xmlns:a16="http://schemas.microsoft.com/office/drawing/2014/main" id="{CA8A3D7A-5FC6-9D13-BF14-AFF8BE780549}"/>
              </a:ext>
            </a:extLst>
          </p:cNvPr>
          <p:cNvSpPr/>
          <p:nvPr/>
        </p:nvSpPr>
        <p:spPr>
          <a:xfrm>
            <a:off x="46665391" y="37457214"/>
            <a:ext cx="4713296" cy="16885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 err="1"/>
              <a:t>Sname</a:t>
            </a:r>
            <a:endParaRPr lang="en-US" sz="5354" b="1" dirty="0"/>
          </a:p>
        </p:txBody>
      </p:sp>
      <p:sp>
        <p:nvSpPr>
          <p:cNvPr id="202" name="Rectangle: Rounded Corners 5">
            <a:extLst>
              <a:ext uri="{FF2B5EF4-FFF2-40B4-BE49-F238E27FC236}">
                <a16:creationId xmlns:a16="http://schemas.microsoft.com/office/drawing/2014/main" id="{76441FA5-EF17-9A92-C33A-84DD5F88AB67}"/>
              </a:ext>
            </a:extLst>
          </p:cNvPr>
          <p:cNvSpPr/>
          <p:nvPr/>
        </p:nvSpPr>
        <p:spPr>
          <a:xfrm>
            <a:off x="41092776" y="37295727"/>
            <a:ext cx="4257383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exams</a:t>
            </a:r>
          </a:p>
        </p:txBody>
      </p:sp>
      <p:cxnSp>
        <p:nvCxnSpPr>
          <p:cNvPr id="203" name="رابط مستقيم 202">
            <a:extLst>
              <a:ext uri="{FF2B5EF4-FFF2-40B4-BE49-F238E27FC236}">
                <a16:creationId xmlns:a16="http://schemas.microsoft.com/office/drawing/2014/main" id="{A56B14E1-1F21-5245-CD51-0BADD5F2F980}"/>
              </a:ext>
            </a:extLst>
          </p:cNvPr>
          <p:cNvCxnSpPr>
            <a:stCxn id="202" idx="3"/>
            <a:endCxn id="201" idx="2"/>
          </p:cNvCxnSpPr>
          <p:nvPr/>
        </p:nvCxnSpPr>
        <p:spPr>
          <a:xfrm>
            <a:off x="45350159" y="38037607"/>
            <a:ext cx="1315232" cy="26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11">
            <a:extLst>
              <a:ext uri="{FF2B5EF4-FFF2-40B4-BE49-F238E27FC236}">
                <a16:creationId xmlns:a16="http://schemas.microsoft.com/office/drawing/2014/main" id="{94C86BF2-7EDC-E0F1-AC43-19CAFA9FC66D}"/>
              </a:ext>
            </a:extLst>
          </p:cNvPr>
          <p:cNvSpPr/>
          <p:nvPr/>
        </p:nvSpPr>
        <p:spPr>
          <a:xfrm>
            <a:off x="33773053" y="36377169"/>
            <a:ext cx="5882677" cy="249669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bring</a:t>
            </a:r>
          </a:p>
        </p:txBody>
      </p:sp>
      <p:cxnSp>
        <p:nvCxnSpPr>
          <p:cNvPr id="207" name="رابط كسهم مستقيم 206">
            <a:extLst>
              <a:ext uri="{FF2B5EF4-FFF2-40B4-BE49-F238E27FC236}">
                <a16:creationId xmlns:a16="http://schemas.microsoft.com/office/drawing/2014/main" id="{214C11D9-560D-2A1F-3928-95FC17C0344B}"/>
              </a:ext>
            </a:extLst>
          </p:cNvPr>
          <p:cNvCxnSpPr>
            <a:cxnSpLocks/>
            <a:stCxn id="206" idx="3"/>
            <a:endCxn id="202" idx="1"/>
          </p:cNvCxnSpPr>
          <p:nvPr/>
        </p:nvCxnSpPr>
        <p:spPr>
          <a:xfrm>
            <a:off x="39655730" y="37625516"/>
            <a:ext cx="1437046" cy="41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رابط كسهم مستقيم 207">
            <a:extLst>
              <a:ext uri="{FF2B5EF4-FFF2-40B4-BE49-F238E27FC236}">
                <a16:creationId xmlns:a16="http://schemas.microsoft.com/office/drawing/2014/main" id="{F88F2C97-0B0F-2DDD-4841-6EAAA258DAF6}"/>
              </a:ext>
            </a:extLst>
          </p:cNvPr>
          <p:cNvCxnSpPr>
            <a:cxnSpLocks/>
            <a:stCxn id="206" idx="1"/>
            <a:endCxn id="126" idx="2"/>
          </p:cNvCxnSpPr>
          <p:nvPr/>
        </p:nvCxnSpPr>
        <p:spPr>
          <a:xfrm flipV="1">
            <a:off x="33773053" y="19067472"/>
            <a:ext cx="4510066" cy="1855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Decision 11">
            <a:extLst>
              <a:ext uri="{FF2B5EF4-FFF2-40B4-BE49-F238E27FC236}">
                <a16:creationId xmlns:a16="http://schemas.microsoft.com/office/drawing/2014/main" id="{36299A18-F2E0-397A-4928-E8BA1CDC3083}"/>
              </a:ext>
            </a:extLst>
          </p:cNvPr>
          <p:cNvSpPr/>
          <p:nvPr/>
        </p:nvSpPr>
        <p:spPr>
          <a:xfrm>
            <a:off x="38052467" y="26948213"/>
            <a:ext cx="5882677" cy="249669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bring</a:t>
            </a:r>
          </a:p>
        </p:txBody>
      </p:sp>
      <p:cxnSp>
        <p:nvCxnSpPr>
          <p:cNvPr id="226" name="رابط كسهم مستقيم 225">
            <a:extLst>
              <a:ext uri="{FF2B5EF4-FFF2-40B4-BE49-F238E27FC236}">
                <a16:creationId xmlns:a16="http://schemas.microsoft.com/office/drawing/2014/main" id="{9F9B88FC-3A68-D244-76AE-03E920E14F45}"/>
              </a:ext>
            </a:extLst>
          </p:cNvPr>
          <p:cNvCxnSpPr>
            <a:cxnSpLocks/>
            <a:stCxn id="225" idx="3"/>
            <a:endCxn id="149" idx="0"/>
          </p:cNvCxnSpPr>
          <p:nvPr/>
        </p:nvCxnSpPr>
        <p:spPr>
          <a:xfrm flipH="1">
            <a:off x="43383164" y="28196560"/>
            <a:ext cx="551980" cy="48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رابط كسهم مستقيم 226">
            <a:extLst>
              <a:ext uri="{FF2B5EF4-FFF2-40B4-BE49-F238E27FC236}">
                <a16:creationId xmlns:a16="http://schemas.microsoft.com/office/drawing/2014/main" id="{8BC74769-F14B-E06A-0243-6E43B81AF18C}"/>
              </a:ext>
            </a:extLst>
          </p:cNvPr>
          <p:cNvCxnSpPr>
            <a:cxnSpLocks/>
            <a:stCxn id="225" idx="1"/>
            <a:endCxn id="126" idx="2"/>
          </p:cNvCxnSpPr>
          <p:nvPr/>
        </p:nvCxnSpPr>
        <p:spPr>
          <a:xfrm flipV="1">
            <a:off x="38052467" y="19067472"/>
            <a:ext cx="230652" cy="912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: Rounded Corners 5">
            <a:extLst>
              <a:ext uri="{FF2B5EF4-FFF2-40B4-BE49-F238E27FC236}">
                <a16:creationId xmlns:a16="http://schemas.microsoft.com/office/drawing/2014/main" id="{9D52B3B6-B769-07C5-2FFD-E72272C37148}"/>
              </a:ext>
            </a:extLst>
          </p:cNvPr>
          <p:cNvSpPr/>
          <p:nvPr/>
        </p:nvSpPr>
        <p:spPr>
          <a:xfrm>
            <a:off x="37994358" y="45506729"/>
            <a:ext cx="5283219" cy="26712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dirty="0"/>
              <a:t>COMPLAINTS &amp; TRANSACTION</a:t>
            </a:r>
          </a:p>
        </p:txBody>
      </p:sp>
      <p:cxnSp>
        <p:nvCxnSpPr>
          <p:cNvPr id="286" name="رابط مستقيم 285">
            <a:extLst>
              <a:ext uri="{FF2B5EF4-FFF2-40B4-BE49-F238E27FC236}">
                <a16:creationId xmlns:a16="http://schemas.microsoft.com/office/drawing/2014/main" id="{294243B2-1F69-AB1B-081C-3B83ABF7E2D6}"/>
              </a:ext>
            </a:extLst>
          </p:cNvPr>
          <p:cNvCxnSpPr>
            <a:cxnSpLocks/>
            <a:stCxn id="271" idx="3"/>
            <a:endCxn id="290" idx="4"/>
          </p:cNvCxnSpPr>
          <p:nvPr/>
        </p:nvCxnSpPr>
        <p:spPr>
          <a:xfrm flipV="1">
            <a:off x="43277577" y="44560027"/>
            <a:ext cx="2230065" cy="228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رابط مستقيم 286">
            <a:extLst>
              <a:ext uri="{FF2B5EF4-FFF2-40B4-BE49-F238E27FC236}">
                <a16:creationId xmlns:a16="http://schemas.microsoft.com/office/drawing/2014/main" id="{379EFD6B-2917-9D7C-CB0A-238E896317A1}"/>
              </a:ext>
            </a:extLst>
          </p:cNvPr>
          <p:cNvCxnSpPr>
            <a:cxnSpLocks/>
            <a:stCxn id="271" idx="3"/>
            <a:endCxn id="292" idx="0"/>
          </p:cNvCxnSpPr>
          <p:nvPr/>
        </p:nvCxnSpPr>
        <p:spPr>
          <a:xfrm>
            <a:off x="43277577" y="46842332"/>
            <a:ext cx="2393064" cy="179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val 7">
            <a:extLst>
              <a:ext uri="{FF2B5EF4-FFF2-40B4-BE49-F238E27FC236}">
                <a16:creationId xmlns:a16="http://schemas.microsoft.com/office/drawing/2014/main" id="{88813ADC-BD02-0371-E91B-0109B5147264}"/>
              </a:ext>
            </a:extLst>
          </p:cNvPr>
          <p:cNvSpPr/>
          <p:nvPr/>
        </p:nvSpPr>
        <p:spPr>
          <a:xfrm>
            <a:off x="43150994" y="42871431"/>
            <a:ext cx="4713296" cy="16885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 err="1"/>
              <a:t>CTtype</a:t>
            </a:r>
            <a:endParaRPr lang="en-US" sz="5354" b="1" dirty="0"/>
          </a:p>
        </p:txBody>
      </p:sp>
      <p:sp>
        <p:nvSpPr>
          <p:cNvPr id="292" name="Oval 7">
            <a:extLst>
              <a:ext uri="{FF2B5EF4-FFF2-40B4-BE49-F238E27FC236}">
                <a16:creationId xmlns:a16="http://schemas.microsoft.com/office/drawing/2014/main" id="{1E544457-DC95-6515-F6BA-BBA78141E6C1}"/>
              </a:ext>
            </a:extLst>
          </p:cNvPr>
          <p:cNvSpPr/>
          <p:nvPr/>
        </p:nvSpPr>
        <p:spPr>
          <a:xfrm>
            <a:off x="43313993" y="48639364"/>
            <a:ext cx="4713296" cy="16885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 err="1"/>
              <a:t>CTname</a:t>
            </a:r>
            <a:endParaRPr lang="en-US" sz="5354" b="1" dirty="0"/>
          </a:p>
        </p:txBody>
      </p:sp>
      <p:cxnSp>
        <p:nvCxnSpPr>
          <p:cNvPr id="96" name="رابط مستقيم 83">
            <a:extLst>
              <a:ext uri="{FF2B5EF4-FFF2-40B4-BE49-F238E27FC236}">
                <a16:creationId xmlns:a16="http://schemas.microsoft.com/office/drawing/2014/main" id="{E96B1BFC-BFAF-210F-9603-8E6DBE1AFD85}"/>
              </a:ext>
            </a:extLst>
          </p:cNvPr>
          <p:cNvCxnSpPr>
            <a:cxnSpLocks/>
            <a:stCxn id="2" idx="3"/>
            <a:endCxn id="97" idx="0"/>
          </p:cNvCxnSpPr>
          <p:nvPr/>
        </p:nvCxnSpPr>
        <p:spPr>
          <a:xfrm>
            <a:off x="10917931" y="8835336"/>
            <a:ext cx="4980584" cy="283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Merge 46">
            <a:extLst>
              <a:ext uri="{FF2B5EF4-FFF2-40B4-BE49-F238E27FC236}">
                <a16:creationId xmlns:a16="http://schemas.microsoft.com/office/drawing/2014/main" id="{FB612A41-83D0-EDBA-F2EF-832028F0DDE7}"/>
              </a:ext>
            </a:extLst>
          </p:cNvPr>
          <p:cNvSpPr/>
          <p:nvPr/>
        </p:nvSpPr>
        <p:spPr>
          <a:xfrm rot="16200000">
            <a:off x="15616093" y="10593910"/>
            <a:ext cx="2712651" cy="214780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87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C03949F-03FF-0278-02FE-F58D274FB433}"/>
              </a:ext>
            </a:extLst>
          </p:cNvPr>
          <p:cNvCxnSpPr>
            <a:cxnSpLocks/>
            <a:stCxn id="97" idx="2"/>
            <a:endCxn id="134" idx="1"/>
          </p:cNvCxnSpPr>
          <p:nvPr/>
        </p:nvCxnSpPr>
        <p:spPr>
          <a:xfrm flipV="1">
            <a:off x="18046322" y="7260240"/>
            <a:ext cx="3414107" cy="4407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رابط مستقيم 117">
            <a:extLst>
              <a:ext uri="{FF2B5EF4-FFF2-40B4-BE49-F238E27FC236}">
                <a16:creationId xmlns:a16="http://schemas.microsoft.com/office/drawing/2014/main" id="{1CDF4C14-F75C-0FB5-482B-D139B01503D4}"/>
              </a:ext>
            </a:extLst>
          </p:cNvPr>
          <p:cNvCxnSpPr>
            <a:cxnSpLocks/>
            <a:stCxn id="134" idx="0"/>
            <a:endCxn id="132" idx="3"/>
          </p:cNvCxnSpPr>
          <p:nvPr/>
        </p:nvCxnSpPr>
        <p:spPr>
          <a:xfrm flipV="1">
            <a:off x="23589121" y="5042393"/>
            <a:ext cx="5222674" cy="116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7">
            <a:extLst>
              <a:ext uri="{FF2B5EF4-FFF2-40B4-BE49-F238E27FC236}">
                <a16:creationId xmlns:a16="http://schemas.microsoft.com/office/drawing/2014/main" id="{848B29A3-6A42-00A7-9AE1-7836EA8B4257}"/>
              </a:ext>
            </a:extLst>
          </p:cNvPr>
          <p:cNvSpPr/>
          <p:nvPr/>
        </p:nvSpPr>
        <p:spPr>
          <a:xfrm>
            <a:off x="27885529" y="3348678"/>
            <a:ext cx="6324937" cy="1984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118" b="1" dirty="0"/>
              <a:t>Subjects.name</a:t>
            </a:r>
          </a:p>
        </p:txBody>
      </p:sp>
      <p:sp>
        <p:nvSpPr>
          <p:cNvPr id="134" name="Rectangle: Rounded Corners 5">
            <a:extLst>
              <a:ext uri="{FF2B5EF4-FFF2-40B4-BE49-F238E27FC236}">
                <a16:creationId xmlns:a16="http://schemas.microsoft.com/office/drawing/2014/main" id="{EE35E8A6-9404-CDEC-F7DC-0323DC313CF4}"/>
              </a:ext>
            </a:extLst>
          </p:cNvPr>
          <p:cNvSpPr/>
          <p:nvPr/>
        </p:nvSpPr>
        <p:spPr>
          <a:xfrm>
            <a:off x="21460429" y="6209109"/>
            <a:ext cx="4257383" cy="2102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13" b="1" dirty="0"/>
              <a:t>doctors</a:t>
            </a:r>
          </a:p>
        </p:txBody>
      </p:sp>
      <p:cxnSp>
        <p:nvCxnSpPr>
          <p:cNvPr id="137" name="رابط مستقيم 134">
            <a:extLst>
              <a:ext uri="{FF2B5EF4-FFF2-40B4-BE49-F238E27FC236}">
                <a16:creationId xmlns:a16="http://schemas.microsoft.com/office/drawing/2014/main" id="{E2E4B98F-73D2-6A17-85E3-6DBE27C5E33F}"/>
              </a:ext>
            </a:extLst>
          </p:cNvPr>
          <p:cNvCxnSpPr>
            <a:cxnSpLocks/>
            <a:stCxn id="134" idx="0"/>
            <a:endCxn id="138" idx="4"/>
          </p:cNvCxnSpPr>
          <p:nvPr/>
        </p:nvCxnSpPr>
        <p:spPr>
          <a:xfrm flipV="1">
            <a:off x="23589121" y="5182611"/>
            <a:ext cx="129051" cy="102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7">
            <a:extLst>
              <a:ext uri="{FF2B5EF4-FFF2-40B4-BE49-F238E27FC236}">
                <a16:creationId xmlns:a16="http://schemas.microsoft.com/office/drawing/2014/main" id="{F95ADDDC-4EFB-7646-17AF-BEAA41D773DF}"/>
              </a:ext>
            </a:extLst>
          </p:cNvPr>
          <p:cNvSpPr/>
          <p:nvPr/>
        </p:nvSpPr>
        <p:spPr>
          <a:xfrm>
            <a:off x="20332792" y="3348678"/>
            <a:ext cx="6770760" cy="18339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 err="1"/>
              <a:t>No.of.subjects</a:t>
            </a:r>
            <a:endParaRPr lang="en-US" sz="5583" b="1" dirty="0"/>
          </a:p>
        </p:txBody>
      </p:sp>
      <p:cxnSp>
        <p:nvCxnSpPr>
          <p:cNvPr id="139" name="رابط مستقيم 38">
            <a:extLst>
              <a:ext uri="{FF2B5EF4-FFF2-40B4-BE49-F238E27FC236}">
                <a16:creationId xmlns:a16="http://schemas.microsoft.com/office/drawing/2014/main" id="{7889ECD5-F340-499B-BEBB-1BEF91F3AD60}"/>
              </a:ext>
            </a:extLst>
          </p:cNvPr>
          <p:cNvCxnSpPr>
            <a:cxnSpLocks/>
            <a:stCxn id="134" idx="3"/>
            <a:endCxn id="142" idx="2"/>
          </p:cNvCxnSpPr>
          <p:nvPr/>
        </p:nvCxnSpPr>
        <p:spPr>
          <a:xfrm flipV="1">
            <a:off x="25717812" y="7188928"/>
            <a:ext cx="2216869" cy="7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7">
            <a:extLst>
              <a:ext uri="{FF2B5EF4-FFF2-40B4-BE49-F238E27FC236}">
                <a16:creationId xmlns:a16="http://schemas.microsoft.com/office/drawing/2014/main" id="{750B6B5A-81FD-49B3-4F78-71A7EDEFBFED}"/>
              </a:ext>
            </a:extLst>
          </p:cNvPr>
          <p:cNvSpPr/>
          <p:nvPr/>
        </p:nvSpPr>
        <p:spPr>
          <a:xfrm>
            <a:off x="27934681" y="6219053"/>
            <a:ext cx="11067911" cy="19397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50000"/>
              </a:lnSpc>
            </a:pPr>
            <a:r>
              <a:rPr lang="en-US" sz="6000" dirty="0"/>
              <a:t>Academic qualification</a:t>
            </a:r>
          </a:p>
          <a:p>
            <a:pPr algn="ctr"/>
            <a:endParaRPr lang="en-US" sz="5583" b="1" dirty="0"/>
          </a:p>
        </p:txBody>
      </p:sp>
      <p:sp>
        <p:nvSpPr>
          <p:cNvPr id="197" name="Flowchart: Decision 11">
            <a:extLst>
              <a:ext uri="{FF2B5EF4-FFF2-40B4-BE49-F238E27FC236}">
                <a16:creationId xmlns:a16="http://schemas.microsoft.com/office/drawing/2014/main" id="{07744C2E-EF97-630E-F65B-20DFF9EDD740}"/>
              </a:ext>
            </a:extLst>
          </p:cNvPr>
          <p:cNvSpPr/>
          <p:nvPr/>
        </p:nvSpPr>
        <p:spPr>
          <a:xfrm>
            <a:off x="25520739" y="10370196"/>
            <a:ext cx="5029640" cy="249669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48" b="1" dirty="0"/>
              <a:t>gives</a:t>
            </a:r>
          </a:p>
        </p:txBody>
      </p:sp>
      <p:cxnSp>
        <p:nvCxnSpPr>
          <p:cNvPr id="198" name="رابط مستقيم 165">
            <a:extLst>
              <a:ext uri="{FF2B5EF4-FFF2-40B4-BE49-F238E27FC236}">
                <a16:creationId xmlns:a16="http://schemas.microsoft.com/office/drawing/2014/main" id="{7781FFA1-63D0-C21A-123C-7DAAD31B95DB}"/>
              </a:ext>
            </a:extLst>
          </p:cNvPr>
          <p:cNvCxnSpPr>
            <a:cxnSpLocks/>
            <a:stCxn id="197" idx="2"/>
            <a:endCxn id="126" idx="1"/>
          </p:cNvCxnSpPr>
          <p:nvPr/>
        </p:nvCxnSpPr>
        <p:spPr>
          <a:xfrm>
            <a:off x="28035559" y="12866889"/>
            <a:ext cx="8118868" cy="545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رابط كسهم مستقيم 206">
            <a:extLst>
              <a:ext uri="{FF2B5EF4-FFF2-40B4-BE49-F238E27FC236}">
                <a16:creationId xmlns:a16="http://schemas.microsoft.com/office/drawing/2014/main" id="{4E8A6FD2-0A6E-CF58-644F-9B3B3999D4E0}"/>
              </a:ext>
            </a:extLst>
          </p:cNvPr>
          <p:cNvCxnSpPr>
            <a:cxnSpLocks/>
            <a:stCxn id="197" idx="0"/>
            <a:endCxn id="134" idx="2"/>
          </p:cNvCxnSpPr>
          <p:nvPr/>
        </p:nvCxnSpPr>
        <p:spPr>
          <a:xfrm flipH="1" flipV="1">
            <a:off x="23589121" y="8311370"/>
            <a:ext cx="4446438" cy="205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Flowchart: Decision 11">
            <a:extLst>
              <a:ext uri="{FF2B5EF4-FFF2-40B4-BE49-F238E27FC236}">
                <a16:creationId xmlns:a16="http://schemas.microsoft.com/office/drawing/2014/main" id="{F0E7FF27-420A-4D66-6DB5-8829616B8F06}"/>
              </a:ext>
            </a:extLst>
          </p:cNvPr>
          <p:cNvSpPr/>
          <p:nvPr/>
        </p:nvSpPr>
        <p:spPr>
          <a:xfrm>
            <a:off x="19253895" y="27108816"/>
            <a:ext cx="5882677" cy="249669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degrees</a:t>
            </a:r>
          </a:p>
        </p:txBody>
      </p:sp>
      <p:cxnSp>
        <p:nvCxnSpPr>
          <p:cNvPr id="325" name="رابط كسهم مستقيم 55">
            <a:extLst>
              <a:ext uri="{FF2B5EF4-FFF2-40B4-BE49-F238E27FC236}">
                <a16:creationId xmlns:a16="http://schemas.microsoft.com/office/drawing/2014/main" id="{04EFCBEE-9125-4BD2-37D1-15E4AAF49B70}"/>
              </a:ext>
            </a:extLst>
          </p:cNvPr>
          <p:cNvCxnSpPr>
            <a:cxnSpLocks/>
            <a:stCxn id="323" idx="0"/>
            <a:endCxn id="134" idx="2"/>
          </p:cNvCxnSpPr>
          <p:nvPr/>
        </p:nvCxnSpPr>
        <p:spPr>
          <a:xfrm flipV="1">
            <a:off x="22195234" y="8311370"/>
            <a:ext cx="1393887" cy="1879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6112B642-E16A-3020-B57D-8602DC71C509}"/>
              </a:ext>
            </a:extLst>
          </p:cNvPr>
          <p:cNvCxnSpPr>
            <a:stCxn id="323" idx="2"/>
            <a:endCxn id="104" idx="0"/>
          </p:cNvCxnSpPr>
          <p:nvPr/>
        </p:nvCxnSpPr>
        <p:spPr>
          <a:xfrm flipH="1">
            <a:off x="21538276" y="29605509"/>
            <a:ext cx="656958" cy="9890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Flowchart: Decision 11">
            <a:extLst>
              <a:ext uri="{FF2B5EF4-FFF2-40B4-BE49-F238E27FC236}">
                <a16:creationId xmlns:a16="http://schemas.microsoft.com/office/drawing/2014/main" id="{0465F4C4-9FDE-164A-BE72-5ECB3D1FC8F6}"/>
              </a:ext>
            </a:extLst>
          </p:cNvPr>
          <p:cNvSpPr/>
          <p:nvPr/>
        </p:nvSpPr>
        <p:spPr>
          <a:xfrm>
            <a:off x="23800375" y="15979475"/>
            <a:ext cx="5882677" cy="249669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dirty="0"/>
              <a:t>teach</a:t>
            </a:r>
          </a:p>
        </p:txBody>
      </p:sp>
      <p:cxnSp>
        <p:nvCxnSpPr>
          <p:cNvPr id="334" name="رابط كسهم مستقيم 55">
            <a:extLst>
              <a:ext uri="{FF2B5EF4-FFF2-40B4-BE49-F238E27FC236}">
                <a16:creationId xmlns:a16="http://schemas.microsoft.com/office/drawing/2014/main" id="{07CF3527-45AE-93BB-35E1-D2B7FFD1D8A7}"/>
              </a:ext>
            </a:extLst>
          </p:cNvPr>
          <p:cNvCxnSpPr>
            <a:cxnSpLocks/>
            <a:stCxn id="332" idx="0"/>
            <a:endCxn id="134" idx="2"/>
          </p:cNvCxnSpPr>
          <p:nvPr/>
        </p:nvCxnSpPr>
        <p:spPr>
          <a:xfrm flipH="1" flipV="1">
            <a:off x="23589121" y="8311370"/>
            <a:ext cx="3152593" cy="766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9B5434C9-296F-F13D-93F3-444ED0B8C118}"/>
              </a:ext>
            </a:extLst>
          </p:cNvPr>
          <p:cNvCxnSpPr>
            <a:cxnSpLocks/>
            <a:stCxn id="332" idx="2"/>
            <a:endCxn id="149" idx="1"/>
          </p:cNvCxnSpPr>
          <p:nvPr/>
        </p:nvCxnSpPr>
        <p:spPr>
          <a:xfrm>
            <a:off x="26741714" y="18476168"/>
            <a:ext cx="14512758" cy="1526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رابط مستقيم 118">
            <a:extLst>
              <a:ext uri="{FF2B5EF4-FFF2-40B4-BE49-F238E27FC236}">
                <a16:creationId xmlns:a16="http://schemas.microsoft.com/office/drawing/2014/main" id="{10BE1547-D18C-0770-3688-8C7210FEF7AC}"/>
              </a:ext>
            </a:extLst>
          </p:cNvPr>
          <p:cNvCxnSpPr>
            <a:cxnSpLocks/>
            <a:stCxn id="126" idx="3"/>
            <a:endCxn id="352" idx="2"/>
          </p:cNvCxnSpPr>
          <p:nvPr/>
        </p:nvCxnSpPr>
        <p:spPr>
          <a:xfrm>
            <a:off x="40411810" y="18325593"/>
            <a:ext cx="3914433" cy="2199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رابط مستقيم 119">
            <a:extLst>
              <a:ext uri="{FF2B5EF4-FFF2-40B4-BE49-F238E27FC236}">
                <a16:creationId xmlns:a16="http://schemas.microsoft.com/office/drawing/2014/main" id="{387B7150-9DB9-10D9-111C-E56AA9B30FFE}"/>
              </a:ext>
            </a:extLst>
          </p:cNvPr>
          <p:cNvCxnSpPr>
            <a:cxnSpLocks/>
            <a:stCxn id="126" idx="2"/>
            <a:endCxn id="353" idx="1"/>
          </p:cNvCxnSpPr>
          <p:nvPr/>
        </p:nvCxnSpPr>
        <p:spPr>
          <a:xfrm>
            <a:off x="38283119" y="19067472"/>
            <a:ext cx="4794693" cy="243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Oval 7">
            <a:extLst>
              <a:ext uri="{FF2B5EF4-FFF2-40B4-BE49-F238E27FC236}">
                <a16:creationId xmlns:a16="http://schemas.microsoft.com/office/drawing/2014/main" id="{6C208827-3D34-1A73-E18D-2E54A860F072}"/>
              </a:ext>
            </a:extLst>
          </p:cNvPr>
          <p:cNvSpPr/>
          <p:nvPr/>
        </p:nvSpPr>
        <p:spPr>
          <a:xfrm>
            <a:off x="44326243" y="19783197"/>
            <a:ext cx="4743519" cy="14837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/>
              <a:t>practical</a:t>
            </a:r>
          </a:p>
        </p:txBody>
      </p:sp>
      <p:sp>
        <p:nvSpPr>
          <p:cNvPr id="353" name="Oval 7">
            <a:extLst>
              <a:ext uri="{FF2B5EF4-FFF2-40B4-BE49-F238E27FC236}">
                <a16:creationId xmlns:a16="http://schemas.microsoft.com/office/drawing/2014/main" id="{32A1BA61-04C4-E287-7DFA-5F8664975C38}"/>
              </a:ext>
            </a:extLst>
          </p:cNvPr>
          <p:cNvSpPr/>
          <p:nvPr/>
        </p:nvSpPr>
        <p:spPr>
          <a:xfrm>
            <a:off x="42256582" y="21256399"/>
            <a:ext cx="5607708" cy="16885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354" b="1" dirty="0" err="1"/>
              <a:t>No.of.houre</a:t>
            </a:r>
            <a:endParaRPr lang="en-US" sz="5354" b="1" dirty="0"/>
          </a:p>
        </p:txBody>
      </p:sp>
      <p:sp>
        <p:nvSpPr>
          <p:cNvPr id="354" name="Oval 7">
            <a:extLst>
              <a:ext uri="{FF2B5EF4-FFF2-40B4-BE49-F238E27FC236}">
                <a16:creationId xmlns:a16="http://schemas.microsoft.com/office/drawing/2014/main" id="{5AD9C958-1906-1AEB-4710-40A6F1FB88DD}"/>
              </a:ext>
            </a:extLst>
          </p:cNvPr>
          <p:cNvSpPr/>
          <p:nvPr/>
        </p:nvSpPr>
        <p:spPr>
          <a:xfrm>
            <a:off x="38443042" y="21135312"/>
            <a:ext cx="3813540" cy="18114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583" b="1" u="sng" dirty="0" err="1"/>
              <a:t>Dname</a:t>
            </a:r>
            <a:endParaRPr lang="en-US" sz="5583" b="1" u="sng" dirty="0"/>
          </a:p>
        </p:txBody>
      </p:sp>
      <p:cxnSp>
        <p:nvCxnSpPr>
          <p:cNvPr id="355" name="رابط مستقيم 124">
            <a:extLst>
              <a:ext uri="{FF2B5EF4-FFF2-40B4-BE49-F238E27FC236}">
                <a16:creationId xmlns:a16="http://schemas.microsoft.com/office/drawing/2014/main" id="{B74BF2F5-7C92-109D-235B-CCFF7785C711}"/>
              </a:ext>
            </a:extLst>
          </p:cNvPr>
          <p:cNvCxnSpPr>
            <a:cxnSpLocks/>
            <a:stCxn id="126" idx="2"/>
            <a:endCxn id="354" idx="0"/>
          </p:cNvCxnSpPr>
          <p:nvPr/>
        </p:nvCxnSpPr>
        <p:spPr>
          <a:xfrm>
            <a:off x="38283119" y="19067472"/>
            <a:ext cx="2066693" cy="206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8B6075-97F2-45B3-87A2-902CB86A1730}"/>
              </a:ext>
            </a:extLst>
          </p:cNvPr>
          <p:cNvSpPr/>
          <p:nvPr/>
        </p:nvSpPr>
        <p:spPr>
          <a:xfrm>
            <a:off x="12600437" y="16529187"/>
            <a:ext cx="3377382" cy="1483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86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6C047-4F27-4EFF-A25D-EA738D7B637E}"/>
              </a:ext>
            </a:extLst>
          </p:cNvPr>
          <p:cNvSpPr/>
          <p:nvPr/>
        </p:nvSpPr>
        <p:spPr>
          <a:xfrm>
            <a:off x="21084465" y="11174374"/>
            <a:ext cx="8641080" cy="236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66" dirty="0"/>
              <a:t>ERD NOTATION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53504A-A5BD-42D9-97F3-2AEF0ACBC759}"/>
              </a:ext>
            </a:extLst>
          </p:cNvPr>
          <p:cNvSpPr/>
          <p:nvPr/>
        </p:nvSpPr>
        <p:spPr>
          <a:xfrm>
            <a:off x="23979178" y="16493484"/>
            <a:ext cx="3377382" cy="14837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866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53CEF2-B285-4963-9088-9CB15CC0D4AD}"/>
              </a:ext>
            </a:extLst>
          </p:cNvPr>
          <p:cNvSpPr/>
          <p:nvPr/>
        </p:nvSpPr>
        <p:spPr>
          <a:xfrm>
            <a:off x="34828870" y="16493493"/>
            <a:ext cx="3377382" cy="1483759"/>
          </a:xfrm>
          <a:prstGeom prst="ellipse">
            <a:avLst/>
          </a:prstGeom>
          <a:ln w="63500" cmpd="dbl">
            <a:solidFill>
              <a:schemeClr val="accent1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866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EDF8581-B27C-4FE9-9380-940062D96B09}"/>
              </a:ext>
            </a:extLst>
          </p:cNvPr>
          <p:cNvSpPr/>
          <p:nvPr/>
        </p:nvSpPr>
        <p:spPr>
          <a:xfrm>
            <a:off x="24415384" y="22340761"/>
            <a:ext cx="2504958" cy="1483759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323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11181D9-AAF0-4F08-BEA0-0348D2DD14B3}"/>
              </a:ext>
            </a:extLst>
          </p:cNvPr>
          <p:cNvSpPr/>
          <p:nvPr/>
        </p:nvSpPr>
        <p:spPr>
          <a:xfrm>
            <a:off x="35523718" y="22488620"/>
            <a:ext cx="2601446" cy="1483765"/>
          </a:xfrm>
          <a:prstGeom prst="flowChartDecision">
            <a:avLst/>
          </a:prstGeom>
          <a:ln w="635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323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71DC1E-553E-46C8-9A04-3014D0747C63}"/>
              </a:ext>
            </a:extLst>
          </p:cNvPr>
          <p:cNvSpPr/>
          <p:nvPr/>
        </p:nvSpPr>
        <p:spPr>
          <a:xfrm>
            <a:off x="12600437" y="22161734"/>
            <a:ext cx="3377382" cy="1483759"/>
          </a:xfrm>
          <a:prstGeom prst="roundRect">
            <a:avLst/>
          </a:prstGeom>
          <a:ln w="635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37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143592-4AB3-4713-BACE-C9819EDB52EC}"/>
              </a:ext>
            </a:extLst>
          </p:cNvPr>
          <p:cNvSpPr/>
          <p:nvPr/>
        </p:nvSpPr>
        <p:spPr>
          <a:xfrm>
            <a:off x="12600437" y="27560926"/>
            <a:ext cx="3377382" cy="1483765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6887" tIns="123446" rIns="246887" bIns="123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654" dirty="0"/>
              <a:t>payed</a:t>
            </a:r>
          </a:p>
          <a:p>
            <a:pPr algn="ctr"/>
            <a:r>
              <a:rPr lang="en-US" sz="4654" dirty="0"/>
              <a:t>amount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CB8809-3361-47C8-A90A-359AD9FAD9B7}"/>
              </a:ext>
            </a:extLst>
          </p:cNvPr>
          <p:cNvCxnSpPr>
            <a:cxnSpLocks/>
          </p:cNvCxnSpPr>
          <p:nvPr/>
        </p:nvCxnSpPr>
        <p:spPr>
          <a:xfrm>
            <a:off x="24415392" y="28119560"/>
            <a:ext cx="250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571205-7286-476A-89A1-27CFF3EB3419}"/>
              </a:ext>
            </a:extLst>
          </p:cNvPr>
          <p:cNvSpPr txBox="1"/>
          <p:nvPr/>
        </p:nvSpPr>
        <p:spPr>
          <a:xfrm flipH="1">
            <a:off x="19584342" y="27385165"/>
            <a:ext cx="4831042" cy="101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To 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53BB2E-2A2A-48CD-BB05-669E5DB4EB9F}"/>
              </a:ext>
            </a:extLst>
          </p:cNvPr>
          <p:cNvSpPr txBox="1"/>
          <p:nvPr/>
        </p:nvSpPr>
        <p:spPr>
          <a:xfrm flipH="1">
            <a:off x="19584348" y="22488626"/>
            <a:ext cx="4831042" cy="101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Relationship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8BD57C-B04E-4251-8512-A324CFBD0F30}"/>
              </a:ext>
            </a:extLst>
          </p:cNvPr>
          <p:cNvSpPr txBox="1"/>
          <p:nvPr/>
        </p:nvSpPr>
        <p:spPr>
          <a:xfrm flipH="1">
            <a:off x="19063940" y="16621707"/>
            <a:ext cx="4831042" cy="1933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Attribute</a:t>
            </a:r>
          </a:p>
          <a:p>
            <a:r>
              <a:rPr lang="en-US" sz="5981" dirty="0"/>
              <a:t>(Field)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20A40-7139-433C-A97C-884D85907A2D}"/>
              </a:ext>
            </a:extLst>
          </p:cNvPr>
          <p:cNvSpPr txBox="1"/>
          <p:nvPr/>
        </p:nvSpPr>
        <p:spPr>
          <a:xfrm flipH="1">
            <a:off x="7769389" y="22340763"/>
            <a:ext cx="4732762" cy="101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Weak Entity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17588-8600-45EA-BFBC-561EB5B7FB9C}"/>
              </a:ext>
            </a:extLst>
          </p:cNvPr>
          <p:cNvSpPr txBox="1"/>
          <p:nvPr/>
        </p:nvSpPr>
        <p:spPr>
          <a:xfrm flipH="1">
            <a:off x="7737461" y="16529184"/>
            <a:ext cx="4764698" cy="101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Entity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9E2F0-7DE1-4AE2-9357-A1A2A446C18C}"/>
              </a:ext>
            </a:extLst>
          </p:cNvPr>
          <p:cNvSpPr txBox="1"/>
          <p:nvPr/>
        </p:nvSpPr>
        <p:spPr>
          <a:xfrm flipH="1">
            <a:off x="29899542" y="22488625"/>
            <a:ext cx="4831042" cy="2853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Identifying</a:t>
            </a:r>
          </a:p>
          <a:p>
            <a:r>
              <a:rPr lang="en-US" sz="5981" dirty="0"/>
              <a:t>(Weak)</a:t>
            </a:r>
          </a:p>
          <a:p>
            <a:r>
              <a:rPr lang="en-US" sz="5981" dirty="0"/>
              <a:t>Relationship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FB2293-96A4-4225-9B21-5EBEC6C3E2A9}"/>
              </a:ext>
            </a:extLst>
          </p:cNvPr>
          <p:cNvSpPr txBox="1"/>
          <p:nvPr/>
        </p:nvSpPr>
        <p:spPr>
          <a:xfrm flipH="1">
            <a:off x="29899548" y="16621704"/>
            <a:ext cx="4831042" cy="1933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Multi Value</a:t>
            </a:r>
          </a:p>
          <a:p>
            <a:r>
              <a:rPr lang="en-US" sz="5981" dirty="0"/>
              <a:t>Attribute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532B1-4C6C-41AC-B9C9-5B0E980EE3B1}"/>
              </a:ext>
            </a:extLst>
          </p:cNvPr>
          <p:cNvSpPr txBox="1"/>
          <p:nvPr/>
        </p:nvSpPr>
        <p:spPr>
          <a:xfrm flipH="1">
            <a:off x="7769389" y="27638344"/>
            <a:ext cx="4732762" cy="1933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 Derived </a:t>
            </a:r>
          </a:p>
          <a:p>
            <a:r>
              <a:rPr lang="en-US" sz="5981" dirty="0"/>
              <a:t>Attribute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9F2D95-B903-45B7-ADBB-F161D75CE7F7}"/>
              </a:ext>
            </a:extLst>
          </p:cNvPr>
          <p:cNvSpPr txBox="1"/>
          <p:nvPr/>
        </p:nvSpPr>
        <p:spPr>
          <a:xfrm flipH="1">
            <a:off x="29899542" y="27373551"/>
            <a:ext cx="4831042" cy="101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To Many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78914A-7A73-4194-9E1C-847B513F6C42}"/>
              </a:ext>
            </a:extLst>
          </p:cNvPr>
          <p:cNvCxnSpPr>
            <a:cxnSpLocks/>
          </p:cNvCxnSpPr>
          <p:nvPr/>
        </p:nvCxnSpPr>
        <p:spPr>
          <a:xfrm flipH="1">
            <a:off x="35523712" y="28212313"/>
            <a:ext cx="2712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97AB9-D4EE-4990-BA6D-DF139EEA64D8}"/>
              </a:ext>
            </a:extLst>
          </p:cNvPr>
          <p:cNvCxnSpPr>
            <a:cxnSpLocks/>
          </p:cNvCxnSpPr>
          <p:nvPr/>
        </p:nvCxnSpPr>
        <p:spPr>
          <a:xfrm flipH="1">
            <a:off x="12695659" y="32960116"/>
            <a:ext cx="2712651" cy="0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F69CC0-0C20-4AC4-B24E-ED2BDB4E73AF}"/>
              </a:ext>
            </a:extLst>
          </p:cNvPr>
          <p:cNvSpPr txBox="1"/>
          <p:nvPr/>
        </p:nvSpPr>
        <p:spPr>
          <a:xfrm flipH="1">
            <a:off x="7769389" y="32291714"/>
            <a:ext cx="4831042" cy="1933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Total participation</a:t>
            </a:r>
          </a:p>
        </p:txBody>
      </p:sp>
      <p:sp>
        <p:nvSpPr>
          <p:cNvPr id="47" name="Flowchart: Merge 46">
            <a:extLst>
              <a:ext uri="{FF2B5EF4-FFF2-40B4-BE49-F238E27FC236}">
                <a16:creationId xmlns:a16="http://schemas.microsoft.com/office/drawing/2014/main" id="{4BD9370A-6F46-4022-8DC3-755DB2D4550D}"/>
              </a:ext>
            </a:extLst>
          </p:cNvPr>
          <p:cNvSpPr/>
          <p:nvPr/>
        </p:nvSpPr>
        <p:spPr>
          <a:xfrm>
            <a:off x="24415379" y="32281718"/>
            <a:ext cx="2712651" cy="214780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87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271673-E6AC-429F-AB80-A4B884359735}"/>
              </a:ext>
            </a:extLst>
          </p:cNvPr>
          <p:cNvSpPr txBox="1"/>
          <p:nvPr/>
        </p:nvSpPr>
        <p:spPr>
          <a:xfrm flipH="1">
            <a:off x="19063934" y="32173145"/>
            <a:ext cx="4831042" cy="1933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/>
              <a:t>Subtype </a:t>
            </a:r>
          </a:p>
          <a:p>
            <a:r>
              <a:rPr lang="en-US" sz="5981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382206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065D25-1091-4376-9DFA-075F17FFA300}"/>
              </a:ext>
            </a:extLst>
          </p:cNvPr>
          <p:cNvSpPr txBox="1"/>
          <p:nvPr/>
        </p:nvSpPr>
        <p:spPr>
          <a:xfrm>
            <a:off x="4332855" y="12289245"/>
            <a:ext cx="42540702" cy="1757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981" i="1" dirty="0"/>
              <a:t>Notes</a:t>
            </a:r>
          </a:p>
          <a:p>
            <a:pPr algn="ctr"/>
            <a:endParaRPr lang="en-US" sz="5981" i="1" dirty="0"/>
          </a:p>
          <a:p>
            <a:r>
              <a:rPr lang="en-US" sz="5981" b="1" i="1" dirty="0"/>
              <a:t>1-  Attribute with </a:t>
            </a:r>
            <a:r>
              <a:rPr lang="en-US" sz="5981" b="1" i="1" u="sng" dirty="0"/>
              <a:t>Name</a:t>
            </a:r>
            <a:r>
              <a:rPr lang="en-US" sz="5981" b="1" i="1" dirty="0"/>
              <a:t> is primary key     2- Attribute with </a:t>
            </a:r>
            <a:r>
              <a:rPr lang="en-US" sz="5981" b="1" i="1" u="dashLong" dirty="0"/>
              <a:t>Name</a:t>
            </a:r>
            <a:r>
              <a:rPr lang="en-US" sz="5981" b="1" i="1" dirty="0"/>
              <a:t> is weak key      3- Multi Value Attribute created with separate entity</a:t>
            </a:r>
          </a:p>
          <a:p>
            <a:endParaRPr lang="en-US" sz="5981" b="1" i="1" dirty="0"/>
          </a:p>
          <a:p>
            <a:r>
              <a:rPr lang="en-US" sz="5981" b="1" i="1" dirty="0"/>
              <a:t>4-  on (one to one) relationship foreign key can put on any entity  any </a:t>
            </a:r>
            <a:r>
              <a:rPr lang="en-US" sz="5981" b="1" dirty="0"/>
              <a:t>Attribute</a:t>
            </a:r>
            <a:r>
              <a:rPr lang="en-US" sz="5981" b="1" i="1" dirty="0"/>
              <a:t> for relation put where foreign key put </a:t>
            </a:r>
          </a:p>
          <a:p>
            <a:r>
              <a:rPr lang="en-US" sz="5981" b="1" i="1" dirty="0"/>
              <a:t>If  there </a:t>
            </a:r>
            <a:r>
              <a:rPr lang="en-US" sz="5981" b="1" dirty="0"/>
              <a:t> participation recommend to put foreign key put on Partial participation( not on Total participation)</a:t>
            </a:r>
          </a:p>
          <a:p>
            <a:endParaRPr lang="en-US" sz="5981" b="1" i="1" dirty="0"/>
          </a:p>
          <a:p>
            <a:r>
              <a:rPr lang="en-US" sz="5981" b="1" i="1" dirty="0"/>
              <a:t>5-  on (one to many ) relationship foreign key put in entity with many any </a:t>
            </a:r>
            <a:r>
              <a:rPr lang="en-US" sz="5981" b="1" dirty="0"/>
              <a:t>Attribute</a:t>
            </a:r>
            <a:r>
              <a:rPr lang="en-US" sz="5981" b="1" i="1" dirty="0"/>
              <a:t> for relation put where foreign key put</a:t>
            </a:r>
          </a:p>
          <a:p>
            <a:endParaRPr lang="en-US" sz="5981" b="1" i="1" dirty="0"/>
          </a:p>
          <a:p>
            <a:r>
              <a:rPr lang="en-US" sz="5981" b="1" i="1" dirty="0"/>
              <a:t>6-  on (many to many ) relationship it is required mid-entity to join them where is has</a:t>
            </a:r>
          </a:p>
          <a:p>
            <a:r>
              <a:rPr lang="en-US" sz="5981" b="1" i="1" dirty="0"/>
              <a:t>foreign key reference each entity and  </a:t>
            </a:r>
            <a:r>
              <a:rPr lang="en-US" sz="5981" b="1" dirty="0"/>
              <a:t>Attribute</a:t>
            </a:r>
            <a:r>
              <a:rPr lang="en-US" sz="5981" b="1" i="1" dirty="0"/>
              <a:t> for relation </a:t>
            </a:r>
          </a:p>
          <a:p>
            <a:r>
              <a:rPr lang="en-US" sz="5981" b="1" i="1" dirty="0"/>
              <a:t>( the two foreign key and one attribute of the relation(if exists) be primary key)</a:t>
            </a:r>
          </a:p>
          <a:p>
            <a:endParaRPr lang="en-US" sz="5981" b="1" i="1" dirty="0"/>
          </a:p>
          <a:p>
            <a:r>
              <a:rPr lang="en-US" sz="5981" b="1" i="1" dirty="0"/>
              <a:t>7-  Weak entity take foreign key reference strong entity primary key </a:t>
            </a:r>
          </a:p>
          <a:p>
            <a:endParaRPr lang="en-US" sz="5981" b="1" i="1" dirty="0"/>
          </a:p>
          <a:p>
            <a:r>
              <a:rPr lang="en-US" sz="5981" b="1" i="1" dirty="0"/>
              <a:t>8-  for subtype entity it is has foreign key reference main entity primary key and </a:t>
            </a:r>
            <a:r>
              <a:rPr lang="en-US" sz="5981" b="1" dirty="0"/>
              <a:t>Attribute of subtype entity</a:t>
            </a:r>
            <a:endParaRPr lang="en-US" sz="5981" b="1" i="1" dirty="0"/>
          </a:p>
          <a:p>
            <a:endParaRPr lang="en-US" sz="5981" b="1" i="1" dirty="0"/>
          </a:p>
          <a:p>
            <a:endParaRPr lang="en-US" sz="5981" i="1" dirty="0"/>
          </a:p>
          <a:p>
            <a:endParaRPr lang="en-US" sz="5981" dirty="0"/>
          </a:p>
        </p:txBody>
      </p:sp>
    </p:spTree>
    <p:extLst>
      <p:ext uri="{BB962C8B-B14F-4D97-AF65-F5344CB8AC3E}">
        <p14:creationId xmlns:p14="http://schemas.microsoft.com/office/powerpoint/2010/main" val="370767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690</TotalTime>
  <Words>380</Words>
  <Application>Microsoft Office PowerPoint</Application>
  <PresentationFormat>Custom</PresentationFormat>
  <Paragraphs>149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University Account</dc:creator>
  <cp:lastModifiedBy>Mohammed hasan</cp:lastModifiedBy>
  <cp:revision>24</cp:revision>
  <dcterms:created xsi:type="dcterms:W3CDTF">2023-11-10T21:32:23Z</dcterms:created>
  <dcterms:modified xsi:type="dcterms:W3CDTF">2024-09-13T20:30:33Z</dcterms:modified>
</cp:coreProperties>
</file>