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86f5370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8386f5370e_2_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841772"/>
            <a:ext cx="7772400" cy="1790700"/>
          </a:xfrm>
          <a:prstGeom prst="rect">
            <a:avLst/>
          </a:prstGeom>
          <a:noFill/>
          <a:ln>
            <a:noFill/>
          </a:ln>
        </p:spPr>
        <p:txBody>
          <a:bodyPr anchorCtr="0" anchor="b" bIns="8725" lIns="17450" spcFirstLastPara="1" rIns="17450" wrap="square" tIns="8725">
            <a:noAutofit/>
          </a:bodyPr>
          <a:lstStyle>
            <a:lvl1pPr lvl="0" algn="ctr">
              <a:lnSpc>
                <a:spcPct val="90000"/>
              </a:lnSpc>
              <a:spcBef>
                <a:spcPts val="0"/>
              </a:spcBef>
              <a:spcAft>
                <a:spcPts val="0"/>
              </a:spcAft>
              <a:buClr>
                <a:schemeClr val="dk1"/>
              </a:buClr>
              <a:buSzPts val="5500"/>
              <a:buFont typeface="Calibri"/>
              <a:buNone/>
              <a:defRPr sz="55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58" name="Google Shape;58;p14"/>
          <p:cNvSpPr txBox="1"/>
          <p:nvPr>
            <p:ph idx="1" type="subTitle"/>
          </p:nvPr>
        </p:nvSpPr>
        <p:spPr>
          <a:xfrm>
            <a:off x="1143000" y="2701528"/>
            <a:ext cx="6858000" cy="1241822"/>
          </a:xfrm>
          <a:prstGeom prst="rect">
            <a:avLst/>
          </a:prstGeom>
          <a:noFill/>
          <a:ln>
            <a:noFill/>
          </a:ln>
        </p:spPr>
        <p:txBody>
          <a:bodyPr anchorCtr="0" anchor="t" bIns="8725" lIns="17450" spcFirstLastPara="1" rIns="17450" wrap="square" tIns="8725">
            <a:noAutofit/>
          </a:bodyPr>
          <a:lstStyle>
            <a:lvl1pPr lvl="0" algn="ctr">
              <a:lnSpc>
                <a:spcPct val="90000"/>
              </a:lnSpc>
              <a:spcBef>
                <a:spcPts val="900"/>
              </a:spcBef>
              <a:spcAft>
                <a:spcPts val="0"/>
              </a:spcAft>
              <a:buClr>
                <a:schemeClr val="dk1"/>
              </a:buClr>
              <a:buSzPts val="2200"/>
              <a:buNone/>
              <a:defRPr sz="2200"/>
            </a:lvl1pPr>
            <a:lvl2pPr lvl="1" algn="ctr">
              <a:lnSpc>
                <a:spcPct val="90000"/>
              </a:lnSpc>
              <a:spcBef>
                <a:spcPts val="500"/>
              </a:spcBef>
              <a:spcAft>
                <a:spcPts val="0"/>
              </a:spcAft>
              <a:buClr>
                <a:schemeClr val="dk1"/>
              </a:buClr>
              <a:buSzPts val="1800"/>
              <a:buNone/>
              <a:defRPr sz="1800"/>
            </a:lvl2pPr>
            <a:lvl3pPr lvl="2" algn="ctr">
              <a:lnSpc>
                <a:spcPct val="90000"/>
              </a:lnSpc>
              <a:spcBef>
                <a:spcPts val="500"/>
              </a:spcBef>
              <a:spcAft>
                <a:spcPts val="0"/>
              </a:spcAft>
              <a:buClr>
                <a:schemeClr val="dk1"/>
              </a:buClr>
              <a:buSzPts val="1700"/>
              <a:buNone/>
              <a:defRPr sz="1700"/>
            </a:lvl3pPr>
            <a:lvl4pPr lvl="3" algn="ctr">
              <a:lnSpc>
                <a:spcPct val="90000"/>
              </a:lnSpc>
              <a:spcBef>
                <a:spcPts val="500"/>
              </a:spcBef>
              <a:spcAft>
                <a:spcPts val="0"/>
              </a:spcAft>
              <a:buClr>
                <a:schemeClr val="dk1"/>
              </a:buClr>
              <a:buSzPts val="1500"/>
              <a:buNone/>
              <a:defRPr sz="1500"/>
            </a:lvl4pPr>
            <a:lvl5pPr lvl="4" algn="ctr">
              <a:lnSpc>
                <a:spcPct val="90000"/>
              </a:lnSpc>
              <a:spcBef>
                <a:spcPts val="500"/>
              </a:spcBef>
              <a:spcAft>
                <a:spcPts val="0"/>
              </a:spcAft>
              <a:buClr>
                <a:schemeClr val="dk1"/>
              </a:buClr>
              <a:buSzPts val="1500"/>
              <a:buNone/>
              <a:defRPr sz="1500"/>
            </a:lvl5pPr>
            <a:lvl6pPr lvl="5" algn="ctr">
              <a:lnSpc>
                <a:spcPct val="90000"/>
              </a:lnSpc>
              <a:spcBef>
                <a:spcPts val="500"/>
              </a:spcBef>
              <a:spcAft>
                <a:spcPts val="0"/>
              </a:spcAft>
              <a:buClr>
                <a:schemeClr val="dk1"/>
              </a:buClr>
              <a:buSzPts val="1500"/>
              <a:buNone/>
              <a:defRPr sz="1500"/>
            </a:lvl6pPr>
            <a:lvl7pPr lvl="6" algn="ctr">
              <a:lnSpc>
                <a:spcPct val="90000"/>
              </a:lnSpc>
              <a:spcBef>
                <a:spcPts val="500"/>
              </a:spcBef>
              <a:spcAft>
                <a:spcPts val="0"/>
              </a:spcAft>
              <a:buClr>
                <a:schemeClr val="dk1"/>
              </a:buClr>
              <a:buSzPts val="1500"/>
              <a:buNone/>
              <a:defRPr sz="1500"/>
            </a:lvl7pPr>
            <a:lvl8pPr lvl="7" algn="ctr">
              <a:lnSpc>
                <a:spcPct val="90000"/>
              </a:lnSpc>
              <a:spcBef>
                <a:spcPts val="500"/>
              </a:spcBef>
              <a:spcAft>
                <a:spcPts val="0"/>
              </a:spcAft>
              <a:buClr>
                <a:schemeClr val="dk1"/>
              </a:buClr>
              <a:buSzPts val="1500"/>
              <a:buNone/>
              <a:defRPr sz="1500"/>
            </a:lvl8pPr>
            <a:lvl9pPr lvl="8" algn="ctr">
              <a:lnSpc>
                <a:spcPct val="90000"/>
              </a:lnSpc>
              <a:spcBef>
                <a:spcPts val="500"/>
              </a:spcBef>
              <a:spcAft>
                <a:spcPts val="0"/>
              </a:spcAft>
              <a:buClr>
                <a:schemeClr val="dk1"/>
              </a:buClr>
              <a:buSzPts val="1500"/>
              <a:buNone/>
              <a:defRPr sz="1500"/>
            </a:lvl9pPr>
          </a:lstStyle>
          <a:p/>
        </p:txBody>
      </p:sp>
      <p:sp>
        <p:nvSpPr>
          <p:cNvPr id="59" name="Google Shape;59;p14"/>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0" name="Google Shape;60;p14"/>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1" name="Google Shape;61;p14"/>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5"/>
            <a:ext cx="7886700" cy="994172"/>
          </a:xfrm>
          <a:prstGeom prst="rect">
            <a:avLst/>
          </a:prstGeom>
          <a:noFill/>
          <a:ln>
            <a:noFill/>
          </a:ln>
        </p:spPr>
        <p:txBody>
          <a:bodyPr anchorCtr="0" anchor="ctr" bIns="8725" lIns="17450" spcFirstLastPara="1" rIns="17450" wrap="square" tIns="8725">
            <a:noAutofit/>
          </a:bodyPr>
          <a:lstStyle>
            <a:lvl1pPr lvl="0" algn="l">
              <a:lnSpc>
                <a:spcPct val="90000"/>
              </a:lnSpc>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64" name="Google Shape;64;p15"/>
          <p:cNvSpPr txBox="1"/>
          <p:nvPr>
            <p:ph idx="1" type="body"/>
          </p:nvPr>
        </p:nvSpPr>
        <p:spPr>
          <a:xfrm>
            <a:off x="628650" y="1369219"/>
            <a:ext cx="7886700" cy="3263503"/>
          </a:xfrm>
          <a:prstGeom prst="rect">
            <a:avLst/>
          </a:prstGeom>
          <a:noFill/>
          <a:ln>
            <a:noFill/>
          </a:ln>
        </p:spPr>
        <p:txBody>
          <a:bodyPr anchorCtr="0" anchor="t" bIns="8725" lIns="17450" spcFirstLastPara="1" rIns="17450" wrap="square" tIns="8725">
            <a:noAutofit/>
          </a:bodyPr>
          <a:lstStyle>
            <a:lvl1pPr indent="-247650" lvl="0" marL="457200" algn="l">
              <a:lnSpc>
                <a:spcPct val="90000"/>
              </a:lnSpc>
              <a:spcBef>
                <a:spcPts val="900"/>
              </a:spcBef>
              <a:spcAft>
                <a:spcPts val="0"/>
              </a:spcAft>
              <a:buClr>
                <a:schemeClr val="dk1"/>
              </a:buClr>
              <a:buSzPts val="300"/>
              <a:buChar char="•"/>
              <a:defRPr/>
            </a:lvl1pPr>
            <a:lvl2pPr indent="-247650" lvl="1" marL="914400" algn="l">
              <a:lnSpc>
                <a:spcPct val="90000"/>
              </a:lnSpc>
              <a:spcBef>
                <a:spcPts val="500"/>
              </a:spcBef>
              <a:spcAft>
                <a:spcPts val="0"/>
              </a:spcAft>
              <a:buClr>
                <a:schemeClr val="dk1"/>
              </a:buClr>
              <a:buSzPts val="300"/>
              <a:buChar char="•"/>
              <a:defRPr/>
            </a:lvl2pPr>
            <a:lvl3pPr indent="-247650" lvl="2" marL="1371600" algn="l">
              <a:lnSpc>
                <a:spcPct val="90000"/>
              </a:lnSpc>
              <a:spcBef>
                <a:spcPts val="500"/>
              </a:spcBef>
              <a:spcAft>
                <a:spcPts val="0"/>
              </a:spcAft>
              <a:buClr>
                <a:schemeClr val="dk1"/>
              </a:buClr>
              <a:buSzPts val="300"/>
              <a:buChar char="•"/>
              <a:defRPr/>
            </a:lvl3pPr>
            <a:lvl4pPr indent="-247650" lvl="3" marL="1828800" algn="l">
              <a:lnSpc>
                <a:spcPct val="90000"/>
              </a:lnSpc>
              <a:spcBef>
                <a:spcPts val="500"/>
              </a:spcBef>
              <a:spcAft>
                <a:spcPts val="0"/>
              </a:spcAft>
              <a:buClr>
                <a:schemeClr val="dk1"/>
              </a:buClr>
              <a:buSzPts val="300"/>
              <a:buChar char="•"/>
              <a:defRPr/>
            </a:lvl4pPr>
            <a:lvl5pPr indent="-247650" lvl="4" marL="2286000" algn="l">
              <a:lnSpc>
                <a:spcPct val="90000"/>
              </a:lnSpc>
              <a:spcBef>
                <a:spcPts val="500"/>
              </a:spcBef>
              <a:spcAft>
                <a:spcPts val="0"/>
              </a:spcAft>
              <a:buClr>
                <a:schemeClr val="dk1"/>
              </a:buClr>
              <a:buSzPts val="300"/>
              <a:buChar char="•"/>
              <a:defRPr/>
            </a:lvl5pPr>
            <a:lvl6pPr indent="-247650" lvl="5" marL="2743200" algn="l">
              <a:lnSpc>
                <a:spcPct val="90000"/>
              </a:lnSpc>
              <a:spcBef>
                <a:spcPts val="500"/>
              </a:spcBef>
              <a:spcAft>
                <a:spcPts val="0"/>
              </a:spcAft>
              <a:buClr>
                <a:schemeClr val="dk1"/>
              </a:buClr>
              <a:buSzPts val="300"/>
              <a:buChar char="•"/>
              <a:defRPr/>
            </a:lvl6pPr>
            <a:lvl7pPr indent="-247650" lvl="6" marL="3200400" algn="l">
              <a:lnSpc>
                <a:spcPct val="90000"/>
              </a:lnSpc>
              <a:spcBef>
                <a:spcPts val="500"/>
              </a:spcBef>
              <a:spcAft>
                <a:spcPts val="0"/>
              </a:spcAft>
              <a:buClr>
                <a:schemeClr val="dk1"/>
              </a:buClr>
              <a:buSzPts val="300"/>
              <a:buChar char="•"/>
              <a:defRPr/>
            </a:lvl7pPr>
            <a:lvl8pPr indent="-247650" lvl="7" marL="3657600" algn="l">
              <a:lnSpc>
                <a:spcPct val="90000"/>
              </a:lnSpc>
              <a:spcBef>
                <a:spcPts val="500"/>
              </a:spcBef>
              <a:spcAft>
                <a:spcPts val="0"/>
              </a:spcAft>
              <a:buClr>
                <a:schemeClr val="dk1"/>
              </a:buClr>
              <a:buSzPts val="300"/>
              <a:buChar char="•"/>
              <a:defRPr/>
            </a:lvl8pPr>
            <a:lvl9pPr indent="-247650" lvl="8" marL="4114800" algn="l">
              <a:lnSpc>
                <a:spcPct val="90000"/>
              </a:lnSpc>
              <a:spcBef>
                <a:spcPts val="500"/>
              </a:spcBef>
              <a:spcAft>
                <a:spcPts val="0"/>
              </a:spcAft>
              <a:buClr>
                <a:schemeClr val="dk1"/>
              </a:buClr>
              <a:buSzPts val="300"/>
              <a:buChar char="•"/>
              <a:defRPr/>
            </a:lvl9pPr>
          </a:lstStyle>
          <a:p/>
        </p:txBody>
      </p:sp>
      <p:sp>
        <p:nvSpPr>
          <p:cNvPr id="65" name="Google Shape;65;p15"/>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6" name="Google Shape;66;p15"/>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7" name="Google Shape;67;p15"/>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5"/>
            <a:ext cx="7886700" cy="2139553"/>
          </a:xfrm>
          <a:prstGeom prst="rect">
            <a:avLst/>
          </a:prstGeom>
          <a:noFill/>
          <a:ln>
            <a:noFill/>
          </a:ln>
        </p:spPr>
        <p:txBody>
          <a:bodyPr anchorCtr="0" anchor="b" bIns="8725" lIns="17450" spcFirstLastPara="1" rIns="17450" wrap="square" tIns="8725">
            <a:noAutofit/>
          </a:bodyPr>
          <a:lstStyle>
            <a:lvl1pPr lvl="0" algn="l">
              <a:lnSpc>
                <a:spcPct val="90000"/>
              </a:lnSpc>
              <a:spcBef>
                <a:spcPts val="0"/>
              </a:spcBef>
              <a:spcAft>
                <a:spcPts val="0"/>
              </a:spcAft>
              <a:buClr>
                <a:schemeClr val="dk1"/>
              </a:buClr>
              <a:buSzPts val="5500"/>
              <a:buFont typeface="Calibri"/>
              <a:buNone/>
              <a:defRPr sz="55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70" name="Google Shape;70;p16"/>
          <p:cNvSpPr txBox="1"/>
          <p:nvPr>
            <p:ph idx="1" type="body"/>
          </p:nvPr>
        </p:nvSpPr>
        <p:spPr>
          <a:xfrm>
            <a:off x="623888" y="3442098"/>
            <a:ext cx="7886700" cy="1125140"/>
          </a:xfrm>
          <a:prstGeom prst="rect">
            <a:avLst/>
          </a:prstGeom>
          <a:noFill/>
          <a:ln>
            <a:noFill/>
          </a:ln>
        </p:spPr>
        <p:txBody>
          <a:bodyPr anchorCtr="0" anchor="t" bIns="8725" lIns="17450" spcFirstLastPara="1" rIns="17450" wrap="square" tIns="8725">
            <a:noAutofit/>
          </a:bodyPr>
          <a:lstStyle>
            <a:lvl1pPr indent="-228600" lvl="0" marL="457200" algn="l">
              <a:lnSpc>
                <a:spcPct val="90000"/>
              </a:lnSpc>
              <a:spcBef>
                <a:spcPts val="900"/>
              </a:spcBef>
              <a:spcAft>
                <a:spcPts val="0"/>
              </a:spcAft>
              <a:buClr>
                <a:schemeClr val="dk1"/>
              </a:buClr>
              <a:buSzPts val="2200"/>
              <a:buNone/>
              <a:defRPr sz="2200">
                <a:solidFill>
                  <a:schemeClr val="dk1"/>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700"/>
              <a:buNone/>
              <a:defRPr sz="1700">
                <a:solidFill>
                  <a:srgbClr val="888888"/>
                </a:solidFill>
              </a:defRPr>
            </a:lvl3pPr>
            <a:lvl4pPr indent="-228600" lvl="3" marL="1828800" algn="l">
              <a:lnSpc>
                <a:spcPct val="90000"/>
              </a:lnSpc>
              <a:spcBef>
                <a:spcPts val="500"/>
              </a:spcBef>
              <a:spcAft>
                <a:spcPts val="0"/>
              </a:spcAft>
              <a:buClr>
                <a:srgbClr val="888888"/>
              </a:buClr>
              <a:buSzPts val="1500"/>
              <a:buNone/>
              <a:defRPr sz="1500">
                <a:solidFill>
                  <a:srgbClr val="888888"/>
                </a:solidFill>
              </a:defRPr>
            </a:lvl4pPr>
            <a:lvl5pPr indent="-228600" lvl="4" marL="2286000" algn="l">
              <a:lnSpc>
                <a:spcPct val="90000"/>
              </a:lnSpc>
              <a:spcBef>
                <a:spcPts val="500"/>
              </a:spcBef>
              <a:spcAft>
                <a:spcPts val="0"/>
              </a:spcAft>
              <a:buClr>
                <a:srgbClr val="888888"/>
              </a:buClr>
              <a:buSzPts val="1500"/>
              <a:buNone/>
              <a:defRPr sz="1500">
                <a:solidFill>
                  <a:srgbClr val="888888"/>
                </a:solidFill>
              </a:defRPr>
            </a:lvl5pPr>
            <a:lvl6pPr indent="-228600" lvl="5" marL="2743200" algn="l">
              <a:lnSpc>
                <a:spcPct val="90000"/>
              </a:lnSpc>
              <a:spcBef>
                <a:spcPts val="500"/>
              </a:spcBef>
              <a:spcAft>
                <a:spcPts val="0"/>
              </a:spcAft>
              <a:buClr>
                <a:srgbClr val="888888"/>
              </a:buClr>
              <a:buSzPts val="1500"/>
              <a:buNone/>
              <a:defRPr sz="1500">
                <a:solidFill>
                  <a:srgbClr val="888888"/>
                </a:solidFill>
              </a:defRPr>
            </a:lvl6pPr>
            <a:lvl7pPr indent="-228600" lvl="6" marL="3200400" algn="l">
              <a:lnSpc>
                <a:spcPct val="90000"/>
              </a:lnSpc>
              <a:spcBef>
                <a:spcPts val="500"/>
              </a:spcBef>
              <a:spcAft>
                <a:spcPts val="0"/>
              </a:spcAft>
              <a:buClr>
                <a:srgbClr val="888888"/>
              </a:buClr>
              <a:buSzPts val="1500"/>
              <a:buNone/>
              <a:defRPr sz="1500">
                <a:solidFill>
                  <a:srgbClr val="888888"/>
                </a:solidFill>
              </a:defRPr>
            </a:lvl7pPr>
            <a:lvl8pPr indent="-228600" lvl="7" marL="3657600" algn="l">
              <a:lnSpc>
                <a:spcPct val="90000"/>
              </a:lnSpc>
              <a:spcBef>
                <a:spcPts val="500"/>
              </a:spcBef>
              <a:spcAft>
                <a:spcPts val="0"/>
              </a:spcAft>
              <a:buClr>
                <a:srgbClr val="888888"/>
              </a:buClr>
              <a:buSzPts val="1500"/>
              <a:buNone/>
              <a:defRPr sz="1500">
                <a:solidFill>
                  <a:srgbClr val="888888"/>
                </a:solidFill>
              </a:defRPr>
            </a:lvl8pPr>
            <a:lvl9pPr indent="-228600" lvl="8" marL="4114800" algn="l">
              <a:lnSpc>
                <a:spcPct val="90000"/>
              </a:lnSpc>
              <a:spcBef>
                <a:spcPts val="500"/>
              </a:spcBef>
              <a:spcAft>
                <a:spcPts val="0"/>
              </a:spcAft>
              <a:buClr>
                <a:srgbClr val="888888"/>
              </a:buClr>
              <a:buSzPts val="1500"/>
              <a:buNone/>
              <a:defRPr sz="1500">
                <a:solidFill>
                  <a:srgbClr val="888888"/>
                </a:solidFill>
              </a:defRPr>
            </a:lvl9pPr>
          </a:lstStyle>
          <a:p/>
        </p:txBody>
      </p:sp>
      <p:sp>
        <p:nvSpPr>
          <p:cNvPr id="71" name="Google Shape;71;p16"/>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2" name="Google Shape;72;p16"/>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3" name="Google Shape;73;p16"/>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5"/>
            <a:ext cx="7886700" cy="994172"/>
          </a:xfrm>
          <a:prstGeom prst="rect">
            <a:avLst/>
          </a:prstGeom>
          <a:noFill/>
          <a:ln>
            <a:noFill/>
          </a:ln>
        </p:spPr>
        <p:txBody>
          <a:bodyPr anchorCtr="0" anchor="ctr" bIns="8725" lIns="17450" spcFirstLastPara="1" rIns="17450" wrap="square" tIns="8725">
            <a:noAutofit/>
          </a:bodyPr>
          <a:lstStyle>
            <a:lvl1pPr lvl="0" algn="l">
              <a:lnSpc>
                <a:spcPct val="90000"/>
              </a:lnSpc>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76" name="Google Shape;76;p17"/>
          <p:cNvSpPr txBox="1"/>
          <p:nvPr>
            <p:ph idx="1" type="body"/>
          </p:nvPr>
        </p:nvSpPr>
        <p:spPr>
          <a:xfrm>
            <a:off x="628650" y="1369219"/>
            <a:ext cx="3886200" cy="3263503"/>
          </a:xfrm>
          <a:prstGeom prst="rect">
            <a:avLst/>
          </a:prstGeom>
          <a:noFill/>
          <a:ln>
            <a:noFill/>
          </a:ln>
        </p:spPr>
        <p:txBody>
          <a:bodyPr anchorCtr="0" anchor="t" bIns="8725" lIns="17450" spcFirstLastPara="1" rIns="17450" wrap="square" tIns="8725">
            <a:noAutofit/>
          </a:bodyPr>
          <a:lstStyle>
            <a:lvl1pPr indent="-247650" lvl="0" marL="457200" algn="l">
              <a:lnSpc>
                <a:spcPct val="90000"/>
              </a:lnSpc>
              <a:spcBef>
                <a:spcPts val="900"/>
              </a:spcBef>
              <a:spcAft>
                <a:spcPts val="0"/>
              </a:spcAft>
              <a:buClr>
                <a:schemeClr val="dk1"/>
              </a:buClr>
              <a:buSzPts val="300"/>
              <a:buChar char="•"/>
              <a:defRPr/>
            </a:lvl1pPr>
            <a:lvl2pPr indent="-247650" lvl="1" marL="914400" algn="l">
              <a:lnSpc>
                <a:spcPct val="90000"/>
              </a:lnSpc>
              <a:spcBef>
                <a:spcPts val="500"/>
              </a:spcBef>
              <a:spcAft>
                <a:spcPts val="0"/>
              </a:spcAft>
              <a:buClr>
                <a:schemeClr val="dk1"/>
              </a:buClr>
              <a:buSzPts val="300"/>
              <a:buChar char="•"/>
              <a:defRPr/>
            </a:lvl2pPr>
            <a:lvl3pPr indent="-247650" lvl="2" marL="1371600" algn="l">
              <a:lnSpc>
                <a:spcPct val="90000"/>
              </a:lnSpc>
              <a:spcBef>
                <a:spcPts val="500"/>
              </a:spcBef>
              <a:spcAft>
                <a:spcPts val="0"/>
              </a:spcAft>
              <a:buClr>
                <a:schemeClr val="dk1"/>
              </a:buClr>
              <a:buSzPts val="300"/>
              <a:buChar char="•"/>
              <a:defRPr/>
            </a:lvl3pPr>
            <a:lvl4pPr indent="-247650" lvl="3" marL="1828800" algn="l">
              <a:lnSpc>
                <a:spcPct val="90000"/>
              </a:lnSpc>
              <a:spcBef>
                <a:spcPts val="500"/>
              </a:spcBef>
              <a:spcAft>
                <a:spcPts val="0"/>
              </a:spcAft>
              <a:buClr>
                <a:schemeClr val="dk1"/>
              </a:buClr>
              <a:buSzPts val="300"/>
              <a:buChar char="•"/>
              <a:defRPr/>
            </a:lvl4pPr>
            <a:lvl5pPr indent="-247650" lvl="4" marL="2286000" algn="l">
              <a:lnSpc>
                <a:spcPct val="90000"/>
              </a:lnSpc>
              <a:spcBef>
                <a:spcPts val="500"/>
              </a:spcBef>
              <a:spcAft>
                <a:spcPts val="0"/>
              </a:spcAft>
              <a:buClr>
                <a:schemeClr val="dk1"/>
              </a:buClr>
              <a:buSzPts val="300"/>
              <a:buChar char="•"/>
              <a:defRPr/>
            </a:lvl5pPr>
            <a:lvl6pPr indent="-247650" lvl="5" marL="2743200" algn="l">
              <a:lnSpc>
                <a:spcPct val="90000"/>
              </a:lnSpc>
              <a:spcBef>
                <a:spcPts val="500"/>
              </a:spcBef>
              <a:spcAft>
                <a:spcPts val="0"/>
              </a:spcAft>
              <a:buClr>
                <a:schemeClr val="dk1"/>
              </a:buClr>
              <a:buSzPts val="300"/>
              <a:buChar char="•"/>
              <a:defRPr/>
            </a:lvl6pPr>
            <a:lvl7pPr indent="-247650" lvl="6" marL="3200400" algn="l">
              <a:lnSpc>
                <a:spcPct val="90000"/>
              </a:lnSpc>
              <a:spcBef>
                <a:spcPts val="500"/>
              </a:spcBef>
              <a:spcAft>
                <a:spcPts val="0"/>
              </a:spcAft>
              <a:buClr>
                <a:schemeClr val="dk1"/>
              </a:buClr>
              <a:buSzPts val="300"/>
              <a:buChar char="•"/>
              <a:defRPr/>
            </a:lvl7pPr>
            <a:lvl8pPr indent="-247650" lvl="7" marL="3657600" algn="l">
              <a:lnSpc>
                <a:spcPct val="90000"/>
              </a:lnSpc>
              <a:spcBef>
                <a:spcPts val="500"/>
              </a:spcBef>
              <a:spcAft>
                <a:spcPts val="0"/>
              </a:spcAft>
              <a:buClr>
                <a:schemeClr val="dk1"/>
              </a:buClr>
              <a:buSzPts val="300"/>
              <a:buChar char="•"/>
              <a:defRPr/>
            </a:lvl8pPr>
            <a:lvl9pPr indent="-247650" lvl="8" marL="4114800" algn="l">
              <a:lnSpc>
                <a:spcPct val="90000"/>
              </a:lnSpc>
              <a:spcBef>
                <a:spcPts val="500"/>
              </a:spcBef>
              <a:spcAft>
                <a:spcPts val="0"/>
              </a:spcAft>
              <a:buClr>
                <a:schemeClr val="dk1"/>
              </a:buClr>
              <a:buSzPts val="300"/>
              <a:buChar char="•"/>
              <a:defRPr/>
            </a:lvl9pPr>
          </a:lstStyle>
          <a:p/>
        </p:txBody>
      </p:sp>
      <p:sp>
        <p:nvSpPr>
          <p:cNvPr id="77" name="Google Shape;77;p17"/>
          <p:cNvSpPr txBox="1"/>
          <p:nvPr>
            <p:ph idx="2" type="body"/>
          </p:nvPr>
        </p:nvSpPr>
        <p:spPr>
          <a:xfrm>
            <a:off x="4629150" y="1369219"/>
            <a:ext cx="3886200" cy="3263503"/>
          </a:xfrm>
          <a:prstGeom prst="rect">
            <a:avLst/>
          </a:prstGeom>
          <a:noFill/>
          <a:ln>
            <a:noFill/>
          </a:ln>
        </p:spPr>
        <p:txBody>
          <a:bodyPr anchorCtr="0" anchor="t" bIns="8725" lIns="17450" spcFirstLastPara="1" rIns="17450" wrap="square" tIns="8725">
            <a:noAutofit/>
          </a:bodyPr>
          <a:lstStyle>
            <a:lvl1pPr indent="-247650" lvl="0" marL="457200" algn="l">
              <a:lnSpc>
                <a:spcPct val="90000"/>
              </a:lnSpc>
              <a:spcBef>
                <a:spcPts val="900"/>
              </a:spcBef>
              <a:spcAft>
                <a:spcPts val="0"/>
              </a:spcAft>
              <a:buClr>
                <a:schemeClr val="dk1"/>
              </a:buClr>
              <a:buSzPts val="300"/>
              <a:buChar char="•"/>
              <a:defRPr/>
            </a:lvl1pPr>
            <a:lvl2pPr indent="-247650" lvl="1" marL="914400" algn="l">
              <a:lnSpc>
                <a:spcPct val="90000"/>
              </a:lnSpc>
              <a:spcBef>
                <a:spcPts val="500"/>
              </a:spcBef>
              <a:spcAft>
                <a:spcPts val="0"/>
              </a:spcAft>
              <a:buClr>
                <a:schemeClr val="dk1"/>
              </a:buClr>
              <a:buSzPts val="300"/>
              <a:buChar char="•"/>
              <a:defRPr/>
            </a:lvl2pPr>
            <a:lvl3pPr indent="-247650" lvl="2" marL="1371600" algn="l">
              <a:lnSpc>
                <a:spcPct val="90000"/>
              </a:lnSpc>
              <a:spcBef>
                <a:spcPts val="500"/>
              </a:spcBef>
              <a:spcAft>
                <a:spcPts val="0"/>
              </a:spcAft>
              <a:buClr>
                <a:schemeClr val="dk1"/>
              </a:buClr>
              <a:buSzPts val="300"/>
              <a:buChar char="•"/>
              <a:defRPr/>
            </a:lvl3pPr>
            <a:lvl4pPr indent="-247650" lvl="3" marL="1828800" algn="l">
              <a:lnSpc>
                <a:spcPct val="90000"/>
              </a:lnSpc>
              <a:spcBef>
                <a:spcPts val="500"/>
              </a:spcBef>
              <a:spcAft>
                <a:spcPts val="0"/>
              </a:spcAft>
              <a:buClr>
                <a:schemeClr val="dk1"/>
              </a:buClr>
              <a:buSzPts val="300"/>
              <a:buChar char="•"/>
              <a:defRPr/>
            </a:lvl4pPr>
            <a:lvl5pPr indent="-247650" lvl="4" marL="2286000" algn="l">
              <a:lnSpc>
                <a:spcPct val="90000"/>
              </a:lnSpc>
              <a:spcBef>
                <a:spcPts val="500"/>
              </a:spcBef>
              <a:spcAft>
                <a:spcPts val="0"/>
              </a:spcAft>
              <a:buClr>
                <a:schemeClr val="dk1"/>
              </a:buClr>
              <a:buSzPts val="300"/>
              <a:buChar char="•"/>
              <a:defRPr/>
            </a:lvl5pPr>
            <a:lvl6pPr indent="-247650" lvl="5" marL="2743200" algn="l">
              <a:lnSpc>
                <a:spcPct val="90000"/>
              </a:lnSpc>
              <a:spcBef>
                <a:spcPts val="500"/>
              </a:spcBef>
              <a:spcAft>
                <a:spcPts val="0"/>
              </a:spcAft>
              <a:buClr>
                <a:schemeClr val="dk1"/>
              </a:buClr>
              <a:buSzPts val="300"/>
              <a:buChar char="•"/>
              <a:defRPr/>
            </a:lvl6pPr>
            <a:lvl7pPr indent="-247650" lvl="6" marL="3200400" algn="l">
              <a:lnSpc>
                <a:spcPct val="90000"/>
              </a:lnSpc>
              <a:spcBef>
                <a:spcPts val="500"/>
              </a:spcBef>
              <a:spcAft>
                <a:spcPts val="0"/>
              </a:spcAft>
              <a:buClr>
                <a:schemeClr val="dk1"/>
              </a:buClr>
              <a:buSzPts val="300"/>
              <a:buChar char="•"/>
              <a:defRPr/>
            </a:lvl7pPr>
            <a:lvl8pPr indent="-247650" lvl="7" marL="3657600" algn="l">
              <a:lnSpc>
                <a:spcPct val="90000"/>
              </a:lnSpc>
              <a:spcBef>
                <a:spcPts val="500"/>
              </a:spcBef>
              <a:spcAft>
                <a:spcPts val="0"/>
              </a:spcAft>
              <a:buClr>
                <a:schemeClr val="dk1"/>
              </a:buClr>
              <a:buSzPts val="300"/>
              <a:buChar char="•"/>
              <a:defRPr/>
            </a:lvl8pPr>
            <a:lvl9pPr indent="-247650" lvl="8" marL="4114800" algn="l">
              <a:lnSpc>
                <a:spcPct val="90000"/>
              </a:lnSpc>
              <a:spcBef>
                <a:spcPts val="500"/>
              </a:spcBef>
              <a:spcAft>
                <a:spcPts val="0"/>
              </a:spcAft>
              <a:buClr>
                <a:schemeClr val="dk1"/>
              </a:buClr>
              <a:buSzPts val="300"/>
              <a:buChar char="•"/>
              <a:defRPr/>
            </a:lvl9pPr>
          </a:lstStyle>
          <a:p/>
        </p:txBody>
      </p:sp>
      <p:sp>
        <p:nvSpPr>
          <p:cNvPr id="78" name="Google Shape;78;p17"/>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9" name="Google Shape;79;p17"/>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0" name="Google Shape;80;p17"/>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5"/>
            <a:ext cx="7886700" cy="994172"/>
          </a:xfrm>
          <a:prstGeom prst="rect">
            <a:avLst/>
          </a:prstGeom>
          <a:noFill/>
          <a:ln>
            <a:noFill/>
          </a:ln>
        </p:spPr>
        <p:txBody>
          <a:bodyPr anchorCtr="0" anchor="ctr" bIns="8725" lIns="17450" spcFirstLastPara="1" rIns="17450" wrap="square" tIns="8725">
            <a:noAutofit/>
          </a:bodyPr>
          <a:lstStyle>
            <a:lvl1pPr lvl="0" algn="l">
              <a:lnSpc>
                <a:spcPct val="90000"/>
              </a:lnSpc>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83" name="Google Shape;83;p18"/>
          <p:cNvSpPr txBox="1"/>
          <p:nvPr>
            <p:ph idx="1" type="body"/>
          </p:nvPr>
        </p:nvSpPr>
        <p:spPr>
          <a:xfrm>
            <a:off x="629842" y="1260872"/>
            <a:ext cx="3868340" cy="617934"/>
          </a:xfrm>
          <a:prstGeom prst="rect">
            <a:avLst/>
          </a:prstGeom>
          <a:noFill/>
          <a:ln>
            <a:noFill/>
          </a:ln>
        </p:spPr>
        <p:txBody>
          <a:bodyPr anchorCtr="0" anchor="b" bIns="8725" lIns="17450" spcFirstLastPara="1" rIns="17450" wrap="square" tIns="8725">
            <a:noAutofit/>
          </a:bodyPr>
          <a:lstStyle>
            <a:lvl1pPr indent="-228600" lvl="0" marL="457200" algn="l">
              <a:lnSpc>
                <a:spcPct val="90000"/>
              </a:lnSpc>
              <a:spcBef>
                <a:spcPts val="900"/>
              </a:spcBef>
              <a:spcAft>
                <a:spcPts val="0"/>
              </a:spcAft>
              <a:buClr>
                <a:schemeClr val="dk1"/>
              </a:buClr>
              <a:buSzPts val="2200"/>
              <a:buNone/>
              <a:defRPr b="1" sz="2200"/>
            </a:lvl1pPr>
            <a:lvl2pPr indent="-228600" lvl="1" marL="914400" algn="l">
              <a:lnSpc>
                <a:spcPct val="90000"/>
              </a:lnSpc>
              <a:spcBef>
                <a:spcPts val="500"/>
              </a:spcBef>
              <a:spcAft>
                <a:spcPts val="0"/>
              </a:spcAft>
              <a:buClr>
                <a:schemeClr val="dk1"/>
              </a:buClr>
              <a:buSzPts val="1800"/>
              <a:buNone/>
              <a:defRPr b="1" sz="1800"/>
            </a:lvl2pPr>
            <a:lvl3pPr indent="-228600" lvl="2" marL="1371600" algn="l">
              <a:lnSpc>
                <a:spcPct val="90000"/>
              </a:lnSpc>
              <a:spcBef>
                <a:spcPts val="500"/>
              </a:spcBef>
              <a:spcAft>
                <a:spcPts val="0"/>
              </a:spcAft>
              <a:buClr>
                <a:schemeClr val="dk1"/>
              </a:buClr>
              <a:buSzPts val="1700"/>
              <a:buNone/>
              <a:defRPr b="1" sz="1700"/>
            </a:lvl3pPr>
            <a:lvl4pPr indent="-228600" lvl="3" marL="1828800" algn="l">
              <a:lnSpc>
                <a:spcPct val="90000"/>
              </a:lnSpc>
              <a:spcBef>
                <a:spcPts val="500"/>
              </a:spcBef>
              <a:spcAft>
                <a:spcPts val="0"/>
              </a:spcAft>
              <a:buClr>
                <a:schemeClr val="dk1"/>
              </a:buClr>
              <a:buSzPts val="1500"/>
              <a:buNone/>
              <a:defRPr b="1" sz="1500"/>
            </a:lvl4pPr>
            <a:lvl5pPr indent="-228600" lvl="4" marL="2286000" algn="l">
              <a:lnSpc>
                <a:spcPct val="90000"/>
              </a:lnSpc>
              <a:spcBef>
                <a:spcPts val="500"/>
              </a:spcBef>
              <a:spcAft>
                <a:spcPts val="0"/>
              </a:spcAft>
              <a:buClr>
                <a:schemeClr val="dk1"/>
              </a:buClr>
              <a:buSzPts val="1500"/>
              <a:buNone/>
              <a:defRPr b="1" sz="1500"/>
            </a:lvl5pPr>
            <a:lvl6pPr indent="-228600" lvl="5" marL="2743200" algn="l">
              <a:lnSpc>
                <a:spcPct val="90000"/>
              </a:lnSpc>
              <a:spcBef>
                <a:spcPts val="500"/>
              </a:spcBef>
              <a:spcAft>
                <a:spcPts val="0"/>
              </a:spcAft>
              <a:buClr>
                <a:schemeClr val="dk1"/>
              </a:buClr>
              <a:buSzPts val="1500"/>
              <a:buNone/>
              <a:defRPr b="1" sz="1500"/>
            </a:lvl6pPr>
            <a:lvl7pPr indent="-228600" lvl="6" marL="3200400" algn="l">
              <a:lnSpc>
                <a:spcPct val="90000"/>
              </a:lnSpc>
              <a:spcBef>
                <a:spcPts val="500"/>
              </a:spcBef>
              <a:spcAft>
                <a:spcPts val="0"/>
              </a:spcAft>
              <a:buClr>
                <a:schemeClr val="dk1"/>
              </a:buClr>
              <a:buSzPts val="1500"/>
              <a:buNone/>
              <a:defRPr b="1" sz="1500"/>
            </a:lvl7pPr>
            <a:lvl8pPr indent="-228600" lvl="7" marL="3657600" algn="l">
              <a:lnSpc>
                <a:spcPct val="90000"/>
              </a:lnSpc>
              <a:spcBef>
                <a:spcPts val="500"/>
              </a:spcBef>
              <a:spcAft>
                <a:spcPts val="0"/>
              </a:spcAft>
              <a:buClr>
                <a:schemeClr val="dk1"/>
              </a:buClr>
              <a:buSzPts val="1500"/>
              <a:buNone/>
              <a:defRPr b="1" sz="1500"/>
            </a:lvl8pPr>
            <a:lvl9pPr indent="-228600" lvl="8" marL="4114800" algn="l">
              <a:lnSpc>
                <a:spcPct val="90000"/>
              </a:lnSpc>
              <a:spcBef>
                <a:spcPts val="500"/>
              </a:spcBef>
              <a:spcAft>
                <a:spcPts val="0"/>
              </a:spcAft>
              <a:buClr>
                <a:schemeClr val="dk1"/>
              </a:buClr>
              <a:buSzPts val="1500"/>
              <a:buNone/>
              <a:defRPr b="1" sz="1500"/>
            </a:lvl9pPr>
          </a:lstStyle>
          <a:p/>
        </p:txBody>
      </p:sp>
      <p:sp>
        <p:nvSpPr>
          <p:cNvPr id="84" name="Google Shape;84;p18"/>
          <p:cNvSpPr txBox="1"/>
          <p:nvPr>
            <p:ph idx="2" type="body"/>
          </p:nvPr>
        </p:nvSpPr>
        <p:spPr>
          <a:xfrm>
            <a:off x="629842" y="1878806"/>
            <a:ext cx="3868340" cy="2763441"/>
          </a:xfrm>
          <a:prstGeom prst="rect">
            <a:avLst/>
          </a:prstGeom>
          <a:noFill/>
          <a:ln>
            <a:noFill/>
          </a:ln>
        </p:spPr>
        <p:txBody>
          <a:bodyPr anchorCtr="0" anchor="t" bIns="8725" lIns="17450" spcFirstLastPara="1" rIns="17450" wrap="square" tIns="8725">
            <a:noAutofit/>
          </a:bodyPr>
          <a:lstStyle>
            <a:lvl1pPr indent="-247650" lvl="0" marL="457200" algn="l">
              <a:lnSpc>
                <a:spcPct val="90000"/>
              </a:lnSpc>
              <a:spcBef>
                <a:spcPts val="900"/>
              </a:spcBef>
              <a:spcAft>
                <a:spcPts val="0"/>
              </a:spcAft>
              <a:buClr>
                <a:schemeClr val="dk1"/>
              </a:buClr>
              <a:buSzPts val="300"/>
              <a:buChar char="•"/>
              <a:defRPr/>
            </a:lvl1pPr>
            <a:lvl2pPr indent="-247650" lvl="1" marL="914400" algn="l">
              <a:lnSpc>
                <a:spcPct val="90000"/>
              </a:lnSpc>
              <a:spcBef>
                <a:spcPts val="500"/>
              </a:spcBef>
              <a:spcAft>
                <a:spcPts val="0"/>
              </a:spcAft>
              <a:buClr>
                <a:schemeClr val="dk1"/>
              </a:buClr>
              <a:buSzPts val="300"/>
              <a:buChar char="•"/>
              <a:defRPr/>
            </a:lvl2pPr>
            <a:lvl3pPr indent="-247650" lvl="2" marL="1371600" algn="l">
              <a:lnSpc>
                <a:spcPct val="90000"/>
              </a:lnSpc>
              <a:spcBef>
                <a:spcPts val="500"/>
              </a:spcBef>
              <a:spcAft>
                <a:spcPts val="0"/>
              </a:spcAft>
              <a:buClr>
                <a:schemeClr val="dk1"/>
              </a:buClr>
              <a:buSzPts val="300"/>
              <a:buChar char="•"/>
              <a:defRPr/>
            </a:lvl3pPr>
            <a:lvl4pPr indent="-247650" lvl="3" marL="1828800" algn="l">
              <a:lnSpc>
                <a:spcPct val="90000"/>
              </a:lnSpc>
              <a:spcBef>
                <a:spcPts val="500"/>
              </a:spcBef>
              <a:spcAft>
                <a:spcPts val="0"/>
              </a:spcAft>
              <a:buClr>
                <a:schemeClr val="dk1"/>
              </a:buClr>
              <a:buSzPts val="300"/>
              <a:buChar char="•"/>
              <a:defRPr/>
            </a:lvl4pPr>
            <a:lvl5pPr indent="-247650" lvl="4" marL="2286000" algn="l">
              <a:lnSpc>
                <a:spcPct val="90000"/>
              </a:lnSpc>
              <a:spcBef>
                <a:spcPts val="500"/>
              </a:spcBef>
              <a:spcAft>
                <a:spcPts val="0"/>
              </a:spcAft>
              <a:buClr>
                <a:schemeClr val="dk1"/>
              </a:buClr>
              <a:buSzPts val="300"/>
              <a:buChar char="•"/>
              <a:defRPr/>
            </a:lvl5pPr>
            <a:lvl6pPr indent="-247650" lvl="5" marL="2743200" algn="l">
              <a:lnSpc>
                <a:spcPct val="90000"/>
              </a:lnSpc>
              <a:spcBef>
                <a:spcPts val="500"/>
              </a:spcBef>
              <a:spcAft>
                <a:spcPts val="0"/>
              </a:spcAft>
              <a:buClr>
                <a:schemeClr val="dk1"/>
              </a:buClr>
              <a:buSzPts val="300"/>
              <a:buChar char="•"/>
              <a:defRPr/>
            </a:lvl6pPr>
            <a:lvl7pPr indent="-247650" lvl="6" marL="3200400" algn="l">
              <a:lnSpc>
                <a:spcPct val="90000"/>
              </a:lnSpc>
              <a:spcBef>
                <a:spcPts val="500"/>
              </a:spcBef>
              <a:spcAft>
                <a:spcPts val="0"/>
              </a:spcAft>
              <a:buClr>
                <a:schemeClr val="dk1"/>
              </a:buClr>
              <a:buSzPts val="300"/>
              <a:buChar char="•"/>
              <a:defRPr/>
            </a:lvl7pPr>
            <a:lvl8pPr indent="-247650" lvl="7" marL="3657600" algn="l">
              <a:lnSpc>
                <a:spcPct val="90000"/>
              </a:lnSpc>
              <a:spcBef>
                <a:spcPts val="500"/>
              </a:spcBef>
              <a:spcAft>
                <a:spcPts val="0"/>
              </a:spcAft>
              <a:buClr>
                <a:schemeClr val="dk1"/>
              </a:buClr>
              <a:buSzPts val="300"/>
              <a:buChar char="•"/>
              <a:defRPr/>
            </a:lvl8pPr>
            <a:lvl9pPr indent="-247650" lvl="8" marL="4114800" algn="l">
              <a:lnSpc>
                <a:spcPct val="90000"/>
              </a:lnSpc>
              <a:spcBef>
                <a:spcPts val="500"/>
              </a:spcBef>
              <a:spcAft>
                <a:spcPts val="0"/>
              </a:spcAft>
              <a:buClr>
                <a:schemeClr val="dk1"/>
              </a:buClr>
              <a:buSzPts val="3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8725" lIns="17450" spcFirstLastPara="1" rIns="17450" wrap="square" tIns="8725">
            <a:noAutofit/>
          </a:bodyPr>
          <a:lstStyle>
            <a:lvl1pPr indent="-228600" lvl="0" marL="457200" algn="l">
              <a:lnSpc>
                <a:spcPct val="90000"/>
              </a:lnSpc>
              <a:spcBef>
                <a:spcPts val="900"/>
              </a:spcBef>
              <a:spcAft>
                <a:spcPts val="0"/>
              </a:spcAft>
              <a:buClr>
                <a:schemeClr val="dk1"/>
              </a:buClr>
              <a:buSzPts val="2200"/>
              <a:buNone/>
              <a:defRPr b="1" sz="2200"/>
            </a:lvl1pPr>
            <a:lvl2pPr indent="-228600" lvl="1" marL="914400" algn="l">
              <a:lnSpc>
                <a:spcPct val="90000"/>
              </a:lnSpc>
              <a:spcBef>
                <a:spcPts val="500"/>
              </a:spcBef>
              <a:spcAft>
                <a:spcPts val="0"/>
              </a:spcAft>
              <a:buClr>
                <a:schemeClr val="dk1"/>
              </a:buClr>
              <a:buSzPts val="1800"/>
              <a:buNone/>
              <a:defRPr b="1" sz="1800"/>
            </a:lvl2pPr>
            <a:lvl3pPr indent="-228600" lvl="2" marL="1371600" algn="l">
              <a:lnSpc>
                <a:spcPct val="90000"/>
              </a:lnSpc>
              <a:spcBef>
                <a:spcPts val="500"/>
              </a:spcBef>
              <a:spcAft>
                <a:spcPts val="0"/>
              </a:spcAft>
              <a:buClr>
                <a:schemeClr val="dk1"/>
              </a:buClr>
              <a:buSzPts val="1700"/>
              <a:buNone/>
              <a:defRPr b="1" sz="1700"/>
            </a:lvl3pPr>
            <a:lvl4pPr indent="-228600" lvl="3" marL="1828800" algn="l">
              <a:lnSpc>
                <a:spcPct val="90000"/>
              </a:lnSpc>
              <a:spcBef>
                <a:spcPts val="500"/>
              </a:spcBef>
              <a:spcAft>
                <a:spcPts val="0"/>
              </a:spcAft>
              <a:buClr>
                <a:schemeClr val="dk1"/>
              </a:buClr>
              <a:buSzPts val="1500"/>
              <a:buNone/>
              <a:defRPr b="1" sz="1500"/>
            </a:lvl4pPr>
            <a:lvl5pPr indent="-228600" lvl="4" marL="2286000" algn="l">
              <a:lnSpc>
                <a:spcPct val="90000"/>
              </a:lnSpc>
              <a:spcBef>
                <a:spcPts val="500"/>
              </a:spcBef>
              <a:spcAft>
                <a:spcPts val="0"/>
              </a:spcAft>
              <a:buClr>
                <a:schemeClr val="dk1"/>
              </a:buClr>
              <a:buSzPts val="1500"/>
              <a:buNone/>
              <a:defRPr b="1" sz="1500"/>
            </a:lvl5pPr>
            <a:lvl6pPr indent="-228600" lvl="5" marL="2743200" algn="l">
              <a:lnSpc>
                <a:spcPct val="90000"/>
              </a:lnSpc>
              <a:spcBef>
                <a:spcPts val="500"/>
              </a:spcBef>
              <a:spcAft>
                <a:spcPts val="0"/>
              </a:spcAft>
              <a:buClr>
                <a:schemeClr val="dk1"/>
              </a:buClr>
              <a:buSzPts val="1500"/>
              <a:buNone/>
              <a:defRPr b="1" sz="1500"/>
            </a:lvl6pPr>
            <a:lvl7pPr indent="-228600" lvl="6" marL="3200400" algn="l">
              <a:lnSpc>
                <a:spcPct val="90000"/>
              </a:lnSpc>
              <a:spcBef>
                <a:spcPts val="500"/>
              </a:spcBef>
              <a:spcAft>
                <a:spcPts val="0"/>
              </a:spcAft>
              <a:buClr>
                <a:schemeClr val="dk1"/>
              </a:buClr>
              <a:buSzPts val="1500"/>
              <a:buNone/>
              <a:defRPr b="1" sz="1500"/>
            </a:lvl7pPr>
            <a:lvl8pPr indent="-228600" lvl="7" marL="3657600" algn="l">
              <a:lnSpc>
                <a:spcPct val="90000"/>
              </a:lnSpc>
              <a:spcBef>
                <a:spcPts val="500"/>
              </a:spcBef>
              <a:spcAft>
                <a:spcPts val="0"/>
              </a:spcAft>
              <a:buClr>
                <a:schemeClr val="dk1"/>
              </a:buClr>
              <a:buSzPts val="1500"/>
              <a:buNone/>
              <a:defRPr b="1" sz="1500"/>
            </a:lvl8pPr>
            <a:lvl9pPr indent="-228600" lvl="8" marL="4114800" algn="l">
              <a:lnSpc>
                <a:spcPct val="90000"/>
              </a:lnSpc>
              <a:spcBef>
                <a:spcPts val="500"/>
              </a:spcBef>
              <a:spcAft>
                <a:spcPts val="0"/>
              </a:spcAft>
              <a:buClr>
                <a:schemeClr val="dk1"/>
              </a:buClr>
              <a:buSzPts val="1500"/>
              <a:buNone/>
              <a:defRPr b="1" sz="15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8725" lIns="17450" spcFirstLastPara="1" rIns="17450" wrap="square" tIns="8725">
            <a:noAutofit/>
          </a:bodyPr>
          <a:lstStyle>
            <a:lvl1pPr indent="-247650" lvl="0" marL="457200" algn="l">
              <a:lnSpc>
                <a:spcPct val="90000"/>
              </a:lnSpc>
              <a:spcBef>
                <a:spcPts val="900"/>
              </a:spcBef>
              <a:spcAft>
                <a:spcPts val="0"/>
              </a:spcAft>
              <a:buClr>
                <a:schemeClr val="dk1"/>
              </a:buClr>
              <a:buSzPts val="300"/>
              <a:buChar char="•"/>
              <a:defRPr/>
            </a:lvl1pPr>
            <a:lvl2pPr indent="-247650" lvl="1" marL="914400" algn="l">
              <a:lnSpc>
                <a:spcPct val="90000"/>
              </a:lnSpc>
              <a:spcBef>
                <a:spcPts val="500"/>
              </a:spcBef>
              <a:spcAft>
                <a:spcPts val="0"/>
              </a:spcAft>
              <a:buClr>
                <a:schemeClr val="dk1"/>
              </a:buClr>
              <a:buSzPts val="300"/>
              <a:buChar char="•"/>
              <a:defRPr/>
            </a:lvl2pPr>
            <a:lvl3pPr indent="-247650" lvl="2" marL="1371600" algn="l">
              <a:lnSpc>
                <a:spcPct val="90000"/>
              </a:lnSpc>
              <a:spcBef>
                <a:spcPts val="500"/>
              </a:spcBef>
              <a:spcAft>
                <a:spcPts val="0"/>
              </a:spcAft>
              <a:buClr>
                <a:schemeClr val="dk1"/>
              </a:buClr>
              <a:buSzPts val="300"/>
              <a:buChar char="•"/>
              <a:defRPr/>
            </a:lvl3pPr>
            <a:lvl4pPr indent="-247650" lvl="3" marL="1828800" algn="l">
              <a:lnSpc>
                <a:spcPct val="90000"/>
              </a:lnSpc>
              <a:spcBef>
                <a:spcPts val="500"/>
              </a:spcBef>
              <a:spcAft>
                <a:spcPts val="0"/>
              </a:spcAft>
              <a:buClr>
                <a:schemeClr val="dk1"/>
              </a:buClr>
              <a:buSzPts val="300"/>
              <a:buChar char="•"/>
              <a:defRPr/>
            </a:lvl4pPr>
            <a:lvl5pPr indent="-247650" lvl="4" marL="2286000" algn="l">
              <a:lnSpc>
                <a:spcPct val="90000"/>
              </a:lnSpc>
              <a:spcBef>
                <a:spcPts val="500"/>
              </a:spcBef>
              <a:spcAft>
                <a:spcPts val="0"/>
              </a:spcAft>
              <a:buClr>
                <a:schemeClr val="dk1"/>
              </a:buClr>
              <a:buSzPts val="300"/>
              <a:buChar char="•"/>
              <a:defRPr/>
            </a:lvl5pPr>
            <a:lvl6pPr indent="-247650" lvl="5" marL="2743200" algn="l">
              <a:lnSpc>
                <a:spcPct val="90000"/>
              </a:lnSpc>
              <a:spcBef>
                <a:spcPts val="500"/>
              </a:spcBef>
              <a:spcAft>
                <a:spcPts val="0"/>
              </a:spcAft>
              <a:buClr>
                <a:schemeClr val="dk1"/>
              </a:buClr>
              <a:buSzPts val="300"/>
              <a:buChar char="•"/>
              <a:defRPr/>
            </a:lvl6pPr>
            <a:lvl7pPr indent="-247650" lvl="6" marL="3200400" algn="l">
              <a:lnSpc>
                <a:spcPct val="90000"/>
              </a:lnSpc>
              <a:spcBef>
                <a:spcPts val="500"/>
              </a:spcBef>
              <a:spcAft>
                <a:spcPts val="0"/>
              </a:spcAft>
              <a:buClr>
                <a:schemeClr val="dk1"/>
              </a:buClr>
              <a:buSzPts val="300"/>
              <a:buChar char="•"/>
              <a:defRPr/>
            </a:lvl7pPr>
            <a:lvl8pPr indent="-247650" lvl="7" marL="3657600" algn="l">
              <a:lnSpc>
                <a:spcPct val="90000"/>
              </a:lnSpc>
              <a:spcBef>
                <a:spcPts val="500"/>
              </a:spcBef>
              <a:spcAft>
                <a:spcPts val="0"/>
              </a:spcAft>
              <a:buClr>
                <a:schemeClr val="dk1"/>
              </a:buClr>
              <a:buSzPts val="300"/>
              <a:buChar char="•"/>
              <a:defRPr/>
            </a:lvl8pPr>
            <a:lvl9pPr indent="-247650" lvl="8" marL="4114800" algn="l">
              <a:lnSpc>
                <a:spcPct val="90000"/>
              </a:lnSpc>
              <a:spcBef>
                <a:spcPts val="500"/>
              </a:spcBef>
              <a:spcAft>
                <a:spcPts val="0"/>
              </a:spcAft>
              <a:buClr>
                <a:schemeClr val="dk1"/>
              </a:buClr>
              <a:buSzPts val="300"/>
              <a:buChar char="•"/>
              <a:defRPr/>
            </a:lvl9pPr>
          </a:lstStyle>
          <a:p/>
        </p:txBody>
      </p:sp>
      <p:sp>
        <p:nvSpPr>
          <p:cNvPr id="87" name="Google Shape;87;p18"/>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8" name="Google Shape;88;p18"/>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9" name="Google Shape;89;p18"/>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5"/>
            <a:ext cx="7886700" cy="994172"/>
          </a:xfrm>
          <a:prstGeom prst="rect">
            <a:avLst/>
          </a:prstGeom>
          <a:noFill/>
          <a:ln>
            <a:noFill/>
          </a:ln>
        </p:spPr>
        <p:txBody>
          <a:bodyPr anchorCtr="0" anchor="ctr" bIns="8725" lIns="17450" spcFirstLastPara="1" rIns="17450" wrap="square" tIns="8725">
            <a:noAutofit/>
          </a:bodyPr>
          <a:lstStyle>
            <a:lvl1pPr lvl="0" algn="l">
              <a:lnSpc>
                <a:spcPct val="90000"/>
              </a:lnSpc>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92" name="Google Shape;92;p19"/>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3" name="Google Shape;93;p19"/>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4" name="Google Shape;94;p19"/>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7" name="Google Shape;97;p20"/>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8" name="Google Shape;98;p20"/>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8725" lIns="17450" spcFirstLastPara="1" rIns="17450" wrap="square" tIns="8725">
            <a:noAutofit/>
          </a:bodyPr>
          <a:lstStyle>
            <a:lvl1pPr lvl="0" algn="l">
              <a:lnSpc>
                <a:spcPct val="90000"/>
              </a:lnSpc>
              <a:spcBef>
                <a:spcPts val="0"/>
              </a:spcBef>
              <a:spcAft>
                <a:spcPts val="0"/>
              </a:spcAft>
              <a:buClr>
                <a:schemeClr val="dk1"/>
              </a:buClr>
              <a:buSzPts val="2900"/>
              <a:buFont typeface="Calibri"/>
              <a:buNone/>
              <a:defRPr sz="29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01" name="Google Shape;101;p21"/>
          <p:cNvSpPr txBox="1"/>
          <p:nvPr>
            <p:ph idx="1" type="body"/>
          </p:nvPr>
        </p:nvSpPr>
        <p:spPr>
          <a:xfrm>
            <a:off x="3887391" y="740570"/>
            <a:ext cx="4629150" cy="3655219"/>
          </a:xfrm>
          <a:prstGeom prst="rect">
            <a:avLst/>
          </a:prstGeom>
          <a:noFill/>
          <a:ln>
            <a:noFill/>
          </a:ln>
        </p:spPr>
        <p:txBody>
          <a:bodyPr anchorCtr="0" anchor="t" bIns="8725" lIns="17450" spcFirstLastPara="1" rIns="17450" wrap="square" tIns="8725">
            <a:noAutofit/>
          </a:bodyPr>
          <a:lstStyle>
            <a:lvl1pPr indent="-412750" lvl="0" marL="457200" algn="l">
              <a:lnSpc>
                <a:spcPct val="90000"/>
              </a:lnSpc>
              <a:spcBef>
                <a:spcPts val="900"/>
              </a:spcBef>
              <a:spcAft>
                <a:spcPts val="0"/>
              </a:spcAft>
              <a:buClr>
                <a:schemeClr val="dk1"/>
              </a:buClr>
              <a:buSzPts val="2900"/>
              <a:buChar char="•"/>
              <a:defRPr sz="2900"/>
            </a:lvl1pPr>
            <a:lvl2pPr indent="-393700" lvl="1" marL="914400" algn="l">
              <a:lnSpc>
                <a:spcPct val="90000"/>
              </a:lnSpc>
              <a:spcBef>
                <a:spcPts val="500"/>
              </a:spcBef>
              <a:spcAft>
                <a:spcPts val="0"/>
              </a:spcAft>
              <a:buClr>
                <a:schemeClr val="dk1"/>
              </a:buClr>
              <a:buSzPts val="2600"/>
              <a:buChar char="•"/>
              <a:defRPr sz="2600"/>
            </a:lvl2pPr>
            <a:lvl3pPr indent="-368300" lvl="2" marL="1371600" algn="l">
              <a:lnSpc>
                <a:spcPct val="90000"/>
              </a:lnSpc>
              <a:spcBef>
                <a:spcPts val="500"/>
              </a:spcBef>
              <a:spcAft>
                <a:spcPts val="0"/>
              </a:spcAft>
              <a:buClr>
                <a:schemeClr val="dk1"/>
              </a:buClr>
              <a:buSzPts val="2200"/>
              <a:buChar char="•"/>
              <a:defRPr sz="22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sz="1800"/>
            </a:lvl6pPr>
            <a:lvl7pPr indent="-342900" lvl="6" marL="3200400" algn="l">
              <a:lnSpc>
                <a:spcPct val="90000"/>
              </a:lnSpc>
              <a:spcBef>
                <a:spcPts val="500"/>
              </a:spcBef>
              <a:spcAft>
                <a:spcPts val="0"/>
              </a:spcAft>
              <a:buClr>
                <a:schemeClr val="dk1"/>
              </a:buClr>
              <a:buSzPts val="1800"/>
              <a:buChar char="•"/>
              <a:defRPr sz="1800"/>
            </a:lvl7pPr>
            <a:lvl8pPr indent="-342900" lvl="7" marL="3657600" algn="l">
              <a:lnSpc>
                <a:spcPct val="90000"/>
              </a:lnSpc>
              <a:spcBef>
                <a:spcPts val="500"/>
              </a:spcBef>
              <a:spcAft>
                <a:spcPts val="0"/>
              </a:spcAft>
              <a:buClr>
                <a:schemeClr val="dk1"/>
              </a:buClr>
              <a:buSzPts val="1800"/>
              <a:buChar char="•"/>
              <a:defRPr sz="1800"/>
            </a:lvl8pPr>
            <a:lvl9pPr indent="-342900" lvl="8" marL="4114800" algn="l">
              <a:lnSpc>
                <a:spcPct val="90000"/>
              </a:lnSpc>
              <a:spcBef>
                <a:spcPts val="500"/>
              </a:spcBef>
              <a:spcAft>
                <a:spcPts val="0"/>
              </a:spcAft>
              <a:buClr>
                <a:schemeClr val="dk1"/>
              </a:buClr>
              <a:buSzPts val="1800"/>
              <a:buChar char="•"/>
              <a:defRPr sz="18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8725" lIns="17450" spcFirstLastPara="1" rIns="17450" wrap="square" tIns="8725">
            <a:noAutofit/>
          </a:bodyPr>
          <a:lstStyle>
            <a:lvl1pPr indent="-228600" lvl="0" marL="457200" algn="l">
              <a:lnSpc>
                <a:spcPct val="90000"/>
              </a:lnSpc>
              <a:spcBef>
                <a:spcPts val="900"/>
              </a:spcBef>
              <a:spcAft>
                <a:spcPts val="0"/>
              </a:spcAft>
              <a:buClr>
                <a:schemeClr val="dk1"/>
              </a:buClr>
              <a:buSzPts val="1500"/>
              <a:buNone/>
              <a:defRPr sz="1500"/>
            </a:lvl1pPr>
            <a:lvl2pPr indent="-228600" lvl="1" marL="914400" algn="l">
              <a:lnSpc>
                <a:spcPct val="90000"/>
              </a:lnSpc>
              <a:spcBef>
                <a:spcPts val="500"/>
              </a:spcBef>
              <a:spcAft>
                <a:spcPts val="0"/>
              </a:spcAft>
              <a:buClr>
                <a:schemeClr val="dk1"/>
              </a:buClr>
              <a:buSzPts val="1300"/>
              <a:buNone/>
              <a:defRPr sz="13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03" name="Google Shape;103;p21"/>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4" name="Google Shape;104;p21"/>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5" name="Google Shape;105;p21"/>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8725" lIns="17450" spcFirstLastPara="1" rIns="17450" wrap="square" tIns="8725">
            <a:noAutofit/>
          </a:bodyPr>
          <a:lstStyle>
            <a:lvl1pPr lvl="0" algn="l">
              <a:lnSpc>
                <a:spcPct val="90000"/>
              </a:lnSpc>
              <a:spcBef>
                <a:spcPts val="0"/>
              </a:spcBef>
              <a:spcAft>
                <a:spcPts val="0"/>
              </a:spcAft>
              <a:buClr>
                <a:schemeClr val="dk1"/>
              </a:buClr>
              <a:buSzPts val="2900"/>
              <a:buFont typeface="Calibri"/>
              <a:buNone/>
              <a:defRPr sz="29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08" name="Google Shape;108;p22"/>
          <p:cNvSpPr/>
          <p:nvPr>
            <p:ph idx="2" type="pic"/>
          </p:nvPr>
        </p:nvSpPr>
        <p:spPr>
          <a:xfrm>
            <a:off x="3887391" y="740570"/>
            <a:ext cx="4629150" cy="3655219"/>
          </a:xfrm>
          <a:prstGeom prst="rect">
            <a:avLst/>
          </a:prstGeom>
          <a:noFill/>
          <a:ln>
            <a:noFill/>
          </a:ln>
        </p:spPr>
        <p:txBody>
          <a:bodyPr anchorCtr="0" anchor="t" bIns="8725" lIns="17450" spcFirstLastPara="1" rIns="17450" wrap="square" tIns="8725">
            <a:noAutofit/>
          </a:bodyPr>
          <a:lstStyle>
            <a:lvl1pPr lvl="0" marR="0" rtl="0" algn="l">
              <a:lnSpc>
                <a:spcPct val="90000"/>
              </a:lnSpc>
              <a:spcBef>
                <a:spcPts val="90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600"/>
              <a:buFont typeface="Arial"/>
              <a:buNone/>
              <a:defRPr b="0" i="0" sz="26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8725" lIns="17450" spcFirstLastPara="1" rIns="17450" wrap="square" tIns="8725">
            <a:noAutofit/>
          </a:bodyPr>
          <a:lstStyle>
            <a:lvl1pPr indent="-228600" lvl="0" marL="457200" algn="l">
              <a:lnSpc>
                <a:spcPct val="90000"/>
              </a:lnSpc>
              <a:spcBef>
                <a:spcPts val="900"/>
              </a:spcBef>
              <a:spcAft>
                <a:spcPts val="0"/>
              </a:spcAft>
              <a:buClr>
                <a:schemeClr val="dk1"/>
              </a:buClr>
              <a:buSzPts val="1500"/>
              <a:buNone/>
              <a:defRPr sz="1500"/>
            </a:lvl1pPr>
            <a:lvl2pPr indent="-228600" lvl="1" marL="914400" algn="l">
              <a:lnSpc>
                <a:spcPct val="90000"/>
              </a:lnSpc>
              <a:spcBef>
                <a:spcPts val="500"/>
              </a:spcBef>
              <a:spcAft>
                <a:spcPts val="0"/>
              </a:spcAft>
              <a:buClr>
                <a:schemeClr val="dk1"/>
              </a:buClr>
              <a:buSzPts val="1300"/>
              <a:buNone/>
              <a:defRPr sz="13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0" name="Google Shape;110;p22"/>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1" name="Google Shape;111;p22"/>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2" name="Google Shape;112;p22"/>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5"/>
            <a:ext cx="7886700" cy="994172"/>
          </a:xfrm>
          <a:prstGeom prst="rect">
            <a:avLst/>
          </a:prstGeom>
          <a:noFill/>
          <a:ln>
            <a:noFill/>
          </a:ln>
        </p:spPr>
        <p:txBody>
          <a:bodyPr anchorCtr="0" anchor="ctr" bIns="8725" lIns="17450" spcFirstLastPara="1" rIns="17450" wrap="square" tIns="8725">
            <a:noAutofit/>
          </a:bodyPr>
          <a:lstStyle>
            <a:lvl1pPr lvl="0" algn="l">
              <a:lnSpc>
                <a:spcPct val="90000"/>
              </a:lnSpc>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15" name="Google Shape;115;p23"/>
          <p:cNvSpPr txBox="1"/>
          <p:nvPr>
            <p:ph idx="1" type="body"/>
          </p:nvPr>
        </p:nvSpPr>
        <p:spPr>
          <a:xfrm rot="5400000">
            <a:off x="2940249" y="-942380"/>
            <a:ext cx="3263503" cy="7886700"/>
          </a:xfrm>
          <a:prstGeom prst="rect">
            <a:avLst/>
          </a:prstGeom>
          <a:noFill/>
          <a:ln>
            <a:noFill/>
          </a:ln>
        </p:spPr>
        <p:txBody>
          <a:bodyPr anchorCtr="0" anchor="t" bIns="8725" lIns="17450" spcFirstLastPara="1" rIns="17450" wrap="square" tIns="8725">
            <a:noAutofit/>
          </a:bodyPr>
          <a:lstStyle>
            <a:lvl1pPr indent="-247650" lvl="0" marL="457200" algn="l">
              <a:lnSpc>
                <a:spcPct val="90000"/>
              </a:lnSpc>
              <a:spcBef>
                <a:spcPts val="900"/>
              </a:spcBef>
              <a:spcAft>
                <a:spcPts val="0"/>
              </a:spcAft>
              <a:buClr>
                <a:schemeClr val="dk1"/>
              </a:buClr>
              <a:buSzPts val="300"/>
              <a:buChar char="•"/>
              <a:defRPr/>
            </a:lvl1pPr>
            <a:lvl2pPr indent="-247650" lvl="1" marL="914400" algn="l">
              <a:lnSpc>
                <a:spcPct val="90000"/>
              </a:lnSpc>
              <a:spcBef>
                <a:spcPts val="500"/>
              </a:spcBef>
              <a:spcAft>
                <a:spcPts val="0"/>
              </a:spcAft>
              <a:buClr>
                <a:schemeClr val="dk1"/>
              </a:buClr>
              <a:buSzPts val="300"/>
              <a:buChar char="•"/>
              <a:defRPr/>
            </a:lvl2pPr>
            <a:lvl3pPr indent="-247650" lvl="2" marL="1371600" algn="l">
              <a:lnSpc>
                <a:spcPct val="90000"/>
              </a:lnSpc>
              <a:spcBef>
                <a:spcPts val="500"/>
              </a:spcBef>
              <a:spcAft>
                <a:spcPts val="0"/>
              </a:spcAft>
              <a:buClr>
                <a:schemeClr val="dk1"/>
              </a:buClr>
              <a:buSzPts val="300"/>
              <a:buChar char="•"/>
              <a:defRPr/>
            </a:lvl3pPr>
            <a:lvl4pPr indent="-247650" lvl="3" marL="1828800" algn="l">
              <a:lnSpc>
                <a:spcPct val="90000"/>
              </a:lnSpc>
              <a:spcBef>
                <a:spcPts val="500"/>
              </a:spcBef>
              <a:spcAft>
                <a:spcPts val="0"/>
              </a:spcAft>
              <a:buClr>
                <a:schemeClr val="dk1"/>
              </a:buClr>
              <a:buSzPts val="300"/>
              <a:buChar char="•"/>
              <a:defRPr/>
            </a:lvl4pPr>
            <a:lvl5pPr indent="-247650" lvl="4" marL="2286000" algn="l">
              <a:lnSpc>
                <a:spcPct val="90000"/>
              </a:lnSpc>
              <a:spcBef>
                <a:spcPts val="500"/>
              </a:spcBef>
              <a:spcAft>
                <a:spcPts val="0"/>
              </a:spcAft>
              <a:buClr>
                <a:schemeClr val="dk1"/>
              </a:buClr>
              <a:buSzPts val="300"/>
              <a:buChar char="•"/>
              <a:defRPr/>
            </a:lvl5pPr>
            <a:lvl6pPr indent="-247650" lvl="5" marL="2743200" algn="l">
              <a:lnSpc>
                <a:spcPct val="90000"/>
              </a:lnSpc>
              <a:spcBef>
                <a:spcPts val="500"/>
              </a:spcBef>
              <a:spcAft>
                <a:spcPts val="0"/>
              </a:spcAft>
              <a:buClr>
                <a:schemeClr val="dk1"/>
              </a:buClr>
              <a:buSzPts val="300"/>
              <a:buChar char="•"/>
              <a:defRPr/>
            </a:lvl6pPr>
            <a:lvl7pPr indent="-247650" lvl="6" marL="3200400" algn="l">
              <a:lnSpc>
                <a:spcPct val="90000"/>
              </a:lnSpc>
              <a:spcBef>
                <a:spcPts val="500"/>
              </a:spcBef>
              <a:spcAft>
                <a:spcPts val="0"/>
              </a:spcAft>
              <a:buClr>
                <a:schemeClr val="dk1"/>
              </a:buClr>
              <a:buSzPts val="300"/>
              <a:buChar char="•"/>
              <a:defRPr/>
            </a:lvl7pPr>
            <a:lvl8pPr indent="-247650" lvl="7" marL="3657600" algn="l">
              <a:lnSpc>
                <a:spcPct val="90000"/>
              </a:lnSpc>
              <a:spcBef>
                <a:spcPts val="500"/>
              </a:spcBef>
              <a:spcAft>
                <a:spcPts val="0"/>
              </a:spcAft>
              <a:buClr>
                <a:schemeClr val="dk1"/>
              </a:buClr>
              <a:buSzPts val="300"/>
              <a:buChar char="•"/>
              <a:defRPr/>
            </a:lvl8pPr>
            <a:lvl9pPr indent="-247650" lvl="8" marL="4114800" algn="l">
              <a:lnSpc>
                <a:spcPct val="90000"/>
              </a:lnSpc>
              <a:spcBef>
                <a:spcPts val="500"/>
              </a:spcBef>
              <a:spcAft>
                <a:spcPts val="0"/>
              </a:spcAft>
              <a:buClr>
                <a:schemeClr val="dk1"/>
              </a:buClr>
              <a:buSzPts val="300"/>
              <a:buChar char="•"/>
              <a:defRPr/>
            </a:lvl9pPr>
          </a:lstStyle>
          <a:p/>
        </p:txBody>
      </p:sp>
      <p:sp>
        <p:nvSpPr>
          <p:cNvPr id="116" name="Google Shape;116;p23"/>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7" name="Google Shape;117;p23"/>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8" name="Google Shape;118;p23"/>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4" y="1467445"/>
            <a:ext cx="4358878" cy="1971675"/>
          </a:xfrm>
          <a:prstGeom prst="rect">
            <a:avLst/>
          </a:prstGeom>
          <a:noFill/>
          <a:ln>
            <a:noFill/>
          </a:ln>
        </p:spPr>
        <p:txBody>
          <a:bodyPr anchorCtr="0" anchor="ctr" bIns="8725" lIns="17450" spcFirstLastPara="1" rIns="17450" wrap="square" tIns="8725">
            <a:noAutofit/>
          </a:bodyPr>
          <a:lstStyle>
            <a:lvl1pPr lvl="0" algn="l">
              <a:lnSpc>
                <a:spcPct val="90000"/>
              </a:lnSpc>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21" name="Google Shape;121;p24"/>
          <p:cNvSpPr txBox="1"/>
          <p:nvPr>
            <p:ph idx="1" type="body"/>
          </p:nvPr>
        </p:nvSpPr>
        <p:spPr>
          <a:xfrm rot="5400000">
            <a:off x="1349574" y="-447080"/>
            <a:ext cx="4358878" cy="5800725"/>
          </a:xfrm>
          <a:prstGeom prst="rect">
            <a:avLst/>
          </a:prstGeom>
          <a:noFill/>
          <a:ln>
            <a:noFill/>
          </a:ln>
        </p:spPr>
        <p:txBody>
          <a:bodyPr anchorCtr="0" anchor="t" bIns="8725" lIns="17450" spcFirstLastPara="1" rIns="17450" wrap="square" tIns="8725">
            <a:noAutofit/>
          </a:bodyPr>
          <a:lstStyle>
            <a:lvl1pPr indent="-247650" lvl="0" marL="457200" algn="l">
              <a:lnSpc>
                <a:spcPct val="90000"/>
              </a:lnSpc>
              <a:spcBef>
                <a:spcPts val="900"/>
              </a:spcBef>
              <a:spcAft>
                <a:spcPts val="0"/>
              </a:spcAft>
              <a:buClr>
                <a:schemeClr val="dk1"/>
              </a:buClr>
              <a:buSzPts val="300"/>
              <a:buChar char="•"/>
              <a:defRPr/>
            </a:lvl1pPr>
            <a:lvl2pPr indent="-247650" lvl="1" marL="914400" algn="l">
              <a:lnSpc>
                <a:spcPct val="90000"/>
              </a:lnSpc>
              <a:spcBef>
                <a:spcPts val="500"/>
              </a:spcBef>
              <a:spcAft>
                <a:spcPts val="0"/>
              </a:spcAft>
              <a:buClr>
                <a:schemeClr val="dk1"/>
              </a:buClr>
              <a:buSzPts val="300"/>
              <a:buChar char="•"/>
              <a:defRPr/>
            </a:lvl2pPr>
            <a:lvl3pPr indent="-247650" lvl="2" marL="1371600" algn="l">
              <a:lnSpc>
                <a:spcPct val="90000"/>
              </a:lnSpc>
              <a:spcBef>
                <a:spcPts val="500"/>
              </a:spcBef>
              <a:spcAft>
                <a:spcPts val="0"/>
              </a:spcAft>
              <a:buClr>
                <a:schemeClr val="dk1"/>
              </a:buClr>
              <a:buSzPts val="300"/>
              <a:buChar char="•"/>
              <a:defRPr/>
            </a:lvl3pPr>
            <a:lvl4pPr indent="-247650" lvl="3" marL="1828800" algn="l">
              <a:lnSpc>
                <a:spcPct val="90000"/>
              </a:lnSpc>
              <a:spcBef>
                <a:spcPts val="500"/>
              </a:spcBef>
              <a:spcAft>
                <a:spcPts val="0"/>
              </a:spcAft>
              <a:buClr>
                <a:schemeClr val="dk1"/>
              </a:buClr>
              <a:buSzPts val="300"/>
              <a:buChar char="•"/>
              <a:defRPr/>
            </a:lvl4pPr>
            <a:lvl5pPr indent="-247650" lvl="4" marL="2286000" algn="l">
              <a:lnSpc>
                <a:spcPct val="90000"/>
              </a:lnSpc>
              <a:spcBef>
                <a:spcPts val="500"/>
              </a:spcBef>
              <a:spcAft>
                <a:spcPts val="0"/>
              </a:spcAft>
              <a:buClr>
                <a:schemeClr val="dk1"/>
              </a:buClr>
              <a:buSzPts val="300"/>
              <a:buChar char="•"/>
              <a:defRPr/>
            </a:lvl5pPr>
            <a:lvl6pPr indent="-247650" lvl="5" marL="2743200" algn="l">
              <a:lnSpc>
                <a:spcPct val="90000"/>
              </a:lnSpc>
              <a:spcBef>
                <a:spcPts val="500"/>
              </a:spcBef>
              <a:spcAft>
                <a:spcPts val="0"/>
              </a:spcAft>
              <a:buClr>
                <a:schemeClr val="dk1"/>
              </a:buClr>
              <a:buSzPts val="300"/>
              <a:buChar char="•"/>
              <a:defRPr/>
            </a:lvl6pPr>
            <a:lvl7pPr indent="-247650" lvl="6" marL="3200400" algn="l">
              <a:lnSpc>
                <a:spcPct val="90000"/>
              </a:lnSpc>
              <a:spcBef>
                <a:spcPts val="500"/>
              </a:spcBef>
              <a:spcAft>
                <a:spcPts val="0"/>
              </a:spcAft>
              <a:buClr>
                <a:schemeClr val="dk1"/>
              </a:buClr>
              <a:buSzPts val="300"/>
              <a:buChar char="•"/>
              <a:defRPr/>
            </a:lvl7pPr>
            <a:lvl8pPr indent="-247650" lvl="7" marL="3657600" algn="l">
              <a:lnSpc>
                <a:spcPct val="90000"/>
              </a:lnSpc>
              <a:spcBef>
                <a:spcPts val="500"/>
              </a:spcBef>
              <a:spcAft>
                <a:spcPts val="0"/>
              </a:spcAft>
              <a:buClr>
                <a:schemeClr val="dk1"/>
              </a:buClr>
              <a:buSzPts val="300"/>
              <a:buChar char="•"/>
              <a:defRPr/>
            </a:lvl8pPr>
            <a:lvl9pPr indent="-247650" lvl="8" marL="4114800" algn="l">
              <a:lnSpc>
                <a:spcPct val="90000"/>
              </a:lnSpc>
              <a:spcBef>
                <a:spcPts val="500"/>
              </a:spcBef>
              <a:spcAft>
                <a:spcPts val="0"/>
              </a:spcAft>
              <a:buClr>
                <a:schemeClr val="dk1"/>
              </a:buClr>
              <a:buSzPts val="300"/>
              <a:buChar char="•"/>
              <a:defRPr/>
            </a:lvl9pPr>
          </a:lstStyle>
          <a:p/>
        </p:txBody>
      </p:sp>
      <p:sp>
        <p:nvSpPr>
          <p:cNvPr id="122" name="Google Shape;122;p24"/>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3" name="Google Shape;123;p24"/>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4" name="Google Shape;124;p24"/>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172"/>
          </a:xfrm>
          <a:prstGeom prst="rect">
            <a:avLst/>
          </a:prstGeom>
          <a:noFill/>
          <a:ln>
            <a:noFill/>
          </a:ln>
        </p:spPr>
        <p:txBody>
          <a:bodyPr anchorCtr="0" anchor="ctr" bIns="8725" lIns="17450" spcFirstLastPara="1" rIns="17450" wrap="square" tIns="8725">
            <a:no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300"/>
              <a:buNone/>
              <a:defRPr sz="300"/>
            </a:lvl2pPr>
            <a:lvl3pPr lvl="2">
              <a:spcBef>
                <a:spcPts val="0"/>
              </a:spcBef>
              <a:spcAft>
                <a:spcPts val="0"/>
              </a:spcAft>
              <a:buSzPts val="300"/>
              <a:buNone/>
              <a:defRPr sz="300"/>
            </a:lvl3pPr>
            <a:lvl4pPr lvl="3">
              <a:spcBef>
                <a:spcPts val="0"/>
              </a:spcBef>
              <a:spcAft>
                <a:spcPts val="0"/>
              </a:spcAft>
              <a:buSzPts val="300"/>
              <a:buNone/>
              <a:defRPr sz="300"/>
            </a:lvl4pPr>
            <a:lvl5pPr lvl="4">
              <a:spcBef>
                <a:spcPts val="0"/>
              </a:spcBef>
              <a:spcAft>
                <a:spcPts val="0"/>
              </a:spcAft>
              <a:buSzPts val="300"/>
              <a:buNone/>
              <a:defRPr sz="300"/>
            </a:lvl5pPr>
            <a:lvl6pPr lvl="5">
              <a:spcBef>
                <a:spcPts val="0"/>
              </a:spcBef>
              <a:spcAft>
                <a:spcPts val="0"/>
              </a:spcAft>
              <a:buSzPts val="300"/>
              <a:buNone/>
              <a:defRPr sz="300"/>
            </a:lvl6pPr>
            <a:lvl7pPr lvl="6">
              <a:spcBef>
                <a:spcPts val="0"/>
              </a:spcBef>
              <a:spcAft>
                <a:spcPts val="0"/>
              </a:spcAft>
              <a:buSzPts val="300"/>
              <a:buNone/>
              <a:defRPr sz="300"/>
            </a:lvl7pPr>
            <a:lvl8pPr lvl="7">
              <a:spcBef>
                <a:spcPts val="0"/>
              </a:spcBef>
              <a:spcAft>
                <a:spcPts val="0"/>
              </a:spcAft>
              <a:buSzPts val="300"/>
              <a:buNone/>
              <a:defRPr sz="300"/>
            </a:lvl8pPr>
            <a:lvl9pPr lvl="8">
              <a:spcBef>
                <a:spcPts val="0"/>
              </a:spcBef>
              <a:spcAft>
                <a:spcPts val="0"/>
              </a:spcAft>
              <a:buSzPts val="300"/>
              <a:buNone/>
              <a:defRPr sz="300"/>
            </a:lvl9pPr>
          </a:lstStyle>
          <a:p/>
        </p:txBody>
      </p:sp>
      <p:sp>
        <p:nvSpPr>
          <p:cNvPr id="52" name="Google Shape;52;p13"/>
          <p:cNvSpPr txBox="1"/>
          <p:nvPr>
            <p:ph idx="1" type="body"/>
          </p:nvPr>
        </p:nvSpPr>
        <p:spPr>
          <a:xfrm>
            <a:off x="628650" y="1369219"/>
            <a:ext cx="7886700" cy="3263503"/>
          </a:xfrm>
          <a:prstGeom prst="rect">
            <a:avLst/>
          </a:prstGeom>
          <a:noFill/>
          <a:ln>
            <a:noFill/>
          </a:ln>
        </p:spPr>
        <p:txBody>
          <a:bodyPr anchorCtr="0" anchor="t" bIns="8725" lIns="17450" spcFirstLastPara="1" rIns="17450" wrap="square" tIns="8725">
            <a:noAutofit/>
          </a:bodyPr>
          <a:lstStyle>
            <a:lvl1pPr indent="-393700" lvl="0" marL="457200" marR="0" rtl="0" algn="l">
              <a:lnSpc>
                <a:spcPct val="90000"/>
              </a:lnSpc>
              <a:spcBef>
                <a:spcPts val="9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6550" lvl="3" marL="1828800" marR="0" rtl="0" algn="l">
              <a:lnSpc>
                <a:spcPct val="90000"/>
              </a:lnSpc>
              <a:spcBef>
                <a:spcPts val="5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lnSpc>
                <a:spcPct val="90000"/>
              </a:lnSpc>
              <a:spcBef>
                <a:spcPts val="5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lnSpc>
                <a:spcPct val="90000"/>
              </a:lnSpc>
              <a:spcBef>
                <a:spcPts val="5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lnSpc>
                <a:spcPct val="90000"/>
              </a:lnSpc>
              <a:spcBef>
                <a:spcPts val="5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lnSpc>
                <a:spcPct val="90000"/>
              </a:lnSpc>
              <a:spcBef>
                <a:spcPts val="5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lnSpc>
                <a:spcPct val="90000"/>
              </a:lnSpc>
              <a:spcBef>
                <a:spcPts val="5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4"/>
            <a:ext cx="2057400" cy="273844"/>
          </a:xfrm>
          <a:prstGeom prst="rect">
            <a:avLst/>
          </a:prstGeom>
          <a:noFill/>
          <a:ln>
            <a:noFill/>
          </a:ln>
        </p:spPr>
        <p:txBody>
          <a:bodyPr anchorCtr="0" anchor="ctr" bIns="8725" lIns="17450" spcFirstLastPara="1" rIns="17450" wrap="square" tIns="8725">
            <a:noAutofit/>
          </a:bodyPr>
          <a:lstStyle>
            <a:lvl1pPr lvl="0" marR="0" rtl="0" algn="l">
              <a:spcBef>
                <a:spcPts val="0"/>
              </a:spcBef>
              <a:spcAft>
                <a:spcPts val="0"/>
              </a:spcAft>
              <a:buSzPts val="300"/>
              <a:buNone/>
              <a:defRPr b="0" i="0" sz="1100" u="none" cap="none" strike="noStrike">
                <a:solidFill>
                  <a:srgbClr val="888888"/>
                </a:solidFill>
                <a:latin typeface="Calibri"/>
                <a:ea typeface="Calibri"/>
                <a:cs typeface="Calibri"/>
                <a:sym typeface="Calibri"/>
              </a:defRPr>
            </a:lvl1pPr>
            <a:lvl2pPr lvl="1"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marR="0" rtl="0" algn="ctr">
              <a:spcBef>
                <a:spcPts val="0"/>
              </a:spcBef>
              <a:spcAft>
                <a:spcPts val="0"/>
              </a:spcAft>
              <a:buSzPts val="300"/>
              <a:buNone/>
              <a:defRPr b="0" i="0" sz="1100" u="none" cap="none" strike="noStrike">
                <a:solidFill>
                  <a:srgbClr val="888888"/>
                </a:solidFill>
                <a:latin typeface="Calibri"/>
                <a:ea typeface="Calibri"/>
                <a:cs typeface="Calibri"/>
                <a:sym typeface="Calibri"/>
              </a:defRPr>
            </a:lvl1pPr>
            <a:lvl2pPr lvl="1"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3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6.png"/><Relationship Id="rId13" Type="http://schemas.openxmlformats.org/officeDocument/2006/relationships/image" Target="../media/image9.png"/><Relationship Id="rId12"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1.png"/><Relationship Id="rId15" Type="http://schemas.openxmlformats.org/officeDocument/2006/relationships/image" Target="../media/image12.png"/><Relationship Id="rId14" Type="http://schemas.openxmlformats.org/officeDocument/2006/relationships/image" Target="../media/image5.png"/><Relationship Id="rId17" Type="http://schemas.openxmlformats.org/officeDocument/2006/relationships/image" Target="../media/image10.jpg"/><Relationship Id="rId16" Type="http://schemas.openxmlformats.org/officeDocument/2006/relationships/image" Target="../media/image8.png"/><Relationship Id="rId5" Type="http://schemas.openxmlformats.org/officeDocument/2006/relationships/hyperlink" Target="https://nlp.stanford.edu/projects/glove/" TargetMode="External"/><Relationship Id="rId19" Type="http://schemas.openxmlformats.org/officeDocument/2006/relationships/image" Target="../media/image14.png"/><Relationship Id="rId6" Type="http://schemas.openxmlformats.org/officeDocument/2006/relationships/hyperlink" Target="https://github.com/alik604/CMPT-419" TargetMode="External"/><Relationship Id="rId18"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3087963" y="3660771"/>
            <a:ext cx="2755099" cy="1440229"/>
          </a:xfrm>
          <a:prstGeom prst="rect">
            <a:avLst/>
          </a:prstGeom>
          <a:noFill/>
          <a:ln>
            <a:noFill/>
          </a:ln>
        </p:spPr>
      </p:pic>
      <p:sp>
        <p:nvSpPr>
          <p:cNvPr id="130" name="Google Shape;130;p25"/>
          <p:cNvSpPr/>
          <p:nvPr/>
        </p:nvSpPr>
        <p:spPr>
          <a:xfrm>
            <a:off x="0" y="-1862"/>
            <a:ext cx="9144000" cy="428700"/>
          </a:xfrm>
          <a:prstGeom prst="rect">
            <a:avLst/>
          </a:prstGeom>
          <a:solidFill>
            <a:srgbClr val="CD3D3D"/>
          </a:solidFill>
          <a:ln>
            <a:noFill/>
          </a:ln>
        </p:spPr>
        <p:txBody>
          <a:bodyPr anchorCtr="0" anchor="ctr" bIns="4375" lIns="8725" spcFirstLastPara="1" rIns="8725" wrap="square" tIns="4375">
            <a:noAutofit/>
          </a:bodyPr>
          <a:lstStyle/>
          <a:p>
            <a:pPr indent="0" lvl="0" marL="0" marR="0" rtl="0" algn="ctr">
              <a:spcBef>
                <a:spcPts val="0"/>
              </a:spcBef>
              <a:spcAft>
                <a:spcPts val="0"/>
              </a:spcAft>
              <a:buNone/>
            </a:pPr>
            <a:r>
              <a:t/>
            </a:r>
            <a:endParaRPr b="0" i="0" sz="200" u="none" cap="none" strike="noStrike">
              <a:solidFill>
                <a:schemeClr val="lt1"/>
              </a:solidFill>
              <a:latin typeface="Calibri"/>
              <a:ea typeface="Calibri"/>
              <a:cs typeface="Calibri"/>
              <a:sym typeface="Calibri"/>
            </a:endParaRPr>
          </a:p>
        </p:txBody>
      </p:sp>
      <p:sp>
        <p:nvSpPr>
          <p:cNvPr id="131" name="Google Shape;131;p25"/>
          <p:cNvSpPr txBox="1"/>
          <p:nvPr>
            <p:ph type="ctrTitle"/>
          </p:nvPr>
        </p:nvSpPr>
        <p:spPr>
          <a:xfrm>
            <a:off x="0" y="533"/>
            <a:ext cx="9144000" cy="214200"/>
          </a:xfrm>
          <a:prstGeom prst="rect">
            <a:avLst/>
          </a:prstGeom>
          <a:noFill/>
          <a:ln>
            <a:noFill/>
          </a:ln>
        </p:spPr>
        <p:txBody>
          <a:bodyPr anchorCtr="0" anchor="b" bIns="8725" lIns="17450" spcFirstLastPara="1" rIns="17450" wrap="square" tIns="8725">
            <a:noAutofit/>
          </a:bodyPr>
          <a:lstStyle/>
          <a:p>
            <a:pPr indent="0" lvl="0" marL="0" rtl="0" algn="ctr">
              <a:lnSpc>
                <a:spcPct val="90000"/>
              </a:lnSpc>
              <a:spcBef>
                <a:spcPts val="0"/>
              </a:spcBef>
              <a:spcAft>
                <a:spcPts val="0"/>
              </a:spcAft>
              <a:buClr>
                <a:schemeClr val="lt1"/>
              </a:buClr>
              <a:buSzPts val="1100"/>
              <a:buFont typeface="Impact"/>
              <a:buNone/>
            </a:pPr>
            <a:r>
              <a:rPr lang="en" sz="1100">
                <a:solidFill>
                  <a:schemeClr val="lt1"/>
                </a:solidFill>
                <a:latin typeface="Impact"/>
                <a:ea typeface="Impact"/>
                <a:cs typeface="Impact"/>
                <a:sym typeface="Impact"/>
              </a:rPr>
              <a:t>Predicting the S&amp;P with LSTMs and GloVe</a:t>
            </a:r>
            <a:r>
              <a:rPr lang="en" sz="1100">
                <a:solidFill>
                  <a:schemeClr val="lt1"/>
                </a:solidFill>
                <a:latin typeface="Impact"/>
                <a:ea typeface="Impact"/>
                <a:cs typeface="Impact"/>
                <a:sym typeface="Impact"/>
              </a:rPr>
              <a:t> (unsupervised learning)</a:t>
            </a:r>
            <a:endParaRPr sz="300"/>
          </a:p>
        </p:txBody>
      </p:sp>
      <p:sp>
        <p:nvSpPr>
          <p:cNvPr id="132" name="Google Shape;132;p25"/>
          <p:cNvSpPr txBox="1"/>
          <p:nvPr/>
        </p:nvSpPr>
        <p:spPr>
          <a:xfrm>
            <a:off x="0" y="236435"/>
            <a:ext cx="9144000" cy="108585"/>
          </a:xfrm>
          <a:prstGeom prst="rect">
            <a:avLst/>
          </a:prstGeom>
          <a:noFill/>
          <a:ln>
            <a:noFill/>
          </a:ln>
        </p:spPr>
        <p:txBody>
          <a:bodyPr anchorCtr="0" anchor="ctr" bIns="20200" lIns="40400" spcFirstLastPara="1" rIns="40400" wrap="square" tIns="20200">
            <a:noAutofit/>
          </a:bodyPr>
          <a:lstStyle/>
          <a:p>
            <a:pPr indent="0" lvl="0" marL="0" marR="0" rtl="0" algn="ctr">
              <a:spcBef>
                <a:spcPts val="0"/>
              </a:spcBef>
              <a:spcAft>
                <a:spcPts val="0"/>
              </a:spcAft>
              <a:buNone/>
            </a:pPr>
            <a:r>
              <a:rPr b="1" lang="en" sz="800">
                <a:solidFill>
                  <a:schemeClr val="lt1"/>
                </a:solidFill>
                <a:latin typeface="Trebuchet MS"/>
                <a:ea typeface="Trebuchet MS"/>
                <a:cs typeface="Trebuchet MS"/>
                <a:sym typeface="Trebuchet MS"/>
              </a:rPr>
              <a:t>Winfield Chen, Khizr Ali Pardhan, David Pham</a:t>
            </a:r>
            <a:endParaRPr sz="300"/>
          </a:p>
        </p:txBody>
      </p:sp>
      <p:pic>
        <p:nvPicPr>
          <p:cNvPr descr="A picture containing drawing, food&#10;&#10;Description automatically generated" id="133" name="Google Shape;133;p25"/>
          <p:cNvPicPr preferRelativeResize="0"/>
          <p:nvPr/>
        </p:nvPicPr>
        <p:blipFill rotWithShape="1">
          <a:blip r:embed="rId4">
            <a:alphaModFix/>
          </a:blip>
          <a:srcRect b="0" l="15676" r="0" t="0"/>
          <a:stretch/>
        </p:blipFill>
        <p:spPr>
          <a:xfrm>
            <a:off x="0" y="99610"/>
            <a:ext cx="761998" cy="285750"/>
          </a:xfrm>
          <a:prstGeom prst="rect">
            <a:avLst/>
          </a:prstGeom>
          <a:noFill/>
          <a:ln>
            <a:noFill/>
          </a:ln>
        </p:spPr>
      </p:pic>
      <p:grpSp>
        <p:nvGrpSpPr>
          <p:cNvPr id="134" name="Google Shape;134;p25"/>
          <p:cNvGrpSpPr/>
          <p:nvPr/>
        </p:nvGrpSpPr>
        <p:grpSpPr>
          <a:xfrm>
            <a:off x="95235" y="464492"/>
            <a:ext cx="2857043" cy="1107636"/>
            <a:chOff x="457200" y="2971800"/>
            <a:chExt cx="13716000" cy="7086600"/>
          </a:xfrm>
        </p:grpSpPr>
        <p:sp>
          <p:nvSpPr>
            <p:cNvPr id="135" name="Google Shape;135;p25"/>
            <p:cNvSpPr txBox="1"/>
            <p:nvPr/>
          </p:nvSpPr>
          <p:spPr>
            <a:xfrm>
              <a:off x="457200" y="3657600"/>
              <a:ext cx="13716000" cy="6400800"/>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rPr lang="en" sz="600">
                  <a:solidFill>
                    <a:schemeClr val="dk1"/>
                  </a:solidFill>
                  <a:latin typeface="Times"/>
                  <a:ea typeface="Times"/>
                  <a:cs typeface="Times"/>
                  <a:sym typeface="Times"/>
                </a:rPr>
                <a:t>The simultaneous rise in social media and discount brokerages has spurred the proliferation of online communities dedicated to investing and trading on the stock market. The most popular of these communities is the subreddit r/wallstreetbets (WSB). At over 1 million active subscribers, it is the fourth most popular subreddit at this time. Bloomberg Businessweek recently featured the subreddit in an article describing the message board's ability to reshape the options market and spark stock rallies. With such a large following and arguable influence, the question arises as to whether the community's sentiment can be successfully used as a predictor of stock performance.</a:t>
              </a:r>
              <a:endParaRPr sz="600">
                <a:solidFill>
                  <a:schemeClr val="dk1"/>
                </a:solidFill>
                <a:latin typeface="Times"/>
                <a:ea typeface="Times"/>
                <a:cs typeface="Times"/>
                <a:sym typeface="Times"/>
              </a:endParaRPr>
            </a:p>
          </p:txBody>
        </p:sp>
        <p:sp>
          <p:nvSpPr>
            <p:cNvPr id="136" name="Google Shape;136;p25"/>
            <p:cNvSpPr txBox="1"/>
            <p:nvPr/>
          </p:nvSpPr>
          <p:spPr>
            <a:xfrm>
              <a:off x="457200" y="2971800"/>
              <a:ext cx="13716000" cy="685800"/>
            </a:xfrm>
            <a:prstGeom prst="rect">
              <a:avLst/>
            </a:prstGeom>
            <a:noFill/>
            <a:ln>
              <a:noFill/>
            </a:ln>
          </p:spPr>
          <p:txBody>
            <a:bodyPr anchorCtr="0" anchor="t" bIns="8725" lIns="17450" spcFirstLastPara="1" rIns="17450" wrap="square" tIns="8725">
              <a:noAutofit/>
            </a:bodyPr>
            <a:lstStyle/>
            <a:p>
              <a:pPr indent="0" lvl="0" marL="0" marR="0" rtl="0" algn="ctr">
                <a:spcBef>
                  <a:spcPts val="0"/>
                </a:spcBef>
                <a:spcAft>
                  <a:spcPts val="0"/>
                </a:spcAft>
                <a:buNone/>
              </a:pPr>
              <a:r>
                <a:rPr b="1" lang="en" sz="800">
                  <a:solidFill>
                    <a:srgbClr val="CD3E3D"/>
                  </a:solidFill>
                  <a:latin typeface="Trebuchet MS"/>
                  <a:ea typeface="Trebuchet MS"/>
                  <a:cs typeface="Trebuchet MS"/>
                  <a:sym typeface="Trebuchet MS"/>
                </a:rPr>
                <a:t>Introduction</a:t>
              </a:r>
              <a:endParaRPr b="1" sz="800">
                <a:solidFill>
                  <a:srgbClr val="CD3E3D"/>
                </a:solidFill>
                <a:latin typeface="Trebuchet MS"/>
                <a:ea typeface="Trebuchet MS"/>
                <a:cs typeface="Trebuchet MS"/>
                <a:sym typeface="Trebuchet MS"/>
              </a:endParaRPr>
            </a:p>
            <a:p>
              <a:pPr indent="0" lvl="0" marL="0" marR="0" rtl="0" algn="ctr">
                <a:spcBef>
                  <a:spcPts val="0"/>
                </a:spcBef>
                <a:spcAft>
                  <a:spcPts val="0"/>
                </a:spcAft>
                <a:buNone/>
              </a:pPr>
              <a:r>
                <a:t/>
              </a:r>
              <a:endParaRPr b="1" sz="800">
                <a:solidFill>
                  <a:srgbClr val="CD3E3D"/>
                </a:solidFill>
                <a:latin typeface="Trebuchet MS"/>
                <a:ea typeface="Trebuchet MS"/>
                <a:cs typeface="Trebuchet MS"/>
                <a:sym typeface="Trebuchet MS"/>
              </a:endParaRPr>
            </a:p>
          </p:txBody>
        </p:sp>
      </p:grpSp>
      <p:sp>
        <p:nvSpPr>
          <p:cNvPr id="137" name="Google Shape;137;p25"/>
          <p:cNvSpPr txBox="1"/>
          <p:nvPr/>
        </p:nvSpPr>
        <p:spPr>
          <a:xfrm>
            <a:off x="3048000" y="464344"/>
            <a:ext cx="2857500" cy="107156"/>
          </a:xfrm>
          <a:prstGeom prst="rect">
            <a:avLst/>
          </a:prstGeom>
          <a:noFill/>
          <a:ln>
            <a:noFill/>
          </a:ln>
        </p:spPr>
        <p:txBody>
          <a:bodyPr anchorCtr="0" anchor="t" bIns="8725" lIns="17450" spcFirstLastPara="1" rIns="17450" wrap="square" tIns="8725">
            <a:noAutofit/>
          </a:bodyPr>
          <a:lstStyle/>
          <a:p>
            <a:pPr indent="0" lvl="0" marL="0" marR="0" rtl="0" algn="ctr">
              <a:spcBef>
                <a:spcPts val="0"/>
              </a:spcBef>
              <a:spcAft>
                <a:spcPts val="0"/>
              </a:spcAft>
              <a:buNone/>
            </a:pPr>
            <a:r>
              <a:rPr b="1" lang="en" sz="800">
                <a:solidFill>
                  <a:srgbClr val="CD3E3D"/>
                </a:solidFill>
                <a:latin typeface="Trebuchet MS"/>
                <a:ea typeface="Trebuchet MS"/>
                <a:cs typeface="Trebuchet MS"/>
                <a:sym typeface="Trebuchet MS"/>
              </a:rPr>
              <a:t>Methodology</a:t>
            </a:r>
            <a:endParaRPr sz="300"/>
          </a:p>
        </p:txBody>
      </p:sp>
      <p:grpSp>
        <p:nvGrpSpPr>
          <p:cNvPr id="138" name="Google Shape;138;p25"/>
          <p:cNvGrpSpPr/>
          <p:nvPr/>
        </p:nvGrpSpPr>
        <p:grpSpPr>
          <a:xfrm>
            <a:off x="95240" y="1571625"/>
            <a:ext cx="2857510" cy="2221230"/>
            <a:chOff x="457153" y="2971800"/>
            <a:chExt cx="13716047" cy="14215869"/>
          </a:xfrm>
        </p:grpSpPr>
        <p:sp>
          <p:nvSpPr>
            <p:cNvPr id="139" name="Google Shape;139;p25"/>
            <p:cNvSpPr txBox="1"/>
            <p:nvPr/>
          </p:nvSpPr>
          <p:spPr>
            <a:xfrm>
              <a:off x="457153" y="3657669"/>
              <a:ext cx="13716000" cy="13530000"/>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rPr b="1" lang="en" sz="600">
                  <a:solidFill>
                    <a:schemeClr val="dk1"/>
                  </a:solidFill>
                  <a:latin typeface="Times"/>
                  <a:ea typeface="Times"/>
                  <a:cs typeface="Times"/>
                  <a:sym typeface="Times"/>
                </a:rPr>
                <a:t>Stock Data: </a:t>
              </a:r>
              <a:endParaRPr b="1" sz="600">
                <a:solidFill>
                  <a:schemeClr val="dk1"/>
                </a:solidFill>
                <a:latin typeface="Times"/>
                <a:ea typeface="Times"/>
                <a:cs typeface="Times"/>
                <a:sym typeface="Times"/>
              </a:endParaRPr>
            </a:p>
            <a:p>
              <a:pPr indent="0" lvl="0" marL="0" marR="0" rtl="0" algn="l">
                <a:spcBef>
                  <a:spcPts val="0"/>
                </a:spcBef>
                <a:spcAft>
                  <a:spcPts val="0"/>
                </a:spcAft>
                <a:buNone/>
              </a:pPr>
              <a:r>
                <a:rPr lang="en" sz="600">
                  <a:solidFill>
                    <a:schemeClr val="dk1"/>
                  </a:solidFill>
                  <a:latin typeface="Times"/>
                  <a:ea typeface="Times"/>
                  <a:cs typeface="Times"/>
                  <a:sym typeface="Times"/>
                </a:rPr>
                <a:t>Wharton Research Data Services (WRDS), a division of the Wharton School of Business at the University of Pennsylvania, is a highly-regarded source in academic research and has a dedicated quality control analyst at the NYSE. Once granted access to their database, we created a hourly stock price dataset from their consolidated Millisecond Trade and Quote (TAQ) dataset. Our dataset consists of hourly stock prices for Apple, Amazon, Boeing, SPY (S&amp;P), and Tesla from Jan-01-2017 to Nov-31-2019. The selection criteria was for stocks with the most mentions for 2019 with Amazon and SPY far surpassing the other 3.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rPr b="1" lang="en" sz="600">
                  <a:solidFill>
                    <a:schemeClr val="dk1"/>
                  </a:solidFill>
                  <a:latin typeface="Times"/>
                  <a:ea typeface="Times"/>
                  <a:cs typeface="Times"/>
                  <a:sym typeface="Times"/>
                </a:rPr>
                <a:t>r/wallstreetbets data from reddit:</a:t>
              </a:r>
              <a:endParaRPr b="1" sz="600">
                <a:solidFill>
                  <a:schemeClr val="dk1"/>
                </a:solidFill>
                <a:latin typeface="Times"/>
                <a:ea typeface="Times"/>
                <a:cs typeface="Times"/>
                <a:sym typeface="Times"/>
              </a:endParaRPr>
            </a:p>
            <a:p>
              <a:pPr indent="0" lvl="0" marL="0" marR="0" rtl="0" algn="l">
                <a:spcBef>
                  <a:spcPts val="0"/>
                </a:spcBef>
                <a:spcAft>
                  <a:spcPts val="0"/>
                </a:spcAft>
                <a:buNone/>
              </a:pPr>
              <a:r>
                <a:rPr lang="en" sz="600">
                  <a:solidFill>
                    <a:schemeClr val="dk1"/>
                  </a:solidFill>
                  <a:latin typeface="Times"/>
                  <a:ea typeface="Times"/>
                  <a:cs typeface="Times"/>
                  <a:sym typeface="Times"/>
                </a:rPr>
                <a:t>Pushshift is the largest publicly-available Reddit dataset containing both comments and submissions. We downloaded the Pushshift Comments dataset for r/wallstreetbets from </a:t>
              </a:r>
              <a:r>
                <a:rPr lang="en" sz="600">
                  <a:solidFill>
                    <a:schemeClr val="dk1"/>
                  </a:solidFill>
                  <a:latin typeface="Times"/>
                  <a:ea typeface="Times"/>
                  <a:cs typeface="Times"/>
                  <a:sym typeface="Times"/>
                </a:rPr>
                <a:t>Jan-01-2017 to Nov-31-2019.</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rtl="0" algn="l">
                <a:spcBef>
                  <a:spcPts val="0"/>
                </a:spcBef>
                <a:spcAft>
                  <a:spcPts val="0"/>
                </a:spcAft>
                <a:buNone/>
              </a:pPr>
              <a:r>
                <a:rPr b="1" lang="en" sz="600">
                  <a:solidFill>
                    <a:schemeClr val="dk1"/>
                  </a:solidFill>
                  <a:latin typeface="Times"/>
                  <a:ea typeface="Times"/>
                  <a:cs typeface="Times"/>
                  <a:sym typeface="Times"/>
                </a:rPr>
                <a:t>GloVe - Global Vectors for Word Representation: </a:t>
              </a:r>
              <a:endParaRPr sz="600">
                <a:solidFill>
                  <a:schemeClr val="dk1"/>
                </a:solidFill>
              </a:endParaRPr>
            </a:p>
            <a:p>
              <a:pPr indent="0" lvl="0" marL="0" rtl="0" algn="l">
                <a:spcBef>
                  <a:spcPts val="0"/>
                </a:spcBef>
                <a:spcAft>
                  <a:spcPts val="0"/>
                </a:spcAft>
                <a:buNone/>
              </a:pPr>
              <a:r>
                <a:rPr lang="en" sz="600">
                  <a:solidFill>
                    <a:schemeClr val="dk1"/>
                  </a:solidFill>
                  <a:latin typeface="Times"/>
                  <a:ea typeface="Times"/>
                  <a:cs typeface="Times"/>
                  <a:sym typeface="Times"/>
                </a:rPr>
                <a:t>GloVe is an unsupervised learning algorithm for obtaining word vector representations from a word corpus. We chose to use </a:t>
              </a:r>
              <a:r>
                <a:rPr lang="en" sz="600">
                  <a:solidFill>
                    <a:schemeClr val="dk1"/>
                  </a:solidFill>
                  <a:latin typeface="Times"/>
                  <a:ea typeface="Times"/>
                  <a:cs typeface="Times"/>
                  <a:sym typeface="Times"/>
                </a:rPr>
                <a:t>Magnitude's pre trained</a:t>
              </a:r>
              <a:r>
                <a:rPr lang="en" sz="600">
                  <a:solidFill>
                    <a:schemeClr val="dk1"/>
                  </a:solidFill>
                  <a:latin typeface="Times"/>
                  <a:ea typeface="Times"/>
                  <a:cs typeface="Times"/>
                  <a:sym typeface="Times"/>
                </a:rPr>
                <a:t> word vector datasets, GloVe Twitter (2 billion tweets containing 27 billion tokens, with a vocabulary size of 1.2 million) for 25-dimensional word embeddings and GloVe Common Crawl (web archive containing 840 billion tokens, with a vocabulary size of 2.2 million) for 300-dimensional word embeddings.</a:t>
              </a:r>
              <a:endParaRPr sz="600">
                <a:solidFill>
                  <a:schemeClr val="dk1"/>
                </a:solidFill>
                <a:latin typeface="Times"/>
                <a:ea typeface="Times"/>
                <a:cs typeface="Times"/>
                <a:sym typeface="Times"/>
              </a:endParaRPr>
            </a:p>
            <a:p>
              <a:pPr indent="0" lvl="0" marL="0" rtl="0" algn="l">
                <a:spcBef>
                  <a:spcPts val="0"/>
                </a:spcBef>
                <a:spcAft>
                  <a:spcPts val="0"/>
                </a:spcAft>
                <a:buNone/>
              </a:pPr>
              <a:r>
                <a:rPr b="1" lang="en" sz="600">
                  <a:solidFill>
                    <a:schemeClr val="dk1"/>
                  </a:solidFill>
                  <a:latin typeface="Times"/>
                  <a:ea typeface="Times"/>
                  <a:cs typeface="Times"/>
                  <a:sym typeface="Times"/>
                </a:rPr>
                <a:t>Link</a:t>
              </a:r>
              <a:r>
                <a:rPr lang="en" sz="600">
                  <a:solidFill>
                    <a:schemeClr val="dk1"/>
                  </a:solidFill>
                  <a:latin typeface="Times"/>
                  <a:ea typeface="Times"/>
                  <a:cs typeface="Times"/>
                  <a:sym typeface="Times"/>
                </a:rPr>
                <a:t> : </a:t>
              </a:r>
              <a:r>
                <a:rPr lang="en" sz="600" u="sng">
                  <a:solidFill>
                    <a:schemeClr val="hlink"/>
                  </a:solidFill>
                  <a:hlinkClick r:id="rId5"/>
                </a:rPr>
                <a:t>https://nlp.stanford.edu/projects/glove/</a:t>
              </a:r>
              <a:endParaRPr b="1" sz="600">
                <a:solidFill>
                  <a:schemeClr val="dk1"/>
                </a:solidFill>
                <a:latin typeface="Times"/>
                <a:ea typeface="Times"/>
                <a:cs typeface="Times"/>
                <a:sym typeface="Times"/>
              </a:endParaRPr>
            </a:p>
            <a:p>
              <a:pPr indent="0" lvl="0" marL="0" rtl="0" algn="l">
                <a:spcBef>
                  <a:spcPts val="0"/>
                </a:spcBef>
                <a:spcAft>
                  <a:spcPts val="0"/>
                </a:spcAft>
                <a:buNone/>
              </a:pPr>
              <a:r>
                <a:t/>
              </a:r>
              <a:endParaRPr sz="600">
                <a:solidFill>
                  <a:schemeClr val="dk1"/>
                </a:solidFill>
                <a:latin typeface="Times"/>
                <a:ea typeface="Times"/>
                <a:cs typeface="Times"/>
                <a:sym typeface="Times"/>
              </a:endParaRPr>
            </a:p>
          </p:txBody>
        </p:sp>
        <p:sp>
          <p:nvSpPr>
            <p:cNvPr id="140" name="Google Shape;140;p25"/>
            <p:cNvSpPr txBox="1"/>
            <p:nvPr/>
          </p:nvSpPr>
          <p:spPr>
            <a:xfrm>
              <a:off x="457200" y="2971800"/>
              <a:ext cx="13716000" cy="685800"/>
            </a:xfrm>
            <a:prstGeom prst="rect">
              <a:avLst/>
            </a:prstGeom>
            <a:noFill/>
            <a:ln>
              <a:noFill/>
            </a:ln>
          </p:spPr>
          <p:txBody>
            <a:bodyPr anchorCtr="0" anchor="t" bIns="8725" lIns="17450" spcFirstLastPara="1" rIns="17450" wrap="square" tIns="8725">
              <a:noAutofit/>
            </a:bodyPr>
            <a:lstStyle/>
            <a:p>
              <a:pPr indent="0" lvl="0" marL="0" marR="0" rtl="0" algn="ctr">
                <a:spcBef>
                  <a:spcPts val="0"/>
                </a:spcBef>
                <a:spcAft>
                  <a:spcPts val="0"/>
                </a:spcAft>
                <a:buNone/>
              </a:pPr>
              <a:r>
                <a:rPr b="1" lang="en" sz="800">
                  <a:solidFill>
                    <a:srgbClr val="CD3E3D"/>
                  </a:solidFill>
                  <a:latin typeface="Trebuchet MS"/>
                  <a:ea typeface="Trebuchet MS"/>
                  <a:cs typeface="Trebuchet MS"/>
                  <a:sym typeface="Trebuchet MS"/>
                </a:rPr>
                <a:t>Data</a:t>
              </a:r>
              <a:endParaRPr sz="300"/>
            </a:p>
          </p:txBody>
        </p:sp>
      </p:grpSp>
      <p:grpSp>
        <p:nvGrpSpPr>
          <p:cNvPr id="141" name="Google Shape;141;p25"/>
          <p:cNvGrpSpPr/>
          <p:nvPr/>
        </p:nvGrpSpPr>
        <p:grpSpPr>
          <a:xfrm>
            <a:off x="6219900" y="466555"/>
            <a:ext cx="2857053" cy="804634"/>
            <a:chOff x="457153" y="1755309"/>
            <a:chExt cx="13716047" cy="5148012"/>
          </a:xfrm>
        </p:grpSpPr>
        <p:sp>
          <p:nvSpPr>
            <p:cNvPr id="142" name="Google Shape;142;p25"/>
            <p:cNvSpPr txBox="1"/>
            <p:nvPr/>
          </p:nvSpPr>
          <p:spPr>
            <a:xfrm>
              <a:off x="457153" y="2291122"/>
              <a:ext cx="13716000" cy="4612200"/>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rPr lang="en" sz="600">
                  <a:solidFill>
                    <a:schemeClr val="dk1"/>
                  </a:solidFill>
                  <a:latin typeface="Times"/>
                  <a:ea typeface="Times"/>
                  <a:cs typeface="Times"/>
                  <a:sym typeface="Times"/>
                </a:rPr>
                <a:t>From our experimentation, we found that time series forecasting improves with increasing data granularity. This coincides with our initial expectations because averaging our dataset results in both information and variance loss. As you see from our two graphs, adding both daily or hourly reddit NLP data does yield an increase in prediction accuracy. However, there is a clear advantage to using hourly data. In terms of baselining, we found our LSTM to be competitive against some non neural network based models we evaluated.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p:txBody>
        </p:sp>
        <p:sp>
          <p:nvSpPr>
            <p:cNvPr id="143" name="Google Shape;143;p25"/>
            <p:cNvSpPr txBox="1"/>
            <p:nvPr/>
          </p:nvSpPr>
          <p:spPr>
            <a:xfrm>
              <a:off x="457200" y="1755309"/>
              <a:ext cx="13716000" cy="685800"/>
            </a:xfrm>
            <a:prstGeom prst="rect">
              <a:avLst/>
            </a:prstGeom>
            <a:noFill/>
            <a:ln>
              <a:noFill/>
            </a:ln>
          </p:spPr>
          <p:txBody>
            <a:bodyPr anchorCtr="0" anchor="t" bIns="8725" lIns="17450" spcFirstLastPara="1" rIns="17450" wrap="square" tIns="8725">
              <a:noAutofit/>
            </a:bodyPr>
            <a:lstStyle/>
            <a:p>
              <a:pPr indent="0" lvl="0" marL="0" marR="0" rtl="0" algn="ctr">
                <a:spcBef>
                  <a:spcPts val="0"/>
                </a:spcBef>
                <a:spcAft>
                  <a:spcPts val="0"/>
                </a:spcAft>
                <a:buNone/>
              </a:pPr>
              <a:r>
                <a:rPr b="1" lang="en" sz="800">
                  <a:solidFill>
                    <a:srgbClr val="CD3E3D"/>
                  </a:solidFill>
                  <a:latin typeface="Trebuchet MS"/>
                  <a:ea typeface="Trebuchet MS"/>
                  <a:cs typeface="Trebuchet MS"/>
                  <a:sym typeface="Trebuchet MS"/>
                </a:rPr>
                <a:t>Results</a:t>
              </a:r>
              <a:endParaRPr sz="300"/>
            </a:p>
          </p:txBody>
        </p:sp>
      </p:grpSp>
      <p:grpSp>
        <p:nvGrpSpPr>
          <p:cNvPr id="144" name="Google Shape;144;p25"/>
          <p:cNvGrpSpPr/>
          <p:nvPr/>
        </p:nvGrpSpPr>
        <p:grpSpPr>
          <a:xfrm>
            <a:off x="6176154" y="2561012"/>
            <a:ext cx="2895496" cy="852280"/>
            <a:chOff x="457800" y="7052771"/>
            <a:chExt cx="13900603" cy="9144639"/>
          </a:xfrm>
        </p:grpSpPr>
        <p:sp>
          <p:nvSpPr>
            <p:cNvPr id="145" name="Google Shape;145;p25"/>
            <p:cNvSpPr txBox="1"/>
            <p:nvPr/>
          </p:nvSpPr>
          <p:spPr>
            <a:xfrm>
              <a:off x="642403" y="8457410"/>
              <a:ext cx="13716000" cy="7740000"/>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rPr lang="en" sz="600">
                  <a:solidFill>
                    <a:schemeClr val="dk1"/>
                  </a:solidFill>
                  <a:latin typeface="Times"/>
                  <a:ea typeface="Times"/>
                  <a:cs typeface="Times"/>
                  <a:sym typeface="Times"/>
                </a:rPr>
                <a:t>For stocks that were highly mentioned in WSB, more data was better. It was not shown in the poster, but for stocks TSLA, BA, and AAPL, there was significantly less improvement in the NLP runs. This was not particularly surprising as their mentions in WSB were not as high. This suggests that perhaps WSB does have some small effect on the market or at least the community responds quickly and </a:t>
              </a:r>
              <a:r>
                <a:rPr lang="en" sz="600">
                  <a:solidFill>
                    <a:schemeClr val="dk1"/>
                  </a:solidFill>
                  <a:latin typeface="Times"/>
                  <a:ea typeface="Times"/>
                  <a:cs typeface="Times"/>
                  <a:sym typeface="Times"/>
                </a:rPr>
                <a:t>appropriately to market news</a:t>
              </a:r>
              <a:r>
                <a:rPr lang="en" sz="600">
                  <a:solidFill>
                    <a:schemeClr val="dk1"/>
                  </a:solidFill>
                  <a:latin typeface="Times"/>
                  <a:ea typeface="Times"/>
                  <a:cs typeface="Times"/>
                  <a:sym typeface="Times"/>
                </a:rPr>
                <a:t>.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p:txBody>
        </p:sp>
        <p:sp>
          <p:nvSpPr>
            <p:cNvPr id="146" name="Google Shape;146;p25"/>
            <p:cNvSpPr txBox="1"/>
            <p:nvPr/>
          </p:nvSpPr>
          <p:spPr>
            <a:xfrm>
              <a:off x="457800" y="7052771"/>
              <a:ext cx="13716000" cy="685800"/>
            </a:xfrm>
            <a:prstGeom prst="rect">
              <a:avLst/>
            </a:prstGeom>
            <a:noFill/>
            <a:ln>
              <a:noFill/>
            </a:ln>
          </p:spPr>
          <p:txBody>
            <a:bodyPr anchorCtr="0" anchor="t" bIns="8725" lIns="17450" spcFirstLastPara="1" rIns="17450" wrap="square" tIns="8725">
              <a:noAutofit/>
            </a:bodyPr>
            <a:lstStyle/>
            <a:p>
              <a:pPr indent="0" lvl="0" marL="914400" marR="0" rtl="0" algn="l">
                <a:spcBef>
                  <a:spcPts val="0"/>
                </a:spcBef>
                <a:spcAft>
                  <a:spcPts val="0"/>
                </a:spcAft>
                <a:buNone/>
              </a:pPr>
              <a:r>
                <a:rPr b="1" lang="en" sz="800">
                  <a:solidFill>
                    <a:srgbClr val="CD3E3D"/>
                  </a:solidFill>
                  <a:latin typeface="Trebuchet MS"/>
                  <a:ea typeface="Trebuchet MS"/>
                  <a:cs typeface="Trebuchet MS"/>
                  <a:sym typeface="Trebuchet MS"/>
                </a:rPr>
                <a:t>         Conclusion</a:t>
              </a:r>
              <a:endParaRPr sz="300"/>
            </a:p>
          </p:txBody>
        </p:sp>
      </p:grpSp>
      <p:sp>
        <p:nvSpPr>
          <p:cNvPr id="147" name="Google Shape;147;p25"/>
          <p:cNvSpPr/>
          <p:nvPr/>
        </p:nvSpPr>
        <p:spPr>
          <a:xfrm>
            <a:off x="6113850" y="4810101"/>
            <a:ext cx="3030300" cy="325800"/>
          </a:xfrm>
          <a:prstGeom prst="rect">
            <a:avLst/>
          </a:prstGeom>
          <a:solidFill>
            <a:srgbClr val="CD3D3D"/>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sz="300">
              <a:solidFill>
                <a:schemeClr val="lt1"/>
              </a:solidFill>
              <a:latin typeface="Calibri"/>
              <a:ea typeface="Calibri"/>
              <a:cs typeface="Calibri"/>
              <a:sym typeface="Calibri"/>
            </a:endParaRPr>
          </a:p>
        </p:txBody>
      </p:sp>
      <p:sp>
        <p:nvSpPr>
          <p:cNvPr id="148" name="Google Shape;148;p25"/>
          <p:cNvSpPr txBox="1"/>
          <p:nvPr/>
        </p:nvSpPr>
        <p:spPr>
          <a:xfrm>
            <a:off x="6277494" y="4889576"/>
            <a:ext cx="2703000" cy="229200"/>
          </a:xfrm>
          <a:prstGeom prst="rect">
            <a:avLst/>
          </a:prstGeom>
          <a:noFill/>
          <a:ln>
            <a:noFill/>
          </a:ln>
        </p:spPr>
        <p:txBody>
          <a:bodyPr anchorCtr="0" anchor="t" bIns="8725" lIns="17450" spcFirstLastPara="1" rIns="17450" wrap="square" tIns="8725">
            <a:noAutofit/>
          </a:bodyPr>
          <a:lstStyle/>
          <a:p>
            <a:pPr indent="0" lvl="0" marL="0" marR="0" rtl="0" algn="ctr">
              <a:spcBef>
                <a:spcPts val="0"/>
              </a:spcBef>
              <a:spcAft>
                <a:spcPts val="0"/>
              </a:spcAft>
              <a:buNone/>
            </a:pPr>
            <a:r>
              <a:rPr lang="en" sz="800">
                <a:solidFill>
                  <a:schemeClr val="lt1"/>
                </a:solidFill>
                <a:uFill>
                  <a:noFill/>
                </a:uFill>
                <a:latin typeface="Times"/>
                <a:ea typeface="Times"/>
                <a:cs typeface="Times"/>
                <a:sym typeface="Times"/>
                <a:hlinkClick r:id="rId6"/>
              </a:rPr>
              <a:t>Github.com/alik604/CMPT-419</a:t>
            </a:r>
            <a:endParaRPr sz="800"/>
          </a:p>
        </p:txBody>
      </p:sp>
      <p:grpSp>
        <p:nvGrpSpPr>
          <p:cNvPr id="149" name="Google Shape;149;p25"/>
          <p:cNvGrpSpPr/>
          <p:nvPr/>
        </p:nvGrpSpPr>
        <p:grpSpPr>
          <a:xfrm>
            <a:off x="113400" y="3816632"/>
            <a:ext cx="2857053" cy="1270393"/>
            <a:chOff x="457153" y="2971800"/>
            <a:chExt cx="13716047" cy="8127916"/>
          </a:xfrm>
        </p:grpSpPr>
        <p:sp>
          <p:nvSpPr>
            <p:cNvPr id="150" name="Google Shape;150;p25"/>
            <p:cNvSpPr txBox="1"/>
            <p:nvPr/>
          </p:nvSpPr>
          <p:spPr>
            <a:xfrm>
              <a:off x="457153" y="3657616"/>
              <a:ext cx="13716000" cy="7442100"/>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rPr lang="en" sz="600">
                  <a:solidFill>
                    <a:schemeClr val="dk1"/>
                  </a:solidFill>
                  <a:latin typeface="Times"/>
                  <a:ea typeface="Times"/>
                  <a:cs typeface="Times"/>
                  <a:sym typeface="Times"/>
                </a:rPr>
                <a:t>We embedded each comment by averaging the word vectors of each word in the comment to form a document vector. This generated 2 embeddings, a 25-dimensional embedding and a 300-dimensional embedding using the respective GloVe datasets.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rPr lang="en" sz="600">
                  <a:solidFill>
                    <a:schemeClr val="dk1"/>
                  </a:solidFill>
                  <a:latin typeface="Times"/>
                  <a:ea typeface="Times"/>
                  <a:cs typeface="Times"/>
                  <a:sym typeface="Times"/>
                </a:rPr>
                <a:t>This CPU-bound task alone takes several days on a single machine for one successful run. To speed up this computation, we parallelized the task with ~60 "idle" </a:t>
              </a:r>
              <a:r>
                <a:rPr lang="en" sz="600">
                  <a:solidFill>
                    <a:schemeClr val="dk1"/>
                  </a:solidFill>
                  <a:latin typeface="Times"/>
                  <a:ea typeface="Times"/>
                  <a:cs typeface="Times"/>
                  <a:sym typeface="Times"/>
                </a:rPr>
                <a:t>Computing Science Instructional Laboratory (CSIL) machines each with a 12 core CPU. In addition to the standard document vectors, we appended score, gildings, and word count of each post as additional features. </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rPr lang="en" sz="600">
                  <a:solidFill>
                    <a:schemeClr val="dk1"/>
                  </a:solidFill>
                  <a:latin typeface="Times"/>
                  <a:ea typeface="Times"/>
                  <a:cs typeface="Times"/>
                  <a:sym typeface="Times"/>
                </a:rPr>
                <a:t>The word vectors were then aggregated over hours and days separately creating 2 final datasets GloVe datasets, which were then joined with our stock ticker prices.  </a:t>
              </a:r>
              <a:endParaRPr sz="600">
                <a:solidFill>
                  <a:schemeClr val="dk1"/>
                </a:solidFill>
                <a:latin typeface="Times"/>
                <a:ea typeface="Times"/>
                <a:cs typeface="Times"/>
                <a:sym typeface="Times"/>
              </a:endParaRPr>
            </a:p>
          </p:txBody>
        </p:sp>
        <p:sp>
          <p:nvSpPr>
            <p:cNvPr id="151" name="Google Shape;151;p25"/>
            <p:cNvSpPr txBox="1"/>
            <p:nvPr/>
          </p:nvSpPr>
          <p:spPr>
            <a:xfrm>
              <a:off x="457200" y="2971800"/>
              <a:ext cx="13716000" cy="685800"/>
            </a:xfrm>
            <a:prstGeom prst="rect">
              <a:avLst/>
            </a:prstGeom>
            <a:noFill/>
            <a:ln>
              <a:noFill/>
            </a:ln>
          </p:spPr>
          <p:txBody>
            <a:bodyPr anchorCtr="0" anchor="t" bIns="8725" lIns="17450" spcFirstLastPara="1" rIns="17450" wrap="square" tIns="8725">
              <a:noAutofit/>
            </a:bodyPr>
            <a:lstStyle/>
            <a:p>
              <a:pPr indent="0" lvl="0" marL="0" marR="0" rtl="0" algn="ctr">
                <a:spcBef>
                  <a:spcPts val="0"/>
                </a:spcBef>
                <a:spcAft>
                  <a:spcPts val="0"/>
                </a:spcAft>
                <a:buNone/>
              </a:pPr>
              <a:r>
                <a:rPr b="1" lang="en" sz="800">
                  <a:solidFill>
                    <a:srgbClr val="CD3E3D"/>
                  </a:solidFill>
                  <a:latin typeface="Trebuchet MS"/>
                  <a:ea typeface="Trebuchet MS"/>
                  <a:cs typeface="Trebuchet MS"/>
                  <a:sym typeface="Trebuchet MS"/>
                </a:rPr>
                <a:t>Methods</a:t>
              </a:r>
              <a:endParaRPr sz="300"/>
            </a:p>
          </p:txBody>
        </p:sp>
      </p:grpSp>
      <p:grpSp>
        <p:nvGrpSpPr>
          <p:cNvPr id="152" name="Google Shape;152;p25"/>
          <p:cNvGrpSpPr/>
          <p:nvPr/>
        </p:nvGrpSpPr>
        <p:grpSpPr>
          <a:xfrm>
            <a:off x="6200416" y="3212826"/>
            <a:ext cx="2961566" cy="1538790"/>
            <a:chOff x="413213" y="988843"/>
            <a:chExt cx="13806834" cy="9845107"/>
          </a:xfrm>
        </p:grpSpPr>
        <p:sp>
          <p:nvSpPr>
            <p:cNvPr id="153" name="Google Shape;153;p25"/>
            <p:cNvSpPr txBox="1"/>
            <p:nvPr/>
          </p:nvSpPr>
          <p:spPr>
            <a:xfrm>
              <a:off x="504047" y="2098249"/>
              <a:ext cx="13716000" cy="8735700"/>
            </a:xfrm>
            <a:prstGeom prst="rect">
              <a:avLst/>
            </a:prstGeom>
            <a:noFill/>
            <a:ln>
              <a:noFill/>
            </a:ln>
          </p:spPr>
          <p:txBody>
            <a:bodyPr anchorCtr="0" anchor="t" bIns="8725" lIns="17450" spcFirstLastPara="1" rIns="17450" wrap="square" tIns="8725">
              <a:noAutofit/>
            </a:bodyPr>
            <a:lstStyle/>
            <a:p>
              <a:pPr indent="0" lvl="0" marL="0" rtl="0" algn="l">
                <a:spcBef>
                  <a:spcPts val="0"/>
                </a:spcBef>
                <a:spcAft>
                  <a:spcPts val="0"/>
                </a:spcAft>
                <a:buNone/>
              </a:pPr>
              <a:r>
                <a:rPr b="1" lang="en" sz="600">
                  <a:solidFill>
                    <a:schemeClr val="dk1"/>
                  </a:solidFill>
                  <a:latin typeface="Times"/>
                  <a:ea typeface="Times"/>
                  <a:cs typeface="Times"/>
                  <a:sym typeface="Times"/>
                </a:rPr>
                <a:t>LSTM Architecture and Hyperparameter Optimization</a:t>
              </a:r>
              <a:endParaRPr b="1" sz="600">
                <a:solidFill>
                  <a:schemeClr val="dk1"/>
                </a:solidFill>
                <a:latin typeface="Times"/>
                <a:ea typeface="Times"/>
                <a:cs typeface="Times"/>
                <a:sym typeface="Times"/>
              </a:endParaRPr>
            </a:p>
            <a:p>
              <a:pPr indent="0" lvl="0" marL="0" rtl="0" algn="l">
                <a:spcBef>
                  <a:spcPts val="0"/>
                </a:spcBef>
                <a:spcAft>
                  <a:spcPts val="0"/>
                </a:spcAft>
                <a:buNone/>
              </a:pPr>
              <a:r>
                <a:rPr lang="en" sz="600">
                  <a:solidFill>
                    <a:schemeClr val="dk1"/>
                  </a:solidFill>
                  <a:latin typeface="Times"/>
                  <a:ea typeface="Times"/>
                  <a:cs typeface="Times"/>
                  <a:sym typeface="Times"/>
                </a:rPr>
                <a:t>Due to computational constraints and the size of the dataset, the permutations of LSTM architecture and hyperparameter setting explored was fairly shallow. Future iterations may benefit from Convolutional LSTM layers and optimization hyperparameter tuning. </a:t>
              </a:r>
              <a:endParaRPr sz="600">
                <a:solidFill>
                  <a:schemeClr val="dk1"/>
                </a:solidFill>
                <a:latin typeface="Times"/>
                <a:ea typeface="Times"/>
                <a:cs typeface="Times"/>
                <a:sym typeface="Times"/>
              </a:endParaRPr>
            </a:p>
            <a:p>
              <a:pPr indent="0" lvl="0" marL="0" rtl="0" algn="l">
                <a:spcBef>
                  <a:spcPts val="0"/>
                </a:spcBef>
                <a:spcAft>
                  <a:spcPts val="0"/>
                </a:spcAft>
                <a:buNone/>
              </a:pPr>
              <a:r>
                <a:t/>
              </a:r>
              <a:endParaRPr sz="600">
                <a:solidFill>
                  <a:schemeClr val="dk1"/>
                </a:solidFill>
                <a:latin typeface="Times"/>
                <a:ea typeface="Times"/>
                <a:cs typeface="Times"/>
                <a:sym typeface="Times"/>
              </a:endParaRPr>
            </a:p>
            <a:p>
              <a:pPr indent="0" lvl="0" marL="0" rtl="0" algn="l">
                <a:spcBef>
                  <a:spcPts val="0"/>
                </a:spcBef>
                <a:spcAft>
                  <a:spcPts val="0"/>
                </a:spcAft>
                <a:buNone/>
              </a:pPr>
              <a:r>
                <a:rPr b="1" lang="en" sz="600">
                  <a:solidFill>
                    <a:schemeClr val="dk1"/>
                  </a:solidFill>
                  <a:latin typeface="Times"/>
                  <a:ea typeface="Times"/>
                  <a:cs typeface="Times"/>
                  <a:sym typeface="Times"/>
                </a:rPr>
                <a:t>Dataset</a:t>
              </a:r>
              <a:endParaRPr b="1" sz="600">
                <a:solidFill>
                  <a:schemeClr val="dk1"/>
                </a:solidFill>
                <a:latin typeface="Times"/>
                <a:ea typeface="Times"/>
                <a:cs typeface="Times"/>
                <a:sym typeface="Times"/>
              </a:endParaRPr>
            </a:p>
            <a:p>
              <a:pPr indent="0" lvl="0" marL="0" rtl="0" algn="l">
                <a:spcBef>
                  <a:spcPts val="0"/>
                </a:spcBef>
                <a:spcAft>
                  <a:spcPts val="0"/>
                </a:spcAft>
                <a:buNone/>
              </a:pPr>
              <a:r>
                <a:rPr lang="en" sz="600">
                  <a:solidFill>
                    <a:schemeClr val="dk1"/>
                  </a:solidFill>
                  <a:latin typeface="Times"/>
                  <a:ea typeface="Times"/>
                  <a:cs typeface="Times"/>
                  <a:sym typeface="Times"/>
                </a:rPr>
                <a:t>A</a:t>
              </a:r>
              <a:r>
                <a:rPr lang="en" sz="600">
                  <a:solidFill>
                    <a:schemeClr val="dk1"/>
                  </a:solidFill>
                  <a:latin typeface="Times"/>
                  <a:ea typeface="Times"/>
                  <a:cs typeface="Times"/>
                  <a:sym typeface="Times"/>
                </a:rPr>
                <a:t>dditional features such as dividends, volume, business sector, and technical indicators, namely the relative strength index, could all be potentially beneficial. However, the trade-off here would be computational cost in both LSTM training and GloVe generation. </a:t>
              </a:r>
              <a:endParaRPr sz="600">
                <a:solidFill>
                  <a:schemeClr val="dk1"/>
                </a:solidFill>
                <a:latin typeface="Times"/>
                <a:ea typeface="Times"/>
                <a:cs typeface="Times"/>
                <a:sym typeface="Times"/>
              </a:endParaRPr>
            </a:p>
            <a:p>
              <a:pPr indent="0" lvl="0" marL="0" rtl="0" algn="l">
                <a:spcBef>
                  <a:spcPts val="0"/>
                </a:spcBef>
                <a:spcAft>
                  <a:spcPts val="0"/>
                </a:spcAft>
                <a:buNone/>
              </a:pPr>
              <a:r>
                <a:t/>
              </a:r>
              <a:endParaRPr sz="600">
                <a:solidFill>
                  <a:schemeClr val="dk1"/>
                </a:solidFill>
                <a:latin typeface="Times"/>
                <a:ea typeface="Times"/>
                <a:cs typeface="Times"/>
                <a:sym typeface="Times"/>
              </a:endParaRPr>
            </a:p>
            <a:p>
              <a:pPr indent="0" lvl="0" marL="0" marR="0" rtl="0" algn="l">
                <a:spcBef>
                  <a:spcPts val="0"/>
                </a:spcBef>
                <a:spcAft>
                  <a:spcPts val="0"/>
                </a:spcAft>
                <a:buNone/>
              </a:pPr>
              <a:r>
                <a:rPr lang="en" sz="600">
                  <a:solidFill>
                    <a:schemeClr val="dk1"/>
                  </a:solidFill>
                  <a:latin typeface="Times"/>
                  <a:ea typeface="Times"/>
                  <a:cs typeface="Times"/>
                  <a:sym typeface="Times"/>
                </a:rPr>
                <a:t>Averaging the constituent word vectors of a document to form a document vector is a primitive approach which loses information about word order and importance. Future work should explore the use of a trainable neural network document vector model such as Doc2Vec which extends word vectors to documents in a more sophisticated fashion.</a:t>
              </a:r>
              <a:endParaRPr sz="600">
                <a:solidFill>
                  <a:schemeClr val="dk1"/>
                </a:solidFill>
                <a:latin typeface="Times"/>
                <a:ea typeface="Times"/>
                <a:cs typeface="Times"/>
                <a:sym typeface="Times"/>
              </a:endParaRPr>
            </a:p>
            <a:p>
              <a:pPr indent="0" lvl="0" marL="0" marR="0" rtl="0" algn="l">
                <a:spcBef>
                  <a:spcPts val="0"/>
                </a:spcBef>
                <a:spcAft>
                  <a:spcPts val="0"/>
                </a:spcAft>
                <a:buNone/>
              </a:pPr>
              <a:r>
                <a:t/>
              </a:r>
              <a:endParaRPr sz="600">
                <a:solidFill>
                  <a:schemeClr val="dk1"/>
                </a:solidFill>
                <a:latin typeface="Times"/>
                <a:ea typeface="Times"/>
                <a:cs typeface="Times"/>
                <a:sym typeface="Times"/>
              </a:endParaRPr>
            </a:p>
          </p:txBody>
        </p:sp>
        <p:sp>
          <p:nvSpPr>
            <p:cNvPr id="154" name="Google Shape;154;p25"/>
            <p:cNvSpPr txBox="1"/>
            <p:nvPr/>
          </p:nvSpPr>
          <p:spPr>
            <a:xfrm>
              <a:off x="413213" y="988843"/>
              <a:ext cx="13716000" cy="685800"/>
            </a:xfrm>
            <a:prstGeom prst="rect">
              <a:avLst/>
            </a:prstGeom>
            <a:noFill/>
            <a:ln>
              <a:noFill/>
            </a:ln>
          </p:spPr>
          <p:txBody>
            <a:bodyPr anchorCtr="0" anchor="t" bIns="8725" lIns="17450" spcFirstLastPara="1" rIns="17450" wrap="square" tIns="8725">
              <a:noAutofit/>
            </a:bodyPr>
            <a:lstStyle/>
            <a:p>
              <a:pPr indent="0" lvl="0" marL="914400" marR="0" rtl="0" algn="l">
                <a:spcBef>
                  <a:spcPts val="0"/>
                </a:spcBef>
                <a:spcAft>
                  <a:spcPts val="0"/>
                </a:spcAft>
                <a:buNone/>
              </a:pPr>
              <a:r>
                <a:rPr b="1" lang="en" sz="800">
                  <a:solidFill>
                    <a:srgbClr val="CD3E3D"/>
                  </a:solidFill>
                  <a:latin typeface="Trebuchet MS"/>
                  <a:ea typeface="Trebuchet MS"/>
                  <a:cs typeface="Trebuchet MS"/>
                  <a:sym typeface="Trebuchet MS"/>
                </a:rPr>
                <a:t>        Future Work</a:t>
              </a:r>
              <a:endParaRPr sz="300"/>
            </a:p>
          </p:txBody>
        </p:sp>
      </p:grpSp>
      <p:pic>
        <p:nvPicPr>
          <p:cNvPr id="155" name="Google Shape;155;p25"/>
          <p:cNvPicPr preferRelativeResize="0"/>
          <p:nvPr/>
        </p:nvPicPr>
        <p:blipFill>
          <a:blip r:embed="rId7">
            <a:alphaModFix/>
          </a:blip>
          <a:stretch>
            <a:fillRect/>
          </a:stretch>
        </p:blipFill>
        <p:spPr>
          <a:xfrm>
            <a:off x="6757273" y="4867935"/>
            <a:ext cx="184375" cy="184375"/>
          </a:xfrm>
          <a:prstGeom prst="rect">
            <a:avLst/>
          </a:prstGeom>
          <a:noFill/>
          <a:ln>
            <a:noFill/>
          </a:ln>
        </p:spPr>
      </p:pic>
      <p:pic>
        <p:nvPicPr>
          <p:cNvPr id="156" name="Google Shape;156;p25"/>
          <p:cNvPicPr preferRelativeResize="0"/>
          <p:nvPr/>
        </p:nvPicPr>
        <p:blipFill>
          <a:blip r:embed="rId8">
            <a:alphaModFix/>
          </a:blip>
          <a:stretch>
            <a:fillRect/>
          </a:stretch>
        </p:blipFill>
        <p:spPr>
          <a:xfrm>
            <a:off x="4907113" y="525072"/>
            <a:ext cx="184376" cy="281517"/>
          </a:xfrm>
          <a:prstGeom prst="rect">
            <a:avLst/>
          </a:prstGeom>
          <a:noFill/>
          <a:ln>
            <a:noFill/>
          </a:ln>
        </p:spPr>
      </p:pic>
      <p:pic>
        <p:nvPicPr>
          <p:cNvPr id="157" name="Google Shape;157;p25"/>
          <p:cNvPicPr preferRelativeResize="0"/>
          <p:nvPr/>
        </p:nvPicPr>
        <p:blipFill>
          <a:blip r:embed="rId9">
            <a:alphaModFix/>
          </a:blip>
          <a:stretch>
            <a:fillRect/>
          </a:stretch>
        </p:blipFill>
        <p:spPr>
          <a:xfrm>
            <a:off x="3214802" y="704838"/>
            <a:ext cx="351525" cy="351525"/>
          </a:xfrm>
          <a:prstGeom prst="rect">
            <a:avLst/>
          </a:prstGeom>
          <a:noFill/>
          <a:ln>
            <a:noFill/>
          </a:ln>
        </p:spPr>
      </p:pic>
      <p:pic>
        <p:nvPicPr>
          <p:cNvPr id="158" name="Google Shape;158;p25"/>
          <p:cNvPicPr preferRelativeResize="0"/>
          <p:nvPr/>
        </p:nvPicPr>
        <p:blipFill>
          <a:blip r:embed="rId10">
            <a:alphaModFix/>
          </a:blip>
          <a:stretch>
            <a:fillRect/>
          </a:stretch>
        </p:blipFill>
        <p:spPr>
          <a:xfrm>
            <a:off x="5407738" y="1578613"/>
            <a:ext cx="433550" cy="374651"/>
          </a:xfrm>
          <a:prstGeom prst="rect">
            <a:avLst/>
          </a:prstGeom>
          <a:noFill/>
          <a:ln>
            <a:noFill/>
          </a:ln>
        </p:spPr>
      </p:pic>
      <p:sp>
        <p:nvSpPr>
          <p:cNvPr id="159" name="Google Shape;159;p25"/>
          <p:cNvSpPr txBox="1"/>
          <p:nvPr/>
        </p:nvSpPr>
        <p:spPr>
          <a:xfrm>
            <a:off x="3074539" y="982725"/>
            <a:ext cx="694500" cy="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alibri"/>
                <a:ea typeface="Calibri"/>
                <a:cs typeface="Calibri"/>
                <a:sym typeface="Calibri"/>
              </a:rPr>
              <a:t>r/wallstreetbets</a:t>
            </a:r>
            <a:endParaRPr sz="600">
              <a:latin typeface="Calibri"/>
              <a:ea typeface="Calibri"/>
              <a:cs typeface="Calibri"/>
              <a:sym typeface="Calibri"/>
            </a:endParaRPr>
          </a:p>
        </p:txBody>
      </p:sp>
      <p:sp>
        <p:nvSpPr>
          <p:cNvPr id="160" name="Google Shape;160;p25"/>
          <p:cNvSpPr txBox="1"/>
          <p:nvPr/>
        </p:nvSpPr>
        <p:spPr>
          <a:xfrm>
            <a:off x="5059350" y="1886225"/>
            <a:ext cx="1209000" cy="1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alibri"/>
                <a:ea typeface="Calibri"/>
                <a:cs typeface="Calibri"/>
                <a:sym typeface="Calibri"/>
              </a:rPr>
              <a:t>Wharton Research Data Services</a:t>
            </a:r>
            <a:endParaRPr sz="600">
              <a:latin typeface="Calibri"/>
              <a:ea typeface="Calibri"/>
              <a:cs typeface="Calibri"/>
              <a:sym typeface="Calibri"/>
            </a:endParaRPr>
          </a:p>
          <a:p>
            <a:pPr indent="0" lvl="0" marL="0" rtl="0" algn="l">
              <a:spcBef>
                <a:spcPts val="0"/>
              </a:spcBef>
              <a:spcAft>
                <a:spcPts val="0"/>
              </a:spcAft>
              <a:buNone/>
            </a:pPr>
            <a:r>
              <a:t/>
            </a:r>
            <a:endParaRPr sz="600">
              <a:latin typeface="Calibri"/>
              <a:ea typeface="Calibri"/>
              <a:cs typeface="Calibri"/>
              <a:sym typeface="Calibri"/>
            </a:endParaRPr>
          </a:p>
        </p:txBody>
      </p:sp>
      <p:sp>
        <p:nvSpPr>
          <p:cNvPr id="161" name="Google Shape;161;p25"/>
          <p:cNvSpPr txBox="1"/>
          <p:nvPr/>
        </p:nvSpPr>
        <p:spPr>
          <a:xfrm>
            <a:off x="3656275" y="823325"/>
            <a:ext cx="506700" cy="1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alibri"/>
                <a:ea typeface="Calibri"/>
                <a:cs typeface="Calibri"/>
                <a:sym typeface="Calibri"/>
              </a:rPr>
              <a:t>Pushshift </a:t>
            </a:r>
            <a:endParaRPr sz="600">
              <a:latin typeface="Calibri"/>
              <a:ea typeface="Calibri"/>
              <a:cs typeface="Calibri"/>
              <a:sym typeface="Calibri"/>
            </a:endParaRPr>
          </a:p>
        </p:txBody>
      </p:sp>
      <p:pic>
        <p:nvPicPr>
          <p:cNvPr id="162" name="Google Shape;162;p25"/>
          <p:cNvPicPr preferRelativeResize="0"/>
          <p:nvPr/>
        </p:nvPicPr>
        <p:blipFill>
          <a:blip r:embed="rId11">
            <a:alphaModFix/>
          </a:blip>
          <a:stretch>
            <a:fillRect/>
          </a:stretch>
        </p:blipFill>
        <p:spPr>
          <a:xfrm>
            <a:off x="4186698" y="787954"/>
            <a:ext cx="252825" cy="252825"/>
          </a:xfrm>
          <a:prstGeom prst="rect">
            <a:avLst/>
          </a:prstGeom>
          <a:noFill/>
          <a:ln>
            <a:noFill/>
          </a:ln>
        </p:spPr>
      </p:pic>
      <p:pic>
        <p:nvPicPr>
          <p:cNvPr id="163" name="Google Shape;163;p25"/>
          <p:cNvPicPr preferRelativeResize="0"/>
          <p:nvPr/>
        </p:nvPicPr>
        <p:blipFill>
          <a:blip r:embed="rId11">
            <a:alphaModFix/>
          </a:blip>
          <a:stretch>
            <a:fillRect/>
          </a:stretch>
        </p:blipFill>
        <p:spPr>
          <a:xfrm>
            <a:off x="4339098" y="940354"/>
            <a:ext cx="252825" cy="252825"/>
          </a:xfrm>
          <a:prstGeom prst="rect">
            <a:avLst/>
          </a:prstGeom>
          <a:noFill/>
          <a:ln>
            <a:noFill/>
          </a:ln>
        </p:spPr>
      </p:pic>
      <p:pic>
        <p:nvPicPr>
          <p:cNvPr id="164" name="Google Shape;164;p25"/>
          <p:cNvPicPr preferRelativeResize="0"/>
          <p:nvPr/>
        </p:nvPicPr>
        <p:blipFill>
          <a:blip r:embed="rId11">
            <a:alphaModFix/>
          </a:blip>
          <a:stretch>
            <a:fillRect/>
          </a:stretch>
        </p:blipFill>
        <p:spPr>
          <a:xfrm>
            <a:off x="4381084" y="658142"/>
            <a:ext cx="252825" cy="252825"/>
          </a:xfrm>
          <a:prstGeom prst="rect">
            <a:avLst/>
          </a:prstGeom>
          <a:noFill/>
          <a:ln>
            <a:noFill/>
          </a:ln>
        </p:spPr>
      </p:pic>
      <p:pic>
        <p:nvPicPr>
          <p:cNvPr id="165" name="Google Shape;165;p25"/>
          <p:cNvPicPr preferRelativeResize="0"/>
          <p:nvPr/>
        </p:nvPicPr>
        <p:blipFill>
          <a:blip r:embed="rId11">
            <a:alphaModFix/>
          </a:blip>
          <a:stretch>
            <a:fillRect/>
          </a:stretch>
        </p:blipFill>
        <p:spPr>
          <a:xfrm>
            <a:off x="4544748" y="823329"/>
            <a:ext cx="252825" cy="252825"/>
          </a:xfrm>
          <a:prstGeom prst="rect">
            <a:avLst/>
          </a:prstGeom>
          <a:noFill/>
          <a:ln>
            <a:noFill/>
          </a:ln>
        </p:spPr>
      </p:pic>
      <p:cxnSp>
        <p:nvCxnSpPr>
          <p:cNvPr id="166" name="Google Shape;166;p25"/>
          <p:cNvCxnSpPr/>
          <p:nvPr/>
        </p:nvCxnSpPr>
        <p:spPr>
          <a:xfrm flipH="1">
            <a:off x="4835675" y="1353834"/>
            <a:ext cx="435600" cy="215400"/>
          </a:xfrm>
          <a:prstGeom prst="straightConnector1">
            <a:avLst/>
          </a:prstGeom>
          <a:noFill/>
          <a:ln cap="flat" cmpd="sng" w="9525">
            <a:solidFill>
              <a:schemeClr val="dk2"/>
            </a:solidFill>
            <a:prstDash val="solid"/>
            <a:round/>
            <a:headEnd len="med" w="med" type="none"/>
            <a:tailEnd len="med" w="med" type="triangle"/>
          </a:ln>
        </p:spPr>
      </p:cxnSp>
      <p:pic>
        <p:nvPicPr>
          <p:cNvPr id="167" name="Google Shape;167;p25"/>
          <p:cNvPicPr preferRelativeResize="0"/>
          <p:nvPr/>
        </p:nvPicPr>
        <p:blipFill>
          <a:blip r:embed="rId12">
            <a:alphaModFix/>
          </a:blip>
          <a:stretch>
            <a:fillRect/>
          </a:stretch>
        </p:blipFill>
        <p:spPr>
          <a:xfrm>
            <a:off x="5364688" y="658138"/>
            <a:ext cx="325825" cy="325825"/>
          </a:xfrm>
          <a:prstGeom prst="rect">
            <a:avLst/>
          </a:prstGeom>
          <a:noFill/>
          <a:ln>
            <a:noFill/>
          </a:ln>
        </p:spPr>
      </p:pic>
      <p:sp>
        <p:nvSpPr>
          <p:cNvPr id="168" name="Google Shape;168;p25"/>
          <p:cNvSpPr txBox="1"/>
          <p:nvPr/>
        </p:nvSpPr>
        <p:spPr>
          <a:xfrm>
            <a:off x="4821884" y="828903"/>
            <a:ext cx="470700" cy="1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alibri"/>
                <a:ea typeface="Calibri"/>
                <a:cs typeface="Calibri"/>
                <a:sym typeface="Calibri"/>
              </a:rPr>
              <a:t>GloVe</a:t>
            </a:r>
            <a:endParaRPr sz="600">
              <a:latin typeface="Calibri"/>
              <a:ea typeface="Calibri"/>
              <a:cs typeface="Calibri"/>
              <a:sym typeface="Calibri"/>
            </a:endParaRPr>
          </a:p>
        </p:txBody>
      </p:sp>
      <p:cxnSp>
        <p:nvCxnSpPr>
          <p:cNvPr id="169" name="Google Shape;169;p25"/>
          <p:cNvCxnSpPr/>
          <p:nvPr/>
        </p:nvCxnSpPr>
        <p:spPr>
          <a:xfrm rot="10800000">
            <a:off x="4824386" y="1726938"/>
            <a:ext cx="470400" cy="1116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5"/>
          <p:cNvCxnSpPr/>
          <p:nvPr/>
        </p:nvCxnSpPr>
        <p:spPr>
          <a:xfrm>
            <a:off x="3719882" y="904800"/>
            <a:ext cx="443100" cy="39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5"/>
          <p:cNvCxnSpPr/>
          <p:nvPr/>
        </p:nvCxnSpPr>
        <p:spPr>
          <a:xfrm>
            <a:off x="4828182" y="904800"/>
            <a:ext cx="443100" cy="3900"/>
          </a:xfrm>
          <a:prstGeom prst="straightConnector1">
            <a:avLst/>
          </a:prstGeom>
          <a:noFill/>
          <a:ln cap="flat" cmpd="sng" w="9525">
            <a:solidFill>
              <a:schemeClr val="dk2"/>
            </a:solidFill>
            <a:prstDash val="solid"/>
            <a:round/>
            <a:headEnd len="med" w="med" type="none"/>
            <a:tailEnd len="med" w="med" type="triangle"/>
          </a:ln>
        </p:spPr>
      </p:cxnSp>
      <p:pic>
        <p:nvPicPr>
          <p:cNvPr id="172" name="Google Shape;172;p25"/>
          <p:cNvPicPr preferRelativeResize="0"/>
          <p:nvPr/>
        </p:nvPicPr>
        <p:blipFill rotWithShape="1">
          <a:blip r:embed="rId12">
            <a:alphaModFix/>
          </a:blip>
          <a:srcRect b="0" l="-11519" r="11520" t="0"/>
          <a:stretch/>
        </p:blipFill>
        <p:spPr>
          <a:xfrm>
            <a:off x="5263988" y="912155"/>
            <a:ext cx="325825" cy="325825"/>
          </a:xfrm>
          <a:prstGeom prst="rect">
            <a:avLst/>
          </a:prstGeom>
          <a:noFill/>
          <a:ln>
            <a:noFill/>
          </a:ln>
        </p:spPr>
      </p:pic>
      <p:pic>
        <p:nvPicPr>
          <p:cNvPr id="173" name="Google Shape;173;p25"/>
          <p:cNvPicPr preferRelativeResize="0"/>
          <p:nvPr/>
        </p:nvPicPr>
        <p:blipFill>
          <a:blip r:embed="rId12">
            <a:alphaModFix/>
          </a:blip>
          <a:stretch>
            <a:fillRect/>
          </a:stretch>
        </p:blipFill>
        <p:spPr>
          <a:xfrm>
            <a:off x="5707038" y="855388"/>
            <a:ext cx="325825" cy="325825"/>
          </a:xfrm>
          <a:prstGeom prst="rect">
            <a:avLst/>
          </a:prstGeom>
          <a:noFill/>
          <a:ln>
            <a:noFill/>
          </a:ln>
        </p:spPr>
      </p:pic>
      <p:pic>
        <p:nvPicPr>
          <p:cNvPr id="174" name="Google Shape;174;p25"/>
          <p:cNvPicPr preferRelativeResize="0"/>
          <p:nvPr/>
        </p:nvPicPr>
        <p:blipFill>
          <a:blip r:embed="rId13">
            <a:alphaModFix/>
          </a:blip>
          <a:stretch>
            <a:fillRect/>
          </a:stretch>
        </p:blipFill>
        <p:spPr>
          <a:xfrm>
            <a:off x="3259009" y="1390213"/>
            <a:ext cx="325824" cy="325824"/>
          </a:xfrm>
          <a:prstGeom prst="rect">
            <a:avLst/>
          </a:prstGeom>
          <a:noFill/>
          <a:ln>
            <a:noFill/>
          </a:ln>
        </p:spPr>
      </p:pic>
      <p:pic>
        <p:nvPicPr>
          <p:cNvPr id="175" name="Google Shape;175;p25"/>
          <p:cNvPicPr preferRelativeResize="0"/>
          <p:nvPr/>
        </p:nvPicPr>
        <p:blipFill>
          <a:blip r:embed="rId13">
            <a:alphaModFix/>
          </a:blip>
          <a:stretch>
            <a:fillRect/>
          </a:stretch>
        </p:blipFill>
        <p:spPr>
          <a:xfrm>
            <a:off x="3817166" y="1402987"/>
            <a:ext cx="325824" cy="325824"/>
          </a:xfrm>
          <a:prstGeom prst="rect">
            <a:avLst/>
          </a:prstGeom>
          <a:noFill/>
          <a:ln>
            <a:noFill/>
          </a:ln>
        </p:spPr>
      </p:pic>
      <p:pic>
        <p:nvPicPr>
          <p:cNvPr id="176" name="Google Shape;176;p25"/>
          <p:cNvPicPr preferRelativeResize="0"/>
          <p:nvPr/>
        </p:nvPicPr>
        <p:blipFill>
          <a:blip r:embed="rId14">
            <a:alphaModFix/>
          </a:blip>
          <a:stretch>
            <a:fillRect/>
          </a:stretch>
        </p:blipFill>
        <p:spPr>
          <a:xfrm>
            <a:off x="4660933" y="1592288"/>
            <a:ext cx="214490" cy="111600"/>
          </a:xfrm>
          <a:prstGeom prst="rect">
            <a:avLst/>
          </a:prstGeom>
          <a:noFill/>
          <a:ln>
            <a:noFill/>
          </a:ln>
        </p:spPr>
      </p:pic>
      <p:cxnSp>
        <p:nvCxnSpPr>
          <p:cNvPr id="177" name="Google Shape;177;p25"/>
          <p:cNvCxnSpPr/>
          <p:nvPr/>
        </p:nvCxnSpPr>
        <p:spPr>
          <a:xfrm flipH="1">
            <a:off x="4375344" y="1648049"/>
            <a:ext cx="318600" cy="15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25"/>
          <p:cNvSpPr txBox="1"/>
          <p:nvPr/>
        </p:nvSpPr>
        <p:spPr>
          <a:xfrm>
            <a:off x="3214788" y="1710788"/>
            <a:ext cx="443100" cy="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alibri"/>
                <a:ea typeface="Calibri"/>
                <a:cs typeface="Calibri"/>
                <a:sym typeface="Calibri"/>
              </a:rPr>
              <a:t>300 dim</a:t>
            </a:r>
            <a:endParaRPr sz="600">
              <a:latin typeface="Calibri"/>
              <a:ea typeface="Calibri"/>
              <a:cs typeface="Calibri"/>
              <a:sym typeface="Calibri"/>
            </a:endParaRPr>
          </a:p>
        </p:txBody>
      </p:sp>
      <p:sp>
        <p:nvSpPr>
          <p:cNvPr id="179" name="Google Shape;179;p25"/>
          <p:cNvSpPr txBox="1"/>
          <p:nvPr/>
        </p:nvSpPr>
        <p:spPr>
          <a:xfrm>
            <a:off x="3795331" y="1713618"/>
            <a:ext cx="470700" cy="1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alibri"/>
                <a:ea typeface="Calibri"/>
                <a:cs typeface="Calibri"/>
                <a:sym typeface="Calibri"/>
              </a:rPr>
              <a:t>25 dim</a:t>
            </a:r>
            <a:endParaRPr sz="600">
              <a:latin typeface="Calibri"/>
              <a:ea typeface="Calibri"/>
              <a:cs typeface="Calibri"/>
              <a:sym typeface="Calibri"/>
            </a:endParaRPr>
          </a:p>
          <a:p>
            <a:pPr indent="0" lvl="0" marL="0" rtl="0" algn="l">
              <a:spcBef>
                <a:spcPts val="0"/>
              </a:spcBef>
              <a:spcAft>
                <a:spcPts val="0"/>
              </a:spcAft>
              <a:buNone/>
            </a:pPr>
            <a:r>
              <a:t/>
            </a:r>
            <a:endParaRPr sz="600">
              <a:latin typeface="Calibri"/>
              <a:ea typeface="Calibri"/>
              <a:cs typeface="Calibri"/>
              <a:sym typeface="Calibri"/>
            </a:endParaRPr>
          </a:p>
        </p:txBody>
      </p:sp>
      <p:sp>
        <p:nvSpPr>
          <p:cNvPr id="180" name="Google Shape;180;p25"/>
          <p:cNvSpPr txBox="1"/>
          <p:nvPr/>
        </p:nvSpPr>
        <p:spPr>
          <a:xfrm>
            <a:off x="3138588" y="2875463"/>
            <a:ext cx="2875500" cy="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latin typeface="Calibri"/>
                <a:ea typeface="Calibri"/>
                <a:cs typeface="Calibri"/>
                <a:sym typeface="Calibri"/>
              </a:rPr>
              <a:t>LSTM: </a:t>
            </a:r>
            <a:endParaRPr b="1" sz="600">
              <a:latin typeface="Calibri"/>
              <a:ea typeface="Calibri"/>
              <a:cs typeface="Calibri"/>
              <a:sym typeface="Calibri"/>
            </a:endParaRPr>
          </a:p>
          <a:p>
            <a:pPr indent="0" lvl="0" marL="0" rtl="0" algn="l">
              <a:spcBef>
                <a:spcPts val="0"/>
              </a:spcBef>
              <a:spcAft>
                <a:spcPts val="0"/>
              </a:spcAft>
              <a:buNone/>
            </a:pPr>
            <a:r>
              <a:rPr lang="en" sz="600">
                <a:latin typeface="Calibri"/>
                <a:ea typeface="Calibri"/>
                <a:cs typeface="Calibri"/>
                <a:sym typeface="Calibri"/>
              </a:rPr>
              <a:t>With our fresh new dataset(s), we experimented with several recurrent neural networks to leverage the sequential nature of our dataset, ultimately landing on using stacked long short term models with default activation functions. Using the ReLU and Tanh functions to activate Dense layers were found to undesirable. Stateful LSTMs where taken into consideration, however, we </a:t>
            </a:r>
            <a:r>
              <a:rPr lang="en" sz="600">
                <a:latin typeface="Calibri"/>
                <a:ea typeface="Calibri"/>
                <a:cs typeface="Calibri"/>
                <a:sym typeface="Calibri"/>
              </a:rPr>
              <a:t>determined</a:t>
            </a:r>
            <a:r>
              <a:rPr lang="en" sz="600">
                <a:latin typeface="Calibri"/>
                <a:ea typeface="Calibri"/>
                <a:cs typeface="Calibri"/>
                <a:sym typeface="Calibri"/>
              </a:rPr>
              <a:t> them to not be worth the additional cost.</a:t>
            </a:r>
            <a:endParaRPr sz="600">
              <a:latin typeface="Calibri"/>
              <a:ea typeface="Calibri"/>
              <a:cs typeface="Calibri"/>
              <a:sym typeface="Calibri"/>
            </a:endParaRPr>
          </a:p>
        </p:txBody>
      </p:sp>
      <p:pic>
        <p:nvPicPr>
          <p:cNvPr id="181" name="Google Shape;181;p25"/>
          <p:cNvPicPr preferRelativeResize="0"/>
          <p:nvPr/>
        </p:nvPicPr>
        <p:blipFill>
          <a:blip r:embed="rId15">
            <a:alphaModFix/>
          </a:blip>
          <a:stretch>
            <a:fillRect/>
          </a:stretch>
        </p:blipFill>
        <p:spPr>
          <a:xfrm>
            <a:off x="3157431" y="2222500"/>
            <a:ext cx="1294006" cy="739200"/>
          </a:xfrm>
          <a:prstGeom prst="rect">
            <a:avLst/>
          </a:prstGeom>
          <a:noFill/>
          <a:ln>
            <a:noFill/>
          </a:ln>
        </p:spPr>
      </p:pic>
      <p:cxnSp>
        <p:nvCxnSpPr>
          <p:cNvPr id="182" name="Google Shape;182;p25"/>
          <p:cNvCxnSpPr/>
          <p:nvPr/>
        </p:nvCxnSpPr>
        <p:spPr>
          <a:xfrm>
            <a:off x="3382425" y="1948413"/>
            <a:ext cx="183900" cy="2403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5"/>
          <p:cNvCxnSpPr/>
          <p:nvPr/>
        </p:nvCxnSpPr>
        <p:spPr>
          <a:xfrm>
            <a:off x="4597325" y="2589150"/>
            <a:ext cx="341700" cy="3900"/>
          </a:xfrm>
          <a:prstGeom prst="straightConnector1">
            <a:avLst/>
          </a:prstGeom>
          <a:noFill/>
          <a:ln cap="flat" cmpd="sng" w="9525">
            <a:solidFill>
              <a:schemeClr val="dk2"/>
            </a:solidFill>
            <a:prstDash val="solid"/>
            <a:round/>
            <a:headEnd len="med" w="med" type="none"/>
            <a:tailEnd len="med" w="med" type="triangle"/>
          </a:ln>
        </p:spPr>
      </p:cxnSp>
      <p:pic>
        <p:nvPicPr>
          <p:cNvPr id="184" name="Google Shape;184;p25"/>
          <p:cNvPicPr preferRelativeResize="0"/>
          <p:nvPr/>
        </p:nvPicPr>
        <p:blipFill>
          <a:blip r:embed="rId16">
            <a:alphaModFix/>
          </a:blip>
          <a:stretch>
            <a:fillRect/>
          </a:stretch>
        </p:blipFill>
        <p:spPr>
          <a:xfrm>
            <a:off x="4973975" y="2264588"/>
            <a:ext cx="546500" cy="546500"/>
          </a:xfrm>
          <a:prstGeom prst="rect">
            <a:avLst/>
          </a:prstGeom>
          <a:noFill/>
          <a:ln>
            <a:noFill/>
          </a:ln>
        </p:spPr>
      </p:pic>
      <p:pic>
        <p:nvPicPr>
          <p:cNvPr id="185" name="Google Shape;185;p25"/>
          <p:cNvPicPr preferRelativeResize="0"/>
          <p:nvPr/>
        </p:nvPicPr>
        <p:blipFill rotWithShape="1">
          <a:blip r:embed="rId17">
            <a:alphaModFix/>
          </a:blip>
          <a:srcRect b="-100010" l="18910" r="-18910" t="100010"/>
          <a:stretch/>
        </p:blipFill>
        <p:spPr>
          <a:xfrm>
            <a:off x="5788391" y="3204724"/>
            <a:ext cx="913415" cy="589000"/>
          </a:xfrm>
          <a:prstGeom prst="rect">
            <a:avLst/>
          </a:prstGeom>
          <a:noFill/>
          <a:ln>
            <a:noFill/>
          </a:ln>
        </p:spPr>
      </p:pic>
      <p:pic>
        <p:nvPicPr>
          <p:cNvPr id="186" name="Google Shape;186;p25"/>
          <p:cNvPicPr preferRelativeResize="0"/>
          <p:nvPr/>
        </p:nvPicPr>
        <p:blipFill>
          <a:blip r:embed="rId18">
            <a:alphaModFix/>
          </a:blip>
          <a:stretch>
            <a:fillRect/>
          </a:stretch>
        </p:blipFill>
        <p:spPr>
          <a:xfrm>
            <a:off x="5555425" y="2275900"/>
            <a:ext cx="252826" cy="206700"/>
          </a:xfrm>
          <a:prstGeom prst="rect">
            <a:avLst/>
          </a:prstGeom>
          <a:noFill/>
          <a:ln>
            <a:noFill/>
          </a:ln>
        </p:spPr>
      </p:pic>
      <p:pic>
        <p:nvPicPr>
          <p:cNvPr id="187" name="Google Shape;187;p25"/>
          <p:cNvPicPr preferRelativeResize="0"/>
          <p:nvPr/>
        </p:nvPicPr>
        <p:blipFill>
          <a:blip r:embed="rId18">
            <a:alphaModFix/>
          </a:blip>
          <a:stretch>
            <a:fillRect/>
          </a:stretch>
        </p:blipFill>
        <p:spPr>
          <a:xfrm>
            <a:off x="5570488" y="2547925"/>
            <a:ext cx="252826" cy="206700"/>
          </a:xfrm>
          <a:prstGeom prst="rect">
            <a:avLst/>
          </a:prstGeom>
          <a:noFill/>
          <a:ln>
            <a:noFill/>
          </a:ln>
        </p:spPr>
      </p:pic>
      <p:pic>
        <p:nvPicPr>
          <p:cNvPr id="188" name="Google Shape;188;p25"/>
          <p:cNvPicPr preferRelativeResize="0"/>
          <p:nvPr/>
        </p:nvPicPr>
        <p:blipFill>
          <a:blip r:embed="rId18">
            <a:alphaModFix/>
          </a:blip>
          <a:stretch>
            <a:fillRect/>
          </a:stretch>
        </p:blipFill>
        <p:spPr>
          <a:xfrm>
            <a:off x="5873313" y="2434487"/>
            <a:ext cx="252826" cy="206700"/>
          </a:xfrm>
          <a:prstGeom prst="rect">
            <a:avLst/>
          </a:prstGeom>
          <a:noFill/>
          <a:ln>
            <a:noFill/>
          </a:ln>
        </p:spPr>
      </p:pic>
      <p:pic>
        <p:nvPicPr>
          <p:cNvPr id="189" name="Google Shape;189;p25"/>
          <p:cNvPicPr preferRelativeResize="0"/>
          <p:nvPr/>
        </p:nvPicPr>
        <p:blipFill>
          <a:blip r:embed="rId19">
            <a:alphaModFix/>
          </a:blip>
          <a:stretch>
            <a:fillRect/>
          </a:stretch>
        </p:blipFill>
        <p:spPr>
          <a:xfrm>
            <a:off x="6270875" y="1287993"/>
            <a:ext cx="2755100" cy="1297869"/>
          </a:xfrm>
          <a:prstGeom prst="rect">
            <a:avLst/>
          </a:prstGeom>
          <a:noFill/>
          <a:ln>
            <a:noFill/>
          </a:ln>
        </p:spPr>
      </p:pic>
      <p:cxnSp>
        <p:nvCxnSpPr>
          <p:cNvPr id="190" name="Google Shape;190;p25"/>
          <p:cNvCxnSpPr/>
          <p:nvPr/>
        </p:nvCxnSpPr>
        <p:spPr>
          <a:xfrm flipH="1">
            <a:off x="3867334" y="1924637"/>
            <a:ext cx="148200" cy="245100"/>
          </a:xfrm>
          <a:prstGeom prst="straightConnector1">
            <a:avLst/>
          </a:prstGeom>
          <a:noFill/>
          <a:ln cap="flat" cmpd="sng" w="9525">
            <a:solidFill>
              <a:schemeClr val="dk2"/>
            </a:solidFill>
            <a:prstDash val="solid"/>
            <a:round/>
            <a:headEnd len="med" w="med" type="none"/>
            <a:tailEnd len="med" w="med" type="triangle"/>
          </a:ln>
        </p:spPr>
      </p:cxnSp>
      <p:pic>
        <p:nvPicPr>
          <p:cNvPr id="191" name="Google Shape;191;p25"/>
          <p:cNvPicPr preferRelativeResize="0"/>
          <p:nvPr/>
        </p:nvPicPr>
        <p:blipFill>
          <a:blip r:embed="rId12">
            <a:alphaModFix/>
          </a:blip>
          <a:stretch>
            <a:fillRect/>
          </a:stretch>
        </p:blipFill>
        <p:spPr>
          <a:xfrm>
            <a:off x="5634575" y="1118393"/>
            <a:ext cx="325825" cy="32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