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4"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103"/>
    <a:srgbClr val="C4380A"/>
    <a:srgbClr val="AD2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46" autoAdjust="0"/>
    <p:restoredTop sz="94660"/>
  </p:normalViewPr>
  <p:slideViewPr>
    <p:cSldViewPr snapToGrid="0">
      <p:cViewPr>
        <p:scale>
          <a:sx n="54" d="100"/>
          <a:sy n="54" d="100"/>
        </p:scale>
        <p:origin x="280"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32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350843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83736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18670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06386F-FE85-43B5-B4FC-17F0975954F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6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6386F-FE85-43B5-B4FC-17F0975954F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9333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06386F-FE85-43B5-B4FC-17F0975954F8}"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09703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06386F-FE85-43B5-B4FC-17F0975954F8}" type="datetimeFigureOut">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66420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06386F-FE85-43B5-B4FC-17F0975954F8}" type="datetimeFigureOut">
              <a:rPr lang="en-US" smtClean="0"/>
              <a:t>11/18/21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15016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06386F-FE85-43B5-B4FC-17F0975954F8}" type="datetimeFigureOut">
              <a:rPr lang="en-US" smtClean="0"/>
              <a:t>11/18/21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14D30E-A12C-4742-9643-67826A617BC6}" type="slidenum">
              <a:rPr lang="en-US" smtClean="0"/>
              <a:t>‹#›</a:t>
            </a:fld>
            <a:endParaRPr lang="en-US"/>
          </a:p>
        </p:txBody>
      </p:sp>
    </p:spTree>
    <p:extLst>
      <p:ext uri="{BB962C8B-B14F-4D97-AF65-F5344CB8AC3E}">
        <p14:creationId xmlns:p14="http://schemas.microsoft.com/office/powerpoint/2010/main" val="423153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06386F-FE85-43B5-B4FC-17F0975954F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379414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06386F-FE85-43B5-B4FC-17F0975954F8}" type="datetimeFigureOut">
              <a:rPr lang="en-US" smtClean="0"/>
              <a:t>11/18/21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14D30E-A12C-4742-9643-67826A617B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916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1" y="643467"/>
            <a:ext cx="6255026" cy="5054008"/>
          </a:xfrm>
        </p:spPr>
        <p:txBody>
          <a:bodyPr anchor="ctr">
            <a:normAutofit/>
          </a:bodyPr>
          <a:lstStyle/>
          <a:p>
            <a:pPr algn="r"/>
            <a:r>
              <a:rPr lang="en-GB" b="1"/>
              <a:t>Prophet's Mosque Visitors</a:t>
            </a:r>
            <a:endParaRPr lang="en-US"/>
          </a:p>
        </p:txBody>
      </p:sp>
      <p:sp>
        <p:nvSpPr>
          <p:cNvPr id="3" name="Subtitle 2"/>
          <p:cNvSpPr>
            <a:spLocks noGrp="1"/>
          </p:cNvSpPr>
          <p:nvPr>
            <p:ph type="subTitle" idx="1"/>
          </p:nvPr>
        </p:nvSpPr>
        <p:spPr>
          <a:xfrm>
            <a:off x="7870995" y="643467"/>
            <a:ext cx="3341488" cy="5054008"/>
          </a:xfrm>
        </p:spPr>
        <p:txBody>
          <a:bodyPr anchor="ctr">
            <a:normAutofit/>
          </a:bodyPr>
          <a:lstStyle/>
          <a:p>
            <a:r>
              <a:rPr lang="en-US" dirty="0"/>
              <a:t>Faris </a:t>
            </a:r>
            <a:r>
              <a:rPr lang="en-US" dirty="0" err="1"/>
              <a:t>mohammed</a:t>
            </a:r>
            <a:r>
              <a:rPr lang="en-US" dirty="0"/>
              <a:t> </a:t>
            </a:r>
            <a:r>
              <a:rPr lang="en-US" dirty="0" err="1"/>
              <a:t>alharbi</a:t>
            </a:r>
            <a:r>
              <a:rPr lang="en-US" dirty="0"/>
              <a:t> </a:t>
            </a:r>
            <a:endParaRPr lang="en-US"/>
          </a:p>
          <a:p>
            <a:endParaRPr lang="en-US" dirty="0"/>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5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b="1">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a:latin typeface="Andale Mono" panose="020B0509000000000004" pitchFamily="49" charset="0"/>
              </a:rPr>
              <a:t>Estimated daily visits to the Prophet's Mosque tens of thousands of people gather to pray and visit the tomb of the Prophet and peace be upon him. The project aims to predict the number of visits, the age of visitors and the care they need.</a:t>
            </a:r>
          </a:p>
          <a:p>
            <a:endParaRPr lang="en-US" dirty="0">
              <a:latin typeface="Andale Mono" panose="020B0509000000000004" pitchFamily="49" charset="0"/>
            </a:endParaRPr>
          </a:p>
        </p:txBody>
      </p:sp>
    </p:spTree>
    <p:extLst>
      <p:ext uri="{BB962C8B-B14F-4D97-AF65-F5344CB8AC3E}">
        <p14:creationId xmlns:p14="http://schemas.microsoft.com/office/powerpoint/2010/main" val="141771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2256" y="642257"/>
            <a:ext cx="3417677" cy="5226837"/>
          </a:xfrm>
        </p:spPr>
        <p:txBody>
          <a:bodyPr vert="horz" lIns="91440" tIns="45720" rIns="91440" bIns="45720" rtlCol="0" anchor="t">
            <a:normAutofit/>
          </a:bodyPr>
          <a:lstStyle/>
          <a:p>
            <a:r>
              <a:rPr lang="en-US" b="1"/>
              <a:t>Data</a:t>
            </a:r>
            <a:r>
              <a:rPr lang="en-US"/>
              <a:t> </a:t>
            </a:r>
            <a:r>
              <a:rPr lang="en-US" b="1"/>
              <a:t>Exploration</a:t>
            </a:r>
            <a:r>
              <a:rPr lang="en-US"/>
              <a:t> </a:t>
            </a:r>
            <a:endParaRPr lang="en-US" dirty="0"/>
          </a:p>
        </p:txBody>
      </p:sp>
      <p:sp>
        <p:nvSpPr>
          <p:cNvPr id="6" name="TextBox 5">
            <a:extLst>
              <a:ext uri="{FF2B5EF4-FFF2-40B4-BE49-F238E27FC236}">
                <a16:creationId xmlns:a16="http://schemas.microsoft.com/office/drawing/2014/main" id="{3177F04B-E647-3D48-A861-D63428334891}"/>
              </a:ext>
            </a:extLst>
          </p:cNvPr>
          <p:cNvSpPr txBox="1"/>
          <p:nvPr/>
        </p:nvSpPr>
        <p:spPr>
          <a:xfrm>
            <a:off x="4713512" y="642258"/>
            <a:ext cx="6847117" cy="3091682"/>
          </a:xfrm>
          <a:prstGeom prst="rect">
            <a:avLst/>
          </a:prstGeom>
        </p:spPr>
        <p:txBody>
          <a:bodyPr vert="horz" lIns="0" tIns="45720" rIns="0" bIns="45720" rtlCol="0">
            <a:normAutofit/>
          </a:bodyPr>
          <a:lstStyle/>
          <a:p>
            <a:pPr marL="285750" indent="-285750">
              <a:lnSpc>
                <a:spcPct val="90000"/>
              </a:lnSpc>
              <a:spcAft>
                <a:spcPts val="600"/>
              </a:spcAft>
              <a:buClr>
                <a:schemeClr val="accent1"/>
              </a:buClr>
              <a:buFont typeface="Calibri" panose="020F0502020204030204" pitchFamily="34" charset="0"/>
              <a:buChar char="•"/>
            </a:pPr>
            <a:r>
              <a:rPr lang="en-US" b="1">
                <a:solidFill>
                  <a:schemeClr val="tx1">
                    <a:lumMod val="75000"/>
                    <a:lumOff val="25000"/>
                  </a:schemeClr>
                </a:solidFill>
              </a:rPr>
              <a:t>Datasets contain 3545 instances.</a:t>
            </a:r>
          </a:p>
          <a:p>
            <a:pPr marL="285750" indent="-285750">
              <a:lnSpc>
                <a:spcPct val="90000"/>
              </a:lnSpc>
              <a:spcAft>
                <a:spcPts val="600"/>
              </a:spcAft>
              <a:buClr>
                <a:schemeClr val="accent1"/>
              </a:buClr>
              <a:buFont typeface="Calibri" panose="020F0502020204030204" pitchFamily="34" charset="0"/>
              <a:buChar char="•"/>
            </a:pPr>
            <a:r>
              <a:rPr lang="en-US" b="1">
                <a:solidFill>
                  <a:schemeClr val="tx1">
                    <a:lumMod val="75000"/>
                    <a:lumOff val="25000"/>
                  </a:schemeClr>
                </a:solidFill>
              </a:rPr>
              <a:t>Datasets contain 11 attribute.</a:t>
            </a: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p:txBody>
      </p:sp>
      <p:pic>
        <p:nvPicPr>
          <p:cNvPr id="5" name="Picture 4" descr="Table&#10;&#10;Description automatically generated">
            <a:extLst>
              <a:ext uri="{FF2B5EF4-FFF2-40B4-BE49-F238E27FC236}">
                <a16:creationId xmlns:a16="http://schemas.microsoft.com/office/drawing/2014/main" id="{0B9EE687-4A96-1449-B236-1A3A8523C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269" y="2785435"/>
            <a:ext cx="9586612" cy="3091682"/>
          </a:xfrm>
          <a:prstGeom prst="rect">
            <a:avLst/>
          </a:prstGeom>
        </p:spPr>
      </p:pic>
      <p:sp>
        <p:nvSpPr>
          <p:cNvPr id="18" name="Rectangle 12">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4">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320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85" y="634946"/>
            <a:ext cx="3690257" cy="1450757"/>
          </a:xfrm>
        </p:spPr>
        <p:txBody>
          <a:bodyPr vert="horz" lIns="91440" tIns="45720" rIns="91440" bIns="45720" rtlCol="0" anchor="b">
            <a:normAutofit/>
          </a:bodyPr>
          <a:lstStyle/>
          <a:p>
            <a:r>
              <a:rPr lang="en-US" b="1" dirty="0"/>
              <a:t>Data</a:t>
            </a:r>
            <a:r>
              <a:rPr lang="en-US"/>
              <a:t> </a:t>
            </a:r>
            <a:r>
              <a:rPr lang="en-US" b="1" dirty="0"/>
              <a:t>Exploration</a:t>
            </a:r>
            <a:endParaRPr lang="en-US" dirty="0"/>
          </a:p>
        </p:txBody>
      </p:sp>
      <p:pic>
        <p:nvPicPr>
          <p:cNvPr id="4" name="Picture 3" descr="Chart, bar chart&#10;&#10;Description automatically generated">
            <a:extLst>
              <a:ext uri="{FF2B5EF4-FFF2-40B4-BE49-F238E27FC236}">
                <a16:creationId xmlns:a16="http://schemas.microsoft.com/office/drawing/2014/main" id="{B1B7FAFB-0D5C-4140-B64E-B1BB66CBF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051598"/>
            <a:ext cx="7258144" cy="4817485"/>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778AC19-9AC7-AE4B-AF9B-F3A170B2E1B6}"/>
              </a:ext>
            </a:extLst>
          </p:cNvPr>
          <p:cNvSpPr txBox="1"/>
          <p:nvPr/>
        </p:nvSpPr>
        <p:spPr>
          <a:xfrm>
            <a:off x="7859485" y="2198914"/>
            <a:ext cx="3690257" cy="3670180"/>
          </a:xfrm>
          <a:prstGeom prst="rect">
            <a:avLst/>
          </a:prstGeom>
        </p:spPr>
        <p:txBody>
          <a:bodyPr vert="horz" lIns="0" tIns="45720" rIns="0" bIns="45720" rtlCol="0">
            <a:normAutofit/>
          </a:bodyPr>
          <a:lstStyle/>
          <a:p>
            <a:pPr>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The graph shows the ages and numbers of people who made reservations.</a:t>
            </a:r>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117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85" y="634946"/>
            <a:ext cx="3690257" cy="1450757"/>
          </a:xfrm>
        </p:spPr>
        <p:txBody>
          <a:bodyPr>
            <a:normAutofit/>
          </a:bodyPr>
          <a:lstStyle/>
          <a:p>
            <a:r>
              <a:rPr lang="en-US" b="1" dirty="0"/>
              <a:t>EDA</a:t>
            </a:r>
          </a:p>
        </p:txBody>
      </p:sp>
      <p:pic>
        <p:nvPicPr>
          <p:cNvPr id="6" name="Picture 5" descr="Chart, histogram&#10;&#10;Description automatically generated">
            <a:extLst>
              <a:ext uri="{FF2B5EF4-FFF2-40B4-BE49-F238E27FC236}">
                <a16:creationId xmlns:a16="http://schemas.microsoft.com/office/drawing/2014/main" id="{1F487AF1-8816-D54E-B44A-FACAAF18F7DC}"/>
              </a:ext>
            </a:extLst>
          </p:cNvPr>
          <p:cNvPicPr>
            <a:picLocks noChangeAspect="1"/>
          </p:cNvPicPr>
          <p:nvPr/>
        </p:nvPicPr>
        <p:blipFill rotWithShape="1">
          <a:blip r:embed="rId2">
            <a:extLst>
              <a:ext uri="{28A0092B-C50C-407E-A947-70E740481C1C}">
                <a14:useLocalDpi xmlns:a14="http://schemas.microsoft.com/office/drawing/2010/main" val="0"/>
              </a:ext>
            </a:extLst>
          </a:blip>
          <a:srcRect t="2588" r="3" b="8500"/>
          <a:stretch/>
        </p:blipFill>
        <p:spPr>
          <a:xfrm>
            <a:off x="633999" y="640081"/>
            <a:ext cx="6909801" cy="5314406"/>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59485" y="2198913"/>
            <a:ext cx="3690257" cy="3755565"/>
          </a:xfrm>
        </p:spPr>
        <p:txBody>
          <a:bodyPr>
            <a:normAutofit/>
          </a:bodyPr>
          <a:lstStyle/>
          <a:p>
            <a:endParaRPr lang="en-US" b="1" dirty="0"/>
          </a:p>
          <a:p>
            <a:r>
              <a:rPr lang="en-US" dirty="0"/>
              <a:t>Exploratory data analysis</a:t>
            </a:r>
          </a:p>
          <a:p>
            <a:endParaRPr lang="en-US" dirty="0"/>
          </a:p>
        </p:txBody>
      </p:sp>
      <p:sp>
        <p:nvSpPr>
          <p:cNvPr id="15" name="Rectangle 1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076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b="1">
                <a:solidFill>
                  <a:schemeClr val="tx1">
                    <a:lumMod val="85000"/>
                    <a:lumOff val="15000"/>
                  </a:schemeClr>
                </a:solidFill>
              </a:rPr>
              <a:t>Thank You</a:t>
            </a:r>
            <a:endParaRPr lang="en-US" sz="8000">
              <a:solidFill>
                <a:schemeClr val="tx1">
                  <a:lumMod val="85000"/>
                  <a:lumOff val="15000"/>
                </a:schemeClr>
              </a:solidFill>
            </a:endParaRP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79307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299</TotalTime>
  <Words>88</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Andale Mono</vt:lpstr>
      <vt:lpstr>Calibri</vt:lpstr>
      <vt:lpstr>Calibri Light</vt:lpstr>
      <vt:lpstr>Retrospect</vt:lpstr>
      <vt:lpstr>Prophet's Mosque Visitors</vt:lpstr>
      <vt:lpstr>Introduction</vt:lpstr>
      <vt:lpstr>Data Exploration </vt:lpstr>
      <vt:lpstr>Data Exploration</vt:lpstr>
      <vt:lpstr>EDA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Slots Management Utilization</dc:title>
  <dc:creator>User</dc:creator>
  <cp:lastModifiedBy>FARES,MOHMMAD,HZZA,ALHARBI</cp:lastModifiedBy>
  <cp:revision>27</cp:revision>
  <dcterms:created xsi:type="dcterms:W3CDTF">2021-11-15T13:16:20Z</dcterms:created>
  <dcterms:modified xsi:type="dcterms:W3CDTF">2021-11-18T06:12:29Z</dcterms:modified>
</cp:coreProperties>
</file>