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1E92F-FCE0-32AD-0E06-5A99908F4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9383D-F4DF-C257-3744-EE6BC077F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134EE-9941-4850-798D-31DBABD6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F2C95-245B-1B57-B53F-76E62414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8E1F3-9869-E6C9-A0B2-F9DA7FC5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9F1E-803A-1053-F681-4A9A2C97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BE14D8-2A26-1B2F-2408-4C5133C74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0D1C7-7E81-9F9F-A29C-2D75CDF3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AD536-4FE5-6B8B-05B5-8308B668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2D7A-6BCC-D96D-B957-8498BC9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9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35690A-F9F4-FE4F-2FD2-D434097C4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DC8009-8E63-866E-59C9-A933B759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B9477-E39D-E600-C4E9-C8FB40E8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D8F5C-97F6-FF0F-401D-7FB7B4A7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7C262C-8A08-B6EC-BCA1-815D8090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C8A9A-54F5-70F9-21B1-053A779C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7E030-7CAD-A139-16EA-5F5CDD6E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967F6-64F7-682C-9787-AC7F080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A7128-07D4-D3DC-BAE0-5AF991AE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F3238-BF61-9468-0538-278D3551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21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C873C-235F-EF90-34EF-6A202823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40790E-6FFE-4CE7-D6EA-85C89435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B601B-BAF3-2CC9-25F1-5324DEEA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3EAA5-ECB9-73CE-EB32-B9C2A692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E0C10-69F7-A9ED-9D5C-C092A2AC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7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C6ED6-5DBE-349C-E665-5B06EA85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4A1FF-F0E3-79E3-472D-409F53D1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2A61F8-C4B3-C775-5A85-D752DF509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1253ED-3281-B69B-4819-5FF7E91E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97D0AF-F6AB-3246-DF32-4241B1A5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F7AABF-8BDA-8D55-5978-61EC4AAE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16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75C42-BE16-DA07-C3C3-E98DECBB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C795CC-BD2C-3DCD-ECB3-4FEC75AE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255D1-1888-CF67-9ADF-E3380784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57AF85-FCFC-2606-F366-8343446F9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8F75A-BBFE-DAD5-7FF8-B4B84FF3E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8F6BBD-D0B9-6485-4893-F9440D33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F620CB-EB89-C23A-1B53-B6E346E4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6349B2-ECC1-8C02-C885-EC30D817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6F4E0-C188-9EFD-48B9-9E536F5B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2C724A-C11D-8179-EE0F-8D255E51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332FF-3FF8-7154-4F2B-FE8F7B8B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FC7044-F66E-AFA6-3254-11356CD4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3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246703-30E5-969A-0431-62499160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7655FE-ECB3-9B83-C7DE-DAF07E03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CE3497-9B3D-5E2B-C332-B93635EB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0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3D94D-AC13-0345-E8FC-928A9EC2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DFC8B-0DF9-7CD5-7C0A-5D2F5942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35240B-B9C5-B6E9-2960-C330477E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5E6E7C-9FCE-9905-B279-5A09A8FA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B651E-4748-0201-28F3-45E4ED9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DBFC06-62AE-3A8C-DF4B-F6398EF2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2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C5B6-78C7-C433-F2FC-C5CD3503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8B9660-0D19-2ADE-9668-75ADCEF97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FC02F6-628C-1814-B3D4-98BD7806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A40646-2F92-5705-2F47-4B03D985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5963F5-4E40-C1E4-DC0D-A7106611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E5D79-D883-03B3-0E5E-8875F0C9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3F6B6F-F6FB-078D-1979-7875431E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075EBA-C345-F7CA-C6B8-A6465E3A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D7E31-3CC9-B7DD-25E5-4BE3705E4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31DBE-0BCA-4746-8033-9C75B32BB75B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D58D8-25B5-D576-0688-A834737E5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8A47B-137D-B179-B6AA-F0FCF2C8B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2243C-7895-4084-946F-03BD407680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1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nterface gráfica do usuário, Gráfico, Aplicativo&#10;&#10;Descrição gerada automaticamente">
            <a:extLst>
              <a:ext uri="{FF2B5EF4-FFF2-40B4-BE49-F238E27FC236}">
                <a16:creationId xmlns:a16="http://schemas.microsoft.com/office/drawing/2014/main" id="{08B24367-993F-5902-F576-9323561FA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48AECB-9FB0-2026-D853-E10539AF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6" y="0"/>
            <a:ext cx="11890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9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D1D278-F26C-8176-F656-F2CA4948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4" y="0"/>
            <a:ext cx="1191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3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Fellipe Lima</dc:creator>
  <cp:lastModifiedBy>Fellipe Lima</cp:lastModifiedBy>
  <cp:revision>1</cp:revision>
  <dcterms:created xsi:type="dcterms:W3CDTF">2024-06-21T18:22:50Z</dcterms:created>
  <dcterms:modified xsi:type="dcterms:W3CDTF">2024-06-21T18:26:39Z</dcterms:modified>
</cp:coreProperties>
</file>