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74" d="100"/>
          <a:sy n="74" d="100"/>
        </p:scale>
        <p:origin x="2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xmlns="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Dr. Rafael Moreno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3670479"/>
            <a:ext cx="7884367" cy="1053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Aula 14: Programação Orientada a Objetos</a:t>
            </a:r>
          </a:p>
          <a:p>
            <a:r>
              <a:rPr lang="pt-BR" sz="2800" dirty="0" smtClean="0"/>
              <a:t>Gerar PDF com </a:t>
            </a:r>
            <a:r>
              <a:rPr lang="pt-BR" sz="2800" dirty="0" smtClean="0"/>
              <a:t>Java de um HTML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Exibir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um </a:t>
            </a:r>
            <a:r>
              <a:rPr lang="pt-BR" dirty="0" err="1" smtClean="0"/>
              <a:t>jEditorPane</a:t>
            </a:r>
            <a:endParaRPr lang="pt-BR" dirty="0" smtClean="0"/>
          </a:p>
          <a:p>
            <a:r>
              <a:rPr lang="pt-BR" dirty="0"/>
              <a:t>Configure o </a:t>
            </a:r>
            <a:r>
              <a:rPr lang="pt-BR" dirty="0" err="1" smtClean="0"/>
              <a:t>jEditorPane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134415" y="2886240"/>
            <a:ext cx="1085390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 jEditorPane1.setContentType("</a:t>
            </a:r>
            <a:r>
              <a:rPr lang="pt-BR" sz="1200" dirty="0" err="1"/>
              <a:t>text</a:t>
            </a:r>
            <a:r>
              <a:rPr lang="pt-BR" sz="1200" dirty="0"/>
              <a:t>/</a:t>
            </a:r>
            <a:r>
              <a:rPr lang="pt-BR" sz="1200" dirty="0" err="1"/>
              <a:t>html</a:t>
            </a:r>
            <a:r>
              <a:rPr lang="pt-BR" sz="1200" dirty="0"/>
              <a:t>");</a:t>
            </a:r>
          </a:p>
          <a:p>
            <a:r>
              <a:rPr lang="pt-BR" sz="1200" dirty="0"/>
              <a:t>        jEditorPane1.setText("&lt;</a:t>
            </a:r>
            <a:r>
              <a:rPr lang="pt-BR" sz="1200" dirty="0" err="1"/>
              <a:t>html</a:t>
            </a:r>
            <a:r>
              <a:rPr lang="pt-BR" sz="1200" dirty="0"/>
              <a:t>&gt;\n"</a:t>
            </a:r>
          </a:p>
          <a:p>
            <a:r>
              <a:rPr lang="pt-BR" sz="1200" dirty="0"/>
              <a:t>                + "   &lt;</a:t>
            </a:r>
            <a:r>
              <a:rPr lang="pt-BR" sz="1200" dirty="0" err="1"/>
              <a:t>head</a:t>
            </a:r>
            <a:r>
              <a:rPr lang="pt-BR" sz="1200" dirty="0"/>
              <a:t>&gt;\n"</a:t>
            </a:r>
          </a:p>
          <a:p>
            <a:r>
              <a:rPr lang="pt-BR" sz="1200" dirty="0"/>
              <a:t>                + "      &lt;</a:t>
            </a:r>
            <a:r>
              <a:rPr lang="pt-BR" sz="1200" dirty="0" err="1"/>
              <a:t>title</a:t>
            </a:r>
            <a:r>
              <a:rPr lang="pt-BR" sz="1200" dirty="0"/>
              <a:t>&gt;Swing </a:t>
            </a:r>
            <a:r>
              <a:rPr lang="pt-BR" sz="1200" dirty="0" err="1"/>
              <a:t>Tester</a:t>
            </a:r>
            <a:r>
              <a:rPr lang="pt-BR" sz="1200" dirty="0"/>
              <a:t>&lt;/</a:t>
            </a:r>
            <a:r>
              <a:rPr lang="pt-BR" sz="1200" dirty="0" err="1"/>
              <a:t>title</a:t>
            </a:r>
            <a:r>
              <a:rPr lang="pt-BR" sz="1200" dirty="0"/>
              <a:t>&gt;\n"</a:t>
            </a:r>
          </a:p>
          <a:p>
            <a:r>
              <a:rPr lang="pt-BR" sz="1200" dirty="0"/>
              <a:t>                + "   &lt;/</a:t>
            </a:r>
            <a:r>
              <a:rPr lang="pt-BR" sz="1200" dirty="0" err="1"/>
              <a:t>head</a:t>
            </a:r>
            <a:r>
              <a:rPr lang="pt-BR" sz="1200" dirty="0"/>
              <a:t>&gt;\n"</a:t>
            </a:r>
          </a:p>
          <a:p>
            <a:r>
              <a:rPr lang="pt-BR" sz="1200" dirty="0"/>
              <a:t>                + "   &lt;</a:t>
            </a:r>
            <a:r>
              <a:rPr lang="pt-BR" sz="1200" dirty="0" err="1"/>
              <a:t>body</a:t>
            </a:r>
            <a:r>
              <a:rPr lang="pt-BR" sz="1200" dirty="0"/>
              <a:t>&gt;\n"</a:t>
            </a:r>
          </a:p>
          <a:p>
            <a:r>
              <a:rPr lang="pt-BR" sz="1200" dirty="0"/>
              <a:t>                + "      &lt;p&gt;Swing API </a:t>
            </a:r>
            <a:r>
              <a:rPr lang="pt-BR" sz="1200" dirty="0" err="1"/>
              <a:t>is</a:t>
            </a:r>
            <a:r>
              <a:rPr lang="pt-BR" sz="1200" dirty="0"/>
              <a:t> a set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extensible</a:t>
            </a:r>
            <a:r>
              <a:rPr lang="pt-BR" sz="1200" dirty="0"/>
              <a:t> GUI </a:t>
            </a:r>
            <a:r>
              <a:rPr lang="pt-BR" sz="1200" dirty="0" err="1"/>
              <a:t>Components</a:t>
            </a:r>
            <a:r>
              <a:rPr lang="pt-BR" sz="1200" dirty="0"/>
              <a:t> \n"</a:t>
            </a:r>
          </a:p>
          <a:p>
            <a:r>
              <a:rPr lang="pt-BR" sz="1200" dirty="0"/>
              <a:t>                + "        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ease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developer's</a:t>
            </a:r>
            <a:r>
              <a:rPr lang="pt-BR" sz="1200" dirty="0"/>
              <a:t> </a:t>
            </a:r>
            <a:r>
              <a:rPr lang="pt-BR" sz="1200" dirty="0" err="1"/>
              <a:t>life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create</a:t>
            </a:r>
            <a:r>
              <a:rPr lang="pt-BR" sz="1200" dirty="0"/>
              <a:t> JAVA </a:t>
            </a:r>
            <a:r>
              <a:rPr lang="pt-BR" sz="1200" dirty="0" err="1"/>
              <a:t>based</a:t>
            </a:r>
            <a:r>
              <a:rPr lang="pt-BR" sz="1200" dirty="0"/>
              <a:t> Front </a:t>
            </a:r>
            <a:r>
              <a:rPr lang="pt-BR" sz="1200" dirty="0" err="1"/>
              <a:t>End</a:t>
            </a:r>
            <a:r>
              <a:rPr lang="pt-BR" sz="1200" dirty="0"/>
              <a:t>/GUI\n"</a:t>
            </a:r>
          </a:p>
          <a:p>
            <a:r>
              <a:rPr lang="pt-BR" sz="1200" dirty="0"/>
              <a:t>                + "         </a:t>
            </a:r>
            <a:r>
              <a:rPr lang="pt-BR" sz="1200" dirty="0" err="1"/>
              <a:t>Applications</a:t>
            </a:r>
            <a:r>
              <a:rPr lang="pt-BR" sz="1200" dirty="0"/>
              <a:t>. It </a:t>
            </a:r>
            <a:r>
              <a:rPr lang="pt-BR" sz="1200" dirty="0" err="1"/>
              <a:t>is</a:t>
            </a:r>
            <a:r>
              <a:rPr lang="pt-BR" sz="1200" dirty="0"/>
              <a:t> build </a:t>
            </a:r>
            <a:r>
              <a:rPr lang="pt-BR" sz="1200" dirty="0" err="1"/>
              <a:t>on</a:t>
            </a:r>
            <a:r>
              <a:rPr lang="pt-BR" sz="1200" dirty="0"/>
              <a:t> top </a:t>
            </a:r>
            <a:r>
              <a:rPr lang="pt-BR" sz="1200" dirty="0" err="1"/>
              <a:t>of</a:t>
            </a:r>
            <a:r>
              <a:rPr lang="pt-BR" sz="1200" dirty="0"/>
              <a:t> AWT API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acts</a:t>
            </a:r>
            <a:r>
              <a:rPr lang="pt-BR" sz="1200" dirty="0"/>
              <a:t> as a </a:t>
            </a:r>
            <a:r>
              <a:rPr lang="pt-BR" sz="1200" dirty="0" err="1"/>
              <a:t>replacement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\n"</a:t>
            </a:r>
          </a:p>
          <a:p>
            <a:r>
              <a:rPr lang="pt-BR" sz="1200" dirty="0"/>
              <a:t>                + "         AWT API, </a:t>
            </a:r>
            <a:r>
              <a:rPr lang="pt-BR" sz="1200" dirty="0" err="1"/>
              <a:t>since</a:t>
            </a:r>
            <a:r>
              <a:rPr lang="pt-BR" sz="1200" dirty="0"/>
              <a:t> it </a:t>
            </a:r>
            <a:r>
              <a:rPr lang="pt-BR" sz="1200" dirty="0" err="1"/>
              <a:t>has</a:t>
            </a:r>
            <a:r>
              <a:rPr lang="pt-BR" sz="1200" dirty="0"/>
              <a:t> </a:t>
            </a:r>
            <a:r>
              <a:rPr lang="pt-BR" sz="1200" dirty="0" err="1"/>
              <a:t>almost</a:t>
            </a:r>
            <a:r>
              <a:rPr lang="pt-BR" sz="1200" dirty="0"/>
              <a:t> </a:t>
            </a:r>
            <a:r>
              <a:rPr lang="pt-BR" sz="1200" dirty="0" err="1"/>
              <a:t>every</a:t>
            </a:r>
            <a:r>
              <a:rPr lang="pt-BR" sz="1200" dirty="0"/>
              <a:t> </a:t>
            </a:r>
            <a:r>
              <a:rPr lang="pt-BR" sz="1200" dirty="0" err="1"/>
              <a:t>control</a:t>
            </a:r>
            <a:r>
              <a:rPr lang="pt-BR" sz="1200" dirty="0"/>
              <a:t> </a:t>
            </a:r>
            <a:r>
              <a:rPr lang="pt-BR" sz="1200" dirty="0" err="1"/>
              <a:t>corresponding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AWT </a:t>
            </a:r>
            <a:r>
              <a:rPr lang="pt-BR" sz="1200" dirty="0" err="1"/>
              <a:t>controls</a:t>
            </a:r>
            <a:r>
              <a:rPr lang="pt-BR" sz="1200" dirty="0"/>
              <a:t>.\n"</a:t>
            </a:r>
          </a:p>
          <a:p>
            <a:r>
              <a:rPr lang="pt-BR" sz="1200" dirty="0"/>
              <a:t>                + "         Swing </a:t>
            </a:r>
            <a:r>
              <a:rPr lang="pt-BR" sz="1200" dirty="0" err="1"/>
              <a:t>component</a:t>
            </a:r>
            <a:r>
              <a:rPr lang="pt-BR" sz="1200" dirty="0"/>
              <a:t> </a:t>
            </a:r>
            <a:r>
              <a:rPr lang="pt-BR" sz="1200" dirty="0" err="1"/>
              <a:t>follows</a:t>
            </a:r>
            <a:r>
              <a:rPr lang="pt-BR" sz="1200" dirty="0"/>
              <a:t> a </a:t>
            </a:r>
            <a:r>
              <a:rPr lang="pt-BR" sz="1200" dirty="0" err="1"/>
              <a:t>Model-View-Controller</a:t>
            </a:r>
            <a:r>
              <a:rPr lang="pt-BR" sz="1200" dirty="0"/>
              <a:t> </a:t>
            </a:r>
            <a:r>
              <a:rPr lang="pt-BR" sz="1200" dirty="0" err="1"/>
              <a:t>architecture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\n"</a:t>
            </a:r>
          </a:p>
          <a:p>
            <a:r>
              <a:rPr lang="pt-BR" sz="1200" dirty="0"/>
              <a:t>                + "         </a:t>
            </a:r>
            <a:r>
              <a:rPr lang="pt-BR" sz="1200" dirty="0" err="1"/>
              <a:t>fulfill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following</a:t>
            </a:r>
            <a:r>
              <a:rPr lang="pt-BR" sz="1200" dirty="0"/>
              <a:t> </a:t>
            </a:r>
            <a:r>
              <a:rPr lang="pt-BR" sz="1200" dirty="0" err="1"/>
              <a:t>criterias</a:t>
            </a:r>
            <a:r>
              <a:rPr lang="pt-BR" sz="1200" dirty="0"/>
              <a:t>.&lt;/p&gt;\n"</a:t>
            </a:r>
          </a:p>
          <a:p>
            <a:r>
              <a:rPr lang="pt-BR" sz="1200" dirty="0"/>
              <a:t>                + "      &lt;</a:t>
            </a:r>
            <a:r>
              <a:rPr lang="pt-BR" sz="1200" dirty="0" err="1"/>
              <a:t>ul</a:t>
            </a:r>
            <a:r>
              <a:rPr lang="pt-BR" sz="1200" dirty="0"/>
              <a:t>&gt;\n"</a:t>
            </a:r>
          </a:p>
          <a:p>
            <a:r>
              <a:rPr lang="pt-BR" sz="1200" dirty="0"/>
              <a:t>                + "         &lt;li&gt;&lt;p&gt;A single API </a:t>
            </a:r>
            <a:r>
              <a:rPr lang="pt-BR" sz="1200" dirty="0" err="1"/>
              <a:t>is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be</a:t>
            </a:r>
            <a:r>
              <a:rPr lang="pt-BR" sz="1200" dirty="0"/>
              <a:t> </a:t>
            </a:r>
            <a:r>
              <a:rPr lang="pt-BR" sz="1200" dirty="0" err="1"/>
              <a:t>sufficient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support</a:t>
            </a:r>
            <a:r>
              <a:rPr lang="pt-BR" sz="1200" dirty="0"/>
              <a:t> </a:t>
            </a:r>
            <a:r>
              <a:rPr lang="pt-BR" sz="1200" dirty="0" err="1"/>
              <a:t>multiple</a:t>
            </a:r>
            <a:r>
              <a:rPr lang="pt-BR" sz="1200" dirty="0"/>
              <a:t> look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feel</a:t>
            </a:r>
            <a:r>
              <a:rPr lang="pt-BR" sz="1200" dirty="0"/>
              <a:t>.&lt;/p&gt;&lt;/li&gt;\n"</a:t>
            </a:r>
          </a:p>
          <a:p>
            <a:r>
              <a:rPr lang="pt-BR" sz="1200" dirty="0"/>
              <a:t>                + "         &lt;li&gt;&lt;p&gt;API </a:t>
            </a:r>
            <a:r>
              <a:rPr lang="pt-BR" sz="1200" dirty="0" err="1"/>
              <a:t>is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be</a:t>
            </a:r>
            <a:r>
              <a:rPr lang="pt-BR" sz="1200" dirty="0"/>
              <a:t> </a:t>
            </a:r>
            <a:r>
              <a:rPr lang="pt-BR" sz="1200" dirty="0" err="1"/>
              <a:t>model</a:t>
            </a:r>
            <a:r>
              <a:rPr lang="pt-BR" sz="1200" dirty="0"/>
              <a:t> </a:t>
            </a:r>
            <a:r>
              <a:rPr lang="pt-BR" sz="1200" dirty="0" err="1"/>
              <a:t>driven</a:t>
            </a:r>
            <a:r>
              <a:rPr lang="pt-BR" sz="1200" dirty="0"/>
              <a:t> </a:t>
            </a:r>
            <a:r>
              <a:rPr lang="pt-BR" sz="1200" dirty="0" err="1"/>
              <a:t>so</a:t>
            </a:r>
            <a:r>
              <a:rPr lang="pt-BR" sz="1200" dirty="0"/>
              <a:t> </a:t>
            </a:r>
            <a:r>
              <a:rPr lang="pt-BR" sz="1200" dirty="0" err="1"/>
              <a:t>that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highest</a:t>
            </a:r>
            <a:r>
              <a:rPr lang="pt-BR" sz="1200" dirty="0"/>
              <a:t> </a:t>
            </a:r>
            <a:r>
              <a:rPr lang="pt-BR" sz="1200" dirty="0" err="1"/>
              <a:t>level</a:t>
            </a:r>
            <a:r>
              <a:rPr lang="pt-BR" sz="1200" dirty="0"/>
              <a:t> API </a:t>
            </a:r>
            <a:r>
              <a:rPr lang="pt-BR" sz="1200" dirty="0" err="1"/>
              <a:t>is</a:t>
            </a:r>
            <a:r>
              <a:rPr lang="pt-BR" sz="1200" dirty="0"/>
              <a:t> </a:t>
            </a:r>
            <a:r>
              <a:rPr lang="pt-BR" sz="1200" dirty="0" err="1"/>
              <a:t>not</a:t>
            </a:r>
            <a:r>
              <a:rPr lang="pt-BR" sz="1200" dirty="0"/>
              <a:t> </a:t>
            </a:r>
            <a:r>
              <a:rPr lang="pt-BR" sz="1200" dirty="0" err="1"/>
              <a:t>required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have</a:t>
            </a:r>
            <a:r>
              <a:rPr lang="pt-BR" sz="1200" dirty="0"/>
              <a:t> data.&lt;/p&gt;&lt;/li&gt;\n"</a:t>
            </a:r>
          </a:p>
          <a:p>
            <a:r>
              <a:rPr lang="pt-BR" sz="1200" dirty="0"/>
              <a:t>                + "         &lt;li&gt;&lt;p&gt;API </a:t>
            </a:r>
            <a:r>
              <a:rPr lang="pt-BR" sz="1200" dirty="0" err="1"/>
              <a:t>is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use </a:t>
            </a:r>
            <a:r>
              <a:rPr lang="pt-BR" sz="1200" dirty="0" err="1"/>
              <a:t>the</a:t>
            </a:r>
            <a:r>
              <a:rPr lang="pt-BR" sz="1200" dirty="0"/>
              <a:t> Java </a:t>
            </a:r>
            <a:r>
              <a:rPr lang="pt-BR" sz="1200" dirty="0" err="1"/>
              <a:t>Bean</a:t>
            </a:r>
            <a:r>
              <a:rPr lang="pt-BR" sz="1200" dirty="0"/>
              <a:t> </a:t>
            </a:r>
            <a:r>
              <a:rPr lang="pt-BR" sz="1200" dirty="0" err="1"/>
              <a:t>model</a:t>
            </a:r>
            <a:r>
              <a:rPr lang="pt-BR" sz="1200" dirty="0"/>
              <a:t> </a:t>
            </a:r>
            <a:r>
              <a:rPr lang="pt-BR" sz="1200" dirty="0" err="1"/>
              <a:t>so</a:t>
            </a:r>
            <a:r>
              <a:rPr lang="pt-BR" sz="1200" dirty="0"/>
              <a:t> </a:t>
            </a:r>
            <a:r>
              <a:rPr lang="pt-BR" sz="1200" dirty="0" err="1"/>
              <a:t>that</a:t>
            </a:r>
            <a:r>
              <a:rPr lang="pt-BR" sz="1200" dirty="0"/>
              <a:t> </a:t>
            </a:r>
            <a:r>
              <a:rPr lang="pt-BR" sz="1200" dirty="0" err="1"/>
              <a:t>Builder</a:t>
            </a:r>
            <a:r>
              <a:rPr lang="pt-BR" sz="1200" dirty="0"/>
              <a:t> Tools </a:t>
            </a:r>
            <a:r>
              <a:rPr lang="pt-BR" sz="1200" dirty="0" err="1"/>
              <a:t>and</a:t>
            </a:r>
            <a:r>
              <a:rPr lang="pt-BR" sz="1200" dirty="0"/>
              <a:t> IDE </a:t>
            </a:r>
            <a:r>
              <a:rPr lang="pt-BR" sz="1200" dirty="0" err="1"/>
              <a:t>can</a:t>
            </a:r>
            <a:r>
              <a:rPr lang="pt-BR" sz="1200" dirty="0"/>
              <a:t> </a:t>
            </a:r>
            <a:r>
              <a:rPr lang="pt-BR" sz="1200" dirty="0" err="1"/>
              <a:t>provide</a:t>
            </a:r>
            <a:r>
              <a:rPr lang="pt-BR" sz="1200" dirty="0"/>
              <a:t> </a:t>
            </a:r>
            <a:r>
              <a:rPr lang="pt-BR" sz="1200" dirty="0" err="1"/>
              <a:t>better</a:t>
            </a:r>
            <a:r>
              <a:rPr lang="pt-BR" sz="1200" dirty="0"/>
              <a:t> </a:t>
            </a:r>
            <a:r>
              <a:rPr lang="pt-BR" sz="1200" dirty="0" err="1"/>
              <a:t>services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developers</a:t>
            </a:r>
            <a:r>
              <a:rPr lang="pt-BR" sz="1200" dirty="0"/>
              <a:t> for use.&lt;/p&gt;&lt;/li&gt;\n"</a:t>
            </a:r>
          </a:p>
          <a:p>
            <a:r>
              <a:rPr lang="pt-BR" sz="1200" dirty="0"/>
              <a:t>                + "      &lt;/</a:t>
            </a:r>
            <a:r>
              <a:rPr lang="pt-BR" sz="1200" dirty="0" err="1"/>
              <a:t>ul</a:t>
            </a:r>
            <a:r>
              <a:rPr lang="pt-BR" sz="1200" dirty="0"/>
              <a:t>&gt;\n"               </a:t>
            </a:r>
          </a:p>
          <a:p>
            <a:r>
              <a:rPr lang="pt-BR" sz="1200" dirty="0"/>
              <a:t>                + "   &lt;/</a:t>
            </a:r>
            <a:r>
              <a:rPr lang="pt-BR" sz="1200" dirty="0" err="1"/>
              <a:t>body</a:t>
            </a:r>
            <a:r>
              <a:rPr lang="pt-BR" sz="1200" dirty="0"/>
              <a:t>&gt;\n"</a:t>
            </a:r>
          </a:p>
          <a:p>
            <a:r>
              <a:rPr lang="pt-BR" sz="1200" dirty="0"/>
              <a:t>                + "&lt;/</a:t>
            </a:r>
            <a:r>
              <a:rPr lang="pt-BR" sz="1200" dirty="0" err="1"/>
              <a:t>html</a:t>
            </a:r>
            <a:r>
              <a:rPr lang="pt-BR" sz="1200" dirty="0"/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92604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Adicionar JAR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html2pdf-3.0.2.jar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PDF do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err="1" smtClean="0"/>
              <a:t>String</a:t>
            </a:r>
            <a:r>
              <a:rPr lang="pt-BR" sz="1800" dirty="0" smtClean="0"/>
              <a:t> </a:t>
            </a:r>
            <a:r>
              <a:rPr lang="pt-BR" sz="1800" dirty="0"/>
              <a:t>path = "";</a:t>
            </a:r>
          </a:p>
          <a:p>
            <a:pPr marL="0" indent="0">
              <a:buNone/>
            </a:pPr>
            <a:r>
              <a:rPr lang="pt-BR" sz="1800" dirty="0" err="1" smtClean="0"/>
              <a:t>JFileChooser</a:t>
            </a:r>
            <a:r>
              <a:rPr lang="pt-BR" sz="1800" dirty="0" smtClean="0"/>
              <a:t> </a:t>
            </a:r>
            <a:r>
              <a:rPr lang="pt-BR" sz="1800" dirty="0"/>
              <a:t>j = new </a:t>
            </a:r>
            <a:r>
              <a:rPr lang="pt-BR" sz="1800" dirty="0" err="1"/>
              <a:t>JFileChooser</a:t>
            </a:r>
            <a:r>
              <a:rPr lang="pt-BR" sz="1800" dirty="0"/>
              <a:t>();</a:t>
            </a:r>
          </a:p>
          <a:p>
            <a:pPr marL="0" indent="0">
              <a:buNone/>
            </a:pPr>
            <a:r>
              <a:rPr lang="pt-BR" sz="1800" dirty="0" err="1" smtClean="0"/>
              <a:t>j.setFileSelectionMode</a:t>
            </a:r>
            <a:r>
              <a:rPr lang="pt-BR" sz="1800" dirty="0" smtClean="0"/>
              <a:t>(</a:t>
            </a:r>
            <a:r>
              <a:rPr lang="pt-BR" sz="1800" dirty="0" err="1" smtClean="0"/>
              <a:t>JFileChooser.DIRECTORIES_ONLY</a:t>
            </a:r>
            <a:r>
              <a:rPr lang="pt-BR" sz="1800" dirty="0"/>
              <a:t>);</a:t>
            </a:r>
          </a:p>
          <a:p>
            <a:pPr marL="0" indent="0">
              <a:buNone/>
            </a:pPr>
            <a:r>
              <a:rPr lang="pt-BR" sz="1800" dirty="0" err="1" smtClean="0"/>
              <a:t>j.showSaveDialog</a:t>
            </a:r>
            <a:r>
              <a:rPr lang="pt-BR" sz="1800" dirty="0" smtClean="0"/>
              <a:t>(</a:t>
            </a:r>
            <a:r>
              <a:rPr lang="pt-BR" sz="1800" dirty="0" err="1" smtClean="0"/>
              <a:t>this</a:t>
            </a:r>
            <a:r>
              <a:rPr lang="pt-BR" sz="1800" dirty="0"/>
              <a:t>);</a:t>
            </a:r>
          </a:p>
          <a:p>
            <a:pPr marL="0" indent="0">
              <a:buNone/>
            </a:pPr>
            <a:r>
              <a:rPr lang="pt-BR" sz="1800" dirty="0" smtClean="0"/>
              <a:t>path </a:t>
            </a:r>
            <a:r>
              <a:rPr lang="pt-BR" sz="1800" dirty="0"/>
              <a:t>= </a:t>
            </a:r>
            <a:r>
              <a:rPr lang="pt-BR" sz="1800" dirty="0" err="1"/>
              <a:t>j.getSelectedFile</a:t>
            </a:r>
            <a:r>
              <a:rPr lang="pt-BR" sz="1800" dirty="0"/>
              <a:t>().</a:t>
            </a:r>
            <a:r>
              <a:rPr lang="pt-BR" sz="1800" dirty="0" err="1"/>
              <a:t>getPath</a:t>
            </a:r>
            <a:r>
              <a:rPr lang="pt-BR" sz="1800" dirty="0"/>
              <a:t>();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err="1" smtClean="0"/>
              <a:t>try</a:t>
            </a:r>
            <a:r>
              <a:rPr lang="pt-BR" sz="1800" dirty="0" smtClean="0"/>
              <a:t> </a:t>
            </a:r>
            <a:r>
              <a:rPr lang="pt-BR" sz="1800" dirty="0"/>
              <a:t>{</a:t>
            </a:r>
          </a:p>
          <a:p>
            <a:pPr marL="0" indent="0">
              <a:buNone/>
            </a:pPr>
            <a:r>
              <a:rPr lang="pt-BR" sz="1800" dirty="0"/>
              <a:t>            </a:t>
            </a:r>
            <a:r>
              <a:rPr lang="pt-BR" sz="1800" dirty="0" err="1" smtClean="0"/>
              <a:t>HtmlConverter.convertToPdf</a:t>
            </a:r>
            <a:r>
              <a:rPr lang="pt-BR" sz="1800" dirty="0" smtClean="0"/>
              <a:t>(jEditorPane1.getText</a:t>
            </a:r>
            <a:r>
              <a:rPr lang="pt-BR" sz="1800" dirty="0"/>
              <a:t>(), new </a:t>
            </a:r>
            <a:r>
              <a:rPr lang="pt-BR" sz="1800" dirty="0" err="1"/>
              <a:t>FileOutputStream</a:t>
            </a:r>
            <a:r>
              <a:rPr lang="pt-BR" sz="1800" dirty="0"/>
              <a:t>(path+"/</a:t>
            </a:r>
            <a:r>
              <a:rPr lang="pt-BR" sz="1800" dirty="0" smtClean="0"/>
              <a:t>teste.pdf</a:t>
            </a:r>
            <a:r>
              <a:rPr lang="pt-BR" sz="1800" dirty="0"/>
              <a:t>"));</a:t>
            </a:r>
          </a:p>
          <a:p>
            <a:pPr marL="0" indent="0">
              <a:buNone/>
            </a:pPr>
            <a:r>
              <a:rPr lang="pt-BR" sz="1800" dirty="0" smtClean="0"/>
              <a:t>} </a:t>
            </a:r>
            <a:r>
              <a:rPr lang="pt-BR" sz="1800" dirty="0"/>
              <a:t>catch (</a:t>
            </a:r>
            <a:r>
              <a:rPr lang="pt-BR" sz="1800" dirty="0" err="1"/>
              <a:t>FileNotFoundException</a:t>
            </a:r>
            <a:r>
              <a:rPr lang="pt-BR" sz="1800" dirty="0"/>
              <a:t> </a:t>
            </a:r>
            <a:r>
              <a:rPr lang="pt-BR" sz="1800" dirty="0" err="1"/>
              <a:t>ex</a:t>
            </a:r>
            <a:r>
              <a:rPr lang="pt-BR" sz="1800" dirty="0"/>
              <a:t>) {</a:t>
            </a:r>
          </a:p>
          <a:p>
            <a:pPr marL="0" indent="0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Logger.getLogger</a:t>
            </a:r>
            <a:r>
              <a:rPr lang="pt-BR" sz="1800" dirty="0" smtClean="0"/>
              <a:t>(tela2.class.getName</a:t>
            </a:r>
            <a:r>
              <a:rPr lang="pt-BR" sz="1800" dirty="0"/>
              <a:t>()).log(</a:t>
            </a:r>
            <a:r>
              <a:rPr lang="pt-BR" sz="1800" dirty="0" err="1"/>
              <a:t>Level.SEVERE</a:t>
            </a:r>
            <a:r>
              <a:rPr lang="pt-BR" sz="1800" dirty="0"/>
              <a:t>, </a:t>
            </a:r>
            <a:r>
              <a:rPr lang="pt-BR" sz="1800" dirty="0" err="1"/>
              <a:t>null</a:t>
            </a:r>
            <a:r>
              <a:rPr lang="pt-BR" sz="1800" dirty="0"/>
              <a:t>, </a:t>
            </a:r>
            <a:r>
              <a:rPr lang="pt-BR" sz="1800" dirty="0" err="1"/>
              <a:t>ex</a:t>
            </a:r>
            <a:r>
              <a:rPr lang="pt-BR" sz="1800" dirty="0"/>
              <a:t>);</a:t>
            </a:r>
          </a:p>
          <a:p>
            <a:pPr marL="0" indent="0"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1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338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Exibir HTML</vt:lpstr>
      <vt:lpstr>Adicionar JAR</vt:lpstr>
      <vt:lpstr>Gerando PDF do HTML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Rafael Moreno</cp:lastModifiedBy>
  <cp:revision>101</cp:revision>
  <dcterms:created xsi:type="dcterms:W3CDTF">2019-03-06T21:04:18Z</dcterms:created>
  <dcterms:modified xsi:type="dcterms:W3CDTF">2020-11-11T14:59:47Z</dcterms:modified>
</cp:coreProperties>
</file>