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74" d="100"/>
          <a:sy n="74" d="100"/>
        </p:scale>
        <p:origin x="2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=""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3670479"/>
            <a:ext cx="7884367" cy="105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</a:t>
            </a:r>
            <a:r>
              <a:rPr lang="pt-BR" sz="2800" dirty="0" smtClean="0"/>
              <a:t>14: </a:t>
            </a:r>
            <a:r>
              <a:rPr lang="pt-BR" sz="2800" dirty="0" smtClean="0"/>
              <a:t>Programação Orientada a Objetos</a:t>
            </a:r>
          </a:p>
          <a:p>
            <a:r>
              <a:rPr lang="pt-BR" sz="2800" dirty="0" smtClean="0"/>
              <a:t>Gerar PDF com Java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com.itextpdf</a:t>
            </a:r>
            <a:r>
              <a:rPr lang="pt-BR" dirty="0" smtClean="0"/>
              <a:t>  7.1.13</a:t>
            </a:r>
          </a:p>
          <a:p>
            <a:r>
              <a:rPr lang="pt-BR" dirty="0" smtClean="0"/>
              <a:t>Org.slf4j</a:t>
            </a:r>
          </a:p>
          <a:p>
            <a:pPr lvl="1"/>
            <a:r>
              <a:rPr lang="pt-BR" dirty="0" smtClean="0"/>
              <a:t>slf4j-api-1.7.30</a:t>
            </a:r>
          </a:p>
          <a:p>
            <a:pPr lvl="1"/>
            <a:r>
              <a:rPr lang="pt-BR" dirty="0" smtClean="0"/>
              <a:t>slf4j-log4j12-1.7.30</a:t>
            </a:r>
          </a:p>
          <a:p>
            <a:pPr lvl="1"/>
            <a:r>
              <a:rPr lang="pt-BR" dirty="0" smtClean="0"/>
              <a:t>log4j-1.2.17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4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</a:t>
            </a:r>
            <a:r>
              <a:rPr lang="pt-BR" dirty="0" err="1" smtClean="0"/>
              <a:t>JARs</a:t>
            </a:r>
            <a:r>
              <a:rPr lang="pt-BR" dirty="0" smtClean="0"/>
              <a:t> no projeto</a:t>
            </a:r>
          </a:p>
          <a:p>
            <a:pPr lvl="1"/>
            <a:r>
              <a:rPr lang="pt-BR" dirty="0" smtClean="0"/>
              <a:t>Os </a:t>
            </a:r>
            <a:r>
              <a:rPr lang="pt-BR" dirty="0" err="1" smtClean="0"/>
              <a:t>JARs</a:t>
            </a:r>
            <a:r>
              <a:rPr lang="pt-BR" dirty="0" smtClean="0"/>
              <a:t> necessários estão no </a:t>
            </a:r>
            <a:r>
              <a:rPr lang="pt-BR" dirty="0" err="1" smtClean="0"/>
              <a:t>Canvas</a:t>
            </a:r>
            <a:r>
              <a:rPr lang="pt-BR" dirty="0" smtClean="0"/>
              <a:t> (Aula 14).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Escolher local onde salvar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/>
              <a:t>path = "";</a:t>
            </a:r>
          </a:p>
          <a:p>
            <a:pPr marL="0" indent="0">
              <a:buNone/>
            </a:pPr>
            <a:r>
              <a:rPr lang="pt-BR" sz="2000" dirty="0" err="1" smtClean="0"/>
              <a:t>JFileChooser</a:t>
            </a:r>
            <a:r>
              <a:rPr lang="pt-BR" sz="2000" dirty="0" smtClean="0"/>
              <a:t> </a:t>
            </a:r>
            <a:r>
              <a:rPr lang="pt-BR" sz="2000" dirty="0"/>
              <a:t>j = new </a:t>
            </a:r>
            <a:r>
              <a:rPr lang="pt-BR" sz="2000" dirty="0" err="1"/>
              <a:t>JFileChooser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 err="1" smtClean="0"/>
              <a:t>j.setFileSelectionMode</a:t>
            </a:r>
            <a:r>
              <a:rPr lang="pt-BR" sz="2000" dirty="0" smtClean="0"/>
              <a:t>(</a:t>
            </a:r>
            <a:r>
              <a:rPr lang="pt-BR" sz="2000" dirty="0" err="1" smtClean="0"/>
              <a:t>JFileChooser.DIRECTORIES_ONLY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 err="1" smtClean="0"/>
              <a:t>j.showSaveDialog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this</a:t>
            </a:r>
            <a:r>
              <a:rPr lang="pt-BR" sz="2000" dirty="0" smtClean="0"/>
              <a:t>);</a:t>
            </a:r>
          </a:p>
          <a:p>
            <a:pPr marL="0" indent="0">
              <a:buNone/>
            </a:pPr>
            <a:r>
              <a:rPr lang="pt-BR" sz="2000" dirty="0" smtClean="0"/>
              <a:t>path </a:t>
            </a:r>
            <a:r>
              <a:rPr lang="pt-BR" sz="2000" dirty="0"/>
              <a:t>= </a:t>
            </a:r>
            <a:r>
              <a:rPr lang="pt-BR" sz="2000" dirty="0" err="1"/>
              <a:t>j.getSelectedFile</a:t>
            </a:r>
            <a:r>
              <a:rPr lang="pt-BR" sz="2000" dirty="0"/>
              <a:t>().</a:t>
            </a:r>
            <a:r>
              <a:rPr lang="pt-BR" sz="2000" dirty="0" err="1"/>
              <a:t>getPath</a:t>
            </a:r>
            <a:r>
              <a:rPr lang="pt-BR" sz="2000" dirty="0"/>
              <a:t>();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arquivo PDF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try</a:t>
            </a:r>
            <a:r>
              <a:rPr lang="pt-BR" sz="2000" dirty="0"/>
              <a:t> {</a:t>
            </a:r>
          </a:p>
          <a:p>
            <a:pPr marL="457200" lvl="1" indent="0">
              <a:buNone/>
            </a:pPr>
            <a:r>
              <a:rPr lang="pt-BR" sz="2000" dirty="0" err="1" smtClean="0"/>
              <a:t>PdfWriter</a:t>
            </a:r>
            <a:r>
              <a:rPr lang="pt-BR" sz="2000" dirty="0" smtClean="0"/>
              <a:t> </a:t>
            </a:r>
            <a:r>
              <a:rPr lang="pt-BR" sz="2000" dirty="0" err="1"/>
              <a:t>writer</a:t>
            </a:r>
            <a:r>
              <a:rPr lang="pt-BR" sz="2000" dirty="0"/>
              <a:t> = new </a:t>
            </a:r>
            <a:r>
              <a:rPr lang="pt-BR" sz="2000" dirty="0" err="1"/>
              <a:t>PdfWriter</a:t>
            </a:r>
            <a:r>
              <a:rPr lang="pt-BR" sz="2000" dirty="0"/>
              <a:t>(path+"/</a:t>
            </a:r>
            <a:r>
              <a:rPr lang="pt-BR" sz="2000" dirty="0" smtClean="0"/>
              <a:t>teste.pdf</a:t>
            </a:r>
            <a:r>
              <a:rPr lang="pt-BR" sz="2000" dirty="0"/>
              <a:t>");</a:t>
            </a:r>
          </a:p>
          <a:p>
            <a:pPr marL="457200" lvl="1" indent="0">
              <a:buNone/>
            </a:pPr>
            <a:r>
              <a:rPr lang="pt-BR" sz="2000" dirty="0" err="1" smtClean="0"/>
              <a:t>PdfDocument</a:t>
            </a:r>
            <a:r>
              <a:rPr lang="pt-BR" sz="2000" dirty="0" smtClean="0"/>
              <a:t> </a:t>
            </a:r>
            <a:r>
              <a:rPr lang="pt-BR" sz="2000" dirty="0" err="1"/>
              <a:t>pdf</a:t>
            </a:r>
            <a:r>
              <a:rPr lang="pt-BR" sz="2000" dirty="0"/>
              <a:t> = new </a:t>
            </a:r>
            <a:r>
              <a:rPr lang="pt-BR" sz="2000" dirty="0" err="1"/>
              <a:t>PdfDocument</a:t>
            </a:r>
            <a:r>
              <a:rPr lang="pt-BR" sz="2000" dirty="0"/>
              <a:t>(</a:t>
            </a:r>
            <a:r>
              <a:rPr lang="pt-BR" sz="2000" dirty="0" err="1"/>
              <a:t>writer</a:t>
            </a:r>
            <a:r>
              <a:rPr lang="pt-BR" sz="2000" dirty="0"/>
              <a:t>);</a:t>
            </a:r>
          </a:p>
          <a:p>
            <a:pPr marL="457200" lvl="1" indent="0">
              <a:buNone/>
            </a:pPr>
            <a:r>
              <a:rPr lang="pt-BR" sz="2000" dirty="0" err="1" smtClean="0"/>
              <a:t>pdf.setTagged</a:t>
            </a:r>
            <a:r>
              <a:rPr lang="pt-BR" sz="2000" dirty="0"/>
              <a:t>();</a:t>
            </a:r>
          </a:p>
          <a:p>
            <a:pPr marL="457200" lvl="1" indent="0">
              <a:buNone/>
            </a:pPr>
            <a:r>
              <a:rPr lang="pt-BR" sz="2000" dirty="0" err="1" smtClean="0"/>
              <a:t>pdf.setDefaultPageSize</a:t>
            </a:r>
            <a:r>
              <a:rPr lang="pt-BR" sz="2000" dirty="0" smtClean="0"/>
              <a:t>(PageSize.A4</a:t>
            </a:r>
            <a:r>
              <a:rPr lang="pt-BR" sz="2000" dirty="0"/>
              <a:t>);</a:t>
            </a:r>
          </a:p>
          <a:p>
            <a:pPr marL="457200" lvl="1" indent="0">
              <a:buNone/>
            </a:pPr>
            <a:r>
              <a:rPr lang="pt-BR" sz="2000" dirty="0" err="1" smtClean="0"/>
              <a:t>Document</a:t>
            </a:r>
            <a:r>
              <a:rPr lang="pt-BR" sz="2000" dirty="0" smtClean="0"/>
              <a:t> </a:t>
            </a:r>
            <a:r>
              <a:rPr lang="pt-BR" sz="2000" dirty="0" err="1"/>
              <a:t>doc</a:t>
            </a:r>
            <a:r>
              <a:rPr lang="pt-BR" sz="2000" dirty="0"/>
              <a:t> = new </a:t>
            </a:r>
            <a:r>
              <a:rPr lang="pt-BR" sz="2000" dirty="0" err="1"/>
              <a:t>Document</a:t>
            </a:r>
            <a:r>
              <a:rPr lang="pt-BR" sz="2000" dirty="0"/>
              <a:t>(</a:t>
            </a:r>
            <a:r>
              <a:rPr lang="pt-BR" sz="2000" dirty="0" err="1"/>
              <a:t>pdf</a:t>
            </a:r>
            <a:r>
              <a:rPr lang="pt-BR" sz="2000" dirty="0"/>
              <a:t>); </a:t>
            </a:r>
          </a:p>
          <a:p>
            <a:pPr marL="0" indent="0">
              <a:buNone/>
            </a:pPr>
            <a:r>
              <a:rPr lang="pt-BR" sz="2000" dirty="0" smtClean="0"/>
              <a:t>} </a:t>
            </a:r>
            <a:r>
              <a:rPr lang="pt-BR" sz="2000" dirty="0"/>
              <a:t>catch (</a:t>
            </a:r>
            <a:r>
              <a:rPr lang="pt-BR" sz="2000" dirty="0" err="1"/>
              <a:t>FileNotFoundException</a:t>
            </a:r>
            <a:r>
              <a:rPr lang="pt-BR" sz="2000" dirty="0"/>
              <a:t> </a:t>
            </a:r>
            <a:r>
              <a:rPr lang="pt-BR" sz="2000" dirty="0" err="1"/>
              <a:t>ex</a:t>
            </a:r>
            <a:r>
              <a:rPr lang="pt-BR" sz="2000" dirty="0"/>
              <a:t>) </a:t>
            </a: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título do 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Paragraph</a:t>
            </a:r>
            <a:r>
              <a:rPr lang="pt-BR" sz="2000" dirty="0"/>
              <a:t> titulo = new </a:t>
            </a:r>
            <a:r>
              <a:rPr lang="pt-BR" sz="2000" dirty="0" err="1"/>
              <a:t>Paragraph</a:t>
            </a:r>
            <a:r>
              <a:rPr lang="pt-BR" sz="2000" dirty="0"/>
              <a:t>("Relatório teste");</a:t>
            </a:r>
          </a:p>
          <a:p>
            <a:pPr marL="0" indent="0">
              <a:buNone/>
            </a:pPr>
            <a:r>
              <a:rPr lang="pt-BR" sz="2000" dirty="0" err="1" smtClean="0"/>
              <a:t>titulo.setBold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 err="1" smtClean="0"/>
              <a:t>titulo.setFontSize</a:t>
            </a:r>
            <a:r>
              <a:rPr lang="pt-BR" sz="2000" dirty="0" smtClean="0"/>
              <a:t>(15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 err="1" smtClean="0"/>
              <a:t>titulo.setTextAlignment</a:t>
            </a:r>
            <a:r>
              <a:rPr lang="pt-BR" sz="2000" dirty="0" smtClean="0"/>
              <a:t>(</a:t>
            </a:r>
            <a:r>
              <a:rPr lang="pt-BR" sz="2000" dirty="0" err="1" smtClean="0"/>
              <a:t>TextAlignment.CENTER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 err="1" smtClean="0"/>
              <a:t>doc.add</a:t>
            </a:r>
            <a:r>
              <a:rPr lang="pt-BR" sz="2000" dirty="0" smtClean="0"/>
              <a:t>(titulo);</a:t>
            </a:r>
          </a:p>
          <a:p>
            <a:pPr marL="0" indent="0">
              <a:buNone/>
            </a:pPr>
            <a:r>
              <a:rPr lang="pt-BR" sz="2000" dirty="0" err="1" smtClean="0"/>
              <a:t>doc.close</a:t>
            </a:r>
            <a:r>
              <a:rPr lang="pt-BR" sz="2000" dirty="0"/>
              <a:t>();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Exportando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 smtClean="0"/>
              <a:t>Table</a:t>
            </a:r>
            <a:r>
              <a:rPr lang="pt-BR" sz="2000" dirty="0" smtClean="0"/>
              <a:t> </a:t>
            </a:r>
            <a:r>
              <a:rPr lang="pt-BR" sz="2000" dirty="0" err="1"/>
              <a:t>tbl</a:t>
            </a:r>
            <a:r>
              <a:rPr lang="pt-BR" sz="2000" dirty="0"/>
              <a:t> = new </a:t>
            </a:r>
            <a:r>
              <a:rPr lang="pt-BR" sz="2000" dirty="0" err="1"/>
              <a:t>Table</a:t>
            </a:r>
            <a:r>
              <a:rPr lang="pt-BR" sz="2000" dirty="0"/>
              <a:t>(2).</a:t>
            </a:r>
            <a:r>
              <a:rPr lang="pt-BR" sz="2000" dirty="0" err="1"/>
              <a:t>useAllAvailableWidth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 err="1" smtClean="0"/>
              <a:t>tbl.addCell</a:t>
            </a:r>
            <a:r>
              <a:rPr lang="pt-BR" sz="2000" dirty="0" smtClean="0"/>
              <a:t>(“Código");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 smtClean="0"/>
              <a:t>tbl.addCell</a:t>
            </a:r>
            <a:r>
              <a:rPr lang="pt-BR" sz="2000" dirty="0" smtClean="0"/>
              <a:t>(“Nome");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for 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 i = 0; i &lt; </a:t>
            </a:r>
            <a:r>
              <a:rPr lang="pt-BR" sz="2000" dirty="0" err="1"/>
              <a:t>tblUsuario.getRowCount</a:t>
            </a:r>
            <a:r>
              <a:rPr lang="pt-BR" sz="2000" dirty="0"/>
              <a:t>(); i++) {</a:t>
            </a:r>
          </a:p>
          <a:p>
            <a:pPr marL="457200" lvl="1" indent="0">
              <a:buNone/>
            </a:pP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/>
              <a:t>column1 = </a:t>
            </a:r>
            <a:r>
              <a:rPr lang="pt-BR" sz="2000" dirty="0" err="1"/>
              <a:t>tblUsuario.getValueAt</a:t>
            </a:r>
            <a:r>
              <a:rPr lang="pt-BR" sz="2000" dirty="0"/>
              <a:t>(i, 0).</a:t>
            </a:r>
            <a:r>
              <a:rPr lang="pt-BR" sz="2000" dirty="0" err="1"/>
              <a:t>toString</a:t>
            </a:r>
            <a:r>
              <a:rPr lang="pt-BR" sz="2000" dirty="0"/>
              <a:t>();</a:t>
            </a:r>
          </a:p>
          <a:p>
            <a:pPr marL="457200" lvl="1" indent="0">
              <a:buNone/>
            </a:pP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/>
              <a:t>column2 = </a:t>
            </a:r>
            <a:r>
              <a:rPr lang="pt-BR" sz="2000" dirty="0" err="1"/>
              <a:t>tblUsuario.getValueAt</a:t>
            </a:r>
            <a:r>
              <a:rPr lang="pt-BR" sz="2000" dirty="0"/>
              <a:t>(i, 1).</a:t>
            </a:r>
            <a:r>
              <a:rPr lang="pt-BR" sz="2000" dirty="0" err="1"/>
              <a:t>toString</a:t>
            </a:r>
            <a:r>
              <a:rPr lang="pt-BR" sz="2000" dirty="0"/>
              <a:t>();</a:t>
            </a:r>
          </a:p>
          <a:p>
            <a:pPr marL="457200" lvl="1" indent="0">
              <a:buNone/>
            </a:pPr>
            <a:r>
              <a:rPr lang="pt-BR" sz="2000" dirty="0" err="1" smtClean="0"/>
              <a:t>tbl.addCell</a:t>
            </a:r>
            <a:r>
              <a:rPr lang="pt-BR" sz="2000" dirty="0" smtClean="0"/>
              <a:t>(column1</a:t>
            </a:r>
            <a:r>
              <a:rPr lang="pt-BR" sz="2000" dirty="0"/>
              <a:t>);</a:t>
            </a:r>
          </a:p>
          <a:p>
            <a:pPr marL="457200" lvl="1" indent="0">
              <a:buNone/>
            </a:pPr>
            <a:r>
              <a:rPr lang="pt-BR" sz="2000" dirty="0" err="1" smtClean="0"/>
              <a:t>tbl.addCell</a:t>
            </a:r>
            <a:r>
              <a:rPr lang="pt-BR" sz="2000" dirty="0" smtClean="0"/>
              <a:t>(column2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 smtClean="0"/>
              <a:t>doc.add</a:t>
            </a:r>
            <a:r>
              <a:rPr lang="pt-BR" sz="2000" dirty="0" smtClean="0"/>
              <a:t>(</a:t>
            </a:r>
            <a:r>
              <a:rPr lang="pt-BR" sz="2000" dirty="0" err="1" smtClean="0"/>
              <a:t>tbl</a:t>
            </a:r>
            <a:r>
              <a:rPr lang="pt-BR" sz="2000" dirty="0"/>
              <a:t>);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Abrir arquivo gerado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try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            File </a:t>
            </a:r>
            <a:r>
              <a:rPr lang="pt-BR" sz="2000" dirty="0" err="1"/>
              <a:t>myFile</a:t>
            </a:r>
            <a:r>
              <a:rPr lang="pt-BR" sz="2000" dirty="0"/>
              <a:t> = new File(path</a:t>
            </a:r>
            <a:r>
              <a:rPr lang="pt-BR" sz="2000"/>
              <a:t>+"/</a:t>
            </a:r>
            <a:r>
              <a:rPr lang="pt-BR" sz="2000" smtClean="0"/>
              <a:t>teste.pdf</a:t>
            </a:r>
            <a:r>
              <a:rPr lang="pt-BR" sz="2000" dirty="0"/>
              <a:t>");</a:t>
            </a:r>
          </a:p>
          <a:p>
            <a:pPr marL="0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Desktop.getDesktop</a:t>
            </a:r>
            <a:r>
              <a:rPr lang="pt-BR" sz="2000" dirty="0"/>
              <a:t>().open(</a:t>
            </a:r>
            <a:r>
              <a:rPr lang="pt-BR" sz="2000" dirty="0" err="1"/>
              <a:t>myFile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          } catch (</a:t>
            </a:r>
            <a:r>
              <a:rPr lang="pt-BR" sz="2000" dirty="0" err="1"/>
              <a:t>IOException</a:t>
            </a:r>
            <a:r>
              <a:rPr lang="pt-BR" sz="2000" dirty="0"/>
              <a:t> </a:t>
            </a:r>
            <a:r>
              <a:rPr lang="pt-BR" sz="2000" dirty="0" err="1"/>
              <a:t>ex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        // no </a:t>
            </a:r>
            <a:r>
              <a:rPr lang="pt-BR" sz="2000" dirty="0" err="1"/>
              <a:t>application</a:t>
            </a:r>
            <a:r>
              <a:rPr lang="pt-BR" sz="2000" dirty="0"/>
              <a:t> </a:t>
            </a:r>
            <a:r>
              <a:rPr lang="pt-BR" sz="2000" dirty="0" err="1"/>
              <a:t>registered</a:t>
            </a:r>
            <a:r>
              <a:rPr lang="pt-BR" sz="2000" dirty="0"/>
              <a:t> for </a:t>
            </a:r>
            <a:r>
              <a:rPr lang="pt-BR" sz="2000" dirty="0" err="1"/>
              <a:t>PDFs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224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Pacotes utilizados</vt:lpstr>
      <vt:lpstr>Passo 1</vt:lpstr>
      <vt:lpstr>Escolher local onde salvar o arquivo</vt:lpstr>
      <vt:lpstr>Criando o arquivo PDF</vt:lpstr>
      <vt:lpstr>Criando o título do Relatório</vt:lpstr>
      <vt:lpstr>Exportando uma tabela</vt:lpstr>
      <vt:lpstr>Abrir arquivo gerado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Rafael Moreno</cp:lastModifiedBy>
  <cp:revision>99</cp:revision>
  <dcterms:created xsi:type="dcterms:W3CDTF">2019-03-06T21:04:18Z</dcterms:created>
  <dcterms:modified xsi:type="dcterms:W3CDTF">2020-11-11T14:47:23Z</dcterms:modified>
</cp:coreProperties>
</file>