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ar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975E6-B1E5-434D-8934-8B4D7A65DEB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BA68EE-9DDD-495E-B362-C475BCE0D1CE}">
      <dgm:prSet/>
      <dgm:spPr/>
      <dgm:t>
        <a:bodyPr/>
        <a:lstStyle/>
        <a:p>
          <a:r>
            <a:rPr lang="en-US" dirty="0"/>
            <a:t>Type of Material of using:</a:t>
          </a:r>
        </a:p>
      </dgm:t>
    </dgm:pt>
    <dgm:pt modelId="{AB15ED67-4615-447A-AD9D-148BF9B67F7B}" type="parTrans" cxnId="{F4F41541-583D-4A02-A108-C78647C0ACFF}">
      <dgm:prSet/>
      <dgm:spPr/>
      <dgm:t>
        <a:bodyPr/>
        <a:lstStyle/>
        <a:p>
          <a:endParaRPr lang="en-US"/>
        </a:p>
      </dgm:t>
    </dgm:pt>
    <dgm:pt modelId="{5ABBBAA1-EBCA-4391-BBF6-D1374053AF39}" type="sibTrans" cxnId="{F4F41541-583D-4A02-A108-C78647C0ACFF}">
      <dgm:prSet/>
      <dgm:spPr/>
      <dgm:t>
        <a:bodyPr/>
        <a:lstStyle/>
        <a:p>
          <a:endParaRPr lang="en-US"/>
        </a:p>
      </dgm:t>
    </dgm:pt>
    <dgm:pt modelId="{ABF1CAB9-24D9-454F-84C0-14A731E9E4E7}">
      <dgm:prSet/>
      <dgm:spPr/>
      <dgm:t>
        <a:bodyPr/>
        <a:lstStyle/>
        <a:p>
          <a:r>
            <a:rPr lang="en-US" dirty="0"/>
            <a:t>C – Channel</a:t>
          </a:r>
        </a:p>
      </dgm:t>
    </dgm:pt>
    <dgm:pt modelId="{E304C447-0ED2-426E-93D4-236CCD55577F}" type="parTrans" cxnId="{C5D8FFD8-4E4C-4B67-B1F5-D32E2585B0FC}">
      <dgm:prSet/>
      <dgm:spPr/>
      <dgm:t>
        <a:bodyPr/>
        <a:lstStyle/>
        <a:p>
          <a:endParaRPr lang="en-US"/>
        </a:p>
      </dgm:t>
    </dgm:pt>
    <dgm:pt modelId="{01DEE050-0A67-47AA-9EAB-84BFEF7F6134}" type="sibTrans" cxnId="{C5D8FFD8-4E4C-4B67-B1F5-D32E2585B0FC}">
      <dgm:prSet/>
      <dgm:spPr/>
      <dgm:t>
        <a:bodyPr/>
        <a:lstStyle/>
        <a:p>
          <a:endParaRPr lang="en-US"/>
        </a:p>
      </dgm:t>
    </dgm:pt>
    <dgm:pt modelId="{7CAB67D8-45F9-48B3-8EA2-77CF3B7801B4}">
      <dgm:prSet/>
      <dgm:spPr/>
      <dgm:t>
        <a:bodyPr/>
        <a:lstStyle/>
        <a:p>
          <a:r>
            <a:rPr lang="en-US" dirty="0"/>
            <a:t>U - Channel</a:t>
          </a:r>
        </a:p>
      </dgm:t>
    </dgm:pt>
    <dgm:pt modelId="{EBA150B7-8E2D-4A43-9C81-25C1E12EA226}" type="parTrans" cxnId="{42BA0544-1DBC-43A7-80BD-9243B343395E}">
      <dgm:prSet/>
      <dgm:spPr/>
      <dgm:t>
        <a:bodyPr/>
        <a:lstStyle/>
        <a:p>
          <a:endParaRPr lang="en-US"/>
        </a:p>
      </dgm:t>
    </dgm:pt>
    <dgm:pt modelId="{40AEF232-57F0-4926-A51C-97F44B619424}" type="sibTrans" cxnId="{42BA0544-1DBC-43A7-80BD-9243B343395E}">
      <dgm:prSet/>
      <dgm:spPr/>
      <dgm:t>
        <a:bodyPr/>
        <a:lstStyle/>
        <a:p>
          <a:endParaRPr lang="en-US"/>
        </a:p>
      </dgm:t>
    </dgm:pt>
    <dgm:pt modelId="{F0C24784-0E4C-4AB0-9000-4ADCAFA59581}">
      <dgm:prSet/>
      <dgm:spPr/>
      <dgm:t>
        <a:bodyPr/>
        <a:lstStyle/>
        <a:p>
          <a:r>
            <a:rPr lang="en-US" dirty="0"/>
            <a:t>I-Beam or H-bridge</a:t>
          </a:r>
        </a:p>
      </dgm:t>
    </dgm:pt>
    <dgm:pt modelId="{92ED9877-3F7A-4C60-8CC8-DF0A01D0EE2D}" type="parTrans" cxnId="{BDD1CB99-91A1-444C-A12A-5642E4859FC9}">
      <dgm:prSet/>
      <dgm:spPr/>
      <dgm:t>
        <a:bodyPr/>
        <a:lstStyle/>
        <a:p>
          <a:endParaRPr lang="en-US"/>
        </a:p>
      </dgm:t>
    </dgm:pt>
    <dgm:pt modelId="{0052330F-60B1-4235-B11B-4128182131F4}" type="sibTrans" cxnId="{BDD1CB99-91A1-444C-A12A-5642E4859FC9}">
      <dgm:prSet/>
      <dgm:spPr/>
      <dgm:t>
        <a:bodyPr/>
        <a:lstStyle/>
        <a:p>
          <a:endParaRPr lang="en-US"/>
        </a:p>
      </dgm:t>
    </dgm:pt>
    <dgm:pt modelId="{0D2BF51E-7C84-4CFF-8AD3-6295288B3272}">
      <dgm:prSet/>
      <dgm:spPr/>
      <dgm:t>
        <a:bodyPr/>
        <a:lstStyle/>
        <a:p>
          <a:r>
            <a:rPr lang="en-US" dirty="0"/>
            <a:t>Aluminum</a:t>
          </a:r>
        </a:p>
      </dgm:t>
    </dgm:pt>
    <dgm:pt modelId="{3FDF79B1-D672-4DF3-B74B-AD8694962650}" type="parTrans" cxnId="{74A8462F-BE4C-4DC8-A314-A882780FD167}">
      <dgm:prSet/>
      <dgm:spPr/>
      <dgm:t>
        <a:bodyPr/>
        <a:lstStyle/>
        <a:p>
          <a:endParaRPr lang="en-US"/>
        </a:p>
      </dgm:t>
    </dgm:pt>
    <dgm:pt modelId="{9A5C9FE0-D48C-4A38-8E3F-07FAC57D2718}" type="sibTrans" cxnId="{74A8462F-BE4C-4DC8-A314-A882780FD167}">
      <dgm:prSet/>
      <dgm:spPr/>
      <dgm:t>
        <a:bodyPr/>
        <a:lstStyle/>
        <a:p>
          <a:endParaRPr lang="en-US"/>
        </a:p>
      </dgm:t>
    </dgm:pt>
    <dgm:pt modelId="{BAAE4EE6-8536-474D-868B-1712E685A019}">
      <dgm:prSet/>
      <dgm:spPr/>
      <dgm:t>
        <a:bodyPr/>
        <a:lstStyle/>
        <a:p>
          <a:r>
            <a:rPr lang="en-US" dirty="0"/>
            <a:t>Aluminum –</a:t>
          </a:r>
          <a:r>
            <a:rPr lang="ar-JO" dirty="0"/>
            <a:t>يستخدم في حال وضع الالواح على القرميد</a:t>
          </a:r>
          <a:endParaRPr lang="en-US" dirty="0"/>
        </a:p>
      </dgm:t>
    </dgm:pt>
    <dgm:pt modelId="{B1BA3DFA-DB79-4C5D-84CA-770F41D92BE5}" type="parTrans" cxnId="{6E54D0A6-7CA3-4FE3-B3F3-60E1B729374B}">
      <dgm:prSet/>
      <dgm:spPr/>
      <dgm:t>
        <a:bodyPr/>
        <a:lstStyle/>
        <a:p>
          <a:endParaRPr lang="en-US"/>
        </a:p>
      </dgm:t>
    </dgm:pt>
    <dgm:pt modelId="{F01907E2-3043-4EFD-9532-BE23B0617D91}" type="sibTrans" cxnId="{6E54D0A6-7CA3-4FE3-B3F3-60E1B729374B}">
      <dgm:prSet/>
      <dgm:spPr/>
      <dgm:t>
        <a:bodyPr/>
        <a:lstStyle/>
        <a:p>
          <a:endParaRPr lang="en-US"/>
        </a:p>
      </dgm:t>
    </dgm:pt>
    <dgm:pt modelId="{B318EC0E-64F6-4999-8444-2A58325BBF5C}">
      <dgm:prSet/>
      <dgm:spPr/>
      <dgm:t>
        <a:bodyPr/>
        <a:lstStyle/>
        <a:p>
          <a:r>
            <a:rPr lang="en-US"/>
            <a:t>Steel</a:t>
          </a:r>
          <a:endParaRPr lang="en-US" dirty="0"/>
        </a:p>
      </dgm:t>
    </dgm:pt>
    <dgm:pt modelId="{7198CB77-3179-4E2E-890B-451447BA4D2A}" type="parTrans" cxnId="{8BC64F95-F8EA-4031-ACDA-823BC3C14351}">
      <dgm:prSet/>
      <dgm:spPr/>
      <dgm:t>
        <a:bodyPr/>
        <a:lstStyle/>
        <a:p>
          <a:pPr rtl="1"/>
          <a:endParaRPr lang="ar-JO"/>
        </a:p>
      </dgm:t>
    </dgm:pt>
    <dgm:pt modelId="{79BCF26C-DEB2-4AE9-B368-F4821D52B8F3}" type="sibTrans" cxnId="{8BC64F95-F8EA-4031-ACDA-823BC3C14351}">
      <dgm:prSet/>
      <dgm:spPr/>
      <dgm:t>
        <a:bodyPr/>
        <a:lstStyle/>
        <a:p>
          <a:pPr rtl="1"/>
          <a:endParaRPr lang="ar-JO"/>
        </a:p>
      </dgm:t>
    </dgm:pt>
    <dgm:pt modelId="{DAD8CAAC-8250-48D7-BA62-5556990E6E6D}" type="pres">
      <dgm:prSet presAssocID="{90C975E6-B1E5-434D-8934-8B4D7A65DEBD}" presName="linear" presStyleCnt="0">
        <dgm:presLayoutVars>
          <dgm:dir/>
          <dgm:animLvl val="lvl"/>
          <dgm:resizeHandles val="exact"/>
        </dgm:presLayoutVars>
      </dgm:prSet>
      <dgm:spPr/>
    </dgm:pt>
    <dgm:pt modelId="{6D7C7DBA-E06E-4A3D-B628-B942EF662DAF}" type="pres">
      <dgm:prSet presAssocID="{1ABA68EE-9DDD-495E-B362-C475BCE0D1CE}" presName="parentLin" presStyleCnt="0"/>
      <dgm:spPr/>
    </dgm:pt>
    <dgm:pt modelId="{8C0F555D-133D-4ED1-9FB0-98B062FFC57D}" type="pres">
      <dgm:prSet presAssocID="{1ABA68EE-9DDD-495E-B362-C475BCE0D1CE}" presName="parentLeftMargin" presStyleLbl="node1" presStyleIdx="0" presStyleCnt="3"/>
      <dgm:spPr/>
    </dgm:pt>
    <dgm:pt modelId="{5ACBDE97-5AD2-4BE1-91AC-8379D87559A5}" type="pres">
      <dgm:prSet presAssocID="{1ABA68EE-9DDD-495E-B362-C475BCE0D1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A89D04-C2D3-4DE3-A24F-54D8685CA01A}" type="pres">
      <dgm:prSet presAssocID="{1ABA68EE-9DDD-495E-B362-C475BCE0D1CE}" presName="negativeSpace" presStyleCnt="0"/>
      <dgm:spPr/>
    </dgm:pt>
    <dgm:pt modelId="{6A21CA77-8CEE-472A-8A5E-56DDF816A624}" type="pres">
      <dgm:prSet presAssocID="{1ABA68EE-9DDD-495E-B362-C475BCE0D1CE}" presName="childText" presStyleLbl="conFgAcc1" presStyleIdx="0" presStyleCnt="3">
        <dgm:presLayoutVars>
          <dgm:bulletEnabled val="1"/>
        </dgm:presLayoutVars>
      </dgm:prSet>
      <dgm:spPr/>
    </dgm:pt>
    <dgm:pt modelId="{D4A605F5-4AF4-4B4C-B2B3-BB6152EE2F42}" type="pres">
      <dgm:prSet presAssocID="{5ABBBAA1-EBCA-4391-BBF6-D1374053AF39}" presName="spaceBetweenRectangles" presStyleCnt="0"/>
      <dgm:spPr/>
    </dgm:pt>
    <dgm:pt modelId="{F5DA5A06-A43F-4531-B1A8-41C2EE1B3A46}" type="pres">
      <dgm:prSet presAssocID="{B318EC0E-64F6-4999-8444-2A58325BBF5C}" presName="parentLin" presStyleCnt="0"/>
      <dgm:spPr/>
    </dgm:pt>
    <dgm:pt modelId="{5FC2EB2A-623D-4CED-81A4-8B47A2EAD46D}" type="pres">
      <dgm:prSet presAssocID="{B318EC0E-64F6-4999-8444-2A58325BBF5C}" presName="parentLeftMargin" presStyleLbl="node1" presStyleIdx="0" presStyleCnt="3"/>
      <dgm:spPr/>
    </dgm:pt>
    <dgm:pt modelId="{6320EA86-91F7-4C8E-8CB3-4C9FCB64A67A}" type="pres">
      <dgm:prSet presAssocID="{B318EC0E-64F6-4999-8444-2A58325BBF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C8B2FB-2A98-4F15-A220-43E7679E09BC}" type="pres">
      <dgm:prSet presAssocID="{B318EC0E-64F6-4999-8444-2A58325BBF5C}" presName="negativeSpace" presStyleCnt="0"/>
      <dgm:spPr/>
    </dgm:pt>
    <dgm:pt modelId="{7C91E556-3223-4555-B0C3-BD7128A4CCCD}" type="pres">
      <dgm:prSet presAssocID="{B318EC0E-64F6-4999-8444-2A58325BBF5C}" presName="childText" presStyleLbl="conFgAcc1" presStyleIdx="1" presStyleCnt="3">
        <dgm:presLayoutVars>
          <dgm:bulletEnabled val="1"/>
        </dgm:presLayoutVars>
      </dgm:prSet>
      <dgm:spPr/>
    </dgm:pt>
    <dgm:pt modelId="{0DA2B55E-21B9-4C7D-8AAE-C9C331A60E33}" type="pres">
      <dgm:prSet presAssocID="{79BCF26C-DEB2-4AE9-B368-F4821D52B8F3}" presName="spaceBetweenRectangles" presStyleCnt="0"/>
      <dgm:spPr/>
    </dgm:pt>
    <dgm:pt modelId="{3378E5EC-E89C-47EA-9D94-24E58C8503F9}" type="pres">
      <dgm:prSet presAssocID="{0D2BF51E-7C84-4CFF-8AD3-6295288B3272}" presName="parentLin" presStyleCnt="0"/>
      <dgm:spPr/>
    </dgm:pt>
    <dgm:pt modelId="{17FE8346-39C2-448B-90B0-D8DB611949FC}" type="pres">
      <dgm:prSet presAssocID="{0D2BF51E-7C84-4CFF-8AD3-6295288B3272}" presName="parentLeftMargin" presStyleLbl="node1" presStyleIdx="1" presStyleCnt="3"/>
      <dgm:spPr/>
    </dgm:pt>
    <dgm:pt modelId="{1E2820D0-6C10-4BC7-A167-CF20DF2B41F1}" type="pres">
      <dgm:prSet presAssocID="{0D2BF51E-7C84-4CFF-8AD3-6295288B327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B430B7-F7AF-4692-8519-4C302D8277BE}" type="pres">
      <dgm:prSet presAssocID="{0D2BF51E-7C84-4CFF-8AD3-6295288B3272}" presName="negativeSpace" presStyleCnt="0"/>
      <dgm:spPr/>
    </dgm:pt>
    <dgm:pt modelId="{19BDD902-0C73-4B83-80A8-8D2EB888A348}" type="pres">
      <dgm:prSet presAssocID="{0D2BF51E-7C84-4CFF-8AD3-6295288B327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09E208-C39B-4B28-BFD1-17AB3488E3EC}" type="presOf" srcId="{0D2BF51E-7C84-4CFF-8AD3-6295288B3272}" destId="{17FE8346-39C2-448B-90B0-D8DB611949FC}" srcOrd="0" destOrd="0" presId="urn:microsoft.com/office/officeart/2005/8/layout/list1"/>
    <dgm:cxn modelId="{D3575E0D-CB8E-4FEE-93AA-417D0CC93463}" type="presOf" srcId="{B318EC0E-64F6-4999-8444-2A58325BBF5C}" destId="{5FC2EB2A-623D-4CED-81A4-8B47A2EAD46D}" srcOrd="0" destOrd="0" presId="urn:microsoft.com/office/officeart/2005/8/layout/list1"/>
    <dgm:cxn modelId="{5FB3FC0D-B5D4-4946-B727-6F771C7578CD}" type="presOf" srcId="{ABF1CAB9-24D9-454F-84C0-14A731E9E4E7}" destId="{7C91E556-3223-4555-B0C3-BD7128A4CCCD}" srcOrd="0" destOrd="0" presId="urn:microsoft.com/office/officeart/2005/8/layout/list1"/>
    <dgm:cxn modelId="{05D35B11-52CD-4FF3-AFF4-ED4A34E32B60}" type="presOf" srcId="{7CAB67D8-45F9-48B3-8EA2-77CF3B7801B4}" destId="{7C91E556-3223-4555-B0C3-BD7128A4CCCD}" srcOrd="0" destOrd="1" presId="urn:microsoft.com/office/officeart/2005/8/layout/list1"/>
    <dgm:cxn modelId="{B7161120-5D20-44E8-AF28-02FCE2C25BD7}" type="presOf" srcId="{F0C24784-0E4C-4AB0-9000-4ADCAFA59581}" destId="{7C91E556-3223-4555-B0C3-BD7128A4CCCD}" srcOrd="0" destOrd="2" presId="urn:microsoft.com/office/officeart/2005/8/layout/list1"/>
    <dgm:cxn modelId="{9FA1622A-0EEE-4217-B74A-39E2B4D5CD5F}" type="presOf" srcId="{B318EC0E-64F6-4999-8444-2A58325BBF5C}" destId="{6320EA86-91F7-4C8E-8CB3-4C9FCB64A67A}" srcOrd="1" destOrd="0" presId="urn:microsoft.com/office/officeart/2005/8/layout/list1"/>
    <dgm:cxn modelId="{74A8462F-BE4C-4DC8-A314-A882780FD167}" srcId="{90C975E6-B1E5-434D-8934-8B4D7A65DEBD}" destId="{0D2BF51E-7C84-4CFF-8AD3-6295288B3272}" srcOrd="2" destOrd="0" parTransId="{3FDF79B1-D672-4DF3-B74B-AD8694962650}" sibTransId="{9A5C9FE0-D48C-4A38-8E3F-07FAC57D2718}"/>
    <dgm:cxn modelId="{ED971331-D627-4331-A9F8-AC2524FABFB3}" type="presOf" srcId="{1ABA68EE-9DDD-495E-B362-C475BCE0D1CE}" destId="{8C0F555D-133D-4ED1-9FB0-98B062FFC57D}" srcOrd="0" destOrd="0" presId="urn:microsoft.com/office/officeart/2005/8/layout/list1"/>
    <dgm:cxn modelId="{F4F41541-583D-4A02-A108-C78647C0ACFF}" srcId="{90C975E6-B1E5-434D-8934-8B4D7A65DEBD}" destId="{1ABA68EE-9DDD-495E-B362-C475BCE0D1CE}" srcOrd="0" destOrd="0" parTransId="{AB15ED67-4615-447A-AD9D-148BF9B67F7B}" sibTransId="{5ABBBAA1-EBCA-4391-BBF6-D1374053AF39}"/>
    <dgm:cxn modelId="{42BA0544-1DBC-43A7-80BD-9243B343395E}" srcId="{B318EC0E-64F6-4999-8444-2A58325BBF5C}" destId="{7CAB67D8-45F9-48B3-8EA2-77CF3B7801B4}" srcOrd="1" destOrd="0" parTransId="{EBA150B7-8E2D-4A43-9C81-25C1E12EA226}" sibTransId="{40AEF232-57F0-4926-A51C-97F44B619424}"/>
    <dgm:cxn modelId="{13E44E7D-B9CF-42EF-BA52-6E278542939E}" type="presOf" srcId="{BAAE4EE6-8536-474D-868B-1712E685A019}" destId="{19BDD902-0C73-4B83-80A8-8D2EB888A348}" srcOrd="0" destOrd="0" presId="urn:microsoft.com/office/officeart/2005/8/layout/list1"/>
    <dgm:cxn modelId="{8BC64F95-F8EA-4031-ACDA-823BC3C14351}" srcId="{90C975E6-B1E5-434D-8934-8B4D7A65DEBD}" destId="{B318EC0E-64F6-4999-8444-2A58325BBF5C}" srcOrd="1" destOrd="0" parTransId="{7198CB77-3179-4E2E-890B-451447BA4D2A}" sibTransId="{79BCF26C-DEB2-4AE9-B368-F4821D52B8F3}"/>
    <dgm:cxn modelId="{BDD1CB99-91A1-444C-A12A-5642E4859FC9}" srcId="{B318EC0E-64F6-4999-8444-2A58325BBF5C}" destId="{F0C24784-0E4C-4AB0-9000-4ADCAFA59581}" srcOrd="2" destOrd="0" parTransId="{92ED9877-3F7A-4C60-8CC8-DF0A01D0EE2D}" sibTransId="{0052330F-60B1-4235-B11B-4128182131F4}"/>
    <dgm:cxn modelId="{6E54D0A6-7CA3-4FE3-B3F3-60E1B729374B}" srcId="{0D2BF51E-7C84-4CFF-8AD3-6295288B3272}" destId="{BAAE4EE6-8536-474D-868B-1712E685A019}" srcOrd="0" destOrd="0" parTransId="{B1BA3DFA-DB79-4C5D-84CA-770F41D92BE5}" sibTransId="{F01907E2-3043-4EFD-9532-BE23B0617D91}"/>
    <dgm:cxn modelId="{69DEB7C4-D34E-4EF6-8453-F719704071B4}" type="presOf" srcId="{1ABA68EE-9DDD-495E-B362-C475BCE0D1CE}" destId="{5ACBDE97-5AD2-4BE1-91AC-8379D87559A5}" srcOrd="1" destOrd="0" presId="urn:microsoft.com/office/officeart/2005/8/layout/list1"/>
    <dgm:cxn modelId="{C5D8FFD8-4E4C-4B67-B1F5-D32E2585B0FC}" srcId="{B318EC0E-64F6-4999-8444-2A58325BBF5C}" destId="{ABF1CAB9-24D9-454F-84C0-14A731E9E4E7}" srcOrd="0" destOrd="0" parTransId="{E304C447-0ED2-426E-93D4-236CCD55577F}" sibTransId="{01DEE050-0A67-47AA-9EAB-84BFEF7F6134}"/>
    <dgm:cxn modelId="{BF761FE3-064E-4F84-A050-D3733B7F52C5}" type="presOf" srcId="{0D2BF51E-7C84-4CFF-8AD3-6295288B3272}" destId="{1E2820D0-6C10-4BC7-A167-CF20DF2B41F1}" srcOrd="1" destOrd="0" presId="urn:microsoft.com/office/officeart/2005/8/layout/list1"/>
    <dgm:cxn modelId="{6E2FC1F3-6CF9-44A3-8A08-F5D69861C71F}" type="presOf" srcId="{90C975E6-B1E5-434D-8934-8B4D7A65DEBD}" destId="{DAD8CAAC-8250-48D7-BA62-5556990E6E6D}" srcOrd="0" destOrd="0" presId="urn:microsoft.com/office/officeart/2005/8/layout/list1"/>
    <dgm:cxn modelId="{7632AB55-3CDB-49F4-A8E2-EE9CF226B8BA}" type="presParOf" srcId="{DAD8CAAC-8250-48D7-BA62-5556990E6E6D}" destId="{6D7C7DBA-E06E-4A3D-B628-B942EF662DAF}" srcOrd="0" destOrd="0" presId="urn:microsoft.com/office/officeart/2005/8/layout/list1"/>
    <dgm:cxn modelId="{B2808AF0-A8C7-4705-BFAB-DAF789C00BC8}" type="presParOf" srcId="{6D7C7DBA-E06E-4A3D-B628-B942EF662DAF}" destId="{8C0F555D-133D-4ED1-9FB0-98B062FFC57D}" srcOrd="0" destOrd="0" presId="urn:microsoft.com/office/officeart/2005/8/layout/list1"/>
    <dgm:cxn modelId="{89777B12-9453-4B30-84AD-BB385F0066F3}" type="presParOf" srcId="{6D7C7DBA-E06E-4A3D-B628-B942EF662DAF}" destId="{5ACBDE97-5AD2-4BE1-91AC-8379D87559A5}" srcOrd="1" destOrd="0" presId="urn:microsoft.com/office/officeart/2005/8/layout/list1"/>
    <dgm:cxn modelId="{FDC36080-4B01-4354-A2EB-F75C6C57B719}" type="presParOf" srcId="{DAD8CAAC-8250-48D7-BA62-5556990E6E6D}" destId="{A4A89D04-C2D3-4DE3-A24F-54D8685CA01A}" srcOrd="1" destOrd="0" presId="urn:microsoft.com/office/officeart/2005/8/layout/list1"/>
    <dgm:cxn modelId="{EA9F4B60-02C1-465F-B3FE-8A4232897A47}" type="presParOf" srcId="{DAD8CAAC-8250-48D7-BA62-5556990E6E6D}" destId="{6A21CA77-8CEE-472A-8A5E-56DDF816A624}" srcOrd="2" destOrd="0" presId="urn:microsoft.com/office/officeart/2005/8/layout/list1"/>
    <dgm:cxn modelId="{683823C8-283E-4893-9C72-6BA0F807908D}" type="presParOf" srcId="{DAD8CAAC-8250-48D7-BA62-5556990E6E6D}" destId="{D4A605F5-4AF4-4B4C-B2B3-BB6152EE2F42}" srcOrd="3" destOrd="0" presId="urn:microsoft.com/office/officeart/2005/8/layout/list1"/>
    <dgm:cxn modelId="{DD7E616A-061D-4F34-BAE9-19D866A7661A}" type="presParOf" srcId="{DAD8CAAC-8250-48D7-BA62-5556990E6E6D}" destId="{F5DA5A06-A43F-4531-B1A8-41C2EE1B3A46}" srcOrd="4" destOrd="0" presId="urn:microsoft.com/office/officeart/2005/8/layout/list1"/>
    <dgm:cxn modelId="{3F8F5DAE-3B2B-4ADD-824E-E53FBEDFB3DE}" type="presParOf" srcId="{F5DA5A06-A43F-4531-B1A8-41C2EE1B3A46}" destId="{5FC2EB2A-623D-4CED-81A4-8B47A2EAD46D}" srcOrd="0" destOrd="0" presId="urn:microsoft.com/office/officeart/2005/8/layout/list1"/>
    <dgm:cxn modelId="{BED37E9D-8DD5-4C8D-AECD-F773FFBBFAB1}" type="presParOf" srcId="{F5DA5A06-A43F-4531-B1A8-41C2EE1B3A46}" destId="{6320EA86-91F7-4C8E-8CB3-4C9FCB64A67A}" srcOrd="1" destOrd="0" presId="urn:microsoft.com/office/officeart/2005/8/layout/list1"/>
    <dgm:cxn modelId="{2F208313-9C9E-421E-AFA4-50C2AFB2DFAD}" type="presParOf" srcId="{DAD8CAAC-8250-48D7-BA62-5556990E6E6D}" destId="{83C8B2FB-2A98-4F15-A220-43E7679E09BC}" srcOrd="5" destOrd="0" presId="urn:microsoft.com/office/officeart/2005/8/layout/list1"/>
    <dgm:cxn modelId="{C1B650B0-7115-4128-BFF9-079E44A55BB9}" type="presParOf" srcId="{DAD8CAAC-8250-48D7-BA62-5556990E6E6D}" destId="{7C91E556-3223-4555-B0C3-BD7128A4CCCD}" srcOrd="6" destOrd="0" presId="urn:microsoft.com/office/officeart/2005/8/layout/list1"/>
    <dgm:cxn modelId="{51712DC6-0D99-4B75-961E-FB1258CC33CA}" type="presParOf" srcId="{DAD8CAAC-8250-48D7-BA62-5556990E6E6D}" destId="{0DA2B55E-21B9-4C7D-8AAE-C9C331A60E33}" srcOrd="7" destOrd="0" presId="urn:microsoft.com/office/officeart/2005/8/layout/list1"/>
    <dgm:cxn modelId="{76A520EA-B04E-4AC7-9113-F3DEA7A47AB5}" type="presParOf" srcId="{DAD8CAAC-8250-48D7-BA62-5556990E6E6D}" destId="{3378E5EC-E89C-47EA-9D94-24E58C8503F9}" srcOrd="8" destOrd="0" presId="urn:microsoft.com/office/officeart/2005/8/layout/list1"/>
    <dgm:cxn modelId="{DF6A0705-8BCB-4DB1-B973-CDEE38467984}" type="presParOf" srcId="{3378E5EC-E89C-47EA-9D94-24E58C8503F9}" destId="{17FE8346-39C2-448B-90B0-D8DB611949FC}" srcOrd="0" destOrd="0" presId="urn:microsoft.com/office/officeart/2005/8/layout/list1"/>
    <dgm:cxn modelId="{167E8F33-5076-4212-AB28-1890E89D6167}" type="presParOf" srcId="{3378E5EC-E89C-47EA-9D94-24E58C8503F9}" destId="{1E2820D0-6C10-4BC7-A167-CF20DF2B41F1}" srcOrd="1" destOrd="0" presId="urn:microsoft.com/office/officeart/2005/8/layout/list1"/>
    <dgm:cxn modelId="{85E03B5E-CE47-4F83-AF87-2180A0886711}" type="presParOf" srcId="{DAD8CAAC-8250-48D7-BA62-5556990E6E6D}" destId="{13B430B7-F7AF-4692-8519-4C302D8277BE}" srcOrd="9" destOrd="0" presId="urn:microsoft.com/office/officeart/2005/8/layout/list1"/>
    <dgm:cxn modelId="{B50B41EC-CAA3-4DCD-A7FE-A7B08C8D24E1}" type="presParOf" srcId="{DAD8CAAC-8250-48D7-BA62-5556990E6E6D}" destId="{19BDD902-0C73-4B83-80A8-8D2EB888A3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E5871-1811-41F3-900E-26C4ED650B8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FEB7EA-C354-438A-B6C7-2134FCE8C02B}">
      <dgm:prSet/>
      <dgm:spPr/>
      <dgm:t>
        <a:bodyPr/>
        <a:lstStyle/>
        <a:p>
          <a:r>
            <a:rPr lang="ar-JO"/>
            <a:t>مهندس الموقع – المسؤول عن تسليم المشروع بأعلى جودة </a:t>
          </a:r>
          <a:endParaRPr lang="en-US"/>
        </a:p>
      </dgm:t>
    </dgm:pt>
    <dgm:pt modelId="{FAA8E4FA-5AE0-4786-ABA7-3C50DC42AD55}" type="parTrans" cxnId="{610231D4-FCB9-4D14-8C5B-4193F75D7F7F}">
      <dgm:prSet/>
      <dgm:spPr/>
      <dgm:t>
        <a:bodyPr/>
        <a:lstStyle/>
        <a:p>
          <a:endParaRPr lang="en-US"/>
        </a:p>
      </dgm:t>
    </dgm:pt>
    <dgm:pt modelId="{23FA0D86-DFD3-42A7-AA40-060935C96A8D}" type="sibTrans" cxnId="{610231D4-FCB9-4D14-8C5B-4193F75D7F7F}">
      <dgm:prSet/>
      <dgm:spPr/>
      <dgm:t>
        <a:bodyPr/>
        <a:lstStyle/>
        <a:p>
          <a:endParaRPr lang="en-US"/>
        </a:p>
      </dgm:t>
    </dgm:pt>
    <dgm:pt modelId="{945937A0-A49D-478C-BE4F-679E636F26BB}">
      <dgm:prSet/>
      <dgm:spPr/>
      <dgm:t>
        <a:bodyPr/>
        <a:lstStyle/>
        <a:p>
          <a:r>
            <a:rPr lang="ar-JO"/>
            <a:t>مهندس التصميم – المسؤول عن تحديد الاحمال – واختيار النظام </a:t>
          </a:r>
          <a:endParaRPr lang="en-US"/>
        </a:p>
      </dgm:t>
    </dgm:pt>
    <dgm:pt modelId="{195BBDFA-19D8-49FA-A859-52291EED80D0}" type="parTrans" cxnId="{A35E2899-01CA-4095-A049-94326657E99D}">
      <dgm:prSet/>
      <dgm:spPr/>
      <dgm:t>
        <a:bodyPr/>
        <a:lstStyle/>
        <a:p>
          <a:endParaRPr lang="en-US"/>
        </a:p>
      </dgm:t>
    </dgm:pt>
    <dgm:pt modelId="{A3BD9000-1022-46DF-9684-A96DFAAA7214}" type="sibTrans" cxnId="{A35E2899-01CA-4095-A049-94326657E99D}">
      <dgm:prSet/>
      <dgm:spPr/>
      <dgm:t>
        <a:bodyPr/>
        <a:lstStyle/>
        <a:p>
          <a:endParaRPr lang="en-US"/>
        </a:p>
      </dgm:t>
    </dgm:pt>
    <dgm:pt modelId="{7FD12555-BA4A-4A24-B93C-5E6E82D3C870}">
      <dgm:prSet/>
      <dgm:spPr/>
      <dgm:t>
        <a:bodyPr/>
        <a:lstStyle/>
        <a:p>
          <a:r>
            <a:rPr lang="ar-JO" dirty="0"/>
            <a:t>مهندس مبيعات:</a:t>
          </a:r>
          <a:endParaRPr lang="en-US" dirty="0"/>
        </a:p>
      </dgm:t>
    </dgm:pt>
    <dgm:pt modelId="{381057D9-362C-4019-82CA-8FE4401507F0}" type="parTrans" cxnId="{DFB9C901-AA2C-4372-9819-AB6AFF785FA5}">
      <dgm:prSet/>
      <dgm:spPr/>
      <dgm:t>
        <a:bodyPr/>
        <a:lstStyle/>
        <a:p>
          <a:endParaRPr lang="en-US"/>
        </a:p>
      </dgm:t>
    </dgm:pt>
    <dgm:pt modelId="{5A91B81C-6A4C-4A84-B106-F73AE1D09300}" type="sibTrans" cxnId="{DFB9C901-AA2C-4372-9819-AB6AFF785FA5}">
      <dgm:prSet/>
      <dgm:spPr/>
      <dgm:t>
        <a:bodyPr/>
        <a:lstStyle/>
        <a:p>
          <a:endParaRPr lang="en-US"/>
        </a:p>
      </dgm:t>
    </dgm:pt>
    <dgm:pt modelId="{5623F873-9353-4CB4-9358-3EEBE3BFA963}">
      <dgm:prSet/>
      <dgm:spPr/>
      <dgm:t>
        <a:bodyPr/>
        <a:lstStyle/>
        <a:p>
          <a:r>
            <a:rPr lang="en-US"/>
            <a:t>Indoor sales </a:t>
          </a:r>
        </a:p>
      </dgm:t>
    </dgm:pt>
    <dgm:pt modelId="{2D5F8A7D-4E6E-4EBB-B869-0BA69F3BFECC}" type="parTrans" cxnId="{0012916F-601C-4F23-B4DF-F13791B13848}">
      <dgm:prSet/>
      <dgm:spPr/>
      <dgm:t>
        <a:bodyPr/>
        <a:lstStyle/>
        <a:p>
          <a:endParaRPr lang="en-US"/>
        </a:p>
      </dgm:t>
    </dgm:pt>
    <dgm:pt modelId="{F1650FC3-2BF5-4557-865B-E3161E49509E}" type="sibTrans" cxnId="{0012916F-601C-4F23-B4DF-F13791B13848}">
      <dgm:prSet/>
      <dgm:spPr/>
      <dgm:t>
        <a:bodyPr/>
        <a:lstStyle/>
        <a:p>
          <a:endParaRPr lang="en-US"/>
        </a:p>
      </dgm:t>
    </dgm:pt>
    <dgm:pt modelId="{23844A68-BF13-48F7-AF2E-0FA33605F9C6}">
      <dgm:prSet/>
      <dgm:spPr/>
      <dgm:t>
        <a:bodyPr/>
        <a:lstStyle/>
        <a:p>
          <a:r>
            <a:rPr lang="en-US" dirty="0"/>
            <a:t>Outdoor sales </a:t>
          </a:r>
        </a:p>
      </dgm:t>
    </dgm:pt>
    <dgm:pt modelId="{EA92BD5D-B445-4753-9C97-A4427B274518}" type="parTrans" cxnId="{44295B0C-1784-4519-B850-94A0B6EBEE70}">
      <dgm:prSet/>
      <dgm:spPr/>
      <dgm:t>
        <a:bodyPr/>
        <a:lstStyle/>
        <a:p>
          <a:endParaRPr lang="en-US"/>
        </a:p>
      </dgm:t>
    </dgm:pt>
    <dgm:pt modelId="{5F3A25D8-3AFA-49DD-821B-5A5D355E8C7E}" type="sibTrans" cxnId="{44295B0C-1784-4519-B850-94A0B6EBEE70}">
      <dgm:prSet/>
      <dgm:spPr/>
      <dgm:t>
        <a:bodyPr/>
        <a:lstStyle/>
        <a:p>
          <a:endParaRPr lang="en-US"/>
        </a:p>
      </dgm:t>
    </dgm:pt>
    <dgm:pt modelId="{2F750306-F54F-4862-AD4A-CBA11A7BDAE9}">
      <dgm:prSet/>
      <dgm:spPr/>
      <dgm:t>
        <a:bodyPr/>
        <a:lstStyle/>
        <a:p>
          <a:r>
            <a:rPr lang="ar-JO" dirty="0"/>
            <a:t>مهندس الصيانة – المسؤول عن الإصلاح والتشغيل</a:t>
          </a:r>
          <a:endParaRPr lang="en-US" dirty="0"/>
        </a:p>
      </dgm:t>
    </dgm:pt>
    <dgm:pt modelId="{0BB3A7DE-83C1-4E1F-81A9-F169F185A648}" type="parTrans" cxnId="{7C9CC42B-4C1F-4E23-A65B-444B792EE24A}">
      <dgm:prSet/>
      <dgm:spPr/>
      <dgm:t>
        <a:bodyPr/>
        <a:lstStyle/>
        <a:p>
          <a:endParaRPr lang="en-US"/>
        </a:p>
      </dgm:t>
    </dgm:pt>
    <dgm:pt modelId="{676EDBDA-4515-4F29-A5C7-0E11AEDE08EF}" type="sibTrans" cxnId="{7C9CC42B-4C1F-4E23-A65B-444B792EE24A}">
      <dgm:prSet/>
      <dgm:spPr/>
      <dgm:t>
        <a:bodyPr/>
        <a:lstStyle/>
        <a:p>
          <a:endParaRPr lang="en-US"/>
        </a:p>
      </dgm:t>
    </dgm:pt>
    <dgm:pt modelId="{DE28FC2F-A702-464B-87B8-B5606CCD8A68}" type="pres">
      <dgm:prSet presAssocID="{98BE5871-1811-41F3-900E-26C4ED650B88}" presName="Name0" presStyleCnt="0">
        <dgm:presLayoutVars>
          <dgm:dir/>
          <dgm:animLvl val="lvl"/>
          <dgm:resizeHandles val="exact"/>
        </dgm:presLayoutVars>
      </dgm:prSet>
      <dgm:spPr/>
    </dgm:pt>
    <dgm:pt modelId="{D7E90B08-9C1D-4162-9220-545A2241E7C3}" type="pres">
      <dgm:prSet presAssocID="{2F750306-F54F-4862-AD4A-CBA11A7BDAE9}" presName="boxAndChildren" presStyleCnt="0"/>
      <dgm:spPr/>
    </dgm:pt>
    <dgm:pt modelId="{D82D9CD3-6FBF-4A1D-A843-D8237E6F3287}" type="pres">
      <dgm:prSet presAssocID="{2F750306-F54F-4862-AD4A-CBA11A7BDAE9}" presName="parentTextBox" presStyleLbl="node1" presStyleIdx="0" presStyleCnt="4"/>
      <dgm:spPr/>
    </dgm:pt>
    <dgm:pt modelId="{110FF3ED-4E91-4F25-876F-91EBAD33F7CC}" type="pres">
      <dgm:prSet presAssocID="{5A91B81C-6A4C-4A84-B106-F73AE1D09300}" presName="sp" presStyleCnt="0"/>
      <dgm:spPr/>
    </dgm:pt>
    <dgm:pt modelId="{06CDD98D-0824-4DAE-8C2C-6A366F024BE8}" type="pres">
      <dgm:prSet presAssocID="{7FD12555-BA4A-4A24-B93C-5E6E82D3C870}" presName="arrowAndChildren" presStyleCnt="0"/>
      <dgm:spPr/>
    </dgm:pt>
    <dgm:pt modelId="{4A5C53E5-9F80-47B5-A057-57FE1BFD9851}" type="pres">
      <dgm:prSet presAssocID="{7FD12555-BA4A-4A24-B93C-5E6E82D3C870}" presName="parentTextArrow" presStyleLbl="node1" presStyleIdx="0" presStyleCnt="4"/>
      <dgm:spPr/>
    </dgm:pt>
    <dgm:pt modelId="{4B623810-8D12-4C67-B84E-726CF1D5306F}" type="pres">
      <dgm:prSet presAssocID="{7FD12555-BA4A-4A24-B93C-5E6E82D3C870}" presName="arrow" presStyleLbl="node1" presStyleIdx="1" presStyleCnt="4"/>
      <dgm:spPr/>
    </dgm:pt>
    <dgm:pt modelId="{298D6BDC-E236-430C-A352-880A34746774}" type="pres">
      <dgm:prSet presAssocID="{7FD12555-BA4A-4A24-B93C-5E6E82D3C870}" presName="descendantArrow" presStyleCnt="0"/>
      <dgm:spPr/>
    </dgm:pt>
    <dgm:pt modelId="{795EF775-DC4B-4099-9BB5-C39F69E46995}" type="pres">
      <dgm:prSet presAssocID="{5623F873-9353-4CB4-9358-3EEBE3BFA963}" presName="childTextArrow" presStyleLbl="fgAccFollowNode1" presStyleIdx="0" presStyleCnt="2">
        <dgm:presLayoutVars>
          <dgm:bulletEnabled val="1"/>
        </dgm:presLayoutVars>
      </dgm:prSet>
      <dgm:spPr/>
    </dgm:pt>
    <dgm:pt modelId="{4C3E98A8-4045-4D06-A4F2-02395ED176BD}" type="pres">
      <dgm:prSet presAssocID="{23844A68-BF13-48F7-AF2E-0FA33605F9C6}" presName="childTextArrow" presStyleLbl="fgAccFollowNode1" presStyleIdx="1" presStyleCnt="2">
        <dgm:presLayoutVars>
          <dgm:bulletEnabled val="1"/>
        </dgm:presLayoutVars>
      </dgm:prSet>
      <dgm:spPr/>
    </dgm:pt>
    <dgm:pt modelId="{C39B597B-2F8D-4E53-A160-51B508547F60}" type="pres">
      <dgm:prSet presAssocID="{A3BD9000-1022-46DF-9684-A96DFAAA7214}" presName="sp" presStyleCnt="0"/>
      <dgm:spPr/>
    </dgm:pt>
    <dgm:pt modelId="{C0896A05-A9DD-4A1A-AB18-CBD75FAD34CB}" type="pres">
      <dgm:prSet presAssocID="{945937A0-A49D-478C-BE4F-679E636F26BB}" presName="arrowAndChildren" presStyleCnt="0"/>
      <dgm:spPr/>
    </dgm:pt>
    <dgm:pt modelId="{F05D77A7-50B1-4148-94E3-99E301E4467F}" type="pres">
      <dgm:prSet presAssocID="{945937A0-A49D-478C-BE4F-679E636F26BB}" presName="parentTextArrow" presStyleLbl="node1" presStyleIdx="2" presStyleCnt="4"/>
      <dgm:spPr/>
    </dgm:pt>
    <dgm:pt modelId="{438EEE80-7F97-4DCF-977C-A91CEF0FC255}" type="pres">
      <dgm:prSet presAssocID="{23FA0D86-DFD3-42A7-AA40-060935C96A8D}" presName="sp" presStyleCnt="0"/>
      <dgm:spPr/>
    </dgm:pt>
    <dgm:pt modelId="{FD9A898C-38EA-43F4-BD53-B83606D56ED7}" type="pres">
      <dgm:prSet presAssocID="{23FEB7EA-C354-438A-B6C7-2134FCE8C02B}" presName="arrowAndChildren" presStyleCnt="0"/>
      <dgm:spPr/>
    </dgm:pt>
    <dgm:pt modelId="{7E4221BE-2E1F-4EF5-95F9-738F915AD70B}" type="pres">
      <dgm:prSet presAssocID="{23FEB7EA-C354-438A-B6C7-2134FCE8C02B}" presName="parentTextArrow" presStyleLbl="node1" presStyleIdx="3" presStyleCnt="4"/>
      <dgm:spPr/>
    </dgm:pt>
  </dgm:ptLst>
  <dgm:cxnLst>
    <dgm:cxn modelId="{DFB9C901-AA2C-4372-9819-AB6AFF785FA5}" srcId="{98BE5871-1811-41F3-900E-26C4ED650B88}" destId="{7FD12555-BA4A-4A24-B93C-5E6E82D3C870}" srcOrd="2" destOrd="0" parTransId="{381057D9-362C-4019-82CA-8FE4401507F0}" sibTransId="{5A91B81C-6A4C-4A84-B106-F73AE1D09300}"/>
    <dgm:cxn modelId="{44295B0C-1784-4519-B850-94A0B6EBEE70}" srcId="{7FD12555-BA4A-4A24-B93C-5E6E82D3C870}" destId="{23844A68-BF13-48F7-AF2E-0FA33605F9C6}" srcOrd="1" destOrd="0" parTransId="{EA92BD5D-B445-4753-9C97-A4427B274518}" sibTransId="{5F3A25D8-3AFA-49DD-821B-5A5D355E8C7E}"/>
    <dgm:cxn modelId="{9169021A-9E33-46FE-AEB5-014A9DEC9932}" type="presOf" srcId="{2F750306-F54F-4862-AD4A-CBA11A7BDAE9}" destId="{D82D9CD3-6FBF-4A1D-A843-D8237E6F3287}" srcOrd="0" destOrd="0" presId="urn:microsoft.com/office/officeart/2005/8/layout/process4"/>
    <dgm:cxn modelId="{7C9CC42B-4C1F-4E23-A65B-444B792EE24A}" srcId="{98BE5871-1811-41F3-900E-26C4ED650B88}" destId="{2F750306-F54F-4862-AD4A-CBA11A7BDAE9}" srcOrd="3" destOrd="0" parTransId="{0BB3A7DE-83C1-4E1F-81A9-F169F185A648}" sibTransId="{676EDBDA-4515-4F29-A5C7-0E11AEDE08EF}"/>
    <dgm:cxn modelId="{883F682E-398B-4E90-90E6-811E05AFA8CC}" type="presOf" srcId="{945937A0-A49D-478C-BE4F-679E636F26BB}" destId="{F05D77A7-50B1-4148-94E3-99E301E4467F}" srcOrd="0" destOrd="0" presId="urn:microsoft.com/office/officeart/2005/8/layout/process4"/>
    <dgm:cxn modelId="{0012916F-601C-4F23-B4DF-F13791B13848}" srcId="{7FD12555-BA4A-4A24-B93C-5E6E82D3C870}" destId="{5623F873-9353-4CB4-9358-3EEBE3BFA963}" srcOrd="0" destOrd="0" parTransId="{2D5F8A7D-4E6E-4EBB-B869-0BA69F3BFECC}" sibTransId="{F1650FC3-2BF5-4557-865B-E3161E49509E}"/>
    <dgm:cxn modelId="{C2C9C954-B052-42AD-8A6C-6F716D59AFB7}" type="presOf" srcId="{98BE5871-1811-41F3-900E-26C4ED650B88}" destId="{DE28FC2F-A702-464B-87B8-B5606CCD8A68}" srcOrd="0" destOrd="0" presId="urn:microsoft.com/office/officeart/2005/8/layout/process4"/>
    <dgm:cxn modelId="{A792748F-AFD7-4B76-AA0B-8222EC5986D8}" type="presOf" srcId="{23FEB7EA-C354-438A-B6C7-2134FCE8C02B}" destId="{7E4221BE-2E1F-4EF5-95F9-738F915AD70B}" srcOrd="0" destOrd="0" presId="urn:microsoft.com/office/officeart/2005/8/layout/process4"/>
    <dgm:cxn modelId="{A35E2899-01CA-4095-A049-94326657E99D}" srcId="{98BE5871-1811-41F3-900E-26C4ED650B88}" destId="{945937A0-A49D-478C-BE4F-679E636F26BB}" srcOrd="1" destOrd="0" parTransId="{195BBDFA-19D8-49FA-A859-52291EED80D0}" sibTransId="{A3BD9000-1022-46DF-9684-A96DFAAA7214}"/>
    <dgm:cxn modelId="{8FDB46A2-EE50-4F33-9984-D02B9251675F}" type="presOf" srcId="{23844A68-BF13-48F7-AF2E-0FA33605F9C6}" destId="{4C3E98A8-4045-4D06-A4F2-02395ED176BD}" srcOrd="0" destOrd="0" presId="urn:microsoft.com/office/officeart/2005/8/layout/process4"/>
    <dgm:cxn modelId="{610231D4-FCB9-4D14-8C5B-4193F75D7F7F}" srcId="{98BE5871-1811-41F3-900E-26C4ED650B88}" destId="{23FEB7EA-C354-438A-B6C7-2134FCE8C02B}" srcOrd="0" destOrd="0" parTransId="{FAA8E4FA-5AE0-4786-ABA7-3C50DC42AD55}" sibTransId="{23FA0D86-DFD3-42A7-AA40-060935C96A8D}"/>
    <dgm:cxn modelId="{934683E4-9DDE-4F27-A4F9-3E5D76E834C0}" type="presOf" srcId="{7FD12555-BA4A-4A24-B93C-5E6E82D3C870}" destId="{4A5C53E5-9F80-47B5-A057-57FE1BFD9851}" srcOrd="0" destOrd="0" presId="urn:microsoft.com/office/officeart/2005/8/layout/process4"/>
    <dgm:cxn modelId="{29613EF1-F390-46B7-B409-B8533BF003BF}" type="presOf" srcId="{7FD12555-BA4A-4A24-B93C-5E6E82D3C870}" destId="{4B623810-8D12-4C67-B84E-726CF1D5306F}" srcOrd="1" destOrd="0" presId="urn:microsoft.com/office/officeart/2005/8/layout/process4"/>
    <dgm:cxn modelId="{89F0A3F3-919E-4433-AA6E-4A0700879EEA}" type="presOf" srcId="{5623F873-9353-4CB4-9358-3EEBE3BFA963}" destId="{795EF775-DC4B-4099-9BB5-C39F69E46995}" srcOrd="0" destOrd="0" presId="urn:microsoft.com/office/officeart/2005/8/layout/process4"/>
    <dgm:cxn modelId="{1F4ADA47-DC80-46D2-9B25-D0B45F313A97}" type="presParOf" srcId="{DE28FC2F-A702-464B-87B8-B5606CCD8A68}" destId="{D7E90B08-9C1D-4162-9220-545A2241E7C3}" srcOrd="0" destOrd="0" presId="urn:microsoft.com/office/officeart/2005/8/layout/process4"/>
    <dgm:cxn modelId="{B786D07E-BE7C-494D-8489-F0B5AD238852}" type="presParOf" srcId="{D7E90B08-9C1D-4162-9220-545A2241E7C3}" destId="{D82D9CD3-6FBF-4A1D-A843-D8237E6F3287}" srcOrd="0" destOrd="0" presId="urn:microsoft.com/office/officeart/2005/8/layout/process4"/>
    <dgm:cxn modelId="{42A54FD6-E4B9-47DA-83B4-830EEF2EB2EA}" type="presParOf" srcId="{DE28FC2F-A702-464B-87B8-B5606CCD8A68}" destId="{110FF3ED-4E91-4F25-876F-91EBAD33F7CC}" srcOrd="1" destOrd="0" presId="urn:microsoft.com/office/officeart/2005/8/layout/process4"/>
    <dgm:cxn modelId="{23F75418-287B-4307-A64D-6D4A81B2D01B}" type="presParOf" srcId="{DE28FC2F-A702-464B-87B8-B5606CCD8A68}" destId="{06CDD98D-0824-4DAE-8C2C-6A366F024BE8}" srcOrd="2" destOrd="0" presId="urn:microsoft.com/office/officeart/2005/8/layout/process4"/>
    <dgm:cxn modelId="{1E6AF24E-0503-4132-83CC-997B5E13020B}" type="presParOf" srcId="{06CDD98D-0824-4DAE-8C2C-6A366F024BE8}" destId="{4A5C53E5-9F80-47B5-A057-57FE1BFD9851}" srcOrd="0" destOrd="0" presId="urn:microsoft.com/office/officeart/2005/8/layout/process4"/>
    <dgm:cxn modelId="{476428EE-A8CA-4BB3-A88E-C315BC06FC65}" type="presParOf" srcId="{06CDD98D-0824-4DAE-8C2C-6A366F024BE8}" destId="{4B623810-8D12-4C67-B84E-726CF1D5306F}" srcOrd="1" destOrd="0" presId="urn:microsoft.com/office/officeart/2005/8/layout/process4"/>
    <dgm:cxn modelId="{40B9AF3B-434A-4B1D-B569-64168B7633F7}" type="presParOf" srcId="{06CDD98D-0824-4DAE-8C2C-6A366F024BE8}" destId="{298D6BDC-E236-430C-A352-880A34746774}" srcOrd="2" destOrd="0" presId="urn:microsoft.com/office/officeart/2005/8/layout/process4"/>
    <dgm:cxn modelId="{1F2B52FD-4745-430B-ADF6-8B8F9FC24471}" type="presParOf" srcId="{298D6BDC-E236-430C-A352-880A34746774}" destId="{795EF775-DC4B-4099-9BB5-C39F69E46995}" srcOrd="0" destOrd="0" presId="urn:microsoft.com/office/officeart/2005/8/layout/process4"/>
    <dgm:cxn modelId="{615E06E1-E3CC-43AD-8DDF-316AF66D1A80}" type="presParOf" srcId="{298D6BDC-E236-430C-A352-880A34746774}" destId="{4C3E98A8-4045-4D06-A4F2-02395ED176BD}" srcOrd="1" destOrd="0" presId="urn:microsoft.com/office/officeart/2005/8/layout/process4"/>
    <dgm:cxn modelId="{E6E29AFF-F556-4D2B-9FF7-B9FDD19127D2}" type="presParOf" srcId="{DE28FC2F-A702-464B-87B8-B5606CCD8A68}" destId="{C39B597B-2F8D-4E53-A160-51B508547F60}" srcOrd="3" destOrd="0" presId="urn:microsoft.com/office/officeart/2005/8/layout/process4"/>
    <dgm:cxn modelId="{6D25501A-796B-4273-B6D0-89DC6B8608F7}" type="presParOf" srcId="{DE28FC2F-A702-464B-87B8-B5606CCD8A68}" destId="{C0896A05-A9DD-4A1A-AB18-CBD75FAD34CB}" srcOrd="4" destOrd="0" presId="urn:microsoft.com/office/officeart/2005/8/layout/process4"/>
    <dgm:cxn modelId="{77355BC5-8195-47F9-8331-A5258680D7D0}" type="presParOf" srcId="{C0896A05-A9DD-4A1A-AB18-CBD75FAD34CB}" destId="{F05D77A7-50B1-4148-94E3-99E301E4467F}" srcOrd="0" destOrd="0" presId="urn:microsoft.com/office/officeart/2005/8/layout/process4"/>
    <dgm:cxn modelId="{F40FC086-AF0C-4A83-9E39-25430A402E4C}" type="presParOf" srcId="{DE28FC2F-A702-464B-87B8-B5606CCD8A68}" destId="{438EEE80-7F97-4DCF-977C-A91CEF0FC255}" srcOrd="5" destOrd="0" presId="urn:microsoft.com/office/officeart/2005/8/layout/process4"/>
    <dgm:cxn modelId="{34C303FA-8BFB-4B34-BBA7-E9C2E79A56CE}" type="presParOf" srcId="{DE28FC2F-A702-464B-87B8-B5606CCD8A68}" destId="{FD9A898C-38EA-43F4-BD53-B83606D56ED7}" srcOrd="6" destOrd="0" presId="urn:microsoft.com/office/officeart/2005/8/layout/process4"/>
    <dgm:cxn modelId="{D5B95BC4-8C4A-450E-A8BD-D72D3A4A0756}" type="presParOf" srcId="{FD9A898C-38EA-43F4-BD53-B83606D56ED7}" destId="{7E4221BE-2E1F-4EF5-95F9-738F915AD70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1CA77-8CEE-472A-8A5E-56DDF816A624}">
      <dsp:nvSpPr>
        <dsp:cNvPr id="0" name=""/>
        <dsp:cNvSpPr/>
      </dsp:nvSpPr>
      <dsp:spPr>
        <a:xfrm>
          <a:off x="0" y="380724"/>
          <a:ext cx="504028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BDE97-5AD2-4BE1-91AC-8379D87559A5}">
      <dsp:nvSpPr>
        <dsp:cNvPr id="0" name=""/>
        <dsp:cNvSpPr/>
      </dsp:nvSpPr>
      <dsp:spPr>
        <a:xfrm>
          <a:off x="252014" y="129804"/>
          <a:ext cx="352819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8" tIns="0" rIns="13335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Type of Material of using:</a:t>
          </a:r>
        </a:p>
      </dsp:txBody>
      <dsp:txXfrm>
        <a:off x="276512" y="154302"/>
        <a:ext cx="3479203" cy="452844"/>
      </dsp:txXfrm>
    </dsp:sp>
    <dsp:sp modelId="{7C91E556-3223-4555-B0C3-BD7128A4CCCD}">
      <dsp:nvSpPr>
        <dsp:cNvPr id="0" name=""/>
        <dsp:cNvSpPr/>
      </dsp:nvSpPr>
      <dsp:spPr>
        <a:xfrm>
          <a:off x="0" y="1151844"/>
          <a:ext cx="5040285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82" tIns="354076" rIns="39118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 – Channel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 - Channel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I-Beam or H-bridge</a:t>
          </a:r>
        </a:p>
      </dsp:txBody>
      <dsp:txXfrm>
        <a:off x="0" y="1151844"/>
        <a:ext cx="5040285" cy="1285200"/>
      </dsp:txXfrm>
    </dsp:sp>
    <dsp:sp modelId="{6320EA86-91F7-4C8E-8CB3-4C9FCB64A67A}">
      <dsp:nvSpPr>
        <dsp:cNvPr id="0" name=""/>
        <dsp:cNvSpPr/>
      </dsp:nvSpPr>
      <dsp:spPr>
        <a:xfrm>
          <a:off x="252014" y="900924"/>
          <a:ext cx="3528199" cy="5018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8" tIns="0" rIns="13335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Steel</a:t>
          </a:r>
          <a:endParaRPr lang="en-US" sz="1700" kern="1200" dirty="0"/>
        </a:p>
      </dsp:txBody>
      <dsp:txXfrm>
        <a:off x="276512" y="925422"/>
        <a:ext cx="3479203" cy="452844"/>
      </dsp:txXfrm>
    </dsp:sp>
    <dsp:sp modelId="{19BDD902-0C73-4B83-80A8-8D2EB888A348}">
      <dsp:nvSpPr>
        <dsp:cNvPr id="0" name=""/>
        <dsp:cNvSpPr/>
      </dsp:nvSpPr>
      <dsp:spPr>
        <a:xfrm>
          <a:off x="0" y="2779764"/>
          <a:ext cx="504028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82" tIns="354076" rIns="39118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Aluminum –</a:t>
          </a:r>
          <a:r>
            <a:rPr lang="ar-JO" sz="1700" kern="1200" dirty="0"/>
            <a:t>يستخدم في حال وضع الالواح على القرميد</a:t>
          </a:r>
          <a:endParaRPr lang="en-US" sz="1700" kern="1200" dirty="0"/>
        </a:p>
      </dsp:txBody>
      <dsp:txXfrm>
        <a:off x="0" y="2779764"/>
        <a:ext cx="5040285" cy="722925"/>
      </dsp:txXfrm>
    </dsp:sp>
    <dsp:sp modelId="{1E2820D0-6C10-4BC7-A167-CF20DF2B41F1}">
      <dsp:nvSpPr>
        <dsp:cNvPr id="0" name=""/>
        <dsp:cNvSpPr/>
      </dsp:nvSpPr>
      <dsp:spPr>
        <a:xfrm>
          <a:off x="252014" y="2528844"/>
          <a:ext cx="3528199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8" tIns="0" rIns="13335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Aluminum</a:t>
          </a:r>
        </a:p>
      </dsp:txBody>
      <dsp:txXfrm>
        <a:off x="276512" y="2553342"/>
        <a:ext cx="3479203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D9CD3-6FBF-4A1D-A843-D8237E6F3287}">
      <dsp:nvSpPr>
        <dsp:cNvPr id="0" name=""/>
        <dsp:cNvSpPr/>
      </dsp:nvSpPr>
      <dsp:spPr>
        <a:xfrm>
          <a:off x="0" y="4522536"/>
          <a:ext cx="6364224" cy="9894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800" kern="1200" dirty="0"/>
            <a:t>مهندس الصيانة – المسؤول عن الإصلاح والتشغيل</a:t>
          </a:r>
          <a:endParaRPr lang="en-US" sz="1800" kern="1200" dirty="0"/>
        </a:p>
      </dsp:txBody>
      <dsp:txXfrm>
        <a:off x="0" y="4522536"/>
        <a:ext cx="6364224" cy="989420"/>
      </dsp:txXfrm>
    </dsp:sp>
    <dsp:sp modelId="{4B623810-8D12-4C67-B84E-726CF1D5306F}">
      <dsp:nvSpPr>
        <dsp:cNvPr id="0" name=""/>
        <dsp:cNvSpPr/>
      </dsp:nvSpPr>
      <dsp:spPr>
        <a:xfrm rot="10800000">
          <a:off x="0" y="3015649"/>
          <a:ext cx="6364224" cy="1521728"/>
        </a:xfrm>
        <a:prstGeom prst="upArrowCallou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800" kern="1200" dirty="0"/>
            <a:t>مهندس مبيعات:</a:t>
          </a:r>
          <a:endParaRPr lang="en-US" sz="1800" kern="1200" dirty="0"/>
        </a:p>
      </dsp:txBody>
      <dsp:txXfrm rot="-10800000">
        <a:off x="0" y="3015649"/>
        <a:ext cx="6364224" cy="534126"/>
      </dsp:txXfrm>
    </dsp:sp>
    <dsp:sp modelId="{795EF775-DC4B-4099-9BB5-C39F69E46995}">
      <dsp:nvSpPr>
        <dsp:cNvPr id="0" name=""/>
        <dsp:cNvSpPr/>
      </dsp:nvSpPr>
      <dsp:spPr>
        <a:xfrm>
          <a:off x="0" y="3549776"/>
          <a:ext cx="3182112" cy="4549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Indoor sales </a:t>
          </a:r>
        </a:p>
      </dsp:txBody>
      <dsp:txXfrm>
        <a:off x="0" y="3549776"/>
        <a:ext cx="3182112" cy="454996"/>
      </dsp:txXfrm>
    </dsp:sp>
    <dsp:sp modelId="{4C3E98A8-4045-4D06-A4F2-02395ED176BD}">
      <dsp:nvSpPr>
        <dsp:cNvPr id="0" name=""/>
        <dsp:cNvSpPr/>
      </dsp:nvSpPr>
      <dsp:spPr>
        <a:xfrm>
          <a:off x="3182112" y="3549776"/>
          <a:ext cx="3182112" cy="45499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Outdoor sales </a:t>
          </a:r>
        </a:p>
      </dsp:txBody>
      <dsp:txXfrm>
        <a:off x="3182112" y="3549776"/>
        <a:ext cx="3182112" cy="454996"/>
      </dsp:txXfrm>
    </dsp:sp>
    <dsp:sp modelId="{F05D77A7-50B1-4148-94E3-99E301E4467F}">
      <dsp:nvSpPr>
        <dsp:cNvPr id="0" name=""/>
        <dsp:cNvSpPr/>
      </dsp:nvSpPr>
      <dsp:spPr>
        <a:xfrm rot="10800000">
          <a:off x="0" y="1508761"/>
          <a:ext cx="6364224" cy="1521728"/>
        </a:xfrm>
        <a:prstGeom prst="upArrowCallou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800" kern="1200"/>
            <a:t>مهندس التصميم – المسؤول عن تحديد الاحمال – واختيار النظام </a:t>
          </a:r>
          <a:endParaRPr lang="en-US" sz="1800" kern="1200"/>
        </a:p>
      </dsp:txBody>
      <dsp:txXfrm rot="10800000">
        <a:off x="0" y="1508761"/>
        <a:ext cx="6364224" cy="988773"/>
      </dsp:txXfrm>
    </dsp:sp>
    <dsp:sp modelId="{7E4221BE-2E1F-4EF5-95F9-738F915AD70B}">
      <dsp:nvSpPr>
        <dsp:cNvPr id="0" name=""/>
        <dsp:cNvSpPr/>
      </dsp:nvSpPr>
      <dsp:spPr>
        <a:xfrm rot="10800000">
          <a:off x="0" y="1874"/>
          <a:ext cx="6364224" cy="1521728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800" kern="1200"/>
            <a:t>مهندس الموقع – المسؤول عن تسليم المشروع بأعلى جودة </a:t>
          </a:r>
          <a:endParaRPr lang="en-US" sz="1800" kern="1200"/>
        </a:p>
      </dsp:txBody>
      <dsp:txXfrm rot="10800000">
        <a:off x="0" y="1874"/>
        <a:ext cx="6364224" cy="988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8E34-82E5-CE06-B61E-B3DDF66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56256-EBFC-46DD-EB5D-98D8E0E19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E5B2F-E67A-C06A-96FE-F1BD9C8E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8AC0-115A-4704-979B-02238B68E26F}" type="datetimeFigureOut">
              <a:rPr lang="ar-JO" smtClean="0"/>
              <a:t>16/04/1445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529C-E027-30B6-8DCE-A53F1B0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C4A0-E51C-2A25-1C86-C0227990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241-E22E-4A49-A326-369C357619A2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0699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40A0-5B65-FF70-4865-00623D04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37921-4534-C1C0-1D6B-D9E31B0FB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06F5-9779-5EA4-90FA-3CA743EF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8AC0-115A-4704-979B-02238B68E26F}" type="datetimeFigureOut">
              <a:rPr lang="ar-JO" smtClean="0"/>
              <a:t>16/04/1445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E52A-DCB1-E828-9D96-E75CAB6E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EF46-150C-487F-A4E5-A86B7E6D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241-E22E-4A49-A326-369C357619A2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12107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4C811-C11A-09A7-10C4-3C7BFF9C8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D0E33-3883-E741-9876-5F5ECA2EF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AD033-5811-7119-845B-0DBE5429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8AC0-115A-4704-979B-02238B68E26F}" type="datetimeFigureOut">
              <a:rPr lang="ar-JO" smtClean="0"/>
              <a:t>16/04/1445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40E62-F76C-4B09-779B-6FE56EFF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20110-3D1F-E5D4-CC0C-F60A78BD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241-E22E-4A49-A326-369C357619A2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84682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882E-7BD7-5D25-97D7-4977C275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1633-812E-E491-3EF3-20BAD6EE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3A76D-4168-8175-D8C0-7BC851F8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8AC0-115A-4704-979B-02238B68E26F}" type="datetimeFigureOut">
              <a:rPr lang="ar-JO" smtClean="0"/>
              <a:t>16/04/1445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891C-5FE7-7935-4DA5-BA8C3004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4B348-933C-82D0-63ED-D4C853AF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241-E22E-4A49-A326-369C357619A2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90954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CA92-6B93-B278-A7C5-D37257D8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034DC-9D63-F801-B2E3-A68AA1E37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DCA1-291D-7DDD-AC68-FA4F5EB5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8AC0-115A-4704-979B-02238B68E26F}" type="datetimeFigureOut">
              <a:rPr lang="ar-JO" smtClean="0"/>
              <a:t>16/04/1445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9093-97F3-49E4-9BED-86737E2C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7A69B-D537-0F9F-1163-945F5C4E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241-E22E-4A49-A326-369C357619A2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32043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4F25-51BA-9D77-C26D-7B606D6F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34D9-22EA-4F0A-7360-D5ECA0529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D12D0-DF84-F624-94CD-4BF239C8B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472DD-97E2-3E4C-EDB7-D6786107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8AC0-115A-4704-979B-02238B68E26F}" type="datetimeFigureOut">
              <a:rPr lang="ar-JO" smtClean="0"/>
              <a:t>16/04/1445</a:t>
            </a:fld>
            <a:endParaRPr lang="ar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AAA85-E592-8B84-5022-BF1C19FA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27620-C3F3-9893-8F7F-CC41CC71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241-E22E-4A49-A326-369C357619A2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83759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135A-0961-EAAB-F9FD-51F85509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BE52E-2026-F63F-EC99-AC6F8FF0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8B2AB-AFE6-9701-F29D-D97D7003A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9D656-DAB9-5C3A-E66A-0B03962C1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BA258-1F50-C406-FC0F-AF5C59E97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46A5B-8B81-C38C-26BD-4D203A38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8AC0-115A-4704-979B-02238B68E26F}" type="datetimeFigureOut">
              <a:rPr lang="ar-JO" smtClean="0"/>
              <a:t>16/04/1445</a:t>
            </a:fld>
            <a:endParaRPr lang="ar-J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9B1C3-6DA6-78F4-72ED-E3D1E172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7F8BF-4F07-5062-E073-DB2DD633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241-E22E-4A49-A326-369C357619A2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45812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AF28-212C-6E31-359E-EEBBC3D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E7E9E-E80F-EC0C-3FB5-425406C1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8AC0-115A-4704-979B-02238B68E26F}" type="datetimeFigureOut">
              <a:rPr lang="ar-JO" smtClean="0"/>
              <a:t>16/04/1445</a:t>
            </a:fld>
            <a:endParaRPr lang="ar-J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D39A9-2917-98E9-5ABC-8529F1D7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894D3-D532-EC8E-06A6-1D917BB2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241-E22E-4A49-A326-369C357619A2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97664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18A31-0C9A-CC29-8484-68360DF3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8AC0-115A-4704-979B-02238B68E26F}" type="datetimeFigureOut">
              <a:rPr lang="ar-JO" smtClean="0"/>
              <a:t>16/04/1445</a:t>
            </a:fld>
            <a:endParaRPr lang="ar-J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CF4F0-B1F0-E727-7AED-ECA836D2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953B9-BDD9-BCEA-4C03-EC04DE66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241-E22E-4A49-A326-369C357619A2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35087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BF4F-1274-76C7-15D9-72CC4DB3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2B22-FCED-AF90-17EF-A9D93406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53FDE-DBB1-3A3B-05CA-B6D16F355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DB27-A03C-1744-665F-41C7F5EF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8AC0-115A-4704-979B-02238B68E26F}" type="datetimeFigureOut">
              <a:rPr lang="ar-JO" smtClean="0"/>
              <a:t>16/04/1445</a:t>
            </a:fld>
            <a:endParaRPr lang="ar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AE01A-78FE-13BA-C32F-D7CFEE46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19908-D04F-12E8-4D3F-20A1E830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241-E22E-4A49-A326-369C357619A2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48237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AFB5-A58B-ACD5-BB3D-15351B22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45D66-074C-BCEF-A649-7B05B00D9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F58B9-5269-1D80-5B54-F053F4F4D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47577-D34E-AEE6-4149-AE3D076A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8AC0-115A-4704-979B-02238B68E26F}" type="datetimeFigureOut">
              <a:rPr lang="ar-JO" smtClean="0"/>
              <a:t>16/04/1445</a:t>
            </a:fld>
            <a:endParaRPr lang="ar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6AE3F-0CC7-869A-751F-3E8D8219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9A77A-9183-83A3-8AD2-90D10007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0241-E22E-4A49-A326-369C357619A2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1435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E295B-A366-F84E-D4F9-B0853B8C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61222-0DBE-4A10-F65C-5D3E7FD2D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9BB4-9EB8-9B71-C833-A31EAF6E4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F8AC0-115A-4704-979B-02238B68E26F}" type="datetimeFigureOut">
              <a:rPr lang="ar-JO" smtClean="0"/>
              <a:t>16/04/1445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9142-E63A-FFC9-8678-D0368D3E2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9BCAF-8FD5-2982-3E7C-D5192261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0241-E22E-4A49-A326-369C357619A2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49657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jp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1A24A-04A4-EF5E-E54E-C3908C24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مكونات النظام الشمسي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51812B7-B139-7041-8DA3-59BB68133A86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1- PV – Panel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2- Inverter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3 – Electrical Elements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	Circuit Breaker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	cables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4 – Steel Structure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8" name="Graphic 7" descr="Electrician">
            <a:extLst>
              <a:ext uri="{FF2B5EF4-FFF2-40B4-BE49-F238E27FC236}">
                <a16:creationId xmlns:a16="http://schemas.microsoft.com/office/drawing/2014/main" id="{F0540888-05D4-A7AE-9E16-23440C794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4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2D92-F77B-7F2A-B1CA-BD5B87C8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الالواح الشمسية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F151-8DEF-AABA-3CAF-8E742604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61879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F2C8-44D2-563D-0DF3-8363AAD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 err="1"/>
              <a:t>الانفيرتير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6D4A-AA71-A766-8085-55A244C3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47387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1F7A-D807-32EF-3E26-F0613B20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/>
              <a:t>مواد </a:t>
            </a:r>
            <a:r>
              <a:rPr lang="ar-JO" dirty="0" err="1"/>
              <a:t>الكهربا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E0F11-58C3-5237-01B1-B9540428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91125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B708185-20C0-40F2-8F2D-8EB9E34B3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14CDE-C6DC-5E80-1177-2E115429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/>
              <a:t>Steel Structure</a:t>
            </a:r>
            <a:endParaRPr lang="ar-JO" sz="40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metal beam&#10;&#10;Description automatically generated">
            <a:extLst>
              <a:ext uri="{FF2B5EF4-FFF2-40B4-BE49-F238E27FC236}">
                <a16:creationId xmlns:a16="http://schemas.microsoft.com/office/drawing/2014/main" id="{805800A0-4A0D-D144-C2E3-3E4FF1B215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 r="3" b="3"/>
          <a:stretch/>
        </p:blipFill>
        <p:spPr>
          <a:xfrm>
            <a:off x="6946666" y="774285"/>
            <a:ext cx="2112264" cy="1999673"/>
          </a:xfrm>
          <a:prstGeom prst="rect">
            <a:avLst/>
          </a:prstGeom>
        </p:spPr>
      </p:pic>
      <p:pic>
        <p:nvPicPr>
          <p:cNvPr id="9" name="Picture 8" descr="A black metal beam on a white background&#10;&#10;Description automatically generated">
            <a:extLst>
              <a:ext uri="{FF2B5EF4-FFF2-40B4-BE49-F238E27FC236}">
                <a16:creationId xmlns:a16="http://schemas.microsoft.com/office/drawing/2014/main" id="{9C176F1C-FBBF-6D9F-6D3B-A9146DC963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" b="3"/>
          <a:stretch/>
        </p:blipFill>
        <p:spPr>
          <a:xfrm>
            <a:off x="9223523" y="774285"/>
            <a:ext cx="2112264" cy="1999673"/>
          </a:xfrm>
          <a:prstGeom prst="rect">
            <a:avLst/>
          </a:prstGeom>
        </p:spPr>
      </p:pic>
      <p:pic>
        <p:nvPicPr>
          <p:cNvPr id="5" name="Picture 4" descr="A metal beam on a white background&#10;&#10;Description automatically generated">
            <a:extLst>
              <a:ext uri="{FF2B5EF4-FFF2-40B4-BE49-F238E27FC236}">
                <a16:creationId xmlns:a16="http://schemas.microsoft.com/office/drawing/2014/main" id="{60E9227A-4F77-16D0-90A9-B5D0F57E37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3" r="13676"/>
          <a:stretch/>
        </p:blipFill>
        <p:spPr>
          <a:xfrm>
            <a:off x="6946667" y="2942704"/>
            <a:ext cx="4389120" cy="3213543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2F0D6B2-4B1C-CF6D-5BE2-2250D11D8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683584"/>
              </p:ext>
            </p:extLst>
          </p:nvPr>
        </p:nvGraphicFramePr>
        <p:xfrm>
          <a:off x="1055715" y="2508105"/>
          <a:ext cx="5040285" cy="3632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5030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458F-2B1E-7D9C-79A1-DC594A80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Steel Structure</a:t>
            </a:r>
            <a:endParaRPr lang="ar-J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9349-42EB-669D-89FE-2BDFB6A3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/>
              <a:t>المكونات الأساسية </a:t>
            </a:r>
          </a:p>
          <a:p>
            <a:pPr algn="r" rtl="1"/>
            <a:r>
              <a:rPr lang="ar-JO" dirty="0"/>
              <a:t>1- ارجل (</a:t>
            </a:r>
            <a:r>
              <a:rPr lang="en-US" dirty="0"/>
              <a:t>C-Channel</a:t>
            </a:r>
          </a:p>
          <a:p>
            <a:pPr algn="r" rtl="1"/>
            <a:r>
              <a:rPr lang="ar-JO" dirty="0"/>
              <a:t>2- </a:t>
            </a:r>
            <a:r>
              <a:rPr lang="ar-JO" dirty="0" err="1"/>
              <a:t>الكاندرين</a:t>
            </a:r>
            <a:endParaRPr lang="ar-JO" dirty="0"/>
          </a:p>
          <a:p>
            <a:pPr algn="r" rtl="1"/>
            <a:r>
              <a:rPr lang="ar-JO" dirty="0"/>
              <a:t>رابط الكندرين مع ال</a:t>
            </a:r>
            <a:r>
              <a:rPr lang="en-US" dirty="0"/>
              <a:t>C-Channel)</a:t>
            </a:r>
            <a:r>
              <a:rPr lang="ar-JO" dirty="0"/>
              <a:t>) بواسطة رول بلاك </a:t>
            </a:r>
          </a:p>
          <a:p>
            <a:pPr marL="0" indent="0" algn="r" rtl="1">
              <a:buNone/>
            </a:pPr>
            <a:r>
              <a:rPr lang="ar-JO" dirty="0"/>
              <a:t>4- </a:t>
            </a:r>
            <a:r>
              <a:rPr lang="ar-JO" dirty="0" err="1"/>
              <a:t>رافتر</a:t>
            </a:r>
            <a:r>
              <a:rPr lang="en-US" dirty="0"/>
              <a:t>Rafter</a:t>
            </a:r>
            <a:r>
              <a:rPr lang="ar-JO" dirty="0"/>
              <a:t> ( يثبت الارجل الامامية مع الخلفية )</a:t>
            </a:r>
          </a:p>
          <a:p>
            <a:pPr marL="0" indent="0" algn="r" rtl="1">
              <a:buNone/>
            </a:pPr>
            <a:r>
              <a:rPr lang="ar-JO" dirty="0"/>
              <a:t>5- ريل </a:t>
            </a:r>
            <a:r>
              <a:rPr lang="en-US" dirty="0"/>
              <a:t>Real</a:t>
            </a:r>
            <a:r>
              <a:rPr lang="ar-JO" dirty="0"/>
              <a:t> كل لوح 2 ريل ويثب بواسطة </a:t>
            </a:r>
            <a:r>
              <a:rPr lang="ar-JO" dirty="0" err="1"/>
              <a:t>الكلامب</a:t>
            </a:r>
            <a:r>
              <a:rPr lang="ar-JO" dirty="0"/>
              <a:t> ( </a:t>
            </a:r>
            <a:r>
              <a:rPr lang="en-US" dirty="0"/>
              <a:t>mid and end</a:t>
            </a:r>
            <a:r>
              <a:rPr lang="ar-JO" dirty="0"/>
              <a:t> )</a:t>
            </a:r>
          </a:p>
          <a:p>
            <a:pPr marL="0" indent="0" algn="r" rtl="1">
              <a:buNone/>
            </a:pPr>
            <a:r>
              <a:rPr lang="ar-JO" dirty="0"/>
              <a:t>6- </a:t>
            </a:r>
            <a:r>
              <a:rPr lang="ar-JO" dirty="0" err="1"/>
              <a:t>بريسينج</a:t>
            </a:r>
            <a:r>
              <a:rPr lang="ar-JO" dirty="0"/>
              <a:t> (</a:t>
            </a:r>
            <a:r>
              <a:rPr lang="en-US" dirty="0"/>
              <a:t>Cross</a:t>
            </a:r>
            <a:r>
              <a:rPr lang="ar-JO" dirty="0"/>
              <a:t> ) 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5" name="Picture 4" descr="A black and silver screwdriver&#10;&#10;Description automatically generated">
            <a:extLst>
              <a:ext uri="{FF2B5EF4-FFF2-40B4-BE49-F238E27FC236}">
                <a16:creationId xmlns:a16="http://schemas.microsoft.com/office/drawing/2014/main" id="{BB635E7D-FBD2-A727-AF2F-599411F01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05" y="2410967"/>
            <a:ext cx="1358075" cy="135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8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59D8-DB8F-BDB9-6DDD-E54EA5EC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D0A0-DC6B-BD1A-427A-26FDDCE9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9928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CF6C9-A83B-9E63-6FC1-5C88C63E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Position:</a:t>
            </a:r>
            <a:r>
              <a:rPr lang="ar-JO" sz="4000"/>
              <a:t>	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E89851-1A5F-AF4B-CD66-FEAB1F213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19299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063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مكونات النظام الشمسي </vt:lpstr>
      <vt:lpstr>الالواح الشمسية </vt:lpstr>
      <vt:lpstr>الانفيرتير</vt:lpstr>
      <vt:lpstr>مواد الكهربا</vt:lpstr>
      <vt:lpstr>Steel Structure</vt:lpstr>
      <vt:lpstr>Steel Structure</vt:lpstr>
      <vt:lpstr>PowerPoint Presentation</vt:lpstr>
      <vt:lpstr>Position: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مكونات النظام الشمسي </dc:title>
  <dc:creator>3zzat ibrahim</dc:creator>
  <cp:lastModifiedBy>3zzat ibrahim</cp:lastModifiedBy>
  <cp:revision>1</cp:revision>
  <dcterms:created xsi:type="dcterms:W3CDTF">2023-10-30T17:22:28Z</dcterms:created>
  <dcterms:modified xsi:type="dcterms:W3CDTF">2023-10-30T18:50:03Z</dcterms:modified>
</cp:coreProperties>
</file>