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BDB8-E10C-B54F-AA03-EA51E51602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06C8-FC6F-6346-8E40-367009EE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Nursery in Cairo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01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Find potential </a:t>
            </a:r>
            <a:r>
              <a:rPr lang="en-US" dirty="0" smtClean="0"/>
              <a:t>area to look for a location to start a </a:t>
            </a:r>
            <a:r>
              <a:rPr lang="en-US" smtClean="0"/>
              <a:t>Nursery project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7" y="2446638"/>
            <a:ext cx="7467085" cy="42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0371" cy="2223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Find the density of related venues in each major district in Cairo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Maadi</a:t>
            </a:r>
            <a:r>
              <a:rPr lang="en-US" dirty="0" smtClean="0"/>
              <a:t>, Heliopolis and Giza were selected to choose from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2" y="25854"/>
            <a:ext cx="5466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2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result is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51" y="1825625"/>
            <a:ext cx="752749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146629" y="6299200"/>
            <a:ext cx="644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Maadi</a:t>
            </a:r>
            <a:r>
              <a:rPr lang="en-US" sz="2800" dirty="0" smtClean="0"/>
              <a:t> has potential more than other areas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Nursery in Cairo</vt:lpstr>
      <vt:lpstr>Aim</vt:lpstr>
      <vt:lpstr>Method</vt:lpstr>
      <vt:lpstr>And the result is …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Nursery in Cairo</dc:title>
  <dc:creator>MARahman</dc:creator>
  <cp:lastModifiedBy>MARahman</cp:lastModifiedBy>
  <cp:revision>1</cp:revision>
  <dcterms:created xsi:type="dcterms:W3CDTF">2018-10-18T18:16:48Z</dcterms:created>
  <dcterms:modified xsi:type="dcterms:W3CDTF">2018-10-18T18:25:32Z</dcterms:modified>
</cp:coreProperties>
</file>