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Snooping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Java 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61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84" y="431951"/>
            <a:ext cx="10760432" cy="566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59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57257"/>
          </a:xfrm>
        </p:spPr>
      </p:pic>
    </p:spTree>
    <p:extLst>
      <p:ext uri="{BB962C8B-B14F-4D97-AF65-F5344CB8AC3E}">
        <p14:creationId xmlns:p14="http://schemas.microsoft.com/office/powerpoint/2010/main" val="69144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30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4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5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2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93786" y="1089660"/>
            <a:ext cx="182880" cy="1600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669"/>
            <a:ext cx="12192000" cy="647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0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815"/>
            <a:ext cx="12192000" cy="638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95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</TotalTime>
  <Words>5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Snooping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Snooping</dc:title>
  <dc:creator>Mahmoud Magdy</dc:creator>
  <cp:lastModifiedBy>Mahmoud Magdy</cp:lastModifiedBy>
  <cp:revision>4</cp:revision>
  <dcterms:created xsi:type="dcterms:W3CDTF">2017-05-02T11:29:37Z</dcterms:created>
  <dcterms:modified xsi:type="dcterms:W3CDTF">2017-05-02T12:17:43Z</dcterms:modified>
</cp:coreProperties>
</file>