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ar-IQ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2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84412" autoAdjust="0"/>
    <p:restoredTop sz="94671" autoAdjust="0"/>
  </p:normalViewPr>
  <p:slideViewPr>
    <p:cSldViewPr>
      <p:cViewPr>
        <p:scale>
          <a:sx n="200" d="100"/>
          <a:sy n="200" d="100"/>
        </p:scale>
        <p:origin x="1776" y="51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IQ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IQ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7415-56A6-4451-94C5-0044C93BB6A8}" type="datetimeFigureOut">
              <a:rPr lang="ar-IQ" smtClean="0"/>
              <a:t>12/08/1440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C881-81BA-4AEC-AB92-1B151B3F8682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870924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IQ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7415-56A6-4451-94C5-0044C93BB6A8}" type="datetimeFigureOut">
              <a:rPr lang="ar-IQ" smtClean="0"/>
              <a:t>12/08/1440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C881-81BA-4AEC-AB92-1B151B3F8682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298893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IQ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7415-56A6-4451-94C5-0044C93BB6A8}" type="datetimeFigureOut">
              <a:rPr lang="ar-IQ" smtClean="0"/>
              <a:t>12/08/1440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C881-81BA-4AEC-AB92-1B151B3F8682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58560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IQ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7415-56A6-4451-94C5-0044C93BB6A8}" type="datetimeFigureOut">
              <a:rPr lang="ar-IQ" smtClean="0"/>
              <a:t>12/08/1440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C881-81BA-4AEC-AB92-1B151B3F8682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799303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7415-56A6-4451-94C5-0044C93BB6A8}" type="datetimeFigureOut">
              <a:rPr lang="ar-IQ" smtClean="0"/>
              <a:t>12/08/1440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C881-81BA-4AEC-AB92-1B151B3F8682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831827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IQ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IQ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7415-56A6-4451-94C5-0044C93BB6A8}" type="datetimeFigureOut">
              <a:rPr lang="ar-IQ" smtClean="0"/>
              <a:t>12/08/1440</a:t>
            </a:fld>
            <a:endParaRPr lang="ar-IQ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C881-81BA-4AEC-AB92-1B151B3F8682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27848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IQ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IQ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7415-56A6-4451-94C5-0044C93BB6A8}" type="datetimeFigureOut">
              <a:rPr lang="ar-IQ" smtClean="0"/>
              <a:t>12/08/1440</a:t>
            </a:fld>
            <a:endParaRPr lang="ar-IQ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C881-81BA-4AEC-AB92-1B151B3F8682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808855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7415-56A6-4451-94C5-0044C93BB6A8}" type="datetimeFigureOut">
              <a:rPr lang="ar-IQ" smtClean="0"/>
              <a:t>12/08/1440</a:t>
            </a:fld>
            <a:endParaRPr lang="ar-IQ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C881-81BA-4AEC-AB92-1B151B3F8682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25897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7415-56A6-4451-94C5-0044C93BB6A8}" type="datetimeFigureOut">
              <a:rPr lang="ar-IQ" smtClean="0"/>
              <a:t>12/08/1440</a:t>
            </a:fld>
            <a:endParaRPr lang="ar-IQ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C881-81BA-4AEC-AB92-1B151B3F8682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9520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IQ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7415-56A6-4451-94C5-0044C93BB6A8}" type="datetimeFigureOut">
              <a:rPr lang="ar-IQ" smtClean="0"/>
              <a:t>12/08/1440</a:t>
            </a:fld>
            <a:endParaRPr lang="ar-IQ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C881-81BA-4AEC-AB92-1B151B3F8682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311223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IQ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7415-56A6-4451-94C5-0044C93BB6A8}" type="datetimeFigureOut">
              <a:rPr lang="ar-IQ" smtClean="0"/>
              <a:t>12/08/1440</a:t>
            </a:fld>
            <a:endParaRPr lang="ar-IQ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C881-81BA-4AEC-AB92-1B151B3F8682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65817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IQ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7415-56A6-4451-94C5-0044C93BB6A8}" type="datetimeFigureOut">
              <a:rPr lang="ar-IQ" smtClean="0"/>
              <a:t>12/08/1440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EC881-81BA-4AEC-AB92-1B151B3F8682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96502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IQ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maream\220px-Tic_Tac_To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408" y="2616225"/>
            <a:ext cx="5256584" cy="404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سحابة 2"/>
          <p:cNvSpPr/>
          <p:nvPr/>
        </p:nvSpPr>
        <p:spPr>
          <a:xfrm>
            <a:off x="1766020" y="548680"/>
            <a:ext cx="5760640" cy="1882129"/>
          </a:xfrm>
          <a:prstGeom prst="cloud">
            <a:avLst/>
          </a:prstGeom>
          <a:solidFill>
            <a:srgbClr val="7030A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>
            <a:sp3d extrusionH="57150">
              <a:bevelT w="38100" h="38100"/>
            </a:sp3d>
          </a:bodyPr>
          <a:lstStyle/>
          <a:p>
            <a:pPr algn="ctr"/>
            <a:r>
              <a:rPr lang="en-US" sz="8000" dirty="0" smtClean="0">
                <a:ln w="6350" cmpd="sng">
                  <a:solidFill>
                    <a:schemeClr val="bg1"/>
                  </a:solidFill>
                  <a:prstDash val="solid"/>
                </a:ln>
                <a:solidFill>
                  <a:srgbClr val="EC2099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Play X O</a:t>
            </a:r>
            <a:endParaRPr lang="ar-IQ" sz="8000" dirty="0">
              <a:ln w="6350" cmpd="sng">
                <a:solidFill>
                  <a:schemeClr val="bg1"/>
                </a:solidFill>
                <a:prstDash val="solid"/>
              </a:ln>
              <a:solidFill>
                <a:srgbClr val="EC2099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مربع نص 1"/>
          <p:cNvSpPr txBox="1"/>
          <p:nvPr/>
        </p:nvSpPr>
        <p:spPr>
          <a:xfrm>
            <a:off x="92088" y="3140968"/>
            <a:ext cx="3347864" cy="954107"/>
          </a:xfrm>
          <a:prstGeom prst="rect">
            <a:avLst/>
          </a:prstGeom>
          <a:noFill/>
        </p:spPr>
        <p:txBody>
          <a:bodyPr wrap="square" rtlCol="1">
            <a:spAutoFit/>
            <a:scene3d>
              <a:camera prst="obliqueTopRight"/>
              <a:lightRig rig="threePt" dir="t"/>
            </a:scene3d>
          </a:bodyPr>
          <a:lstStyle/>
          <a:p>
            <a:pPr algn="ctr"/>
            <a:r>
              <a:rPr lang="en-US" sz="2800" b="1" dirty="0" smtClean="0">
                <a:ln>
                  <a:noFill/>
                  <a:prstDash val="sysDash"/>
                </a:ln>
                <a:solidFill>
                  <a:srgbClr val="7030A0"/>
                </a:solidFill>
                <a:cs typeface="Aharoni" pitchFamily="2" charset="-79"/>
              </a:rPr>
              <a:t>By</a:t>
            </a:r>
          </a:p>
          <a:p>
            <a:pPr algn="ctr"/>
            <a:r>
              <a:rPr lang="en-US" sz="2800" b="1" dirty="0" smtClean="0">
                <a:ln>
                  <a:noFill/>
                  <a:prstDash val="sysDash"/>
                </a:ln>
                <a:solidFill>
                  <a:srgbClr val="EC2099"/>
                </a:solidFill>
                <a:cs typeface="Aharoni" pitchFamily="2" charset="-79"/>
              </a:rPr>
              <a:t>CLR Empty project</a:t>
            </a:r>
            <a:endParaRPr lang="ar-IQ" sz="2800" b="1" dirty="0">
              <a:ln>
                <a:noFill/>
                <a:prstDash val="sysDash"/>
              </a:ln>
              <a:solidFill>
                <a:srgbClr val="EC2099"/>
              </a:solidFill>
            </a:endParaRPr>
          </a:p>
        </p:txBody>
      </p:sp>
      <p:sp>
        <p:nvSpPr>
          <p:cNvPr id="5" name="مربع نص 4"/>
          <p:cNvSpPr txBox="1"/>
          <p:nvPr/>
        </p:nvSpPr>
        <p:spPr>
          <a:xfrm>
            <a:off x="755576" y="4640589"/>
            <a:ext cx="1721498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Visual C++</a:t>
            </a:r>
            <a:endParaRPr lang="ar-IQ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34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animBg="1"/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251520" y="2622713"/>
            <a:ext cx="1512168" cy="1584176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4" name="مستطيل 3"/>
          <p:cNvSpPr/>
          <p:nvPr/>
        </p:nvSpPr>
        <p:spPr>
          <a:xfrm>
            <a:off x="2547558" y="3648271"/>
            <a:ext cx="1512168" cy="1584176"/>
          </a:xfrm>
          <a:prstGeom prst="rect">
            <a:avLst/>
          </a:prstGeom>
          <a:solidFill>
            <a:srgbClr val="EC2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 sz="800" dirty="0"/>
          </a:p>
        </p:txBody>
      </p:sp>
      <p:sp>
        <p:nvSpPr>
          <p:cNvPr id="5" name="مستطيل 4"/>
          <p:cNvSpPr/>
          <p:nvPr/>
        </p:nvSpPr>
        <p:spPr>
          <a:xfrm>
            <a:off x="2596422" y="1628800"/>
            <a:ext cx="1512168" cy="1584176"/>
          </a:xfrm>
          <a:prstGeom prst="rect">
            <a:avLst/>
          </a:prstGeom>
          <a:solidFill>
            <a:srgbClr val="EC209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 dirty="0"/>
          </a:p>
        </p:txBody>
      </p:sp>
      <p:sp>
        <p:nvSpPr>
          <p:cNvPr id="6" name="مستطيل 5"/>
          <p:cNvSpPr/>
          <p:nvPr/>
        </p:nvSpPr>
        <p:spPr>
          <a:xfrm>
            <a:off x="5004048" y="4668529"/>
            <a:ext cx="1512168" cy="158417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7" name="مستطيل 6"/>
          <p:cNvSpPr/>
          <p:nvPr/>
        </p:nvSpPr>
        <p:spPr>
          <a:xfrm>
            <a:off x="5004814" y="2641983"/>
            <a:ext cx="1512168" cy="1584176"/>
          </a:xfrm>
          <a:prstGeom prst="rect">
            <a:avLst/>
          </a:prstGeom>
          <a:solidFill>
            <a:srgbClr val="EC2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8" name="مستطيل 7"/>
          <p:cNvSpPr/>
          <p:nvPr/>
        </p:nvSpPr>
        <p:spPr>
          <a:xfrm>
            <a:off x="5004048" y="620688"/>
            <a:ext cx="1512168" cy="1584176"/>
          </a:xfrm>
          <a:prstGeom prst="rect">
            <a:avLst/>
          </a:prstGeom>
          <a:solidFill>
            <a:srgbClr val="EC2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9" name="مستطيل 8"/>
          <p:cNvSpPr/>
          <p:nvPr/>
        </p:nvSpPr>
        <p:spPr>
          <a:xfrm>
            <a:off x="7492315" y="2724808"/>
            <a:ext cx="1512168" cy="1584176"/>
          </a:xfrm>
          <a:prstGeom prst="rect">
            <a:avLst/>
          </a:prstGeom>
          <a:solidFill>
            <a:srgbClr val="EC2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10" name="مستطيل مستدير الزوايا 9"/>
          <p:cNvSpPr/>
          <p:nvPr/>
        </p:nvSpPr>
        <p:spPr>
          <a:xfrm>
            <a:off x="611560" y="3102428"/>
            <a:ext cx="792088" cy="2210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/>
              <a:t>Single player (3X3)</a:t>
            </a:r>
            <a:endParaRPr lang="ar-IQ" sz="800" dirty="0"/>
          </a:p>
        </p:txBody>
      </p:sp>
      <p:sp>
        <p:nvSpPr>
          <p:cNvPr id="13" name="مستطيل مستدير الزوايا 12"/>
          <p:cNvSpPr/>
          <p:nvPr/>
        </p:nvSpPr>
        <p:spPr>
          <a:xfrm>
            <a:off x="611560" y="3403600"/>
            <a:ext cx="792088" cy="2210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/>
              <a:t>Tow player (3X3)</a:t>
            </a:r>
            <a:endParaRPr lang="ar-IQ" sz="800" dirty="0"/>
          </a:p>
        </p:txBody>
      </p:sp>
      <p:sp>
        <p:nvSpPr>
          <p:cNvPr id="14" name="مستطيل مستدير الزوايا 13"/>
          <p:cNvSpPr/>
          <p:nvPr/>
        </p:nvSpPr>
        <p:spPr>
          <a:xfrm>
            <a:off x="611560" y="3737428"/>
            <a:ext cx="792088" cy="2210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/>
              <a:t>Tow player (4X4)</a:t>
            </a:r>
            <a:endParaRPr lang="ar-IQ" sz="800" dirty="0"/>
          </a:p>
        </p:txBody>
      </p:sp>
      <p:cxnSp>
        <p:nvCxnSpPr>
          <p:cNvPr id="16" name="رابط كسهم مستقيم 15"/>
          <p:cNvCxnSpPr>
            <a:stCxn id="10" idx="3"/>
          </p:cNvCxnSpPr>
          <p:nvPr/>
        </p:nvCxnSpPr>
        <p:spPr>
          <a:xfrm flipV="1">
            <a:off x="1403648" y="2420888"/>
            <a:ext cx="1170372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رابط كسهم مستقيم 18"/>
          <p:cNvCxnSpPr>
            <a:stCxn id="13" idx="3"/>
            <a:endCxn id="4" idx="1"/>
          </p:cNvCxnSpPr>
          <p:nvPr/>
        </p:nvCxnSpPr>
        <p:spPr>
          <a:xfrm>
            <a:off x="1403648" y="3514148"/>
            <a:ext cx="1143910" cy="9262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رابط كسهم مستقيم 21"/>
          <p:cNvCxnSpPr>
            <a:stCxn id="14" idx="3"/>
            <a:endCxn id="4" idx="1"/>
          </p:cNvCxnSpPr>
          <p:nvPr/>
        </p:nvCxnSpPr>
        <p:spPr>
          <a:xfrm>
            <a:off x="1403648" y="3847976"/>
            <a:ext cx="1143910" cy="5923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مستطيل 22"/>
          <p:cNvSpPr/>
          <p:nvPr/>
        </p:nvSpPr>
        <p:spPr>
          <a:xfrm>
            <a:off x="2839007" y="2420888"/>
            <a:ext cx="414288" cy="396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</a:t>
            </a:r>
            <a:endParaRPr lang="ar-IQ" dirty="0"/>
          </a:p>
        </p:txBody>
      </p:sp>
      <p:sp>
        <p:nvSpPr>
          <p:cNvPr id="24" name="مستطيل 23"/>
          <p:cNvSpPr/>
          <p:nvPr/>
        </p:nvSpPr>
        <p:spPr>
          <a:xfrm>
            <a:off x="3411104" y="2420888"/>
            <a:ext cx="414288" cy="396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X</a:t>
            </a:r>
            <a:endParaRPr lang="ar-IQ" dirty="0"/>
          </a:p>
        </p:txBody>
      </p:sp>
      <p:cxnSp>
        <p:nvCxnSpPr>
          <p:cNvPr id="26" name="رابط كسهم مستقيم 25"/>
          <p:cNvCxnSpPr>
            <a:endCxn id="8" idx="1"/>
          </p:cNvCxnSpPr>
          <p:nvPr/>
        </p:nvCxnSpPr>
        <p:spPr>
          <a:xfrm flipV="1">
            <a:off x="4086188" y="1412776"/>
            <a:ext cx="917860" cy="10217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مستطيل مستدير الزوايا 31"/>
          <p:cNvSpPr/>
          <p:nvPr/>
        </p:nvSpPr>
        <p:spPr>
          <a:xfrm>
            <a:off x="3491880" y="4854736"/>
            <a:ext cx="492460" cy="2355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start</a:t>
            </a:r>
            <a:endParaRPr lang="ar-IQ" sz="800" dirty="0"/>
          </a:p>
        </p:txBody>
      </p:sp>
      <p:cxnSp>
        <p:nvCxnSpPr>
          <p:cNvPr id="34" name="رابط كسهم مستقيم 33"/>
          <p:cNvCxnSpPr>
            <a:stCxn id="32" idx="3"/>
            <a:endCxn id="6" idx="1"/>
          </p:cNvCxnSpPr>
          <p:nvPr/>
        </p:nvCxnSpPr>
        <p:spPr>
          <a:xfrm>
            <a:off x="3984340" y="4972496"/>
            <a:ext cx="1019708" cy="4881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رابط كسهم مستقيم 36"/>
          <p:cNvCxnSpPr>
            <a:stCxn id="32" idx="3"/>
            <a:endCxn id="7" idx="1"/>
          </p:cNvCxnSpPr>
          <p:nvPr/>
        </p:nvCxnSpPr>
        <p:spPr>
          <a:xfrm flipV="1">
            <a:off x="3984340" y="3434071"/>
            <a:ext cx="1020474" cy="15384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رابط كسهم مستقيم 39"/>
          <p:cNvCxnSpPr>
            <a:stCxn id="8" idx="3"/>
            <a:endCxn id="9" idx="1"/>
          </p:cNvCxnSpPr>
          <p:nvPr/>
        </p:nvCxnSpPr>
        <p:spPr>
          <a:xfrm>
            <a:off x="6516216" y="1412776"/>
            <a:ext cx="976099" cy="2104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رابط كسهم مستقيم 41"/>
          <p:cNvCxnSpPr>
            <a:stCxn id="7" idx="3"/>
            <a:endCxn id="9" idx="1"/>
          </p:cNvCxnSpPr>
          <p:nvPr/>
        </p:nvCxnSpPr>
        <p:spPr>
          <a:xfrm>
            <a:off x="6516982" y="3434071"/>
            <a:ext cx="975333" cy="82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رابط كسهم مستقيم 43"/>
          <p:cNvCxnSpPr>
            <a:stCxn id="6" idx="3"/>
            <a:endCxn id="9" idx="1"/>
          </p:cNvCxnSpPr>
          <p:nvPr/>
        </p:nvCxnSpPr>
        <p:spPr>
          <a:xfrm flipV="1">
            <a:off x="6516216" y="3516896"/>
            <a:ext cx="976099" cy="19437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مستطيل 44"/>
          <p:cNvSpPr/>
          <p:nvPr/>
        </p:nvSpPr>
        <p:spPr>
          <a:xfrm>
            <a:off x="5983639" y="878001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46" name="مستطيل 45"/>
          <p:cNvSpPr/>
          <p:nvPr/>
        </p:nvSpPr>
        <p:spPr>
          <a:xfrm>
            <a:off x="6016814" y="1263485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47" name="مستطيل 46"/>
          <p:cNvSpPr/>
          <p:nvPr/>
        </p:nvSpPr>
        <p:spPr>
          <a:xfrm>
            <a:off x="6000407" y="1660261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48" name="مستطيل 47"/>
          <p:cNvSpPr/>
          <p:nvPr/>
        </p:nvSpPr>
        <p:spPr>
          <a:xfrm>
            <a:off x="5616116" y="1670089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49" name="مستطيل 48"/>
          <p:cNvSpPr/>
          <p:nvPr/>
        </p:nvSpPr>
        <p:spPr>
          <a:xfrm>
            <a:off x="5616116" y="1258932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50" name="مستطيل 49"/>
          <p:cNvSpPr/>
          <p:nvPr/>
        </p:nvSpPr>
        <p:spPr>
          <a:xfrm>
            <a:off x="5245370" y="1670089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51" name="مستطيل 50"/>
          <p:cNvSpPr/>
          <p:nvPr/>
        </p:nvSpPr>
        <p:spPr>
          <a:xfrm>
            <a:off x="5245370" y="1263485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52" name="مستطيل 51"/>
          <p:cNvSpPr/>
          <p:nvPr/>
        </p:nvSpPr>
        <p:spPr>
          <a:xfrm>
            <a:off x="5245370" y="894769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53" name="مستطيل 52"/>
          <p:cNvSpPr/>
          <p:nvPr/>
        </p:nvSpPr>
        <p:spPr>
          <a:xfrm>
            <a:off x="5605839" y="894769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57" name="مستطيل 56"/>
          <p:cNvSpPr/>
          <p:nvPr/>
        </p:nvSpPr>
        <p:spPr>
          <a:xfrm>
            <a:off x="5964066" y="2942592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58" name="مستطيل 57"/>
          <p:cNvSpPr/>
          <p:nvPr/>
        </p:nvSpPr>
        <p:spPr>
          <a:xfrm>
            <a:off x="5997241" y="3328076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59" name="مستطيل 58"/>
          <p:cNvSpPr/>
          <p:nvPr/>
        </p:nvSpPr>
        <p:spPr>
          <a:xfrm>
            <a:off x="5980834" y="3724852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60" name="مستطيل 59"/>
          <p:cNvSpPr/>
          <p:nvPr/>
        </p:nvSpPr>
        <p:spPr>
          <a:xfrm>
            <a:off x="5596543" y="3734680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61" name="مستطيل 60"/>
          <p:cNvSpPr/>
          <p:nvPr/>
        </p:nvSpPr>
        <p:spPr>
          <a:xfrm>
            <a:off x="5596543" y="3323523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62" name="مستطيل 61"/>
          <p:cNvSpPr/>
          <p:nvPr/>
        </p:nvSpPr>
        <p:spPr>
          <a:xfrm>
            <a:off x="5225797" y="3734680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63" name="مستطيل 62"/>
          <p:cNvSpPr/>
          <p:nvPr/>
        </p:nvSpPr>
        <p:spPr>
          <a:xfrm>
            <a:off x="5225797" y="3328076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64" name="مستطيل 63"/>
          <p:cNvSpPr/>
          <p:nvPr/>
        </p:nvSpPr>
        <p:spPr>
          <a:xfrm>
            <a:off x="5225797" y="2959360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65" name="مستطيل 64"/>
          <p:cNvSpPr/>
          <p:nvPr/>
        </p:nvSpPr>
        <p:spPr>
          <a:xfrm>
            <a:off x="5586266" y="2959360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66" name="مستطيل 65"/>
          <p:cNvSpPr/>
          <p:nvPr/>
        </p:nvSpPr>
        <p:spPr>
          <a:xfrm>
            <a:off x="6153744" y="4803869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67" name="مستطيل 66"/>
          <p:cNvSpPr/>
          <p:nvPr/>
        </p:nvSpPr>
        <p:spPr>
          <a:xfrm>
            <a:off x="6160830" y="5182460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68" name="مستطيل 67"/>
          <p:cNvSpPr/>
          <p:nvPr/>
        </p:nvSpPr>
        <p:spPr>
          <a:xfrm>
            <a:off x="6167331" y="5528053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69" name="مستطيل 68"/>
          <p:cNvSpPr/>
          <p:nvPr/>
        </p:nvSpPr>
        <p:spPr>
          <a:xfrm>
            <a:off x="5778848" y="5540405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70" name="مستطيل 69"/>
          <p:cNvSpPr/>
          <p:nvPr/>
        </p:nvSpPr>
        <p:spPr>
          <a:xfrm>
            <a:off x="5786687" y="5165744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71" name="مستطيل 70"/>
          <p:cNvSpPr/>
          <p:nvPr/>
        </p:nvSpPr>
        <p:spPr>
          <a:xfrm>
            <a:off x="5416047" y="5528053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72" name="مستطيل 71"/>
          <p:cNvSpPr/>
          <p:nvPr/>
        </p:nvSpPr>
        <p:spPr>
          <a:xfrm>
            <a:off x="5418939" y="5172585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73" name="مستطيل 72"/>
          <p:cNvSpPr/>
          <p:nvPr/>
        </p:nvSpPr>
        <p:spPr>
          <a:xfrm>
            <a:off x="5414919" y="4803869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74" name="مستطيل 73"/>
          <p:cNvSpPr/>
          <p:nvPr/>
        </p:nvSpPr>
        <p:spPr>
          <a:xfrm>
            <a:off x="5789025" y="4803869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75" name="مستطيل 74"/>
          <p:cNvSpPr/>
          <p:nvPr/>
        </p:nvSpPr>
        <p:spPr>
          <a:xfrm>
            <a:off x="5084837" y="4803869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76" name="مستطيل 75"/>
          <p:cNvSpPr/>
          <p:nvPr/>
        </p:nvSpPr>
        <p:spPr>
          <a:xfrm>
            <a:off x="5081781" y="5165744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77" name="مستطيل 76"/>
          <p:cNvSpPr/>
          <p:nvPr/>
        </p:nvSpPr>
        <p:spPr>
          <a:xfrm>
            <a:off x="5084837" y="5528053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78" name="مستطيل 77"/>
          <p:cNvSpPr/>
          <p:nvPr/>
        </p:nvSpPr>
        <p:spPr>
          <a:xfrm>
            <a:off x="6153744" y="5878977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79" name="مستطيل 78"/>
          <p:cNvSpPr/>
          <p:nvPr/>
        </p:nvSpPr>
        <p:spPr>
          <a:xfrm>
            <a:off x="5799067" y="5878977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80" name="مستطيل 79"/>
          <p:cNvSpPr/>
          <p:nvPr/>
        </p:nvSpPr>
        <p:spPr>
          <a:xfrm>
            <a:off x="5414919" y="5889240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81" name="مستطيل 80"/>
          <p:cNvSpPr/>
          <p:nvPr/>
        </p:nvSpPr>
        <p:spPr>
          <a:xfrm>
            <a:off x="5082949" y="5889287"/>
            <a:ext cx="28803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90" name="مستطيل 89"/>
          <p:cNvSpPr/>
          <p:nvPr/>
        </p:nvSpPr>
        <p:spPr>
          <a:xfrm>
            <a:off x="3157279" y="4134881"/>
            <a:ext cx="814490" cy="14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91" name="مستطيل 90"/>
          <p:cNvSpPr/>
          <p:nvPr/>
        </p:nvSpPr>
        <p:spPr>
          <a:xfrm>
            <a:off x="3157279" y="4397288"/>
            <a:ext cx="814490" cy="14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92" name="مستطيل مستدير الزوايا 91"/>
          <p:cNvSpPr/>
          <p:nvPr/>
        </p:nvSpPr>
        <p:spPr>
          <a:xfrm>
            <a:off x="7879400" y="3346219"/>
            <a:ext cx="792088" cy="2210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/>
              <a:t>play again</a:t>
            </a:r>
            <a:endParaRPr lang="ar-IQ" sz="800" dirty="0"/>
          </a:p>
        </p:txBody>
      </p:sp>
      <p:sp>
        <p:nvSpPr>
          <p:cNvPr id="93" name="مستطيل مستدير الزوايا 92"/>
          <p:cNvSpPr/>
          <p:nvPr/>
        </p:nvSpPr>
        <p:spPr>
          <a:xfrm>
            <a:off x="7879400" y="3647391"/>
            <a:ext cx="792088" cy="2210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/>
              <a:t>new play</a:t>
            </a:r>
            <a:endParaRPr lang="ar-IQ" sz="800" dirty="0"/>
          </a:p>
        </p:txBody>
      </p:sp>
      <p:cxnSp>
        <p:nvCxnSpPr>
          <p:cNvPr id="95" name="رابط كسهم مستقيم 94"/>
          <p:cNvCxnSpPr>
            <a:endCxn id="8" idx="2"/>
          </p:cNvCxnSpPr>
          <p:nvPr/>
        </p:nvCxnSpPr>
        <p:spPr>
          <a:xfrm flipH="1" flipV="1">
            <a:off x="5760132" y="2204864"/>
            <a:ext cx="2119268" cy="13092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8" name="رابط كسهم مستقيم 97"/>
          <p:cNvCxnSpPr>
            <a:stCxn id="92" idx="1"/>
            <a:endCxn id="7" idx="2"/>
          </p:cNvCxnSpPr>
          <p:nvPr/>
        </p:nvCxnSpPr>
        <p:spPr>
          <a:xfrm flipH="1">
            <a:off x="5760898" y="3456767"/>
            <a:ext cx="2118502" cy="7693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رابط كسهم مستقيم 99"/>
          <p:cNvCxnSpPr>
            <a:stCxn id="92" idx="1"/>
            <a:endCxn id="6" idx="2"/>
          </p:cNvCxnSpPr>
          <p:nvPr/>
        </p:nvCxnSpPr>
        <p:spPr>
          <a:xfrm flipH="1">
            <a:off x="5760132" y="3456767"/>
            <a:ext cx="2119268" cy="27959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رابط بشكل مرفق 104"/>
          <p:cNvCxnSpPr>
            <a:stCxn id="93" idx="2"/>
            <a:endCxn id="2" idx="2"/>
          </p:cNvCxnSpPr>
          <p:nvPr/>
        </p:nvCxnSpPr>
        <p:spPr>
          <a:xfrm rot="5400000">
            <a:off x="4472323" y="403767"/>
            <a:ext cx="338403" cy="7267840"/>
          </a:xfrm>
          <a:prstGeom prst="bentConnector3">
            <a:avLst>
              <a:gd name="adj1" fmla="val 789466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0" name="مستطيل مستدير الزوايا 109"/>
          <p:cNvSpPr/>
          <p:nvPr/>
        </p:nvSpPr>
        <p:spPr>
          <a:xfrm>
            <a:off x="8482390" y="4033371"/>
            <a:ext cx="366092" cy="2210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Exit</a:t>
            </a:r>
            <a:endParaRPr lang="ar-IQ" sz="800" dirty="0"/>
          </a:p>
        </p:txBody>
      </p:sp>
      <p:cxnSp>
        <p:nvCxnSpPr>
          <p:cNvPr id="118" name="رابط بشكل مرفق 117"/>
          <p:cNvCxnSpPr>
            <a:stCxn id="110" idx="2"/>
          </p:cNvCxnSpPr>
          <p:nvPr/>
        </p:nvCxnSpPr>
        <p:spPr>
          <a:xfrm rot="16200000" flipH="1">
            <a:off x="8346626" y="4573276"/>
            <a:ext cx="820667" cy="183046"/>
          </a:xfrm>
          <a:prstGeom prst="bentConnector3">
            <a:avLst>
              <a:gd name="adj1" fmla="val 48231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7" name="مربع نص 126"/>
          <p:cNvSpPr txBox="1"/>
          <p:nvPr/>
        </p:nvSpPr>
        <p:spPr>
          <a:xfrm>
            <a:off x="192479" y="2204785"/>
            <a:ext cx="15121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My Form1.h</a:t>
            </a:r>
            <a:endParaRPr lang="ar-IQ" dirty="0"/>
          </a:p>
        </p:txBody>
      </p:sp>
      <p:sp>
        <p:nvSpPr>
          <p:cNvPr id="128" name="مربع نص 127"/>
          <p:cNvSpPr txBox="1"/>
          <p:nvPr/>
        </p:nvSpPr>
        <p:spPr>
          <a:xfrm>
            <a:off x="5022764" y="2262000"/>
            <a:ext cx="15121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My Form.h</a:t>
            </a:r>
            <a:endParaRPr lang="ar-IQ" dirty="0"/>
          </a:p>
        </p:txBody>
      </p:sp>
      <p:sp>
        <p:nvSpPr>
          <p:cNvPr id="129" name="مربع نص 128"/>
          <p:cNvSpPr txBox="1"/>
          <p:nvPr/>
        </p:nvSpPr>
        <p:spPr>
          <a:xfrm>
            <a:off x="7496351" y="2253381"/>
            <a:ext cx="15121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My Form2.h</a:t>
            </a:r>
            <a:endParaRPr lang="ar-IQ" dirty="0"/>
          </a:p>
        </p:txBody>
      </p:sp>
      <p:sp>
        <p:nvSpPr>
          <p:cNvPr id="130" name="مربع نص 129"/>
          <p:cNvSpPr txBox="1"/>
          <p:nvPr/>
        </p:nvSpPr>
        <p:spPr>
          <a:xfrm>
            <a:off x="4984475" y="4308984"/>
            <a:ext cx="15121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My Form3.h</a:t>
            </a:r>
            <a:endParaRPr lang="ar-IQ" dirty="0"/>
          </a:p>
        </p:txBody>
      </p:sp>
      <p:sp>
        <p:nvSpPr>
          <p:cNvPr id="131" name="مربع نص 130"/>
          <p:cNvSpPr txBox="1"/>
          <p:nvPr/>
        </p:nvSpPr>
        <p:spPr>
          <a:xfrm>
            <a:off x="4974198" y="176490"/>
            <a:ext cx="15121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My Form4.h</a:t>
            </a:r>
            <a:endParaRPr lang="ar-IQ" dirty="0"/>
          </a:p>
        </p:txBody>
      </p:sp>
      <p:sp>
        <p:nvSpPr>
          <p:cNvPr id="132" name="مربع نص 131"/>
          <p:cNvSpPr txBox="1"/>
          <p:nvPr/>
        </p:nvSpPr>
        <p:spPr>
          <a:xfrm>
            <a:off x="2596422" y="3224995"/>
            <a:ext cx="15121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My Form5.h</a:t>
            </a:r>
            <a:endParaRPr lang="ar-IQ" dirty="0"/>
          </a:p>
        </p:txBody>
      </p:sp>
      <p:sp>
        <p:nvSpPr>
          <p:cNvPr id="133" name="مربع نص 132"/>
          <p:cNvSpPr txBox="1"/>
          <p:nvPr/>
        </p:nvSpPr>
        <p:spPr>
          <a:xfrm>
            <a:off x="2609410" y="1166033"/>
            <a:ext cx="15121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My Form6.h</a:t>
            </a:r>
            <a:endParaRPr lang="ar-IQ" dirty="0"/>
          </a:p>
        </p:txBody>
      </p:sp>
      <p:sp>
        <p:nvSpPr>
          <p:cNvPr id="33" name="مربع نص 32"/>
          <p:cNvSpPr txBox="1"/>
          <p:nvPr/>
        </p:nvSpPr>
        <p:spPr>
          <a:xfrm>
            <a:off x="2596839" y="4119654"/>
            <a:ext cx="51648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Name X</a:t>
            </a:r>
            <a:endParaRPr lang="ar-IQ" sz="800" b="1" dirty="0">
              <a:solidFill>
                <a:schemeClr val="bg1"/>
              </a:solidFill>
            </a:endParaRPr>
          </a:p>
        </p:txBody>
      </p:sp>
      <p:sp>
        <p:nvSpPr>
          <p:cNvPr id="94" name="مربع نص 93"/>
          <p:cNvSpPr txBox="1"/>
          <p:nvPr/>
        </p:nvSpPr>
        <p:spPr>
          <a:xfrm>
            <a:off x="2627967" y="4379776"/>
            <a:ext cx="52931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Name O</a:t>
            </a:r>
            <a:endParaRPr lang="ar-IQ" sz="800" b="1" dirty="0">
              <a:solidFill>
                <a:schemeClr val="bg1"/>
              </a:solidFill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7721491" y="2871164"/>
            <a:ext cx="5164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Name X</a:t>
            </a:r>
            <a:endParaRPr lang="ar-IQ" sz="800" b="1" dirty="0">
              <a:solidFill>
                <a:schemeClr val="bg1"/>
              </a:solidFill>
            </a:endParaRPr>
          </a:p>
        </p:txBody>
      </p:sp>
      <p:sp>
        <p:nvSpPr>
          <p:cNvPr id="82" name="مربع نص 81"/>
          <p:cNvSpPr txBox="1"/>
          <p:nvPr/>
        </p:nvSpPr>
        <p:spPr>
          <a:xfrm>
            <a:off x="7719087" y="3067082"/>
            <a:ext cx="52931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Name O</a:t>
            </a:r>
            <a:endParaRPr lang="ar-IQ" sz="800" b="1" dirty="0">
              <a:solidFill>
                <a:schemeClr val="bg1"/>
              </a:solidFill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8491547" y="3068926"/>
            <a:ext cx="2359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0</a:t>
            </a:r>
            <a:endParaRPr lang="ar-IQ" sz="800" b="1" dirty="0">
              <a:solidFill>
                <a:schemeClr val="bg1"/>
              </a:solidFill>
            </a:endParaRPr>
          </a:p>
        </p:txBody>
      </p:sp>
      <p:sp>
        <p:nvSpPr>
          <p:cNvPr id="83" name="مربع نص 82"/>
          <p:cNvSpPr txBox="1"/>
          <p:nvPr/>
        </p:nvSpPr>
        <p:spPr>
          <a:xfrm>
            <a:off x="8491547" y="2851638"/>
            <a:ext cx="2359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0</a:t>
            </a:r>
            <a:endParaRPr lang="ar-IQ" sz="800" b="1" dirty="0">
              <a:solidFill>
                <a:schemeClr val="bg1"/>
              </a:solidFill>
            </a:endParaRPr>
          </a:p>
        </p:txBody>
      </p:sp>
      <p:sp>
        <p:nvSpPr>
          <p:cNvPr id="25" name="مربع نص 24"/>
          <p:cNvSpPr txBox="1"/>
          <p:nvPr/>
        </p:nvSpPr>
        <p:spPr>
          <a:xfrm>
            <a:off x="2867654" y="2037764"/>
            <a:ext cx="93006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Choose from</a:t>
            </a:r>
            <a:endParaRPr lang="ar-IQ" sz="1100" b="1" dirty="0">
              <a:solidFill>
                <a:schemeClr val="bg1"/>
              </a:solidFill>
            </a:endParaRPr>
          </a:p>
        </p:txBody>
      </p:sp>
      <p:sp>
        <p:nvSpPr>
          <p:cNvPr id="29" name="مربع نص 28"/>
          <p:cNvSpPr txBox="1"/>
          <p:nvPr/>
        </p:nvSpPr>
        <p:spPr>
          <a:xfrm>
            <a:off x="2627967" y="3782052"/>
            <a:ext cx="1287532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Enter names of players</a:t>
            </a:r>
            <a:endParaRPr lang="ar-IQ" sz="900" b="1" dirty="0">
              <a:solidFill>
                <a:schemeClr val="bg1"/>
              </a:solidFill>
            </a:endParaRPr>
          </a:p>
        </p:txBody>
      </p:sp>
      <p:sp>
        <p:nvSpPr>
          <p:cNvPr id="30" name="مربع نص 29"/>
          <p:cNvSpPr txBox="1"/>
          <p:nvPr/>
        </p:nvSpPr>
        <p:spPr>
          <a:xfrm>
            <a:off x="5004048" y="654031"/>
            <a:ext cx="449611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Play</a:t>
            </a:r>
            <a:endParaRPr lang="ar-IQ" sz="1200" b="1" dirty="0">
              <a:solidFill>
                <a:schemeClr val="bg1"/>
              </a:solidFill>
            </a:endParaRPr>
          </a:p>
        </p:txBody>
      </p:sp>
      <p:sp>
        <p:nvSpPr>
          <p:cNvPr id="96" name="مربع نص 95"/>
          <p:cNvSpPr txBox="1"/>
          <p:nvPr/>
        </p:nvSpPr>
        <p:spPr>
          <a:xfrm>
            <a:off x="5041325" y="2665593"/>
            <a:ext cx="449611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Play</a:t>
            </a:r>
            <a:endParaRPr lang="ar-IQ" sz="1200" b="1" dirty="0">
              <a:solidFill>
                <a:schemeClr val="bg1"/>
              </a:solidFill>
            </a:endParaRPr>
          </a:p>
        </p:txBody>
      </p:sp>
      <p:pic>
        <p:nvPicPr>
          <p:cNvPr id="85" name="Picture 2" descr="C:\Users\AG\Desktop\مشاريعي\play x and o\play x o icon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70733"/>
            <a:ext cx="936104" cy="936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4648500"/>
      </p:ext>
    </p:extLst>
  </p:cSld>
  <p:clrMapOvr>
    <a:masterClrMapping/>
  </p:clrMapOvr>
  <p:transition spd="slow" advTm="32463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23" grpId="0" animBg="1"/>
      <p:bldP spid="24" grpId="0" animBg="1"/>
      <p:bldP spid="3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90" grpId="0" animBg="1"/>
      <p:bldP spid="91" grpId="0" animBg="1"/>
      <p:bldP spid="92" grpId="0" animBg="1"/>
      <p:bldP spid="93" grpId="0" animBg="1"/>
      <p:bldP spid="110" grpId="0" animBg="1"/>
      <p:bldP spid="127" grpId="0"/>
      <p:bldP spid="128" grpId="0"/>
      <p:bldP spid="129" grpId="0"/>
      <p:bldP spid="130" grpId="0"/>
      <p:bldP spid="131" grpId="0"/>
      <p:bldP spid="132" grpId="0"/>
      <p:bldP spid="1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1453647" y="620688"/>
            <a:ext cx="6264696" cy="5689854"/>
          </a:xfrm>
          <a:prstGeom prst="rect">
            <a:avLst/>
          </a:prstGeom>
          <a:solidFill>
            <a:srgbClr val="EC2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8" name="مستطيل 7"/>
          <p:cNvSpPr/>
          <p:nvPr/>
        </p:nvSpPr>
        <p:spPr>
          <a:xfrm>
            <a:off x="2314600" y="4725144"/>
            <a:ext cx="1376934" cy="1296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10" name="مستطيل 9"/>
          <p:cNvSpPr/>
          <p:nvPr/>
        </p:nvSpPr>
        <p:spPr>
          <a:xfrm>
            <a:off x="2314600" y="1988840"/>
            <a:ext cx="1376934" cy="12549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11" name="مستطيل 10"/>
          <p:cNvSpPr/>
          <p:nvPr/>
        </p:nvSpPr>
        <p:spPr>
          <a:xfrm>
            <a:off x="2314600" y="3341346"/>
            <a:ext cx="1376934" cy="12397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12" name="مربع نص 11"/>
          <p:cNvSpPr txBox="1"/>
          <p:nvPr/>
        </p:nvSpPr>
        <p:spPr>
          <a:xfrm>
            <a:off x="1979712" y="1132494"/>
            <a:ext cx="137024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b="1" dirty="0" smtClean="0">
                <a:solidFill>
                  <a:schemeClr val="bg1"/>
                </a:solidFill>
              </a:rPr>
              <a:t>Play</a:t>
            </a:r>
            <a:endParaRPr lang="ar-IQ" b="1" dirty="0">
              <a:solidFill>
                <a:schemeClr val="bg1"/>
              </a:solidFill>
            </a:endParaRPr>
          </a:p>
        </p:txBody>
      </p:sp>
      <p:sp>
        <p:nvSpPr>
          <p:cNvPr id="13" name="مستطيل 12"/>
          <p:cNvSpPr/>
          <p:nvPr/>
        </p:nvSpPr>
        <p:spPr>
          <a:xfrm>
            <a:off x="3897528" y="4707999"/>
            <a:ext cx="1376934" cy="1296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14" name="مستطيل 13"/>
          <p:cNvSpPr/>
          <p:nvPr/>
        </p:nvSpPr>
        <p:spPr>
          <a:xfrm>
            <a:off x="3897528" y="1971695"/>
            <a:ext cx="1376934" cy="12549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15" name="مستطيل 14"/>
          <p:cNvSpPr/>
          <p:nvPr/>
        </p:nvSpPr>
        <p:spPr>
          <a:xfrm>
            <a:off x="3897528" y="3324201"/>
            <a:ext cx="1376934" cy="12397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16" name="مستطيل 15"/>
          <p:cNvSpPr/>
          <p:nvPr/>
        </p:nvSpPr>
        <p:spPr>
          <a:xfrm>
            <a:off x="5508104" y="4737963"/>
            <a:ext cx="1376934" cy="1296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17" name="مستطيل 16"/>
          <p:cNvSpPr/>
          <p:nvPr/>
        </p:nvSpPr>
        <p:spPr>
          <a:xfrm>
            <a:off x="5508104" y="1971695"/>
            <a:ext cx="1376934" cy="12549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18" name="مستطيل 17"/>
          <p:cNvSpPr/>
          <p:nvPr/>
        </p:nvSpPr>
        <p:spPr>
          <a:xfrm>
            <a:off x="5508104" y="3354165"/>
            <a:ext cx="1376934" cy="12397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cxnSp>
        <p:nvCxnSpPr>
          <p:cNvPr id="20" name="رابط مستقيم 19"/>
          <p:cNvCxnSpPr/>
          <p:nvPr/>
        </p:nvCxnSpPr>
        <p:spPr>
          <a:xfrm>
            <a:off x="3067453" y="1840380"/>
            <a:ext cx="0" cy="432492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رابط مستقيم 23"/>
          <p:cNvCxnSpPr/>
          <p:nvPr/>
        </p:nvCxnSpPr>
        <p:spPr>
          <a:xfrm flipH="1">
            <a:off x="1979712" y="2619762"/>
            <a:ext cx="5328593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رابط مستقيم 26"/>
          <p:cNvCxnSpPr/>
          <p:nvPr/>
        </p:nvCxnSpPr>
        <p:spPr>
          <a:xfrm>
            <a:off x="2195736" y="1840380"/>
            <a:ext cx="4824536" cy="419373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37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4.8|0.9|1.1|0.9|0.8|0.9|1.1|1.2|1|1|1.2|1.2|0.9|0.9|0.9|1|1|1|1|1|1|1.1"/>
</p:tagLst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66</Words>
  <Application>Microsoft Office PowerPoint</Application>
  <PresentationFormat>عرض على الشاشة (3:4)‏</PresentationFormat>
  <Paragraphs>31</Paragraphs>
  <Slides>3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3</vt:i4>
      </vt:variant>
    </vt:vector>
  </HeadingPairs>
  <TitlesOfParts>
    <vt:vector size="4" baseType="lpstr">
      <vt:lpstr>نسق Office</vt:lpstr>
      <vt:lpstr>عرض تقديمي في PowerPoint</vt:lpstr>
      <vt:lpstr>عرض تقديمي في PowerPoint</vt:lpstr>
      <vt:lpstr>عرض تقديمي في PowerPoint</vt:lpstr>
    </vt:vector>
  </TitlesOfParts>
  <Company>GroupX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enx</dc:creator>
  <cp:lastModifiedBy>enx</cp:lastModifiedBy>
  <cp:revision>25</cp:revision>
  <dcterms:created xsi:type="dcterms:W3CDTF">2019-04-05T20:50:05Z</dcterms:created>
  <dcterms:modified xsi:type="dcterms:W3CDTF">2019-04-17T15:26:23Z</dcterms:modified>
</cp:coreProperties>
</file>