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5"/>
  </p:notesMasterIdLst>
  <p:sldIdLst>
    <p:sldId id="304" r:id="rId2"/>
    <p:sldId id="306" r:id="rId3"/>
    <p:sldId id="307" r:id="rId4"/>
    <p:sldId id="308" r:id="rId5"/>
    <p:sldId id="309" r:id="rId6"/>
    <p:sldId id="313" r:id="rId7"/>
    <p:sldId id="314" r:id="rId8"/>
    <p:sldId id="317" r:id="rId9"/>
    <p:sldId id="318" r:id="rId10"/>
    <p:sldId id="319" r:id="rId11"/>
    <p:sldId id="324" r:id="rId12"/>
    <p:sldId id="321" r:id="rId13"/>
    <p:sldId id="325" r:id="rId14"/>
    <p:sldId id="327" r:id="rId15"/>
    <p:sldId id="316" r:id="rId16"/>
    <p:sldId id="328" r:id="rId17"/>
    <p:sldId id="329" r:id="rId18"/>
    <p:sldId id="330" r:id="rId19"/>
    <p:sldId id="331" r:id="rId20"/>
    <p:sldId id="332" r:id="rId21"/>
    <p:sldId id="333" r:id="rId22"/>
    <p:sldId id="265" r:id="rId23"/>
    <p:sldId id="334" r:id="rId24"/>
  </p:sldIdLst>
  <p:sldSz cx="9144000" cy="5143500" type="screen16x9"/>
  <p:notesSz cx="6858000" cy="9144000"/>
  <p:embeddedFontLst>
    <p:embeddedFont>
      <p:font typeface="Barlow Semi Condensed" panose="020B0604020202020204" charset="0"/>
      <p:regular r:id="rId26"/>
      <p:bold r:id="rId27"/>
      <p:italic r:id="rId28"/>
      <p:boldItalic r:id="rId29"/>
    </p:embeddedFont>
    <p:embeddedFont>
      <p:font typeface="Barlow Semi Condensed Medium" panose="020B060402020202020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  <p:embeddedFont>
      <p:font typeface="Fjalla One" panose="020B0604020202020204" charset="0"/>
      <p:regular r:id="rId39"/>
    </p:embeddedFont>
    <p:embeddedFont>
      <p:font typeface="Roboto Condensed Light" panose="02000000000000000000" pitchFamily="2" charset="0"/>
      <p:regular r:id="rId40"/>
      <p: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5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4E8F28-2E87-46FE-B13A-F6037395D397}">
  <a:tblStyle styleId="{DD4E8F28-2E87-46FE-B13A-F6037395D3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43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302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0639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0301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2498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234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816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242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211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811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9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9" name="Google Shape;3459;g8728718f4e_1_1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0" name="Google Shape;3460;g8728718f4e_1_1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64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950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935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5998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660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51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927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58" r:id="rId5"/>
    <p:sldLayoutId id="2147483659" r:id="rId6"/>
    <p:sldLayoutId id="2147483664" r:id="rId7"/>
    <p:sldLayoutId id="2147483666" r:id="rId8"/>
    <p:sldLayoutId id="2147483667" r:id="rId9"/>
    <p:sldLayoutId id="2147483669" r:id="rId10"/>
    <p:sldLayoutId id="2147483670" r:id="rId11"/>
    <p:sldLayoutId id="2147483673" r:id="rId12"/>
    <p:sldLayoutId id="2147483674" r:id="rId13"/>
    <p:sldLayoutId id="2147483675" r:id="rId14"/>
    <p:sldLayoutId id="214748368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1057722" y="1959872"/>
            <a:ext cx="6935658" cy="1223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</a:t>
            </a:r>
            <a:r>
              <a:rPr lang="en" dirty="0"/>
              <a:t>SO DO PROJETO GENERATIVO COMO FERRAMENTA DE BUSCA DE SOLUÇÕES DE PROJETO</a:t>
            </a:r>
            <a:br>
              <a:rPr lang="en" dirty="0"/>
            </a:br>
            <a:r>
              <a:rPr lang="en" sz="1800" dirty="0">
                <a:solidFill>
                  <a:schemeClr val="accent5"/>
                </a:solidFill>
              </a:rPr>
              <a:t>APLICADO A VIGAS DE CONCRETO ARMADO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5AEE730-003C-4FA3-97B5-189BB33DBF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85"/>
          <a:stretch>
            <a:fillRect/>
          </a:stretch>
        </p:blipFill>
        <p:spPr bwMode="auto">
          <a:xfrm>
            <a:off x="158295" y="46796"/>
            <a:ext cx="675005" cy="10807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D3E9003-5899-4E62-B616-BF852EAE2961}"/>
              </a:ext>
            </a:extLst>
          </p:cNvPr>
          <p:cNvSpPr/>
          <p:nvPr/>
        </p:nvSpPr>
        <p:spPr>
          <a:xfrm>
            <a:off x="7036904" y="0"/>
            <a:ext cx="2107096" cy="1423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6350F10-A1FE-4082-A625-7B785DA4D6A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380" y="-9385"/>
            <a:ext cx="1150620" cy="67373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142;p37">
            <a:extLst>
              <a:ext uri="{FF2B5EF4-FFF2-40B4-BE49-F238E27FC236}">
                <a16:creationId xmlns:a16="http://schemas.microsoft.com/office/drawing/2014/main" id="{7F4E5A31-0781-48A9-A9ED-ACE29F08D08B}"/>
              </a:ext>
            </a:extLst>
          </p:cNvPr>
          <p:cNvSpPr txBox="1">
            <a:spLocks/>
          </p:cNvSpPr>
          <p:nvPr/>
        </p:nvSpPr>
        <p:spPr>
          <a:xfrm>
            <a:off x="2132266" y="4392549"/>
            <a:ext cx="4879467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/>
              <a:t>Orientador: Prof. Dr. Marco Antônio Brasiel Sampaio</a:t>
            </a:r>
          </a:p>
        </p:txBody>
      </p:sp>
    </p:spTree>
    <p:extLst>
      <p:ext uri="{BB962C8B-B14F-4D97-AF65-F5344CB8AC3E}">
        <p14:creationId xmlns:p14="http://schemas.microsoft.com/office/powerpoint/2010/main" val="3041150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28974-DAAB-4819-AC6D-847A793B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de 2 Objetivo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636CBCA-C857-48B9-8B9A-577907DDCA05}"/>
              </a:ext>
            </a:extLst>
          </p:cNvPr>
          <p:cNvGrpSpPr/>
          <p:nvPr/>
        </p:nvGrpSpPr>
        <p:grpSpPr>
          <a:xfrm>
            <a:off x="924982" y="1356286"/>
            <a:ext cx="1208517" cy="1215464"/>
            <a:chOff x="867832" y="1690454"/>
            <a:chExt cx="1208517" cy="1215464"/>
          </a:xfrm>
        </p:grpSpPr>
        <p:grpSp>
          <p:nvGrpSpPr>
            <p:cNvPr id="14" name="Google Shape;13876;p77">
              <a:extLst>
                <a:ext uri="{FF2B5EF4-FFF2-40B4-BE49-F238E27FC236}">
                  <a16:creationId xmlns:a16="http://schemas.microsoft.com/office/drawing/2014/main" id="{505B9D39-94A8-4995-8CF1-94D151AA3E0E}"/>
                </a:ext>
              </a:extLst>
            </p:cNvPr>
            <p:cNvGrpSpPr/>
            <p:nvPr/>
          </p:nvGrpSpPr>
          <p:grpSpPr>
            <a:xfrm>
              <a:off x="867832" y="1690454"/>
              <a:ext cx="1103843" cy="972577"/>
              <a:chOff x="-62518200" y="2692475"/>
              <a:chExt cx="318225" cy="2891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6" name="Google Shape;13877;p77">
                <a:extLst>
                  <a:ext uri="{FF2B5EF4-FFF2-40B4-BE49-F238E27FC236}">
                    <a16:creationId xmlns:a16="http://schemas.microsoft.com/office/drawing/2014/main" id="{47670E98-4BD9-4D72-9858-9B16157968FF}"/>
                  </a:ext>
                </a:extLst>
              </p:cNvPr>
              <p:cNvSpPr/>
              <p:nvPr/>
            </p:nvSpPr>
            <p:spPr>
              <a:xfrm>
                <a:off x="-62518200" y="2692475"/>
                <a:ext cx="318225" cy="289100"/>
              </a:xfrm>
              <a:custGeom>
                <a:avLst/>
                <a:gdLst/>
                <a:ahLst/>
                <a:cxnLst/>
                <a:rect l="l" t="t" r="r" b="b"/>
                <a:pathLst>
                  <a:path w="12729" h="11564" extrusionOk="0">
                    <a:moveTo>
                      <a:pt x="3750" y="851"/>
                    </a:moveTo>
                    <a:cubicBezTo>
                      <a:pt x="5420" y="851"/>
                      <a:pt x="6617" y="1513"/>
                      <a:pt x="6617" y="2112"/>
                    </a:cubicBezTo>
                    <a:cubicBezTo>
                      <a:pt x="6617" y="2679"/>
                      <a:pt x="5420" y="3309"/>
                      <a:pt x="3750" y="3309"/>
                    </a:cubicBezTo>
                    <a:cubicBezTo>
                      <a:pt x="2206" y="3309"/>
                      <a:pt x="851" y="2679"/>
                      <a:pt x="851" y="2112"/>
                    </a:cubicBezTo>
                    <a:cubicBezTo>
                      <a:pt x="851" y="1481"/>
                      <a:pt x="2112" y="851"/>
                      <a:pt x="3750" y="851"/>
                    </a:cubicBezTo>
                    <a:close/>
                    <a:moveTo>
                      <a:pt x="6617" y="3403"/>
                    </a:moveTo>
                    <a:lnTo>
                      <a:pt x="6617" y="3781"/>
                    </a:lnTo>
                    <a:cubicBezTo>
                      <a:pt x="5829" y="4222"/>
                      <a:pt x="5199" y="4884"/>
                      <a:pt x="4821" y="5672"/>
                    </a:cubicBezTo>
                    <a:cubicBezTo>
                      <a:pt x="4475" y="5766"/>
                      <a:pt x="4096" y="5766"/>
                      <a:pt x="3750" y="5766"/>
                    </a:cubicBezTo>
                    <a:cubicBezTo>
                      <a:pt x="2206" y="5766"/>
                      <a:pt x="851" y="5136"/>
                      <a:pt x="851" y="4506"/>
                    </a:cubicBezTo>
                    <a:lnTo>
                      <a:pt x="851" y="3403"/>
                    </a:lnTo>
                    <a:cubicBezTo>
                      <a:pt x="1639" y="3939"/>
                      <a:pt x="2742" y="4159"/>
                      <a:pt x="3750" y="4159"/>
                    </a:cubicBezTo>
                    <a:cubicBezTo>
                      <a:pt x="4727" y="4159"/>
                      <a:pt x="5829" y="3939"/>
                      <a:pt x="6617" y="3403"/>
                    </a:cubicBezTo>
                    <a:close/>
                    <a:moveTo>
                      <a:pt x="883" y="5913"/>
                    </a:moveTo>
                    <a:cubicBezTo>
                      <a:pt x="1396" y="6254"/>
                      <a:pt x="2361" y="6617"/>
                      <a:pt x="3750" y="6617"/>
                    </a:cubicBezTo>
                    <a:cubicBezTo>
                      <a:pt x="4033" y="6617"/>
                      <a:pt x="4254" y="6617"/>
                      <a:pt x="4538" y="6585"/>
                    </a:cubicBezTo>
                    <a:lnTo>
                      <a:pt x="4538" y="6585"/>
                    </a:lnTo>
                    <a:cubicBezTo>
                      <a:pt x="4475" y="6869"/>
                      <a:pt x="4475" y="7184"/>
                      <a:pt x="4475" y="7467"/>
                    </a:cubicBezTo>
                    <a:cubicBezTo>
                      <a:pt x="4475" y="7719"/>
                      <a:pt x="4506" y="7971"/>
                      <a:pt x="4538" y="8255"/>
                    </a:cubicBezTo>
                    <a:cubicBezTo>
                      <a:pt x="4317" y="8287"/>
                      <a:pt x="4033" y="8287"/>
                      <a:pt x="3781" y="8287"/>
                    </a:cubicBezTo>
                    <a:cubicBezTo>
                      <a:pt x="2269" y="8287"/>
                      <a:pt x="883" y="7656"/>
                      <a:pt x="883" y="7026"/>
                    </a:cubicBezTo>
                    <a:lnTo>
                      <a:pt x="883" y="5913"/>
                    </a:lnTo>
                    <a:close/>
                    <a:moveTo>
                      <a:pt x="851" y="8350"/>
                    </a:moveTo>
                    <a:cubicBezTo>
                      <a:pt x="1639" y="8917"/>
                      <a:pt x="2773" y="9106"/>
                      <a:pt x="3750" y="9106"/>
                    </a:cubicBezTo>
                    <a:cubicBezTo>
                      <a:pt x="4096" y="9106"/>
                      <a:pt x="4412" y="9074"/>
                      <a:pt x="4727" y="9043"/>
                    </a:cubicBezTo>
                    <a:cubicBezTo>
                      <a:pt x="4979" y="9547"/>
                      <a:pt x="5294" y="10019"/>
                      <a:pt x="5672" y="10397"/>
                    </a:cubicBezTo>
                    <a:cubicBezTo>
                      <a:pt x="5136" y="10649"/>
                      <a:pt x="4475" y="10775"/>
                      <a:pt x="3750" y="10775"/>
                    </a:cubicBezTo>
                    <a:cubicBezTo>
                      <a:pt x="2112" y="10775"/>
                      <a:pt x="851" y="10082"/>
                      <a:pt x="851" y="9547"/>
                    </a:cubicBezTo>
                    <a:lnTo>
                      <a:pt x="851" y="8350"/>
                    </a:lnTo>
                    <a:close/>
                    <a:moveTo>
                      <a:pt x="8570" y="4159"/>
                    </a:moveTo>
                    <a:cubicBezTo>
                      <a:pt x="10366" y="4159"/>
                      <a:pt x="11878" y="5640"/>
                      <a:pt x="11878" y="7467"/>
                    </a:cubicBezTo>
                    <a:cubicBezTo>
                      <a:pt x="11878" y="9263"/>
                      <a:pt x="10366" y="10775"/>
                      <a:pt x="8570" y="10775"/>
                    </a:cubicBezTo>
                    <a:cubicBezTo>
                      <a:pt x="6743" y="10775"/>
                      <a:pt x="5262" y="9263"/>
                      <a:pt x="5262" y="7467"/>
                    </a:cubicBezTo>
                    <a:cubicBezTo>
                      <a:pt x="5262" y="5609"/>
                      <a:pt x="6743" y="4159"/>
                      <a:pt x="8570" y="4159"/>
                    </a:cubicBezTo>
                    <a:close/>
                    <a:moveTo>
                      <a:pt x="3781" y="1"/>
                    </a:moveTo>
                    <a:cubicBezTo>
                      <a:pt x="1797" y="1"/>
                      <a:pt x="64" y="851"/>
                      <a:pt x="64" y="2112"/>
                    </a:cubicBezTo>
                    <a:lnTo>
                      <a:pt x="64" y="9547"/>
                    </a:lnTo>
                    <a:cubicBezTo>
                      <a:pt x="1" y="10082"/>
                      <a:pt x="442" y="10649"/>
                      <a:pt x="1230" y="11027"/>
                    </a:cubicBezTo>
                    <a:cubicBezTo>
                      <a:pt x="1891" y="11405"/>
                      <a:pt x="2805" y="11563"/>
                      <a:pt x="3750" y="11563"/>
                    </a:cubicBezTo>
                    <a:cubicBezTo>
                      <a:pt x="4790" y="11563"/>
                      <a:pt x="5735" y="11311"/>
                      <a:pt x="6428" y="10964"/>
                    </a:cubicBezTo>
                    <a:cubicBezTo>
                      <a:pt x="7058" y="11342"/>
                      <a:pt x="7814" y="11563"/>
                      <a:pt x="8602" y="11563"/>
                    </a:cubicBezTo>
                    <a:cubicBezTo>
                      <a:pt x="10870" y="11563"/>
                      <a:pt x="12729" y="9704"/>
                      <a:pt x="12729" y="7404"/>
                    </a:cubicBezTo>
                    <a:cubicBezTo>
                      <a:pt x="12729" y="5136"/>
                      <a:pt x="10870" y="3277"/>
                      <a:pt x="8602" y="3277"/>
                    </a:cubicBezTo>
                    <a:cubicBezTo>
                      <a:pt x="8192" y="3277"/>
                      <a:pt x="7846" y="3309"/>
                      <a:pt x="7499" y="3435"/>
                    </a:cubicBezTo>
                    <a:lnTo>
                      <a:pt x="7499" y="2049"/>
                    </a:lnTo>
                    <a:cubicBezTo>
                      <a:pt x="7499" y="1481"/>
                      <a:pt x="7058" y="914"/>
                      <a:pt x="6302" y="536"/>
                    </a:cubicBezTo>
                    <a:cubicBezTo>
                      <a:pt x="5640" y="158"/>
                      <a:pt x="4727" y="1"/>
                      <a:pt x="3781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13878;p77">
                <a:extLst>
                  <a:ext uri="{FF2B5EF4-FFF2-40B4-BE49-F238E27FC236}">
                    <a16:creationId xmlns:a16="http://schemas.microsoft.com/office/drawing/2014/main" id="{7DF5E058-BEC5-47A6-BF1A-BCD9F300E9B3}"/>
                  </a:ext>
                </a:extLst>
              </p:cNvPr>
              <p:cNvSpPr/>
              <p:nvPr/>
            </p:nvSpPr>
            <p:spPr>
              <a:xfrm>
                <a:off x="-62335475" y="2804325"/>
                <a:ext cx="62250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61" extrusionOk="0">
                    <a:moveTo>
                      <a:pt x="1261" y="0"/>
                    </a:moveTo>
                    <a:cubicBezTo>
                      <a:pt x="1009" y="0"/>
                      <a:pt x="820" y="189"/>
                      <a:pt x="820" y="410"/>
                    </a:cubicBezTo>
                    <a:lnTo>
                      <a:pt x="820" y="694"/>
                    </a:lnTo>
                    <a:cubicBezTo>
                      <a:pt x="348" y="851"/>
                      <a:pt x="1" y="1324"/>
                      <a:pt x="1" y="1891"/>
                    </a:cubicBezTo>
                    <a:cubicBezTo>
                      <a:pt x="1" y="2552"/>
                      <a:pt x="537" y="2930"/>
                      <a:pt x="978" y="3245"/>
                    </a:cubicBezTo>
                    <a:cubicBezTo>
                      <a:pt x="1293" y="3497"/>
                      <a:pt x="1639" y="3718"/>
                      <a:pt x="1639" y="3970"/>
                    </a:cubicBezTo>
                    <a:cubicBezTo>
                      <a:pt x="1671" y="4254"/>
                      <a:pt x="1482" y="4411"/>
                      <a:pt x="1261" y="4411"/>
                    </a:cubicBezTo>
                    <a:cubicBezTo>
                      <a:pt x="1009" y="4411"/>
                      <a:pt x="820" y="4191"/>
                      <a:pt x="820" y="3970"/>
                    </a:cubicBezTo>
                    <a:cubicBezTo>
                      <a:pt x="820" y="3718"/>
                      <a:pt x="631" y="3529"/>
                      <a:pt x="411" y="3529"/>
                    </a:cubicBezTo>
                    <a:cubicBezTo>
                      <a:pt x="190" y="3529"/>
                      <a:pt x="1" y="3718"/>
                      <a:pt x="1" y="3970"/>
                    </a:cubicBezTo>
                    <a:cubicBezTo>
                      <a:pt x="1" y="4506"/>
                      <a:pt x="348" y="4947"/>
                      <a:pt x="820" y="5136"/>
                    </a:cubicBezTo>
                    <a:lnTo>
                      <a:pt x="820" y="5419"/>
                    </a:lnTo>
                    <a:cubicBezTo>
                      <a:pt x="820" y="5671"/>
                      <a:pt x="1009" y="5860"/>
                      <a:pt x="1261" y="5860"/>
                    </a:cubicBezTo>
                    <a:cubicBezTo>
                      <a:pt x="1482" y="5860"/>
                      <a:pt x="1639" y="5671"/>
                      <a:pt x="1639" y="5419"/>
                    </a:cubicBezTo>
                    <a:lnTo>
                      <a:pt x="1639" y="5136"/>
                    </a:lnTo>
                    <a:cubicBezTo>
                      <a:pt x="2112" y="4978"/>
                      <a:pt x="2458" y="4506"/>
                      <a:pt x="2458" y="3970"/>
                    </a:cubicBezTo>
                    <a:cubicBezTo>
                      <a:pt x="2458" y="3308"/>
                      <a:pt x="1923" y="2899"/>
                      <a:pt x="1482" y="2584"/>
                    </a:cubicBezTo>
                    <a:cubicBezTo>
                      <a:pt x="1167" y="2363"/>
                      <a:pt x="820" y="2111"/>
                      <a:pt x="820" y="1891"/>
                    </a:cubicBezTo>
                    <a:cubicBezTo>
                      <a:pt x="820" y="1639"/>
                      <a:pt x="1009" y="1450"/>
                      <a:pt x="1261" y="1450"/>
                    </a:cubicBezTo>
                    <a:cubicBezTo>
                      <a:pt x="1482" y="1450"/>
                      <a:pt x="1639" y="1639"/>
                      <a:pt x="1639" y="1891"/>
                    </a:cubicBezTo>
                    <a:cubicBezTo>
                      <a:pt x="1639" y="2111"/>
                      <a:pt x="1860" y="2300"/>
                      <a:pt x="2049" y="2300"/>
                    </a:cubicBezTo>
                    <a:cubicBezTo>
                      <a:pt x="2269" y="2300"/>
                      <a:pt x="2490" y="2111"/>
                      <a:pt x="2490" y="1891"/>
                    </a:cubicBezTo>
                    <a:cubicBezTo>
                      <a:pt x="2490" y="1324"/>
                      <a:pt x="2112" y="883"/>
                      <a:pt x="1639" y="694"/>
                    </a:cubicBezTo>
                    <a:lnTo>
                      <a:pt x="1639" y="410"/>
                    </a:lnTo>
                    <a:cubicBezTo>
                      <a:pt x="1639" y="189"/>
                      <a:pt x="1450" y="0"/>
                      <a:pt x="1261" y="0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Seta: para Baixo 14">
              <a:extLst>
                <a:ext uri="{FF2B5EF4-FFF2-40B4-BE49-F238E27FC236}">
                  <a16:creationId xmlns:a16="http://schemas.microsoft.com/office/drawing/2014/main" id="{938F8081-D6DA-41EC-894E-7F80DB28BCEC}"/>
                </a:ext>
              </a:extLst>
            </p:cNvPr>
            <p:cNvSpPr/>
            <p:nvPr/>
          </p:nvSpPr>
          <p:spPr>
            <a:xfrm>
              <a:off x="1609624" y="2401093"/>
              <a:ext cx="466725" cy="504825"/>
            </a:xfrm>
            <a:prstGeom prst="downArrow">
              <a:avLst/>
            </a:prstGeom>
            <a:noFill/>
            <a:ln w="76200">
              <a:solidFill>
                <a:srgbClr val="FF65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822EFC6-580D-4421-A237-C6E207DA6D76}"/>
              </a:ext>
            </a:extLst>
          </p:cNvPr>
          <p:cNvGrpSpPr/>
          <p:nvPr/>
        </p:nvGrpSpPr>
        <p:grpSpPr>
          <a:xfrm>
            <a:off x="897263" y="2395835"/>
            <a:ext cx="1236236" cy="1569660"/>
            <a:chOff x="4748951" y="2110085"/>
            <a:chExt cx="1236236" cy="15696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>
                  <a:extLst>
                    <a:ext uri="{FF2B5EF4-FFF2-40B4-BE49-F238E27FC236}">
                      <a16:creationId xmlns:a16="http://schemas.microsoft.com/office/drawing/2014/main" id="{2B59B8B1-5043-4058-B06C-DE554892241A}"/>
                    </a:ext>
                  </a:extLst>
                </p:cNvPr>
                <p:cNvSpPr/>
                <p:nvPr/>
              </p:nvSpPr>
              <p:spPr>
                <a:xfrm>
                  <a:off x="4748951" y="2110085"/>
                  <a:ext cx="1236236" cy="156966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9600" b="1">
                            <a:ln w="1270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prstDash val="solid"/>
                            </a:ln>
                            <a:pattFill prst="narHorz">
                              <a:fgClr>
                                <a:schemeClr val="accent3"/>
                              </a:fgClr>
                              <a:bgClr>
                                <a:schemeClr val="accent3">
                                  <a:lumMod val="40000"/>
                                  <a:lumOff val="60000"/>
                                </a:schemeClr>
                              </a:bgClr>
                            </a:pattFill>
                            <a:effectLst>
                              <a:innerShdw blurRad="177800">
                                <a:schemeClr val="accent3">
                                  <a:lumMod val="50000"/>
                                </a:schemeClr>
                              </a:innerShdw>
                            </a:effectLst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pt-BR" sz="9600" b="1" cap="none" spc="0" dirty="0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</mc:Choice>
          <mc:Fallback xmlns="">
            <p:sp>
              <p:nvSpPr>
                <p:cNvPr id="24" name="Retângulo 23">
                  <a:extLst>
                    <a:ext uri="{FF2B5EF4-FFF2-40B4-BE49-F238E27FC236}">
                      <a16:creationId xmlns:a16="http://schemas.microsoft.com/office/drawing/2014/main" id="{2B59B8B1-5043-4058-B06C-DE55489224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951" y="2110085"/>
                  <a:ext cx="1236236" cy="15696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Seta: para Baixo 24">
              <a:extLst>
                <a:ext uri="{FF2B5EF4-FFF2-40B4-BE49-F238E27FC236}">
                  <a16:creationId xmlns:a16="http://schemas.microsoft.com/office/drawing/2014/main" id="{6E4FEDEA-E777-4803-B5F4-1EE6AE162C37}"/>
                </a:ext>
              </a:extLst>
            </p:cNvPr>
            <p:cNvSpPr/>
            <p:nvPr/>
          </p:nvSpPr>
          <p:spPr>
            <a:xfrm>
              <a:off x="5233244" y="3039502"/>
              <a:ext cx="466725" cy="504825"/>
            </a:xfrm>
            <a:prstGeom prst="downArrow">
              <a:avLst/>
            </a:prstGeom>
            <a:noFill/>
            <a:ln w="76200">
              <a:solidFill>
                <a:srgbClr val="FF65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6CAE61A3-F728-4AC8-861C-9D573A04F13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25" y="1109216"/>
            <a:ext cx="5093962" cy="292506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5D880D90-51D1-48FA-9AAB-FA7D71C95D7C}"/>
              </a:ext>
            </a:extLst>
          </p:cNvPr>
          <p:cNvSpPr/>
          <p:nvPr/>
        </p:nvSpPr>
        <p:spPr>
          <a:xfrm>
            <a:off x="4005470" y="1838739"/>
            <a:ext cx="1610139" cy="1632226"/>
          </a:xfrm>
          <a:custGeom>
            <a:avLst/>
            <a:gdLst>
              <a:gd name="connsiteX0" fmla="*/ 0 w 1610139"/>
              <a:gd name="connsiteY0" fmla="*/ 0 h 1632226"/>
              <a:gd name="connsiteX1" fmla="*/ 129208 w 1610139"/>
              <a:gd name="connsiteY1" fmla="*/ 695739 h 1632226"/>
              <a:gd name="connsiteX2" fmla="*/ 298173 w 1610139"/>
              <a:gd name="connsiteY2" fmla="*/ 1232452 h 1632226"/>
              <a:gd name="connsiteX3" fmla="*/ 566530 w 1610139"/>
              <a:gd name="connsiteY3" fmla="*/ 1470991 h 1632226"/>
              <a:gd name="connsiteX4" fmla="*/ 1341782 w 1610139"/>
              <a:gd name="connsiteY4" fmla="*/ 1610139 h 1632226"/>
              <a:gd name="connsiteX5" fmla="*/ 1610139 w 1610139"/>
              <a:gd name="connsiteY5" fmla="*/ 1630018 h 163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0139" h="1632226">
                <a:moveTo>
                  <a:pt x="0" y="0"/>
                </a:moveTo>
                <a:cubicBezTo>
                  <a:pt x="39756" y="245165"/>
                  <a:pt x="79513" y="490330"/>
                  <a:pt x="129208" y="695739"/>
                </a:cubicBezTo>
                <a:cubicBezTo>
                  <a:pt x="178903" y="901148"/>
                  <a:pt x="225286" y="1103243"/>
                  <a:pt x="298173" y="1232452"/>
                </a:cubicBezTo>
                <a:cubicBezTo>
                  <a:pt x="371060" y="1361661"/>
                  <a:pt x="392595" y="1408043"/>
                  <a:pt x="566530" y="1470991"/>
                </a:cubicBezTo>
                <a:cubicBezTo>
                  <a:pt x="740465" y="1533939"/>
                  <a:pt x="1167847" y="1583635"/>
                  <a:pt x="1341782" y="1610139"/>
                </a:cubicBezTo>
                <a:cubicBezTo>
                  <a:pt x="1515717" y="1636644"/>
                  <a:pt x="1562928" y="1633331"/>
                  <a:pt x="1610139" y="1630018"/>
                </a:cubicBezTo>
              </a:path>
            </a:pathLst>
          </a:custGeom>
          <a:noFill/>
          <a:ln w="12700">
            <a:solidFill>
              <a:srgbClr val="FF65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98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B5BF7E9-4519-472E-8B72-01937BD462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2" y="287973"/>
            <a:ext cx="4429125" cy="21863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CEBFC01-3BE7-4F05-BF01-C4B3858A5FF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2" y="2754947"/>
            <a:ext cx="4429125" cy="21863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423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28974-DAAB-4819-AC6D-847A793B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de 3 Objetivo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636CBCA-C857-48B9-8B9A-577907DDCA05}"/>
              </a:ext>
            </a:extLst>
          </p:cNvPr>
          <p:cNvGrpSpPr/>
          <p:nvPr/>
        </p:nvGrpSpPr>
        <p:grpSpPr>
          <a:xfrm>
            <a:off x="967366" y="1041961"/>
            <a:ext cx="1208517" cy="1215464"/>
            <a:chOff x="867832" y="1690454"/>
            <a:chExt cx="1208517" cy="1215464"/>
          </a:xfrm>
        </p:grpSpPr>
        <p:grpSp>
          <p:nvGrpSpPr>
            <p:cNvPr id="14" name="Google Shape;13876;p77">
              <a:extLst>
                <a:ext uri="{FF2B5EF4-FFF2-40B4-BE49-F238E27FC236}">
                  <a16:creationId xmlns:a16="http://schemas.microsoft.com/office/drawing/2014/main" id="{505B9D39-94A8-4995-8CF1-94D151AA3E0E}"/>
                </a:ext>
              </a:extLst>
            </p:cNvPr>
            <p:cNvGrpSpPr/>
            <p:nvPr/>
          </p:nvGrpSpPr>
          <p:grpSpPr>
            <a:xfrm>
              <a:off x="867832" y="1690454"/>
              <a:ext cx="1103843" cy="972577"/>
              <a:chOff x="-62518200" y="2692475"/>
              <a:chExt cx="318225" cy="2891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6" name="Google Shape;13877;p77">
                <a:extLst>
                  <a:ext uri="{FF2B5EF4-FFF2-40B4-BE49-F238E27FC236}">
                    <a16:creationId xmlns:a16="http://schemas.microsoft.com/office/drawing/2014/main" id="{47670E98-4BD9-4D72-9858-9B16157968FF}"/>
                  </a:ext>
                </a:extLst>
              </p:cNvPr>
              <p:cNvSpPr/>
              <p:nvPr/>
            </p:nvSpPr>
            <p:spPr>
              <a:xfrm>
                <a:off x="-62518200" y="2692475"/>
                <a:ext cx="318225" cy="289100"/>
              </a:xfrm>
              <a:custGeom>
                <a:avLst/>
                <a:gdLst/>
                <a:ahLst/>
                <a:cxnLst/>
                <a:rect l="l" t="t" r="r" b="b"/>
                <a:pathLst>
                  <a:path w="12729" h="11564" extrusionOk="0">
                    <a:moveTo>
                      <a:pt x="3750" y="851"/>
                    </a:moveTo>
                    <a:cubicBezTo>
                      <a:pt x="5420" y="851"/>
                      <a:pt x="6617" y="1513"/>
                      <a:pt x="6617" y="2112"/>
                    </a:cubicBezTo>
                    <a:cubicBezTo>
                      <a:pt x="6617" y="2679"/>
                      <a:pt x="5420" y="3309"/>
                      <a:pt x="3750" y="3309"/>
                    </a:cubicBezTo>
                    <a:cubicBezTo>
                      <a:pt x="2206" y="3309"/>
                      <a:pt x="851" y="2679"/>
                      <a:pt x="851" y="2112"/>
                    </a:cubicBezTo>
                    <a:cubicBezTo>
                      <a:pt x="851" y="1481"/>
                      <a:pt x="2112" y="851"/>
                      <a:pt x="3750" y="851"/>
                    </a:cubicBezTo>
                    <a:close/>
                    <a:moveTo>
                      <a:pt x="6617" y="3403"/>
                    </a:moveTo>
                    <a:lnTo>
                      <a:pt x="6617" y="3781"/>
                    </a:lnTo>
                    <a:cubicBezTo>
                      <a:pt x="5829" y="4222"/>
                      <a:pt x="5199" y="4884"/>
                      <a:pt x="4821" y="5672"/>
                    </a:cubicBezTo>
                    <a:cubicBezTo>
                      <a:pt x="4475" y="5766"/>
                      <a:pt x="4096" y="5766"/>
                      <a:pt x="3750" y="5766"/>
                    </a:cubicBezTo>
                    <a:cubicBezTo>
                      <a:pt x="2206" y="5766"/>
                      <a:pt x="851" y="5136"/>
                      <a:pt x="851" y="4506"/>
                    </a:cubicBezTo>
                    <a:lnTo>
                      <a:pt x="851" y="3403"/>
                    </a:lnTo>
                    <a:cubicBezTo>
                      <a:pt x="1639" y="3939"/>
                      <a:pt x="2742" y="4159"/>
                      <a:pt x="3750" y="4159"/>
                    </a:cubicBezTo>
                    <a:cubicBezTo>
                      <a:pt x="4727" y="4159"/>
                      <a:pt x="5829" y="3939"/>
                      <a:pt x="6617" y="3403"/>
                    </a:cubicBezTo>
                    <a:close/>
                    <a:moveTo>
                      <a:pt x="883" y="5913"/>
                    </a:moveTo>
                    <a:cubicBezTo>
                      <a:pt x="1396" y="6254"/>
                      <a:pt x="2361" y="6617"/>
                      <a:pt x="3750" y="6617"/>
                    </a:cubicBezTo>
                    <a:cubicBezTo>
                      <a:pt x="4033" y="6617"/>
                      <a:pt x="4254" y="6617"/>
                      <a:pt x="4538" y="6585"/>
                    </a:cubicBezTo>
                    <a:lnTo>
                      <a:pt x="4538" y="6585"/>
                    </a:lnTo>
                    <a:cubicBezTo>
                      <a:pt x="4475" y="6869"/>
                      <a:pt x="4475" y="7184"/>
                      <a:pt x="4475" y="7467"/>
                    </a:cubicBezTo>
                    <a:cubicBezTo>
                      <a:pt x="4475" y="7719"/>
                      <a:pt x="4506" y="7971"/>
                      <a:pt x="4538" y="8255"/>
                    </a:cubicBezTo>
                    <a:cubicBezTo>
                      <a:pt x="4317" y="8287"/>
                      <a:pt x="4033" y="8287"/>
                      <a:pt x="3781" y="8287"/>
                    </a:cubicBezTo>
                    <a:cubicBezTo>
                      <a:pt x="2269" y="8287"/>
                      <a:pt x="883" y="7656"/>
                      <a:pt x="883" y="7026"/>
                    </a:cubicBezTo>
                    <a:lnTo>
                      <a:pt x="883" y="5913"/>
                    </a:lnTo>
                    <a:close/>
                    <a:moveTo>
                      <a:pt x="851" y="8350"/>
                    </a:moveTo>
                    <a:cubicBezTo>
                      <a:pt x="1639" y="8917"/>
                      <a:pt x="2773" y="9106"/>
                      <a:pt x="3750" y="9106"/>
                    </a:cubicBezTo>
                    <a:cubicBezTo>
                      <a:pt x="4096" y="9106"/>
                      <a:pt x="4412" y="9074"/>
                      <a:pt x="4727" y="9043"/>
                    </a:cubicBezTo>
                    <a:cubicBezTo>
                      <a:pt x="4979" y="9547"/>
                      <a:pt x="5294" y="10019"/>
                      <a:pt x="5672" y="10397"/>
                    </a:cubicBezTo>
                    <a:cubicBezTo>
                      <a:pt x="5136" y="10649"/>
                      <a:pt x="4475" y="10775"/>
                      <a:pt x="3750" y="10775"/>
                    </a:cubicBezTo>
                    <a:cubicBezTo>
                      <a:pt x="2112" y="10775"/>
                      <a:pt x="851" y="10082"/>
                      <a:pt x="851" y="9547"/>
                    </a:cubicBezTo>
                    <a:lnTo>
                      <a:pt x="851" y="8350"/>
                    </a:lnTo>
                    <a:close/>
                    <a:moveTo>
                      <a:pt x="8570" y="4159"/>
                    </a:moveTo>
                    <a:cubicBezTo>
                      <a:pt x="10366" y="4159"/>
                      <a:pt x="11878" y="5640"/>
                      <a:pt x="11878" y="7467"/>
                    </a:cubicBezTo>
                    <a:cubicBezTo>
                      <a:pt x="11878" y="9263"/>
                      <a:pt x="10366" y="10775"/>
                      <a:pt x="8570" y="10775"/>
                    </a:cubicBezTo>
                    <a:cubicBezTo>
                      <a:pt x="6743" y="10775"/>
                      <a:pt x="5262" y="9263"/>
                      <a:pt x="5262" y="7467"/>
                    </a:cubicBezTo>
                    <a:cubicBezTo>
                      <a:pt x="5262" y="5609"/>
                      <a:pt x="6743" y="4159"/>
                      <a:pt x="8570" y="4159"/>
                    </a:cubicBezTo>
                    <a:close/>
                    <a:moveTo>
                      <a:pt x="3781" y="1"/>
                    </a:moveTo>
                    <a:cubicBezTo>
                      <a:pt x="1797" y="1"/>
                      <a:pt x="64" y="851"/>
                      <a:pt x="64" y="2112"/>
                    </a:cubicBezTo>
                    <a:lnTo>
                      <a:pt x="64" y="9547"/>
                    </a:lnTo>
                    <a:cubicBezTo>
                      <a:pt x="1" y="10082"/>
                      <a:pt x="442" y="10649"/>
                      <a:pt x="1230" y="11027"/>
                    </a:cubicBezTo>
                    <a:cubicBezTo>
                      <a:pt x="1891" y="11405"/>
                      <a:pt x="2805" y="11563"/>
                      <a:pt x="3750" y="11563"/>
                    </a:cubicBezTo>
                    <a:cubicBezTo>
                      <a:pt x="4790" y="11563"/>
                      <a:pt x="5735" y="11311"/>
                      <a:pt x="6428" y="10964"/>
                    </a:cubicBezTo>
                    <a:cubicBezTo>
                      <a:pt x="7058" y="11342"/>
                      <a:pt x="7814" y="11563"/>
                      <a:pt x="8602" y="11563"/>
                    </a:cubicBezTo>
                    <a:cubicBezTo>
                      <a:pt x="10870" y="11563"/>
                      <a:pt x="12729" y="9704"/>
                      <a:pt x="12729" y="7404"/>
                    </a:cubicBezTo>
                    <a:cubicBezTo>
                      <a:pt x="12729" y="5136"/>
                      <a:pt x="10870" y="3277"/>
                      <a:pt x="8602" y="3277"/>
                    </a:cubicBezTo>
                    <a:cubicBezTo>
                      <a:pt x="8192" y="3277"/>
                      <a:pt x="7846" y="3309"/>
                      <a:pt x="7499" y="3435"/>
                    </a:cubicBezTo>
                    <a:lnTo>
                      <a:pt x="7499" y="2049"/>
                    </a:lnTo>
                    <a:cubicBezTo>
                      <a:pt x="7499" y="1481"/>
                      <a:pt x="7058" y="914"/>
                      <a:pt x="6302" y="536"/>
                    </a:cubicBezTo>
                    <a:cubicBezTo>
                      <a:pt x="5640" y="158"/>
                      <a:pt x="4727" y="1"/>
                      <a:pt x="3781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13878;p77">
                <a:extLst>
                  <a:ext uri="{FF2B5EF4-FFF2-40B4-BE49-F238E27FC236}">
                    <a16:creationId xmlns:a16="http://schemas.microsoft.com/office/drawing/2014/main" id="{7DF5E058-BEC5-47A6-BF1A-BCD9F300E9B3}"/>
                  </a:ext>
                </a:extLst>
              </p:cNvPr>
              <p:cNvSpPr/>
              <p:nvPr/>
            </p:nvSpPr>
            <p:spPr>
              <a:xfrm>
                <a:off x="-62335475" y="2804325"/>
                <a:ext cx="62250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61" extrusionOk="0">
                    <a:moveTo>
                      <a:pt x="1261" y="0"/>
                    </a:moveTo>
                    <a:cubicBezTo>
                      <a:pt x="1009" y="0"/>
                      <a:pt x="820" y="189"/>
                      <a:pt x="820" y="410"/>
                    </a:cubicBezTo>
                    <a:lnTo>
                      <a:pt x="820" y="694"/>
                    </a:lnTo>
                    <a:cubicBezTo>
                      <a:pt x="348" y="851"/>
                      <a:pt x="1" y="1324"/>
                      <a:pt x="1" y="1891"/>
                    </a:cubicBezTo>
                    <a:cubicBezTo>
                      <a:pt x="1" y="2552"/>
                      <a:pt x="537" y="2930"/>
                      <a:pt x="978" y="3245"/>
                    </a:cubicBezTo>
                    <a:cubicBezTo>
                      <a:pt x="1293" y="3497"/>
                      <a:pt x="1639" y="3718"/>
                      <a:pt x="1639" y="3970"/>
                    </a:cubicBezTo>
                    <a:cubicBezTo>
                      <a:pt x="1671" y="4254"/>
                      <a:pt x="1482" y="4411"/>
                      <a:pt x="1261" y="4411"/>
                    </a:cubicBezTo>
                    <a:cubicBezTo>
                      <a:pt x="1009" y="4411"/>
                      <a:pt x="820" y="4191"/>
                      <a:pt x="820" y="3970"/>
                    </a:cubicBezTo>
                    <a:cubicBezTo>
                      <a:pt x="820" y="3718"/>
                      <a:pt x="631" y="3529"/>
                      <a:pt x="411" y="3529"/>
                    </a:cubicBezTo>
                    <a:cubicBezTo>
                      <a:pt x="190" y="3529"/>
                      <a:pt x="1" y="3718"/>
                      <a:pt x="1" y="3970"/>
                    </a:cubicBezTo>
                    <a:cubicBezTo>
                      <a:pt x="1" y="4506"/>
                      <a:pt x="348" y="4947"/>
                      <a:pt x="820" y="5136"/>
                    </a:cubicBezTo>
                    <a:lnTo>
                      <a:pt x="820" y="5419"/>
                    </a:lnTo>
                    <a:cubicBezTo>
                      <a:pt x="820" y="5671"/>
                      <a:pt x="1009" y="5860"/>
                      <a:pt x="1261" y="5860"/>
                    </a:cubicBezTo>
                    <a:cubicBezTo>
                      <a:pt x="1482" y="5860"/>
                      <a:pt x="1639" y="5671"/>
                      <a:pt x="1639" y="5419"/>
                    </a:cubicBezTo>
                    <a:lnTo>
                      <a:pt x="1639" y="5136"/>
                    </a:lnTo>
                    <a:cubicBezTo>
                      <a:pt x="2112" y="4978"/>
                      <a:pt x="2458" y="4506"/>
                      <a:pt x="2458" y="3970"/>
                    </a:cubicBezTo>
                    <a:cubicBezTo>
                      <a:pt x="2458" y="3308"/>
                      <a:pt x="1923" y="2899"/>
                      <a:pt x="1482" y="2584"/>
                    </a:cubicBezTo>
                    <a:cubicBezTo>
                      <a:pt x="1167" y="2363"/>
                      <a:pt x="820" y="2111"/>
                      <a:pt x="820" y="1891"/>
                    </a:cubicBezTo>
                    <a:cubicBezTo>
                      <a:pt x="820" y="1639"/>
                      <a:pt x="1009" y="1450"/>
                      <a:pt x="1261" y="1450"/>
                    </a:cubicBezTo>
                    <a:cubicBezTo>
                      <a:pt x="1482" y="1450"/>
                      <a:pt x="1639" y="1639"/>
                      <a:pt x="1639" y="1891"/>
                    </a:cubicBezTo>
                    <a:cubicBezTo>
                      <a:pt x="1639" y="2111"/>
                      <a:pt x="1860" y="2300"/>
                      <a:pt x="2049" y="2300"/>
                    </a:cubicBezTo>
                    <a:cubicBezTo>
                      <a:pt x="2269" y="2300"/>
                      <a:pt x="2490" y="2111"/>
                      <a:pt x="2490" y="1891"/>
                    </a:cubicBezTo>
                    <a:cubicBezTo>
                      <a:pt x="2490" y="1324"/>
                      <a:pt x="2112" y="883"/>
                      <a:pt x="1639" y="694"/>
                    </a:cubicBezTo>
                    <a:lnTo>
                      <a:pt x="1639" y="410"/>
                    </a:lnTo>
                    <a:cubicBezTo>
                      <a:pt x="1639" y="189"/>
                      <a:pt x="1450" y="0"/>
                      <a:pt x="1261" y="0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Seta: para Baixo 14">
              <a:extLst>
                <a:ext uri="{FF2B5EF4-FFF2-40B4-BE49-F238E27FC236}">
                  <a16:creationId xmlns:a16="http://schemas.microsoft.com/office/drawing/2014/main" id="{938F8081-D6DA-41EC-894E-7F80DB28BCEC}"/>
                </a:ext>
              </a:extLst>
            </p:cNvPr>
            <p:cNvSpPr/>
            <p:nvPr/>
          </p:nvSpPr>
          <p:spPr>
            <a:xfrm>
              <a:off x="1609624" y="2401093"/>
              <a:ext cx="466725" cy="504825"/>
            </a:xfrm>
            <a:prstGeom prst="downArrow">
              <a:avLst/>
            </a:prstGeom>
            <a:noFill/>
            <a:ln w="76200">
              <a:solidFill>
                <a:srgbClr val="FF65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2F00218-FDB4-4527-B9C6-480B0B1EE082}"/>
              </a:ext>
            </a:extLst>
          </p:cNvPr>
          <p:cNvGrpSpPr/>
          <p:nvPr/>
        </p:nvGrpSpPr>
        <p:grpSpPr>
          <a:xfrm>
            <a:off x="894199" y="3646321"/>
            <a:ext cx="1228725" cy="1158851"/>
            <a:chOff x="904773" y="3039502"/>
            <a:chExt cx="1228725" cy="1158851"/>
          </a:xfrm>
        </p:grpSpPr>
        <p:sp>
          <p:nvSpPr>
            <p:cNvPr id="8" name="Google Shape;13514;p76">
              <a:extLst>
                <a:ext uri="{FF2B5EF4-FFF2-40B4-BE49-F238E27FC236}">
                  <a16:creationId xmlns:a16="http://schemas.microsoft.com/office/drawing/2014/main" id="{28A65588-10D8-4FB2-9E1E-F969C62C25EF}"/>
                </a:ext>
              </a:extLst>
            </p:cNvPr>
            <p:cNvSpPr/>
            <p:nvPr/>
          </p:nvSpPr>
          <p:spPr>
            <a:xfrm>
              <a:off x="904773" y="3039502"/>
              <a:ext cx="1228725" cy="1158851"/>
            </a:xfrm>
            <a:custGeom>
              <a:avLst/>
              <a:gdLst/>
              <a:ahLst/>
              <a:cxnLst/>
              <a:rect l="l" t="t" r="r" b="b"/>
              <a:pathLst>
                <a:path w="12729" h="12650" extrusionOk="0">
                  <a:moveTo>
                    <a:pt x="9326" y="1000"/>
                  </a:moveTo>
                  <a:lnTo>
                    <a:pt x="11657" y="3332"/>
                  </a:lnTo>
                  <a:lnTo>
                    <a:pt x="3403" y="11617"/>
                  </a:lnTo>
                  <a:lnTo>
                    <a:pt x="1072" y="9286"/>
                  </a:lnTo>
                  <a:lnTo>
                    <a:pt x="2521" y="7837"/>
                  </a:lnTo>
                  <a:lnTo>
                    <a:pt x="3403" y="8688"/>
                  </a:lnTo>
                  <a:cubicBezTo>
                    <a:pt x="3482" y="8766"/>
                    <a:pt x="3584" y="8806"/>
                    <a:pt x="3686" y="8806"/>
                  </a:cubicBezTo>
                  <a:cubicBezTo>
                    <a:pt x="3789" y="8806"/>
                    <a:pt x="3891" y="8766"/>
                    <a:pt x="3970" y="8688"/>
                  </a:cubicBezTo>
                  <a:cubicBezTo>
                    <a:pt x="4128" y="8530"/>
                    <a:pt x="4128" y="8278"/>
                    <a:pt x="3970" y="8089"/>
                  </a:cubicBezTo>
                  <a:lnTo>
                    <a:pt x="3119" y="7238"/>
                  </a:lnTo>
                  <a:lnTo>
                    <a:pt x="4191" y="6167"/>
                  </a:lnTo>
                  <a:lnTo>
                    <a:pt x="5041" y="7049"/>
                  </a:lnTo>
                  <a:cubicBezTo>
                    <a:pt x="5120" y="7128"/>
                    <a:pt x="5230" y="7167"/>
                    <a:pt x="5340" y="7167"/>
                  </a:cubicBezTo>
                  <a:cubicBezTo>
                    <a:pt x="5451" y="7167"/>
                    <a:pt x="5561" y="7128"/>
                    <a:pt x="5640" y="7049"/>
                  </a:cubicBezTo>
                  <a:cubicBezTo>
                    <a:pt x="5797" y="6892"/>
                    <a:pt x="5797" y="6608"/>
                    <a:pt x="5640" y="6451"/>
                  </a:cubicBezTo>
                  <a:lnTo>
                    <a:pt x="4758" y="5600"/>
                  </a:lnTo>
                  <a:lnTo>
                    <a:pt x="5829" y="4529"/>
                  </a:lnTo>
                  <a:lnTo>
                    <a:pt x="6711" y="5380"/>
                  </a:lnTo>
                  <a:cubicBezTo>
                    <a:pt x="6790" y="5458"/>
                    <a:pt x="6892" y="5498"/>
                    <a:pt x="6994" y="5498"/>
                  </a:cubicBezTo>
                  <a:cubicBezTo>
                    <a:pt x="7097" y="5498"/>
                    <a:pt x="7199" y="5458"/>
                    <a:pt x="7278" y="5380"/>
                  </a:cubicBezTo>
                  <a:cubicBezTo>
                    <a:pt x="7436" y="5222"/>
                    <a:pt x="7436" y="4970"/>
                    <a:pt x="7278" y="4812"/>
                  </a:cubicBezTo>
                  <a:lnTo>
                    <a:pt x="6427" y="3930"/>
                  </a:lnTo>
                  <a:lnTo>
                    <a:pt x="7499" y="2859"/>
                  </a:lnTo>
                  <a:lnTo>
                    <a:pt x="8349" y="3741"/>
                  </a:lnTo>
                  <a:cubicBezTo>
                    <a:pt x="8428" y="3820"/>
                    <a:pt x="8538" y="3859"/>
                    <a:pt x="8648" y="3859"/>
                  </a:cubicBezTo>
                  <a:cubicBezTo>
                    <a:pt x="8759" y="3859"/>
                    <a:pt x="8869" y="3820"/>
                    <a:pt x="8948" y="3741"/>
                  </a:cubicBezTo>
                  <a:cubicBezTo>
                    <a:pt x="9105" y="3584"/>
                    <a:pt x="9105" y="3300"/>
                    <a:pt x="8948" y="3143"/>
                  </a:cubicBezTo>
                  <a:lnTo>
                    <a:pt x="8066" y="2292"/>
                  </a:lnTo>
                  <a:lnTo>
                    <a:pt x="9326" y="1000"/>
                  </a:lnTo>
                  <a:close/>
                  <a:moveTo>
                    <a:pt x="9357" y="0"/>
                  </a:moveTo>
                  <a:cubicBezTo>
                    <a:pt x="9255" y="0"/>
                    <a:pt x="9153" y="39"/>
                    <a:pt x="9074" y="118"/>
                  </a:cubicBezTo>
                  <a:lnTo>
                    <a:pt x="7247" y="1914"/>
                  </a:lnTo>
                  <a:lnTo>
                    <a:pt x="7120" y="2040"/>
                  </a:lnTo>
                  <a:lnTo>
                    <a:pt x="5608" y="3584"/>
                  </a:lnTo>
                  <a:lnTo>
                    <a:pt x="5482" y="3678"/>
                  </a:lnTo>
                  <a:lnTo>
                    <a:pt x="3938" y="5222"/>
                  </a:lnTo>
                  <a:lnTo>
                    <a:pt x="3812" y="5348"/>
                  </a:lnTo>
                  <a:lnTo>
                    <a:pt x="2300" y="6892"/>
                  </a:lnTo>
                  <a:lnTo>
                    <a:pt x="2174" y="7018"/>
                  </a:lnTo>
                  <a:lnTo>
                    <a:pt x="158" y="9003"/>
                  </a:lnTo>
                  <a:cubicBezTo>
                    <a:pt x="0" y="9160"/>
                    <a:pt x="0" y="9444"/>
                    <a:pt x="158" y="9601"/>
                  </a:cubicBezTo>
                  <a:lnTo>
                    <a:pt x="3088" y="12531"/>
                  </a:lnTo>
                  <a:cubicBezTo>
                    <a:pt x="3167" y="12610"/>
                    <a:pt x="3269" y="12649"/>
                    <a:pt x="3371" y="12649"/>
                  </a:cubicBezTo>
                  <a:cubicBezTo>
                    <a:pt x="3474" y="12649"/>
                    <a:pt x="3576" y="12610"/>
                    <a:pt x="3655" y="12531"/>
                  </a:cubicBezTo>
                  <a:lnTo>
                    <a:pt x="12539" y="3647"/>
                  </a:lnTo>
                  <a:cubicBezTo>
                    <a:pt x="12728" y="3458"/>
                    <a:pt x="12728" y="3174"/>
                    <a:pt x="12571" y="3017"/>
                  </a:cubicBezTo>
                  <a:lnTo>
                    <a:pt x="9641" y="118"/>
                  </a:lnTo>
                  <a:cubicBezTo>
                    <a:pt x="9562" y="39"/>
                    <a:pt x="9460" y="0"/>
                    <a:pt x="93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Seta: para Baixo 22">
              <a:extLst>
                <a:ext uri="{FF2B5EF4-FFF2-40B4-BE49-F238E27FC236}">
                  <a16:creationId xmlns:a16="http://schemas.microsoft.com/office/drawing/2014/main" id="{0C8F8152-4F9D-42DD-8366-DDE3700867BB}"/>
                </a:ext>
              </a:extLst>
            </p:cNvPr>
            <p:cNvSpPr/>
            <p:nvPr/>
          </p:nvSpPr>
          <p:spPr>
            <a:xfrm>
              <a:off x="1571625" y="3693528"/>
              <a:ext cx="466725" cy="504825"/>
            </a:xfrm>
            <a:prstGeom prst="downArrow">
              <a:avLst/>
            </a:prstGeom>
            <a:noFill/>
            <a:ln w="76200">
              <a:solidFill>
                <a:srgbClr val="FF65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822EFC6-580D-4421-A237-C6E207DA6D76}"/>
              </a:ext>
            </a:extLst>
          </p:cNvPr>
          <p:cNvGrpSpPr/>
          <p:nvPr/>
        </p:nvGrpSpPr>
        <p:grpSpPr>
          <a:xfrm>
            <a:off x="942933" y="1940347"/>
            <a:ext cx="1236236" cy="1569660"/>
            <a:chOff x="4748951" y="2110085"/>
            <a:chExt cx="1236236" cy="15696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>
                  <a:extLst>
                    <a:ext uri="{FF2B5EF4-FFF2-40B4-BE49-F238E27FC236}">
                      <a16:creationId xmlns:a16="http://schemas.microsoft.com/office/drawing/2014/main" id="{2B59B8B1-5043-4058-B06C-DE554892241A}"/>
                    </a:ext>
                  </a:extLst>
                </p:cNvPr>
                <p:cNvSpPr/>
                <p:nvPr/>
              </p:nvSpPr>
              <p:spPr>
                <a:xfrm>
                  <a:off x="4748951" y="2110085"/>
                  <a:ext cx="1236236" cy="156966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9600" b="1">
                            <a:ln w="1270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prstDash val="solid"/>
                            </a:ln>
                            <a:pattFill prst="narHorz">
                              <a:fgClr>
                                <a:schemeClr val="accent3"/>
                              </a:fgClr>
                              <a:bgClr>
                                <a:schemeClr val="accent3">
                                  <a:lumMod val="40000"/>
                                  <a:lumOff val="60000"/>
                                </a:schemeClr>
                              </a:bgClr>
                            </a:pattFill>
                            <a:effectLst>
                              <a:innerShdw blurRad="177800">
                                <a:schemeClr val="accent3">
                                  <a:lumMod val="50000"/>
                                </a:schemeClr>
                              </a:innerShdw>
                            </a:effectLst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pt-BR" sz="9600" b="1" cap="none" spc="0" dirty="0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</mc:Choice>
          <mc:Fallback xmlns="">
            <p:sp>
              <p:nvSpPr>
                <p:cNvPr id="24" name="Retângulo 23">
                  <a:extLst>
                    <a:ext uri="{FF2B5EF4-FFF2-40B4-BE49-F238E27FC236}">
                      <a16:creationId xmlns:a16="http://schemas.microsoft.com/office/drawing/2014/main" id="{2B59B8B1-5043-4058-B06C-DE55489224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951" y="2110085"/>
                  <a:ext cx="1236236" cy="15696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Seta: para Baixo 24">
              <a:extLst>
                <a:ext uri="{FF2B5EF4-FFF2-40B4-BE49-F238E27FC236}">
                  <a16:creationId xmlns:a16="http://schemas.microsoft.com/office/drawing/2014/main" id="{6E4FEDEA-E777-4803-B5F4-1EE6AE162C37}"/>
                </a:ext>
              </a:extLst>
            </p:cNvPr>
            <p:cNvSpPr/>
            <p:nvPr/>
          </p:nvSpPr>
          <p:spPr>
            <a:xfrm>
              <a:off x="5233244" y="3039502"/>
              <a:ext cx="466725" cy="504825"/>
            </a:xfrm>
            <a:prstGeom prst="downArrow">
              <a:avLst/>
            </a:prstGeom>
            <a:noFill/>
            <a:ln w="76200">
              <a:solidFill>
                <a:srgbClr val="FF65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D703D2DB-C6AF-4CF5-9098-688CA88DC7D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24" y="1499674"/>
            <a:ext cx="4753610" cy="23336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34539026-2071-44DA-8A79-C333C360BE5C}"/>
              </a:ext>
            </a:extLst>
          </p:cNvPr>
          <p:cNvGrpSpPr/>
          <p:nvPr/>
        </p:nvGrpSpPr>
        <p:grpSpPr>
          <a:xfrm>
            <a:off x="4114800" y="2693504"/>
            <a:ext cx="3896139" cy="795131"/>
            <a:chOff x="4114800" y="2693504"/>
            <a:chExt cx="3896139" cy="795131"/>
          </a:xfrm>
          <a:noFill/>
        </p:grpSpPr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CC42FCA3-B7D2-428F-A287-9844C4D4DC6E}"/>
                </a:ext>
              </a:extLst>
            </p:cNvPr>
            <p:cNvSpPr/>
            <p:nvPr/>
          </p:nvSpPr>
          <p:spPr>
            <a:xfrm>
              <a:off x="7603435" y="3041374"/>
              <a:ext cx="407504" cy="447261"/>
            </a:xfrm>
            <a:custGeom>
              <a:avLst/>
              <a:gdLst>
                <a:gd name="connsiteX0" fmla="*/ 0 w 407504"/>
                <a:gd name="connsiteY0" fmla="*/ 0 h 447261"/>
                <a:gd name="connsiteX1" fmla="*/ 49695 w 407504"/>
                <a:gd name="connsiteY1" fmla="*/ 298174 h 447261"/>
                <a:gd name="connsiteX2" fmla="*/ 218661 w 407504"/>
                <a:gd name="connsiteY2" fmla="*/ 417443 h 447261"/>
                <a:gd name="connsiteX3" fmla="*/ 407504 w 407504"/>
                <a:gd name="connsiteY3" fmla="*/ 447261 h 44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504" h="447261">
                  <a:moveTo>
                    <a:pt x="0" y="0"/>
                  </a:moveTo>
                  <a:cubicBezTo>
                    <a:pt x="6625" y="114300"/>
                    <a:pt x="13251" y="228600"/>
                    <a:pt x="49695" y="298174"/>
                  </a:cubicBezTo>
                  <a:cubicBezTo>
                    <a:pt x="86139" y="367748"/>
                    <a:pt x="159026" y="392595"/>
                    <a:pt x="218661" y="417443"/>
                  </a:cubicBezTo>
                  <a:cubicBezTo>
                    <a:pt x="278296" y="442291"/>
                    <a:pt x="341243" y="438978"/>
                    <a:pt x="407504" y="447261"/>
                  </a:cubicBezTo>
                </a:path>
              </a:pathLst>
            </a:custGeom>
            <a:grpFill/>
            <a:ln w="6350">
              <a:solidFill>
                <a:srgbClr val="FF6565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EEFE804D-C509-4457-8B02-AD5A88BED981}"/>
                </a:ext>
              </a:extLst>
            </p:cNvPr>
            <p:cNvSpPr/>
            <p:nvPr/>
          </p:nvSpPr>
          <p:spPr>
            <a:xfrm>
              <a:off x="5605670" y="2693504"/>
              <a:ext cx="586408" cy="775253"/>
            </a:xfrm>
            <a:custGeom>
              <a:avLst/>
              <a:gdLst>
                <a:gd name="connsiteX0" fmla="*/ 0 w 586408"/>
                <a:gd name="connsiteY0" fmla="*/ 0 h 775253"/>
                <a:gd name="connsiteX1" fmla="*/ 49695 w 586408"/>
                <a:gd name="connsiteY1" fmla="*/ 496957 h 775253"/>
                <a:gd name="connsiteX2" fmla="*/ 188843 w 586408"/>
                <a:gd name="connsiteY2" fmla="*/ 725557 h 775253"/>
                <a:gd name="connsiteX3" fmla="*/ 586408 w 586408"/>
                <a:gd name="connsiteY3" fmla="*/ 775253 h 7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408" h="775253">
                  <a:moveTo>
                    <a:pt x="0" y="0"/>
                  </a:moveTo>
                  <a:cubicBezTo>
                    <a:pt x="9110" y="188015"/>
                    <a:pt x="18221" y="376031"/>
                    <a:pt x="49695" y="496957"/>
                  </a:cubicBezTo>
                  <a:cubicBezTo>
                    <a:pt x="81169" y="617883"/>
                    <a:pt x="99391" y="679174"/>
                    <a:pt x="188843" y="725557"/>
                  </a:cubicBezTo>
                  <a:cubicBezTo>
                    <a:pt x="278295" y="771940"/>
                    <a:pt x="488673" y="773597"/>
                    <a:pt x="586408" y="775253"/>
                  </a:cubicBezTo>
                </a:path>
              </a:pathLst>
            </a:custGeom>
            <a:grpFill/>
            <a:ln w="6350">
              <a:solidFill>
                <a:srgbClr val="FF6565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287EDAA6-973B-491E-8903-7F332FCDE6D4}"/>
                </a:ext>
              </a:extLst>
            </p:cNvPr>
            <p:cNvSpPr/>
            <p:nvPr/>
          </p:nvSpPr>
          <p:spPr>
            <a:xfrm>
              <a:off x="4740965" y="2862470"/>
              <a:ext cx="447261" cy="626165"/>
            </a:xfrm>
            <a:custGeom>
              <a:avLst/>
              <a:gdLst>
                <a:gd name="connsiteX0" fmla="*/ 0 w 447261"/>
                <a:gd name="connsiteY0" fmla="*/ 0 h 626165"/>
                <a:gd name="connsiteX1" fmla="*/ 79513 w 447261"/>
                <a:gd name="connsiteY1" fmla="*/ 427382 h 626165"/>
                <a:gd name="connsiteX2" fmla="*/ 447261 w 447261"/>
                <a:gd name="connsiteY2" fmla="*/ 626165 h 62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61" h="626165">
                  <a:moveTo>
                    <a:pt x="0" y="0"/>
                  </a:moveTo>
                  <a:cubicBezTo>
                    <a:pt x="2485" y="161510"/>
                    <a:pt x="4970" y="323021"/>
                    <a:pt x="79513" y="427382"/>
                  </a:cubicBezTo>
                  <a:cubicBezTo>
                    <a:pt x="154056" y="531743"/>
                    <a:pt x="376031" y="583095"/>
                    <a:pt x="447261" y="626165"/>
                  </a:cubicBezTo>
                </a:path>
              </a:pathLst>
            </a:custGeom>
            <a:grpFill/>
            <a:ln w="6350">
              <a:solidFill>
                <a:srgbClr val="FF6565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2DCCBFAE-1F86-4279-8EBF-C1F46D2805F8}"/>
                </a:ext>
              </a:extLst>
            </p:cNvPr>
            <p:cNvSpPr/>
            <p:nvPr/>
          </p:nvSpPr>
          <p:spPr>
            <a:xfrm>
              <a:off x="4114800" y="3061252"/>
              <a:ext cx="208722" cy="427383"/>
            </a:xfrm>
            <a:custGeom>
              <a:avLst/>
              <a:gdLst>
                <a:gd name="connsiteX0" fmla="*/ 0 w 208722"/>
                <a:gd name="connsiteY0" fmla="*/ 0 h 427383"/>
                <a:gd name="connsiteX1" fmla="*/ 29817 w 208722"/>
                <a:gd name="connsiteY1" fmla="*/ 258418 h 427383"/>
                <a:gd name="connsiteX2" fmla="*/ 89452 w 208722"/>
                <a:gd name="connsiteY2" fmla="*/ 387626 h 427383"/>
                <a:gd name="connsiteX3" fmla="*/ 208722 w 208722"/>
                <a:gd name="connsiteY3" fmla="*/ 427383 h 42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722" h="427383">
                  <a:moveTo>
                    <a:pt x="0" y="0"/>
                  </a:moveTo>
                  <a:cubicBezTo>
                    <a:pt x="7454" y="96907"/>
                    <a:pt x="14908" y="193814"/>
                    <a:pt x="29817" y="258418"/>
                  </a:cubicBezTo>
                  <a:cubicBezTo>
                    <a:pt x="44726" y="323022"/>
                    <a:pt x="59634" y="359465"/>
                    <a:pt x="89452" y="387626"/>
                  </a:cubicBezTo>
                  <a:cubicBezTo>
                    <a:pt x="119270" y="415787"/>
                    <a:pt x="127552" y="366092"/>
                    <a:pt x="208722" y="427383"/>
                  </a:cubicBezTo>
                </a:path>
              </a:pathLst>
            </a:custGeom>
            <a:grpFill/>
            <a:ln w="6350">
              <a:solidFill>
                <a:srgbClr val="FF6565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9724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28974-DAAB-4819-AC6D-847A793B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de 3 Objetivo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636CBCA-C857-48B9-8B9A-577907DDCA05}"/>
              </a:ext>
            </a:extLst>
          </p:cNvPr>
          <p:cNvGrpSpPr/>
          <p:nvPr/>
        </p:nvGrpSpPr>
        <p:grpSpPr>
          <a:xfrm>
            <a:off x="967366" y="1041961"/>
            <a:ext cx="1208517" cy="1215464"/>
            <a:chOff x="867832" y="1690454"/>
            <a:chExt cx="1208517" cy="1215464"/>
          </a:xfrm>
        </p:grpSpPr>
        <p:grpSp>
          <p:nvGrpSpPr>
            <p:cNvPr id="14" name="Google Shape;13876;p77">
              <a:extLst>
                <a:ext uri="{FF2B5EF4-FFF2-40B4-BE49-F238E27FC236}">
                  <a16:creationId xmlns:a16="http://schemas.microsoft.com/office/drawing/2014/main" id="{505B9D39-94A8-4995-8CF1-94D151AA3E0E}"/>
                </a:ext>
              </a:extLst>
            </p:cNvPr>
            <p:cNvGrpSpPr/>
            <p:nvPr/>
          </p:nvGrpSpPr>
          <p:grpSpPr>
            <a:xfrm>
              <a:off x="867832" y="1690454"/>
              <a:ext cx="1103843" cy="972577"/>
              <a:chOff x="-62518200" y="2692475"/>
              <a:chExt cx="318225" cy="2891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6" name="Google Shape;13877;p77">
                <a:extLst>
                  <a:ext uri="{FF2B5EF4-FFF2-40B4-BE49-F238E27FC236}">
                    <a16:creationId xmlns:a16="http://schemas.microsoft.com/office/drawing/2014/main" id="{47670E98-4BD9-4D72-9858-9B16157968FF}"/>
                  </a:ext>
                </a:extLst>
              </p:cNvPr>
              <p:cNvSpPr/>
              <p:nvPr/>
            </p:nvSpPr>
            <p:spPr>
              <a:xfrm>
                <a:off x="-62518200" y="2692475"/>
                <a:ext cx="318225" cy="289100"/>
              </a:xfrm>
              <a:custGeom>
                <a:avLst/>
                <a:gdLst/>
                <a:ahLst/>
                <a:cxnLst/>
                <a:rect l="l" t="t" r="r" b="b"/>
                <a:pathLst>
                  <a:path w="12729" h="11564" extrusionOk="0">
                    <a:moveTo>
                      <a:pt x="3750" y="851"/>
                    </a:moveTo>
                    <a:cubicBezTo>
                      <a:pt x="5420" y="851"/>
                      <a:pt x="6617" y="1513"/>
                      <a:pt x="6617" y="2112"/>
                    </a:cubicBezTo>
                    <a:cubicBezTo>
                      <a:pt x="6617" y="2679"/>
                      <a:pt x="5420" y="3309"/>
                      <a:pt x="3750" y="3309"/>
                    </a:cubicBezTo>
                    <a:cubicBezTo>
                      <a:pt x="2206" y="3309"/>
                      <a:pt x="851" y="2679"/>
                      <a:pt x="851" y="2112"/>
                    </a:cubicBezTo>
                    <a:cubicBezTo>
                      <a:pt x="851" y="1481"/>
                      <a:pt x="2112" y="851"/>
                      <a:pt x="3750" y="851"/>
                    </a:cubicBezTo>
                    <a:close/>
                    <a:moveTo>
                      <a:pt x="6617" y="3403"/>
                    </a:moveTo>
                    <a:lnTo>
                      <a:pt x="6617" y="3781"/>
                    </a:lnTo>
                    <a:cubicBezTo>
                      <a:pt x="5829" y="4222"/>
                      <a:pt x="5199" y="4884"/>
                      <a:pt x="4821" y="5672"/>
                    </a:cubicBezTo>
                    <a:cubicBezTo>
                      <a:pt x="4475" y="5766"/>
                      <a:pt x="4096" y="5766"/>
                      <a:pt x="3750" y="5766"/>
                    </a:cubicBezTo>
                    <a:cubicBezTo>
                      <a:pt x="2206" y="5766"/>
                      <a:pt x="851" y="5136"/>
                      <a:pt x="851" y="4506"/>
                    </a:cubicBezTo>
                    <a:lnTo>
                      <a:pt x="851" y="3403"/>
                    </a:lnTo>
                    <a:cubicBezTo>
                      <a:pt x="1639" y="3939"/>
                      <a:pt x="2742" y="4159"/>
                      <a:pt x="3750" y="4159"/>
                    </a:cubicBezTo>
                    <a:cubicBezTo>
                      <a:pt x="4727" y="4159"/>
                      <a:pt x="5829" y="3939"/>
                      <a:pt x="6617" y="3403"/>
                    </a:cubicBezTo>
                    <a:close/>
                    <a:moveTo>
                      <a:pt x="883" y="5913"/>
                    </a:moveTo>
                    <a:cubicBezTo>
                      <a:pt x="1396" y="6254"/>
                      <a:pt x="2361" y="6617"/>
                      <a:pt x="3750" y="6617"/>
                    </a:cubicBezTo>
                    <a:cubicBezTo>
                      <a:pt x="4033" y="6617"/>
                      <a:pt x="4254" y="6617"/>
                      <a:pt x="4538" y="6585"/>
                    </a:cubicBezTo>
                    <a:lnTo>
                      <a:pt x="4538" y="6585"/>
                    </a:lnTo>
                    <a:cubicBezTo>
                      <a:pt x="4475" y="6869"/>
                      <a:pt x="4475" y="7184"/>
                      <a:pt x="4475" y="7467"/>
                    </a:cubicBezTo>
                    <a:cubicBezTo>
                      <a:pt x="4475" y="7719"/>
                      <a:pt x="4506" y="7971"/>
                      <a:pt x="4538" y="8255"/>
                    </a:cubicBezTo>
                    <a:cubicBezTo>
                      <a:pt x="4317" y="8287"/>
                      <a:pt x="4033" y="8287"/>
                      <a:pt x="3781" y="8287"/>
                    </a:cubicBezTo>
                    <a:cubicBezTo>
                      <a:pt x="2269" y="8287"/>
                      <a:pt x="883" y="7656"/>
                      <a:pt x="883" y="7026"/>
                    </a:cubicBezTo>
                    <a:lnTo>
                      <a:pt x="883" y="5913"/>
                    </a:lnTo>
                    <a:close/>
                    <a:moveTo>
                      <a:pt x="851" y="8350"/>
                    </a:moveTo>
                    <a:cubicBezTo>
                      <a:pt x="1639" y="8917"/>
                      <a:pt x="2773" y="9106"/>
                      <a:pt x="3750" y="9106"/>
                    </a:cubicBezTo>
                    <a:cubicBezTo>
                      <a:pt x="4096" y="9106"/>
                      <a:pt x="4412" y="9074"/>
                      <a:pt x="4727" y="9043"/>
                    </a:cubicBezTo>
                    <a:cubicBezTo>
                      <a:pt x="4979" y="9547"/>
                      <a:pt x="5294" y="10019"/>
                      <a:pt x="5672" y="10397"/>
                    </a:cubicBezTo>
                    <a:cubicBezTo>
                      <a:pt x="5136" y="10649"/>
                      <a:pt x="4475" y="10775"/>
                      <a:pt x="3750" y="10775"/>
                    </a:cubicBezTo>
                    <a:cubicBezTo>
                      <a:pt x="2112" y="10775"/>
                      <a:pt x="851" y="10082"/>
                      <a:pt x="851" y="9547"/>
                    </a:cubicBezTo>
                    <a:lnTo>
                      <a:pt x="851" y="8350"/>
                    </a:lnTo>
                    <a:close/>
                    <a:moveTo>
                      <a:pt x="8570" y="4159"/>
                    </a:moveTo>
                    <a:cubicBezTo>
                      <a:pt x="10366" y="4159"/>
                      <a:pt x="11878" y="5640"/>
                      <a:pt x="11878" y="7467"/>
                    </a:cubicBezTo>
                    <a:cubicBezTo>
                      <a:pt x="11878" y="9263"/>
                      <a:pt x="10366" y="10775"/>
                      <a:pt x="8570" y="10775"/>
                    </a:cubicBezTo>
                    <a:cubicBezTo>
                      <a:pt x="6743" y="10775"/>
                      <a:pt x="5262" y="9263"/>
                      <a:pt x="5262" y="7467"/>
                    </a:cubicBezTo>
                    <a:cubicBezTo>
                      <a:pt x="5262" y="5609"/>
                      <a:pt x="6743" y="4159"/>
                      <a:pt x="8570" y="4159"/>
                    </a:cubicBezTo>
                    <a:close/>
                    <a:moveTo>
                      <a:pt x="3781" y="1"/>
                    </a:moveTo>
                    <a:cubicBezTo>
                      <a:pt x="1797" y="1"/>
                      <a:pt x="64" y="851"/>
                      <a:pt x="64" y="2112"/>
                    </a:cubicBezTo>
                    <a:lnTo>
                      <a:pt x="64" y="9547"/>
                    </a:lnTo>
                    <a:cubicBezTo>
                      <a:pt x="1" y="10082"/>
                      <a:pt x="442" y="10649"/>
                      <a:pt x="1230" y="11027"/>
                    </a:cubicBezTo>
                    <a:cubicBezTo>
                      <a:pt x="1891" y="11405"/>
                      <a:pt x="2805" y="11563"/>
                      <a:pt x="3750" y="11563"/>
                    </a:cubicBezTo>
                    <a:cubicBezTo>
                      <a:pt x="4790" y="11563"/>
                      <a:pt x="5735" y="11311"/>
                      <a:pt x="6428" y="10964"/>
                    </a:cubicBezTo>
                    <a:cubicBezTo>
                      <a:pt x="7058" y="11342"/>
                      <a:pt x="7814" y="11563"/>
                      <a:pt x="8602" y="11563"/>
                    </a:cubicBezTo>
                    <a:cubicBezTo>
                      <a:pt x="10870" y="11563"/>
                      <a:pt x="12729" y="9704"/>
                      <a:pt x="12729" y="7404"/>
                    </a:cubicBezTo>
                    <a:cubicBezTo>
                      <a:pt x="12729" y="5136"/>
                      <a:pt x="10870" y="3277"/>
                      <a:pt x="8602" y="3277"/>
                    </a:cubicBezTo>
                    <a:cubicBezTo>
                      <a:pt x="8192" y="3277"/>
                      <a:pt x="7846" y="3309"/>
                      <a:pt x="7499" y="3435"/>
                    </a:cubicBezTo>
                    <a:lnTo>
                      <a:pt x="7499" y="2049"/>
                    </a:lnTo>
                    <a:cubicBezTo>
                      <a:pt x="7499" y="1481"/>
                      <a:pt x="7058" y="914"/>
                      <a:pt x="6302" y="536"/>
                    </a:cubicBezTo>
                    <a:cubicBezTo>
                      <a:pt x="5640" y="158"/>
                      <a:pt x="4727" y="1"/>
                      <a:pt x="3781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13878;p77">
                <a:extLst>
                  <a:ext uri="{FF2B5EF4-FFF2-40B4-BE49-F238E27FC236}">
                    <a16:creationId xmlns:a16="http://schemas.microsoft.com/office/drawing/2014/main" id="{7DF5E058-BEC5-47A6-BF1A-BCD9F300E9B3}"/>
                  </a:ext>
                </a:extLst>
              </p:cNvPr>
              <p:cNvSpPr/>
              <p:nvPr/>
            </p:nvSpPr>
            <p:spPr>
              <a:xfrm>
                <a:off x="-62335475" y="2804325"/>
                <a:ext cx="62250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61" extrusionOk="0">
                    <a:moveTo>
                      <a:pt x="1261" y="0"/>
                    </a:moveTo>
                    <a:cubicBezTo>
                      <a:pt x="1009" y="0"/>
                      <a:pt x="820" y="189"/>
                      <a:pt x="820" y="410"/>
                    </a:cubicBezTo>
                    <a:lnTo>
                      <a:pt x="820" y="694"/>
                    </a:lnTo>
                    <a:cubicBezTo>
                      <a:pt x="348" y="851"/>
                      <a:pt x="1" y="1324"/>
                      <a:pt x="1" y="1891"/>
                    </a:cubicBezTo>
                    <a:cubicBezTo>
                      <a:pt x="1" y="2552"/>
                      <a:pt x="537" y="2930"/>
                      <a:pt x="978" y="3245"/>
                    </a:cubicBezTo>
                    <a:cubicBezTo>
                      <a:pt x="1293" y="3497"/>
                      <a:pt x="1639" y="3718"/>
                      <a:pt x="1639" y="3970"/>
                    </a:cubicBezTo>
                    <a:cubicBezTo>
                      <a:pt x="1671" y="4254"/>
                      <a:pt x="1482" y="4411"/>
                      <a:pt x="1261" y="4411"/>
                    </a:cubicBezTo>
                    <a:cubicBezTo>
                      <a:pt x="1009" y="4411"/>
                      <a:pt x="820" y="4191"/>
                      <a:pt x="820" y="3970"/>
                    </a:cubicBezTo>
                    <a:cubicBezTo>
                      <a:pt x="820" y="3718"/>
                      <a:pt x="631" y="3529"/>
                      <a:pt x="411" y="3529"/>
                    </a:cubicBezTo>
                    <a:cubicBezTo>
                      <a:pt x="190" y="3529"/>
                      <a:pt x="1" y="3718"/>
                      <a:pt x="1" y="3970"/>
                    </a:cubicBezTo>
                    <a:cubicBezTo>
                      <a:pt x="1" y="4506"/>
                      <a:pt x="348" y="4947"/>
                      <a:pt x="820" y="5136"/>
                    </a:cubicBezTo>
                    <a:lnTo>
                      <a:pt x="820" y="5419"/>
                    </a:lnTo>
                    <a:cubicBezTo>
                      <a:pt x="820" y="5671"/>
                      <a:pt x="1009" y="5860"/>
                      <a:pt x="1261" y="5860"/>
                    </a:cubicBezTo>
                    <a:cubicBezTo>
                      <a:pt x="1482" y="5860"/>
                      <a:pt x="1639" y="5671"/>
                      <a:pt x="1639" y="5419"/>
                    </a:cubicBezTo>
                    <a:lnTo>
                      <a:pt x="1639" y="5136"/>
                    </a:lnTo>
                    <a:cubicBezTo>
                      <a:pt x="2112" y="4978"/>
                      <a:pt x="2458" y="4506"/>
                      <a:pt x="2458" y="3970"/>
                    </a:cubicBezTo>
                    <a:cubicBezTo>
                      <a:pt x="2458" y="3308"/>
                      <a:pt x="1923" y="2899"/>
                      <a:pt x="1482" y="2584"/>
                    </a:cubicBezTo>
                    <a:cubicBezTo>
                      <a:pt x="1167" y="2363"/>
                      <a:pt x="820" y="2111"/>
                      <a:pt x="820" y="1891"/>
                    </a:cubicBezTo>
                    <a:cubicBezTo>
                      <a:pt x="820" y="1639"/>
                      <a:pt x="1009" y="1450"/>
                      <a:pt x="1261" y="1450"/>
                    </a:cubicBezTo>
                    <a:cubicBezTo>
                      <a:pt x="1482" y="1450"/>
                      <a:pt x="1639" y="1639"/>
                      <a:pt x="1639" y="1891"/>
                    </a:cubicBezTo>
                    <a:cubicBezTo>
                      <a:pt x="1639" y="2111"/>
                      <a:pt x="1860" y="2300"/>
                      <a:pt x="2049" y="2300"/>
                    </a:cubicBezTo>
                    <a:cubicBezTo>
                      <a:pt x="2269" y="2300"/>
                      <a:pt x="2490" y="2111"/>
                      <a:pt x="2490" y="1891"/>
                    </a:cubicBezTo>
                    <a:cubicBezTo>
                      <a:pt x="2490" y="1324"/>
                      <a:pt x="2112" y="883"/>
                      <a:pt x="1639" y="694"/>
                    </a:cubicBezTo>
                    <a:lnTo>
                      <a:pt x="1639" y="410"/>
                    </a:lnTo>
                    <a:cubicBezTo>
                      <a:pt x="1639" y="189"/>
                      <a:pt x="1450" y="0"/>
                      <a:pt x="1261" y="0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Seta: para Baixo 14">
              <a:extLst>
                <a:ext uri="{FF2B5EF4-FFF2-40B4-BE49-F238E27FC236}">
                  <a16:creationId xmlns:a16="http://schemas.microsoft.com/office/drawing/2014/main" id="{938F8081-D6DA-41EC-894E-7F80DB28BCEC}"/>
                </a:ext>
              </a:extLst>
            </p:cNvPr>
            <p:cNvSpPr/>
            <p:nvPr/>
          </p:nvSpPr>
          <p:spPr>
            <a:xfrm>
              <a:off x="1609624" y="2401093"/>
              <a:ext cx="466725" cy="504825"/>
            </a:xfrm>
            <a:prstGeom prst="downArrow">
              <a:avLst/>
            </a:prstGeom>
            <a:noFill/>
            <a:ln w="76200">
              <a:solidFill>
                <a:srgbClr val="FF65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2F00218-FDB4-4527-B9C6-480B0B1EE082}"/>
              </a:ext>
            </a:extLst>
          </p:cNvPr>
          <p:cNvGrpSpPr/>
          <p:nvPr/>
        </p:nvGrpSpPr>
        <p:grpSpPr>
          <a:xfrm>
            <a:off x="894199" y="3646321"/>
            <a:ext cx="1228725" cy="1158851"/>
            <a:chOff x="904773" y="3039502"/>
            <a:chExt cx="1228725" cy="1158851"/>
          </a:xfrm>
        </p:grpSpPr>
        <p:sp>
          <p:nvSpPr>
            <p:cNvPr id="8" name="Google Shape;13514;p76">
              <a:extLst>
                <a:ext uri="{FF2B5EF4-FFF2-40B4-BE49-F238E27FC236}">
                  <a16:creationId xmlns:a16="http://schemas.microsoft.com/office/drawing/2014/main" id="{28A65588-10D8-4FB2-9E1E-F969C62C25EF}"/>
                </a:ext>
              </a:extLst>
            </p:cNvPr>
            <p:cNvSpPr/>
            <p:nvPr/>
          </p:nvSpPr>
          <p:spPr>
            <a:xfrm>
              <a:off x="904773" y="3039502"/>
              <a:ext cx="1228725" cy="1158851"/>
            </a:xfrm>
            <a:custGeom>
              <a:avLst/>
              <a:gdLst/>
              <a:ahLst/>
              <a:cxnLst/>
              <a:rect l="l" t="t" r="r" b="b"/>
              <a:pathLst>
                <a:path w="12729" h="12650" extrusionOk="0">
                  <a:moveTo>
                    <a:pt x="9326" y="1000"/>
                  </a:moveTo>
                  <a:lnTo>
                    <a:pt x="11657" y="3332"/>
                  </a:lnTo>
                  <a:lnTo>
                    <a:pt x="3403" y="11617"/>
                  </a:lnTo>
                  <a:lnTo>
                    <a:pt x="1072" y="9286"/>
                  </a:lnTo>
                  <a:lnTo>
                    <a:pt x="2521" y="7837"/>
                  </a:lnTo>
                  <a:lnTo>
                    <a:pt x="3403" y="8688"/>
                  </a:lnTo>
                  <a:cubicBezTo>
                    <a:pt x="3482" y="8766"/>
                    <a:pt x="3584" y="8806"/>
                    <a:pt x="3686" y="8806"/>
                  </a:cubicBezTo>
                  <a:cubicBezTo>
                    <a:pt x="3789" y="8806"/>
                    <a:pt x="3891" y="8766"/>
                    <a:pt x="3970" y="8688"/>
                  </a:cubicBezTo>
                  <a:cubicBezTo>
                    <a:pt x="4128" y="8530"/>
                    <a:pt x="4128" y="8278"/>
                    <a:pt x="3970" y="8089"/>
                  </a:cubicBezTo>
                  <a:lnTo>
                    <a:pt x="3119" y="7238"/>
                  </a:lnTo>
                  <a:lnTo>
                    <a:pt x="4191" y="6167"/>
                  </a:lnTo>
                  <a:lnTo>
                    <a:pt x="5041" y="7049"/>
                  </a:lnTo>
                  <a:cubicBezTo>
                    <a:pt x="5120" y="7128"/>
                    <a:pt x="5230" y="7167"/>
                    <a:pt x="5340" y="7167"/>
                  </a:cubicBezTo>
                  <a:cubicBezTo>
                    <a:pt x="5451" y="7167"/>
                    <a:pt x="5561" y="7128"/>
                    <a:pt x="5640" y="7049"/>
                  </a:cubicBezTo>
                  <a:cubicBezTo>
                    <a:pt x="5797" y="6892"/>
                    <a:pt x="5797" y="6608"/>
                    <a:pt x="5640" y="6451"/>
                  </a:cubicBezTo>
                  <a:lnTo>
                    <a:pt x="4758" y="5600"/>
                  </a:lnTo>
                  <a:lnTo>
                    <a:pt x="5829" y="4529"/>
                  </a:lnTo>
                  <a:lnTo>
                    <a:pt x="6711" y="5380"/>
                  </a:lnTo>
                  <a:cubicBezTo>
                    <a:pt x="6790" y="5458"/>
                    <a:pt x="6892" y="5498"/>
                    <a:pt x="6994" y="5498"/>
                  </a:cubicBezTo>
                  <a:cubicBezTo>
                    <a:pt x="7097" y="5498"/>
                    <a:pt x="7199" y="5458"/>
                    <a:pt x="7278" y="5380"/>
                  </a:cubicBezTo>
                  <a:cubicBezTo>
                    <a:pt x="7436" y="5222"/>
                    <a:pt x="7436" y="4970"/>
                    <a:pt x="7278" y="4812"/>
                  </a:cubicBezTo>
                  <a:lnTo>
                    <a:pt x="6427" y="3930"/>
                  </a:lnTo>
                  <a:lnTo>
                    <a:pt x="7499" y="2859"/>
                  </a:lnTo>
                  <a:lnTo>
                    <a:pt x="8349" y="3741"/>
                  </a:lnTo>
                  <a:cubicBezTo>
                    <a:pt x="8428" y="3820"/>
                    <a:pt x="8538" y="3859"/>
                    <a:pt x="8648" y="3859"/>
                  </a:cubicBezTo>
                  <a:cubicBezTo>
                    <a:pt x="8759" y="3859"/>
                    <a:pt x="8869" y="3820"/>
                    <a:pt x="8948" y="3741"/>
                  </a:cubicBezTo>
                  <a:cubicBezTo>
                    <a:pt x="9105" y="3584"/>
                    <a:pt x="9105" y="3300"/>
                    <a:pt x="8948" y="3143"/>
                  </a:cubicBezTo>
                  <a:lnTo>
                    <a:pt x="8066" y="2292"/>
                  </a:lnTo>
                  <a:lnTo>
                    <a:pt x="9326" y="1000"/>
                  </a:lnTo>
                  <a:close/>
                  <a:moveTo>
                    <a:pt x="9357" y="0"/>
                  </a:moveTo>
                  <a:cubicBezTo>
                    <a:pt x="9255" y="0"/>
                    <a:pt x="9153" y="39"/>
                    <a:pt x="9074" y="118"/>
                  </a:cubicBezTo>
                  <a:lnTo>
                    <a:pt x="7247" y="1914"/>
                  </a:lnTo>
                  <a:lnTo>
                    <a:pt x="7120" y="2040"/>
                  </a:lnTo>
                  <a:lnTo>
                    <a:pt x="5608" y="3584"/>
                  </a:lnTo>
                  <a:lnTo>
                    <a:pt x="5482" y="3678"/>
                  </a:lnTo>
                  <a:lnTo>
                    <a:pt x="3938" y="5222"/>
                  </a:lnTo>
                  <a:lnTo>
                    <a:pt x="3812" y="5348"/>
                  </a:lnTo>
                  <a:lnTo>
                    <a:pt x="2300" y="6892"/>
                  </a:lnTo>
                  <a:lnTo>
                    <a:pt x="2174" y="7018"/>
                  </a:lnTo>
                  <a:lnTo>
                    <a:pt x="158" y="9003"/>
                  </a:lnTo>
                  <a:cubicBezTo>
                    <a:pt x="0" y="9160"/>
                    <a:pt x="0" y="9444"/>
                    <a:pt x="158" y="9601"/>
                  </a:cubicBezTo>
                  <a:lnTo>
                    <a:pt x="3088" y="12531"/>
                  </a:lnTo>
                  <a:cubicBezTo>
                    <a:pt x="3167" y="12610"/>
                    <a:pt x="3269" y="12649"/>
                    <a:pt x="3371" y="12649"/>
                  </a:cubicBezTo>
                  <a:cubicBezTo>
                    <a:pt x="3474" y="12649"/>
                    <a:pt x="3576" y="12610"/>
                    <a:pt x="3655" y="12531"/>
                  </a:cubicBezTo>
                  <a:lnTo>
                    <a:pt x="12539" y="3647"/>
                  </a:lnTo>
                  <a:cubicBezTo>
                    <a:pt x="12728" y="3458"/>
                    <a:pt x="12728" y="3174"/>
                    <a:pt x="12571" y="3017"/>
                  </a:cubicBezTo>
                  <a:lnTo>
                    <a:pt x="9641" y="118"/>
                  </a:lnTo>
                  <a:cubicBezTo>
                    <a:pt x="9562" y="39"/>
                    <a:pt x="9460" y="0"/>
                    <a:pt x="93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Seta: para Baixo 22">
              <a:extLst>
                <a:ext uri="{FF2B5EF4-FFF2-40B4-BE49-F238E27FC236}">
                  <a16:creationId xmlns:a16="http://schemas.microsoft.com/office/drawing/2014/main" id="{0C8F8152-4F9D-42DD-8366-DDE3700867BB}"/>
                </a:ext>
              </a:extLst>
            </p:cNvPr>
            <p:cNvSpPr/>
            <p:nvPr/>
          </p:nvSpPr>
          <p:spPr>
            <a:xfrm>
              <a:off x="1571625" y="3693528"/>
              <a:ext cx="466725" cy="504825"/>
            </a:xfrm>
            <a:prstGeom prst="downArrow">
              <a:avLst/>
            </a:prstGeom>
            <a:noFill/>
            <a:ln w="76200">
              <a:solidFill>
                <a:srgbClr val="FF65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822EFC6-580D-4421-A237-C6E207DA6D76}"/>
              </a:ext>
            </a:extLst>
          </p:cNvPr>
          <p:cNvGrpSpPr/>
          <p:nvPr/>
        </p:nvGrpSpPr>
        <p:grpSpPr>
          <a:xfrm>
            <a:off x="942933" y="1940347"/>
            <a:ext cx="1236236" cy="1569660"/>
            <a:chOff x="4748951" y="2110085"/>
            <a:chExt cx="1236236" cy="15696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>
                  <a:extLst>
                    <a:ext uri="{FF2B5EF4-FFF2-40B4-BE49-F238E27FC236}">
                      <a16:creationId xmlns:a16="http://schemas.microsoft.com/office/drawing/2014/main" id="{2B59B8B1-5043-4058-B06C-DE554892241A}"/>
                    </a:ext>
                  </a:extLst>
                </p:cNvPr>
                <p:cNvSpPr/>
                <p:nvPr/>
              </p:nvSpPr>
              <p:spPr>
                <a:xfrm>
                  <a:off x="4748951" y="2110085"/>
                  <a:ext cx="1236236" cy="156966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9600" b="1">
                            <a:ln w="1270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prstDash val="solid"/>
                            </a:ln>
                            <a:pattFill prst="narHorz">
                              <a:fgClr>
                                <a:schemeClr val="accent3"/>
                              </a:fgClr>
                              <a:bgClr>
                                <a:schemeClr val="accent3">
                                  <a:lumMod val="40000"/>
                                  <a:lumOff val="60000"/>
                                </a:schemeClr>
                              </a:bgClr>
                            </a:pattFill>
                            <a:effectLst>
                              <a:innerShdw blurRad="177800">
                                <a:schemeClr val="accent3">
                                  <a:lumMod val="50000"/>
                                </a:schemeClr>
                              </a:innerShdw>
                            </a:effectLst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pt-BR" sz="9600" b="1" cap="none" spc="0" dirty="0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</mc:Choice>
          <mc:Fallback xmlns="">
            <p:sp>
              <p:nvSpPr>
                <p:cNvPr id="24" name="Retângulo 23">
                  <a:extLst>
                    <a:ext uri="{FF2B5EF4-FFF2-40B4-BE49-F238E27FC236}">
                      <a16:creationId xmlns:a16="http://schemas.microsoft.com/office/drawing/2014/main" id="{2B59B8B1-5043-4058-B06C-DE55489224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951" y="2110085"/>
                  <a:ext cx="1236236" cy="15696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Seta: para Baixo 24">
              <a:extLst>
                <a:ext uri="{FF2B5EF4-FFF2-40B4-BE49-F238E27FC236}">
                  <a16:creationId xmlns:a16="http://schemas.microsoft.com/office/drawing/2014/main" id="{6E4FEDEA-E777-4803-B5F4-1EE6AE162C37}"/>
                </a:ext>
              </a:extLst>
            </p:cNvPr>
            <p:cNvSpPr/>
            <p:nvPr/>
          </p:nvSpPr>
          <p:spPr>
            <a:xfrm>
              <a:off x="5233244" y="3039502"/>
              <a:ext cx="466725" cy="504825"/>
            </a:xfrm>
            <a:prstGeom prst="downArrow">
              <a:avLst/>
            </a:prstGeom>
            <a:noFill/>
            <a:ln w="76200">
              <a:solidFill>
                <a:srgbClr val="FF65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19" name="Imagem 18">
            <a:extLst>
              <a:ext uri="{FF2B5EF4-FFF2-40B4-BE49-F238E27FC236}">
                <a16:creationId xmlns:a16="http://schemas.microsoft.com/office/drawing/2014/main" id="{8ED969B0-2EB0-4714-98AA-2929541F4D5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1528249"/>
            <a:ext cx="4946650" cy="2407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0464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>
            <a:extLst>
              <a:ext uri="{FF2B5EF4-FFF2-40B4-BE49-F238E27FC236}">
                <a16:creationId xmlns:a16="http://schemas.microsoft.com/office/drawing/2014/main" id="{12F94514-63F1-4BCF-BF00-8697A06DA6C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32" y="513089"/>
            <a:ext cx="6784305" cy="3322403"/>
          </a:xfrm>
          <a:prstGeom prst="rect">
            <a:avLst/>
          </a:prstGeom>
        </p:spPr>
      </p:pic>
      <p:grpSp>
        <p:nvGrpSpPr>
          <p:cNvPr id="3516" name="Google Shape;3516;p62"/>
          <p:cNvGrpSpPr/>
          <p:nvPr/>
        </p:nvGrpSpPr>
        <p:grpSpPr>
          <a:xfrm>
            <a:off x="-1533524" y="-1123950"/>
            <a:ext cx="11477624" cy="7953375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25425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10575" y="4557788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3730813" y="4098980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Integração</a:t>
            </a:r>
            <a:endParaRPr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47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13272;p75">
            <a:extLst>
              <a:ext uri="{FF2B5EF4-FFF2-40B4-BE49-F238E27FC236}">
                <a16:creationId xmlns:a16="http://schemas.microsoft.com/office/drawing/2014/main" id="{BE3677F1-A747-44BD-B2F4-1EF536B11300}"/>
              </a:ext>
            </a:extLst>
          </p:cNvPr>
          <p:cNvGrpSpPr/>
          <p:nvPr/>
        </p:nvGrpSpPr>
        <p:grpSpPr>
          <a:xfrm>
            <a:off x="7937088" y="2560714"/>
            <a:ext cx="1089297" cy="1018562"/>
            <a:chOff x="5049750" y="832600"/>
            <a:chExt cx="505100" cy="48310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45" name="Google Shape;13273;p75">
              <a:extLst>
                <a:ext uri="{FF2B5EF4-FFF2-40B4-BE49-F238E27FC236}">
                  <a16:creationId xmlns:a16="http://schemas.microsoft.com/office/drawing/2014/main" id="{F4A358F5-DA85-44E5-A3BE-4E4CF5B79CAF}"/>
                </a:ext>
              </a:extLst>
            </p:cNvPr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6" name="Google Shape;13274;p75">
              <a:extLst>
                <a:ext uri="{FF2B5EF4-FFF2-40B4-BE49-F238E27FC236}">
                  <a16:creationId xmlns:a16="http://schemas.microsoft.com/office/drawing/2014/main" id="{CB6FD81A-F19E-4831-AF14-88871B293F3C}"/>
                </a:ext>
              </a:extLst>
            </p:cNvPr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91" name="Google Shape;1691;p35"/>
          <p:cNvSpPr/>
          <p:nvPr/>
        </p:nvSpPr>
        <p:spPr>
          <a:xfrm>
            <a:off x="168049" y="711481"/>
            <a:ext cx="4575334" cy="3854656"/>
          </a:xfrm>
          <a:custGeom>
            <a:avLst/>
            <a:gdLst/>
            <a:ahLst/>
            <a:cxnLst/>
            <a:rect l="l" t="t" r="r" b="b"/>
            <a:pathLst>
              <a:path w="240073" h="204367" extrusionOk="0">
                <a:moveTo>
                  <a:pt x="98444" y="0"/>
                </a:moveTo>
                <a:cubicBezTo>
                  <a:pt x="66611" y="0"/>
                  <a:pt x="32985" y="23173"/>
                  <a:pt x="18273" y="58560"/>
                </a:cubicBezTo>
                <a:cubicBezTo>
                  <a:pt x="0" y="102473"/>
                  <a:pt x="9686" y="134990"/>
                  <a:pt x="9686" y="134990"/>
                </a:cubicBezTo>
                <a:cubicBezTo>
                  <a:pt x="9686" y="134990"/>
                  <a:pt x="19372" y="174100"/>
                  <a:pt x="57750" y="192861"/>
                </a:cubicBezTo>
                <a:cubicBezTo>
                  <a:pt x="75386" y="201502"/>
                  <a:pt x="94579" y="204367"/>
                  <a:pt x="113787" y="204367"/>
                </a:cubicBezTo>
                <a:cubicBezTo>
                  <a:pt x="136375" y="204367"/>
                  <a:pt x="158984" y="200405"/>
                  <a:pt x="179108" y="197216"/>
                </a:cubicBezTo>
                <a:cubicBezTo>
                  <a:pt x="216346" y="191315"/>
                  <a:pt x="240073" y="163925"/>
                  <a:pt x="237549" y="131408"/>
                </a:cubicBezTo>
                <a:cubicBezTo>
                  <a:pt x="235026" y="98851"/>
                  <a:pt x="204951" y="96002"/>
                  <a:pt x="182038" y="63525"/>
                </a:cubicBezTo>
                <a:cubicBezTo>
                  <a:pt x="159085" y="31090"/>
                  <a:pt x="157905" y="18962"/>
                  <a:pt x="120952" y="4230"/>
                </a:cubicBezTo>
                <a:cubicBezTo>
                  <a:pt x="113750" y="1358"/>
                  <a:pt x="106150" y="0"/>
                  <a:pt x="984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3" name="Google Shape;1693;p35"/>
          <p:cNvSpPr/>
          <p:nvPr/>
        </p:nvSpPr>
        <p:spPr>
          <a:xfrm>
            <a:off x="4548300" y="3061834"/>
            <a:ext cx="710580" cy="1798020"/>
          </a:xfrm>
          <a:custGeom>
            <a:avLst/>
            <a:gdLst/>
            <a:ahLst/>
            <a:cxnLst/>
            <a:rect l="l" t="t" r="r" b="b"/>
            <a:pathLst>
              <a:path w="35529" h="89901" extrusionOk="0">
                <a:moveTo>
                  <a:pt x="7122" y="6430"/>
                </a:moveTo>
                <a:cubicBezTo>
                  <a:pt x="8221" y="11843"/>
                  <a:pt x="12698" y="13959"/>
                  <a:pt x="12779" y="13959"/>
                </a:cubicBezTo>
                <a:lnTo>
                  <a:pt x="12576" y="14407"/>
                </a:lnTo>
                <a:cubicBezTo>
                  <a:pt x="12535" y="14366"/>
                  <a:pt x="7814" y="12169"/>
                  <a:pt x="6675" y="6512"/>
                </a:cubicBezTo>
                <a:lnTo>
                  <a:pt x="7122" y="6430"/>
                </a:lnTo>
                <a:close/>
                <a:moveTo>
                  <a:pt x="18314" y="31785"/>
                </a:moveTo>
                <a:lnTo>
                  <a:pt x="18314" y="31785"/>
                </a:lnTo>
                <a:cubicBezTo>
                  <a:pt x="18311" y="31785"/>
                  <a:pt x="18308" y="31785"/>
                  <a:pt x="18306" y="31785"/>
                </a:cubicBezTo>
                <a:lnTo>
                  <a:pt x="18306" y="31785"/>
                </a:lnTo>
                <a:cubicBezTo>
                  <a:pt x="18309" y="31787"/>
                  <a:pt x="18312" y="31788"/>
                  <a:pt x="18315" y="31789"/>
                </a:cubicBezTo>
                <a:lnTo>
                  <a:pt x="18315" y="31789"/>
                </a:lnTo>
                <a:cubicBezTo>
                  <a:pt x="18315" y="31788"/>
                  <a:pt x="18314" y="31786"/>
                  <a:pt x="18314" y="31785"/>
                </a:cubicBezTo>
                <a:close/>
                <a:moveTo>
                  <a:pt x="6919" y="39599"/>
                </a:moveTo>
                <a:cubicBezTo>
                  <a:pt x="10012" y="45622"/>
                  <a:pt x="17012" y="48267"/>
                  <a:pt x="17093" y="48267"/>
                </a:cubicBezTo>
                <a:lnTo>
                  <a:pt x="16930" y="48715"/>
                </a:lnTo>
                <a:cubicBezTo>
                  <a:pt x="16849" y="48674"/>
                  <a:pt x="9686" y="45988"/>
                  <a:pt x="6512" y="39843"/>
                </a:cubicBezTo>
                <a:lnTo>
                  <a:pt x="6919" y="39599"/>
                </a:lnTo>
                <a:close/>
                <a:moveTo>
                  <a:pt x="31052" y="0"/>
                </a:moveTo>
                <a:cubicBezTo>
                  <a:pt x="31052" y="0"/>
                  <a:pt x="29913" y="2930"/>
                  <a:pt x="27878" y="6512"/>
                </a:cubicBezTo>
                <a:cubicBezTo>
                  <a:pt x="25843" y="10134"/>
                  <a:pt x="19535" y="15750"/>
                  <a:pt x="18395" y="21855"/>
                </a:cubicBezTo>
                <a:cubicBezTo>
                  <a:pt x="18110" y="23564"/>
                  <a:pt x="17988" y="25110"/>
                  <a:pt x="17988" y="26453"/>
                </a:cubicBezTo>
                <a:cubicBezTo>
                  <a:pt x="16930" y="22913"/>
                  <a:pt x="15628" y="19576"/>
                  <a:pt x="14326" y="16483"/>
                </a:cubicBezTo>
                <a:cubicBezTo>
                  <a:pt x="13959" y="15669"/>
                  <a:pt x="13674" y="14733"/>
                  <a:pt x="13430" y="13797"/>
                </a:cubicBezTo>
                <a:lnTo>
                  <a:pt x="13227" y="13675"/>
                </a:lnTo>
                <a:cubicBezTo>
                  <a:pt x="13268" y="13634"/>
                  <a:pt x="17337" y="6756"/>
                  <a:pt x="17337" y="4803"/>
                </a:cubicBezTo>
                <a:lnTo>
                  <a:pt x="17785" y="4803"/>
                </a:lnTo>
                <a:cubicBezTo>
                  <a:pt x="17785" y="6634"/>
                  <a:pt x="14692" y="12087"/>
                  <a:pt x="13837" y="13552"/>
                </a:cubicBezTo>
                <a:cubicBezTo>
                  <a:pt x="15262" y="12698"/>
                  <a:pt x="17581" y="10948"/>
                  <a:pt x="18436" y="8262"/>
                </a:cubicBezTo>
                <a:cubicBezTo>
                  <a:pt x="19738" y="4233"/>
                  <a:pt x="17826" y="570"/>
                  <a:pt x="17826" y="570"/>
                </a:cubicBezTo>
                <a:cubicBezTo>
                  <a:pt x="17826" y="570"/>
                  <a:pt x="14366" y="5617"/>
                  <a:pt x="13430" y="8832"/>
                </a:cubicBezTo>
                <a:cubicBezTo>
                  <a:pt x="12861" y="10866"/>
                  <a:pt x="12698" y="12454"/>
                  <a:pt x="12657" y="13349"/>
                </a:cubicBezTo>
                <a:cubicBezTo>
                  <a:pt x="12006" y="11680"/>
                  <a:pt x="10988" y="9401"/>
                  <a:pt x="9849" y="7896"/>
                </a:cubicBezTo>
                <a:cubicBezTo>
                  <a:pt x="7814" y="5169"/>
                  <a:pt x="6471" y="1140"/>
                  <a:pt x="6471" y="1140"/>
                </a:cubicBezTo>
                <a:cubicBezTo>
                  <a:pt x="6471" y="1140"/>
                  <a:pt x="3989" y="5413"/>
                  <a:pt x="5779" y="9890"/>
                </a:cubicBezTo>
                <a:cubicBezTo>
                  <a:pt x="7285" y="13593"/>
                  <a:pt x="11477" y="15018"/>
                  <a:pt x="12942" y="15425"/>
                </a:cubicBezTo>
                <a:cubicBezTo>
                  <a:pt x="13105" y="15913"/>
                  <a:pt x="13308" y="16401"/>
                  <a:pt x="13471" y="16849"/>
                </a:cubicBezTo>
                <a:cubicBezTo>
                  <a:pt x="15262" y="21041"/>
                  <a:pt x="17052" y="25762"/>
                  <a:pt x="18110" y="30727"/>
                </a:cubicBezTo>
                <a:cubicBezTo>
                  <a:pt x="17052" y="29302"/>
                  <a:pt x="15058" y="26860"/>
                  <a:pt x="13186" y="25477"/>
                </a:cubicBezTo>
                <a:cubicBezTo>
                  <a:pt x="10460" y="23483"/>
                  <a:pt x="8018" y="19983"/>
                  <a:pt x="8018" y="19983"/>
                </a:cubicBezTo>
                <a:lnTo>
                  <a:pt x="8018" y="19983"/>
                </a:lnTo>
                <a:cubicBezTo>
                  <a:pt x="8017" y="19983"/>
                  <a:pt x="6878" y="24826"/>
                  <a:pt x="9890" y="28610"/>
                </a:cubicBezTo>
                <a:cubicBezTo>
                  <a:pt x="12110" y="31377"/>
                  <a:pt x="15862" y="31799"/>
                  <a:pt x="17735" y="31799"/>
                </a:cubicBezTo>
                <a:cubicBezTo>
                  <a:pt x="17952" y="31799"/>
                  <a:pt x="18144" y="31794"/>
                  <a:pt x="18306" y="31785"/>
                </a:cubicBezTo>
                <a:lnTo>
                  <a:pt x="18306" y="31785"/>
                </a:lnTo>
                <a:cubicBezTo>
                  <a:pt x="16823" y="31118"/>
                  <a:pt x="12173" y="28894"/>
                  <a:pt x="10093" y="25843"/>
                </a:cubicBezTo>
                <a:lnTo>
                  <a:pt x="10459" y="25599"/>
                </a:lnTo>
                <a:cubicBezTo>
                  <a:pt x="12616" y="28692"/>
                  <a:pt x="17785" y="31052"/>
                  <a:pt x="18762" y="31500"/>
                </a:cubicBezTo>
                <a:cubicBezTo>
                  <a:pt x="19535" y="30279"/>
                  <a:pt x="24419" y="22750"/>
                  <a:pt x="26128" y="17988"/>
                </a:cubicBezTo>
                <a:lnTo>
                  <a:pt x="26575" y="18151"/>
                </a:lnTo>
                <a:cubicBezTo>
                  <a:pt x="24703" y="23320"/>
                  <a:pt x="19128" y="31826"/>
                  <a:pt x="19047" y="31907"/>
                </a:cubicBezTo>
                <a:lnTo>
                  <a:pt x="18965" y="32070"/>
                </a:lnTo>
                <a:lnTo>
                  <a:pt x="18762" y="31988"/>
                </a:lnTo>
                <a:cubicBezTo>
                  <a:pt x="18726" y="31970"/>
                  <a:pt x="18567" y="31903"/>
                  <a:pt x="18315" y="31789"/>
                </a:cubicBezTo>
                <a:lnTo>
                  <a:pt x="18315" y="31789"/>
                </a:lnTo>
                <a:cubicBezTo>
                  <a:pt x="19372" y="37241"/>
                  <a:pt x="19494" y="42937"/>
                  <a:pt x="17704" y="48471"/>
                </a:cubicBezTo>
                <a:cubicBezTo>
                  <a:pt x="17581" y="47372"/>
                  <a:pt x="16971" y="44482"/>
                  <a:pt x="13430" y="41227"/>
                </a:cubicBezTo>
                <a:cubicBezTo>
                  <a:pt x="8954" y="37116"/>
                  <a:pt x="1" y="23972"/>
                  <a:pt x="0" y="23971"/>
                </a:cubicBezTo>
                <a:lnTo>
                  <a:pt x="0" y="23971"/>
                </a:lnTo>
                <a:cubicBezTo>
                  <a:pt x="0" y="23972"/>
                  <a:pt x="733" y="39477"/>
                  <a:pt x="5006" y="44604"/>
                </a:cubicBezTo>
                <a:cubicBezTo>
                  <a:pt x="8275" y="48486"/>
                  <a:pt x="14023" y="48949"/>
                  <a:pt x="16528" y="48949"/>
                </a:cubicBezTo>
                <a:cubicBezTo>
                  <a:pt x="17017" y="48949"/>
                  <a:pt x="17382" y="48932"/>
                  <a:pt x="17581" y="48918"/>
                </a:cubicBezTo>
                <a:lnTo>
                  <a:pt x="17581" y="48918"/>
                </a:lnTo>
                <a:cubicBezTo>
                  <a:pt x="17500" y="49163"/>
                  <a:pt x="17419" y="49407"/>
                  <a:pt x="17297" y="49651"/>
                </a:cubicBezTo>
                <a:cubicBezTo>
                  <a:pt x="14488" y="57221"/>
                  <a:pt x="13878" y="62552"/>
                  <a:pt x="13837" y="65360"/>
                </a:cubicBezTo>
                <a:lnTo>
                  <a:pt x="8506" y="65360"/>
                </a:lnTo>
                <a:lnTo>
                  <a:pt x="8506" y="89900"/>
                </a:lnTo>
                <a:lnTo>
                  <a:pt x="23157" y="89900"/>
                </a:lnTo>
                <a:lnTo>
                  <a:pt x="23157" y="65360"/>
                </a:lnTo>
                <a:lnTo>
                  <a:pt x="14733" y="65360"/>
                </a:lnTo>
                <a:cubicBezTo>
                  <a:pt x="14773" y="64180"/>
                  <a:pt x="14895" y="62593"/>
                  <a:pt x="15262" y="60558"/>
                </a:cubicBezTo>
                <a:lnTo>
                  <a:pt x="15262" y="60558"/>
                </a:lnTo>
                <a:cubicBezTo>
                  <a:pt x="15140" y="60598"/>
                  <a:pt x="15099" y="60598"/>
                  <a:pt x="15099" y="60598"/>
                </a:cubicBezTo>
                <a:lnTo>
                  <a:pt x="14977" y="60151"/>
                </a:lnTo>
                <a:cubicBezTo>
                  <a:pt x="15058" y="60151"/>
                  <a:pt x="24256" y="57546"/>
                  <a:pt x="30645" y="50953"/>
                </a:cubicBezTo>
                <a:lnTo>
                  <a:pt x="30971" y="51279"/>
                </a:lnTo>
                <a:cubicBezTo>
                  <a:pt x="25802" y="56610"/>
                  <a:pt x="18884" y="59337"/>
                  <a:pt x="16198" y="60273"/>
                </a:cubicBezTo>
                <a:cubicBezTo>
                  <a:pt x="18843" y="59907"/>
                  <a:pt x="25314" y="58971"/>
                  <a:pt x="28325" y="57017"/>
                </a:cubicBezTo>
                <a:cubicBezTo>
                  <a:pt x="32151" y="54535"/>
                  <a:pt x="35529" y="47087"/>
                  <a:pt x="35529" y="47087"/>
                </a:cubicBezTo>
                <a:lnTo>
                  <a:pt x="35529" y="47087"/>
                </a:lnTo>
                <a:cubicBezTo>
                  <a:pt x="35528" y="47087"/>
                  <a:pt x="23157" y="49814"/>
                  <a:pt x="19535" y="54290"/>
                </a:cubicBezTo>
                <a:cubicBezTo>
                  <a:pt x="17093" y="57383"/>
                  <a:pt x="15872" y="59093"/>
                  <a:pt x="15384" y="59866"/>
                </a:cubicBezTo>
                <a:cubicBezTo>
                  <a:pt x="15872" y="57180"/>
                  <a:pt x="16686" y="53883"/>
                  <a:pt x="18151" y="49976"/>
                </a:cubicBezTo>
                <a:cubicBezTo>
                  <a:pt x="19128" y="47413"/>
                  <a:pt x="19657" y="44808"/>
                  <a:pt x="19860" y="42203"/>
                </a:cubicBezTo>
                <a:lnTo>
                  <a:pt x="19860" y="42203"/>
                </a:lnTo>
                <a:cubicBezTo>
                  <a:pt x="19738" y="42285"/>
                  <a:pt x="19657" y="42325"/>
                  <a:pt x="19657" y="42325"/>
                </a:cubicBezTo>
                <a:lnTo>
                  <a:pt x="19453" y="41918"/>
                </a:lnTo>
                <a:cubicBezTo>
                  <a:pt x="19535" y="41878"/>
                  <a:pt x="27878" y="37442"/>
                  <a:pt x="30238" y="33250"/>
                </a:cubicBezTo>
                <a:lnTo>
                  <a:pt x="30645" y="33494"/>
                </a:lnTo>
                <a:cubicBezTo>
                  <a:pt x="28529" y="37279"/>
                  <a:pt x="21895" y="41104"/>
                  <a:pt x="20105" y="42081"/>
                </a:cubicBezTo>
                <a:cubicBezTo>
                  <a:pt x="21814" y="41918"/>
                  <a:pt x="27186" y="41104"/>
                  <a:pt x="30360" y="37157"/>
                </a:cubicBezTo>
                <a:cubicBezTo>
                  <a:pt x="34186" y="32436"/>
                  <a:pt x="33494" y="26576"/>
                  <a:pt x="33494" y="26576"/>
                </a:cubicBezTo>
                <a:lnTo>
                  <a:pt x="33494" y="26576"/>
                </a:lnTo>
                <a:cubicBezTo>
                  <a:pt x="33493" y="26576"/>
                  <a:pt x="26290" y="31541"/>
                  <a:pt x="23360" y="35366"/>
                </a:cubicBezTo>
                <a:cubicBezTo>
                  <a:pt x="21488" y="37808"/>
                  <a:pt x="20471" y="39884"/>
                  <a:pt x="19942" y="41064"/>
                </a:cubicBezTo>
                <a:cubicBezTo>
                  <a:pt x="20105" y="37930"/>
                  <a:pt x="19820" y="34796"/>
                  <a:pt x="19250" y="31744"/>
                </a:cubicBezTo>
                <a:cubicBezTo>
                  <a:pt x="21651" y="29872"/>
                  <a:pt x="30523" y="22587"/>
                  <a:pt x="31500" y="17134"/>
                </a:cubicBezTo>
                <a:cubicBezTo>
                  <a:pt x="32599" y="10826"/>
                  <a:pt x="31052" y="0"/>
                  <a:pt x="31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35"/>
          <p:cNvSpPr/>
          <p:nvPr/>
        </p:nvSpPr>
        <p:spPr>
          <a:xfrm>
            <a:off x="445220" y="4859834"/>
            <a:ext cx="4891800" cy="20"/>
          </a:xfrm>
          <a:custGeom>
            <a:avLst/>
            <a:gdLst/>
            <a:ahLst/>
            <a:cxnLst/>
            <a:rect l="l" t="t" r="r" b="b"/>
            <a:pathLst>
              <a:path w="244590" h="1" extrusionOk="0">
                <a:moveTo>
                  <a:pt x="0" y="0"/>
                </a:moveTo>
                <a:lnTo>
                  <a:pt x="24459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35"/>
          <p:cNvSpPr/>
          <p:nvPr/>
        </p:nvSpPr>
        <p:spPr>
          <a:xfrm>
            <a:off x="437900" y="4853314"/>
            <a:ext cx="4905640" cy="13860"/>
          </a:xfrm>
          <a:custGeom>
            <a:avLst/>
            <a:gdLst/>
            <a:ahLst/>
            <a:cxnLst/>
            <a:rect l="l" t="t" r="r" b="b"/>
            <a:pathLst>
              <a:path w="245282" h="693" extrusionOk="0">
                <a:moveTo>
                  <a:pt x="366" y="1"/>
                </a:moveTo>
                <a:cubicBezTo>
                  <a:pt x="163" y="1"/>
                  <a:pt x="0" y="164"/>
                  <a:pt x="0" y="326"/>
                </a:cubicBezTo>
                <a:cubicBezTo>
                  <a:pt x="0" y="530"/>
                  <a:pt x="163" y="693"/>
                  <a:pt x="366" y="693"/>
                </a:cubicBezTo>
                <a:lnTo>
                  <a:pt x="244956" y="693"/>
                </a:lnTo>
                <a:cubicBezTo>
                  <a:pt x="245159" y="693"/>
                  <a:pt x="245281" y="530"/>
                  <a:pt x="245281" y="326"/>
                </a:cubicBezTo>
                <a:cubicBezTo>
                  <a:pt x="245281" y="164"/>
                  <a:pt x="245159" y="1"/>
                  <a:pt x="2449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365273" y="1481489"/>
            <a:ext cx="3826543" cy="2190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</a:rPr>
              <a:t>Exploração do espaço de projetos pelos solucionadores</a:t>
            </a:r>
            <a:endParaRPr sz="3200" dirty="0">
              <a:solidFill>
                <a:schemeClr val="dk2"/>
              </a:solidFill>
            </a:endParaRPr>
          </a:p>
        </p:txBody>
      </p:sp>
      <p:grpSp>
        <p:nvGrpSpPr>
          <p:cNvPr id="36" name="Google Shape;13063;p74">
            <a:extLst>
              <a:ext uri="{FF2B5EF4-FFF2-40B4-BE49-F238E27FC236}">
                <a16:creationId xmlns:a16="http://schemas.microsoft.com/office/drawing/2014/main" id="{2661B158-BDC1-4BFB-9989-85630C0DE384}"/>
              </a:ext>
            </a:extLst>
          </p:cNvPr>
          <p:cNvGrpSpPr/>
          <p:nvPr/>
        </p:nvGrpSpPr>
        <p:grpSpPr>
          <a:xfrm>
            <a:off x="340477" y="465299"/>
            <a:ext cx="4326773" cy="3854655"/>
            <a:chOff x="727421" y="2828315"/>
            <a:chExt cx="1695374" cy="1560837"/>
          </a:xfrm>
        </p:grpSpPr>
        <p:grpSp>
          <p:nvGrpSpPr>
            <p:cNvPr id="37" name="Google Shape;13064;p74">
              <a:extLst>
                <a:ext uri="{FF2B5EF4-FFF2-40B4-BE49-F238E27FC236}">
                  <a16:creationId xmlns:a16="http://schemas.microsoft.com/office/drawing/2014/main" id="{7B27DA19-CA81-41C9-B4D0-98C6D307C652}"/>
                </a:ext>
              </a:extLst>
            </p:cNvPr>
            <p:cNvGrpSpPr/>
            <p:nvPr/>
          </p:nvGrpSpPr>
          <p:grpSpPr>
            <a:xfrm>
              <a:off x="819108" y="2882501"/>
              <a:ext cx="103104" cy="1426186"/>
              <a:chOff x="4674013" y="3100904"/>
              <a:chExt cx="122758" cy="1698043"/>
            </a:xfrm>
          </p:grpSpPr>
          <p:sp>
            <p:nvSpPr>
              <p:cNvPr id="89" name="Google Shape;13065;p74">
                <a:extLst>
                  <a:ext uri="{FF2B5EF4-FFF2-40B4-BE49-F238E27FC236}">
                    <a16:creationId xmlns:a16="http://schemas.microsoft.com/office/drawing/2014/main" id="{F9310BD3-FFFD-4266-AF05-B4D139541469}"/>
                  </a:ext>
                </a:extLst>
              </p:cNvPr>
              <p:cNvSpPr/>
              <p:nvPr/>
            </p:nvSpPr>
            <p:spPr>
              <a:xfrm>
                <a:off x="4674013" y="3100904"/>
                <a:ext cx="122758" cy="122748"/>
              </a:xfrm>
              <a:custGeom>
                <a:avLst/>
                <a:gdLst/>
                <a:ahLst/>
                <a:cxnLst/>
                <a:rect l="l" t="t" r="r" b="b"/>
                <a:pathLst>
                  <a:path w="12381" h="12380" extrusionOk="0">
                    <a:moveTo>
                      <a:pt x="6191" y="1"/>
                    </a:moveTo>
                    <a:cubicBezTo>
                      <a:pt x="2771" y="1"/>
                      <a:pt x="0" y="2772"/>
                      <a:pt x="0" y="6190"/>
                    </a:cubicBezTo>
                    <a:cubicBezTo>
                      <a:pt x="0" y="9608"/>
                      <a:pt x="2771" y="12379"/>
                      <a:pt x="6191" y="12379"/>
                    </a:cubicBezTo>
                    <a:cubicBezTo>
                      <a:pt x="9610" y="12379"/>
                      <a:pt x="12381" y="9608"/>
                      <a:pt x="12381" y="6190"/>
                    </a:cubicBezTo>
                    <a:cubicBezTo>
                      <a:pt x="12381" y="2772"/>
                      <a:pt x="9610" y="1"/>
                      <a:pt x="619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3066;p74">
                <a:extLst>
                  <a:ext uri="{FF2B5EF4-FFF2-40B4-BE49-F238E27FC236}">
                    <a16:creationId xmlns:a16="http://schemas.microsoft.com/office/drawing/2014/main" id="{FB90BD30-769B-43C1-8031-6425B3940400}"/>
                  </a:ext>
                </a:extLst>
              </p:cNvPr>
              <p:cNvSpPr/>
              <p:nvPr/>
            </p:nvSpPr>
            <p:spPr>
              <a:xfrm>
                <a:off x="4674013" y="3363453"/>
                <a:ext cx="122758" cy="122758"/>
              </a:xfrm>
              <a:custGeom>
                <a:avLst/>
                <a:gdLst/>
                <a:ahLst/>
                <a:cxnLst/>
                <a:rect l="l" t="t" r="r" b="b"/>
                <a:pathLst>
                  <a:path w="12381" h="12381" extrusionOk="0">
                    <a:moveTo>
                      <a:pt x="6191" y="0"/>
                    </a:moveTo>
                    <a:cubicBezTo>
                      <a:pt x="2771" y="0"/>
                      <a:pt x="0" y="2771"/>
                      <a:pt x="0" y="6191"/>
                    </a:cubicBezTo>
                    <a:cubicBezTo>
                      <a:pt x="0" y="9610"/>
                      <a:pt x="2771" y="12381"/>
                      <a:pt x="6191" y="12381"/>
                    </a:cubicBezTo>
                    <a:cubicBezTo>
                      <a:pt x="9610" y="12381"/>
                      <a:pt x="12381" y="9610"/>
                      <a:pt x="12381" y="6191"/>
                    </a:cubicBezTo>
                    <a:cubicBezTo>
                      <a:pt x="12381" y="2771"/>
                      <a:pt x="9610" y="0"/>
                      <a:pt x="6191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3067;p74">
                <a:extLst>
                  <a:ext uri="{FF2B5EF4-FFF2-40B4-BE49-F238E27FC236}">
                    <a16:creationId xmlns:a16="http://schemas.microsoft.com/office/drawing/2014/main" id="{8FAAA1A1-298A-4D89-82FE-B98CE36DD10A}"/>
                  </a:ext>
                </a:extLst>
              </p:cNvPr>
              <p:cNvSpPr/>
              <p:nvPr/>
            </p:nvSpPr>
            <p:spPr>
              <a:xfrm>
                <a:off x="4674013" y="3625992"/>
                <a:ext cx="122738" cy="12276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82" extrusionOk="0">
                    <a:moveTo>
                      <a:pt x="6190" y="1"/>
                    </a:moveTo>
                    <a:cubicBezTo>
                      <a:pt x="2771" y="1"/>
                      <a:pt x="0" y="2774"/>
                      <a:pt x="0" y="6192"/>
                    </a:cubicBezTo>
                    <a:cubicBezTo>
                      <a:pt x="0" y="9610"/>
                      <a:pt x="2771" y="12381"/>
                      <a:pt x="6190" y="12381"/>
                    </a:cubicBezTo>
                    <a:cubicBezTo>
                      <a:pt x="9608" y="12381"/>
                      <a:pt x="12379" y="9610"/>
                      <a:pt x="12379" y="6192"/>
                    </a:cubicBezTo>
                    <a:cubicBezTo>
                      <a:pt x="12379" y="2774"/>
                      <a:pt x="9608" y="1"/>
                      <a:pt x="619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 w="2857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3068;p74">
                <a:extLst>
                  <a:ext uri="{FF2B5EF4-FFF2-40B4-BE49-F238E27FC236}">
                    <a16:creationId xmlns:a16="http://schemas.microsoft.com/office/drawing/2014/main" id="{FA478782-1D42-4C2A-95B3-2B85B1F4A6DD}"/>
                  </a:ext>
                </a:extLst>
              </p:cNvPr>
              <p:cNvSpPr/>
              <p:nvPr/>
            </p:nvSpPr>
            <p:spPr>
              <a:xfrm>
                <a:off x="4674013" y="3888561"/>
                <a:ext cx="122738" cy="12273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79" extrusionOk="0">
                    <a:moveTo>
                      <a:pt x="6190" y="0"/>
                    </a:moveTo>
                    <a:cubicBezTo>
                      <a:pt x="2771" y="0"/>
                      <a:pt x="0" y="2771"/>
                      <a:pt x="0" y="6189"/>
                    </a:cubicBezTo>
                    <a:cubicBezTo>
                      <a:pt x="0" y="9608"/>
                      <a:pt x="2771" y="12379"/>
                      <a:pt x="6190" y="12379"/>
                    </a:cubicBezTo>
                    <a:cubicBezTo>
                      <a:pt x="9608" y="12379"/>
                      <a:pt x="12379" y="9608"/>
                      <a:pt x="12379" y="6189"/>
                    </a:cubicBezTo>
                    <a:cubicBezTo>
                      <a:pt x="12379" y="2771"/>
                      <a:pt x="9608" y="0"/>
                      <a:pt x="619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 w="2857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3069;p74">
                <a:extLst>
                  <a:ext uri="{FF2B5EF4-FFF2-40B4-BE49-F238E27FC236}">
                    <a16:creationId xmlns:a16="http://schemas.microsoft.com/office/drawing/2014/main" id="{FA961234-385A-4A43-B924-EDCEDEAE1E02}"/>
                  </a:ext>
                </a:extLst>
              </p:cNvPr>
              <p:cNvSpPr/>
              <p:nvPr/>
            </p:nvSpPr>
            <p:spPr>
              <a:xfrm>
                <a:off x="4674013" y="4151100"/>
                <a:ext cx="122738" cy="12274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80" extrusionOk="0">
                    <a:moveTo>
                      <a:pt x="6190" y="1"/>
                    </a:moveTo>
                    <a:cubicBezTo>
                      <a:pt x="2771" y="1"/>
                      <a:pt x="0" y="2772"/>
                      <a:pt x="0" y="6190"/>
                    </a:cubicBezTo>
                    <a:cubicBezTo>
                      <a:pt x="0" y="9608"/>
                      <a:pt x="2771" y="12379"/>
                      <a:pt x="6190" y="12379"/>
                    </a:cubicBezTo>
                    <a:cubicBezTo>
                      <a:pt x="9608" y="12379"/>
                      <a:pt x="12379" y="9608"/>
                      <a:pt x="12379" y="6190"/>
                    </a:cubicBezTo>
                    <a:cubicBezTo>
                      <a:pt x="12379" y="2772"/>
                      <a:pt x="9608" y="1"/>
                      <a:pt x="619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 w="2857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3070;p74">
                <a:extLst>
                  <a:ext uri="{FF2B5EF4-FFF2-40B4-BE49-F238E27FC236}">
                    <a16:creationId xmlns:a16="http://schemas.microsoft.com/office/drawing/2014/main" id="{A33048DE-86C2-4E80-8F99-CFA78D052D52}"/>
                  </a:ext>
                </a:extLst>
              </p:cNvPr>
              <p:cNvSpPr/>
              <p:nvPr/>
            </p:nvSpPr>
            <p:spPr>
              <a:xfrm>
                <a:off x="4674013" y="4413650"/>
                <a:ext cx="122738" cy="12275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81" extrusionOk="0">
                    <a:moveTo>
                      <a:pt x="6190" y="0"/>
                    </a:moveTo>
                    <a:cubicBezTo>
                      <a:pt x="2771" y="0"/>
                      <a:pt x="0" y="2771"/>
                      <a:pt x="0" y="6191"/>
                    </a:cubicBezTo>
                    <a:cubicBezTo>
                      <a:pt x="0" y="9609"/>
                      <a:pt x="2771" y="12380"/>
                      <a:pt x="6190" y="12380"/>
                    </a:cubicBezTo>
                    <a:cubicBezTo>
                      <a:pt x="9608" y="12380"/>
                      <a:pt x="12379" y="9609"/>
                      <a:pt x="12379" y="6191"/>
                    </a:cubicBezTo>
                    <a:cubicBezTo>
                      <a:pt x="12379" y="2771"/>
                      <a:pt x="9608" y="0"/>
                      <a:pt x="619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 w="2857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3071;p74">
                <a:extLst>
                  <a:ext uri="{FF2B5EF4-FFF2-40B4-BE49-F238E27FC236}">
                    <a16:creationId xmlns:a16="http://schemas.microsoft.com/office/drawing/2014/main" id="{CBE4F2C4-A1C0-400A-925F-F46D03CC097C}"/>
                  </a:ext>
                </a:extLst>
              </p:cNvPr>
              <p:cNvSpPr/>
              <p:nvPr/>
            </p:nvSpPr>
            <p:spPr>
              <a:xfrm>
                <a:off x="4674013" y="4676209"/>
                <a:ext cx="122738" cy="12273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79" extrusionOk="0">
                    <a:moveTo>
                      <a:pt x="6190" y="0"/>
                    </a:moveTo>
                    <a:cubicBezTo>
                      <a:pt x="2771" y="0"/>
                      <a:pt x="0" y="2771"/>
                      <a:pt x="0" y="6189"/>
                    </a:cubicBezTo>
                    <a:cubicBezTo>
                      <a:pt x="0" y="9608"/>
                      <a:pt x="2771" y="12379"/>
                      <a:pt x="6190" y="12379"/>
                    </a:cubicBezTo>
                    <a:cubicBezTo>
                      <a:pt x="9608" y="12379"/>
                      <a:pt x="12379" y="9608"/>
                      <a:pt x="12379" y="6189"/>
                    </a:cubicBezTo>
                    <a:cubicBezTo>
                      <a:pt x="12379" y="2771"/>
                      <a:pt x="9608" y="0"/>
                      <a:pt x="619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 w="2857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13072;p74">
              <a:extLst>
                <a:ext uri="{FF2B5EF4-FFF2-40B4-BE49-F238E27FC236}">
                  <a16:creationId xmlns:a16="http://schemas.microsoft.com/office/drawing/2014/main" id="{E53EF5DA-7EE9-4E12-ADDD-E0A08E1B9515}"/>
                </a:ext>
              </a:extLst>
            </p:cNvPr>
            <p:cNvGrpSpPr/>
            <p:nvPr/>
          </p:nvGrpSpPr>
          <p:grpSpPr>
            <a:xfrm>
              <a:off x="1062475" y="2882501"/>
              <a:ext cx="103104" cy="1426186"/>
              <a:chOff x="4940438" y="3100904"/>
              <a:chExt cx="122758" cy="1698043"/>
            </a:xfrm>
          </p:grpSpPr>
          <p:sp>
            <p:nvSpPr>
              <p:cNvPr id="82" name="Google Shape;13073;p74">
                <a:extLst>
                  <a:ext uri="{FF2B5EF4-FFF2-40B4-BE49-F238E27FC236}">
                    <a16:creationId xmlns:a16="http://schemas.microsoft.com/office/drawing/2014/main" id="{DF4D49DD-F0A3-473A-9EE5-83608E2848B4}"/>
                  </a:ext>
                </a:extLst>
              </p:cNvPr>
              <p:cNvSpPr/>
              <p:nvPr/>
            </p:nvSpPr>
            <p:spPr>
              <a:xfrm>
                <a:off x="4940438" y="3100904"/>
                <a:ext cx="122758" cy="122748"/>
              </a:xfrm>
              <a:custGeom>
                <a:avLst/>
                <a:gdLst/>
                <a:ahLst/>
                <a:cxnLst/>
                <a:rect l="l" t="t" r="r" b="b"/>
                <a:pathLst>
                  <a:path w="12381" h="12380" extrusionOk="0">
                    <a:moveTo>
                      <a:pt x="6191" y="1"/>
                    </a:moveTo>
                    <a:cubicBezTo>
                      <a:pt x="2771" y="1"/>
                      <a:pt x="0" y="2772"/>
                      <a:pt x="0" y="6190"/>
                    </a:cubicBezTo>
                    <a:cubicBezTo>
                      <a:pt x="0" y="9608"/>
                      <a:pt x="2771" y="12379"/>
                      <a:pt x="6191" y="12379"/>
                    </a:cubicBezTo>
                    <a:cubicBezTo>
                      <a:pt x="9610" y="12379"/>
                      <a:pt x="12381" y="9608"/>
                      <a:pt x="12381" y="6190"/>
                    </a:cubicBezTo>
                    <a:cubicBezTo>
                      <a:pt x="12381" y="2772"/>
                      <a:pt x="9610" y="1"/>
                      <a:pt x="619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3074;p74">
                <a:extLst>
                  <a:ext uri="{FF2B5EF4-FFF2-40B4-BE49-F238E27FC236}">
                    <a16:creationId xmlns:a16="http://schemas.microsoft.com/office/drawing/2014/main" id="{8F8BCB03-D8F3-4504-8E62-28561BB21FB6}"/>
                  </a:ext>
                </a:extLst>
              </p:cNvPr>
              <p:cNvSpPr/>
              <p:nvPr/>
            </p:nvSpPr>
            <p:spPr>
              <a:xfrm>
                <a:off x="4940438" y="3363453"/>
                <a:ext cx="122758" cy="122758"/>
              </a:xfrm>
              <a:custGeom>
                <a:avLst/>
                <a:gdLst/>
                <a:ahLst/>
                <a:cxnLst/>
                <a:rect l="l" t="t" r="r" b="b"/>
                <a:pathLst>
                  <a:path w="12381" h="12381" extrusionOk="0">
                    <a:moveTo>
                      <a:pt x="6191" y="0"/>
                    </a:moveTo>
                    <a:cubicBezTo>
                      <a:pt x="2771" y="0"/>
                      <a:pt x="0" y="2771"/>
                      <a:pt x="0" y="6191"/>
                    </a:cubicBezTo>
                    <a:cubicBezTo>
                      <a:pt x="0" y="9610"/>
                      <a:pt x="2771" y="12381"/>
                      <a:pt x="6191" y="12381"/>
                    </a:cubicBezTo>
                    <a:cubicBezTo>
                      <a:pt x="9610" y="12381"/>
                      <a:pt x="12381" y="9610"/>
                      <a:pt x="12381" y="6191"/>
                    </a:cubicBezTo>
                    <a:cubicBezTo>
                      <a:pt x="12381" y="2771"/>
                      <a:pt x="9610" y="0"/>
                      <a:pt x="6191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3075;p74">
                <a:extLst>
                  <a:ext uri="{FF2B5EF4-FFF2-40B4-BE49-F238E27FC236}">
                    <a16:creationId xmlns:a16="http://schemas.microsoft.com/office/drawing/2014/main" id="{4BAE2B59-99C4-45E2-9D22-ABE13564E886}"/>
                  </a:ext>
                </a:extLst>
              </p:cNvPr>
              <p:cNvSpPr/>
              <p:nvPr/>
            </p:nvSpPr>
            <p:spPr>
              <a:xfrm>
                <a:off x="4940438" y="3625992"/>
                <a:ext cx="122738" cy="12276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82" extrusionOk="0">
                    <a:moveTo>
                      <a:pt x="6190" y="1"/>
                    </a:moveTo>
                    <a:cubicBezTo>
                      <a:pt x="2771" y="1"/>
                      <a:pt x="0" y="2774"/>
                      <a:pt x="0" y="6192"/>
                    </a:cubicBezTo>
                    <a:cubicBezTo>
                      <a:pt x="0" y="9610"/>
                      <a:pt x="2771" y="12381"/>
                      <a:pt x="6190" y="12381"/>
                    </a:cubicBezTo>
                    <a:cubicBezTo>
                      <a:pt x="9608" y="12381"/>
                      <a:pt x="12379" y="9610"/>
                      <a:pt x="12379" y="6192"/>
                    </a:cubicBezTo>
                    <a:cubicBezTo>
                      <a:pt x="12379" y="2774"/>
                      <a:pt x="9608" y="1"/>
                      <a:pt x="6190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3076;p74">
                <a:extLst>
                  <a:ext uri="{FF2B5EF4-FFF2-40B4-BE49-F238E27FC236}">
                    <a16:creationId xmlns:a16="http://schemas.microsoft.com/office/drawing/2014/main" id="{BDD0AE5F-AA56-40D1-A6EC-8A76863714D8}"/>
                  </a:ext>
                </a:extLst>
              </p:cNvPr>
              <p:cNvSpPr/>
              <p:nvPr/>
            </p:nvSpPr>
            <p:spPr>
              <a:xfrm>
                <a:off x="4940438" y="3888561"/>
                <a:ext cx="122738" cy="12273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79" extrusionOk="0">
                    <a:moveTo>
                      <a:pt x="6190" y="0"/>
                    </a:moveTo>
                    <a:cubicBezTo>
                      <a:pt x="2771" y="0"/>
                      <a:pt x="0" y="2771"/>
                      <a:pt x="0" y="6189"/>
                    </a:cubicBezTo>
                    <a:cubicBezTo>
                      <a:pt x="0" y="9608"/>
                      <a:pt x="2771" y="12379"/>
                      <a:pt x="6190" y="12379"/>
                    </a:cubicBezTo>
                    <a:cubicBezTo>
                      <a:pt x="9608" y="12379"/>
                      <a:pt x="12379" y="9608"/>
                      <a:pt x="12379" y="6189"/>
                    </a:cubicBezTo>
                    <a:cubicBezTo>
                      <a:pt x="12379" y="2771"/>
                      <a:pt x="9608" y="0"/>
                      <a:pt x="6190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3077;p74">
                <a:extLst>
                  <a:ext uri="{FF2B5EF4-FFF2-40B4-BE49-F238E27FC236}">
                    <a16:creationId xmlns:a16="http://schemas.microsoft.com/office/drawing/2014/main" id="{64D9D625-1337-4092-B4FE-0727A2887BC5}"/>
                  </a:ext>
                </a:extLst>
              </p:cNvPr>
              <p:cNvSpPr/>
              <p:nvPr/>
            </p:nvSpPr>
            <p:spPr>
              <a:xfrm>
                <a:off x="4940438" y="4151100"/>
                <a:ext cx="122738" cy="12274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80" extrusionOk="0">
                    <a:moveTo>
                      <a:pt x="6190" y="1"/>
                    </a:moveTo>
                    <a:cubicBezTo>
                      <a:pt x="2771" y="1"/>
                      <a:pt x="0" y="2772"/>
                      <a:pt x="0" y="6190"/>
                    </a:cubicBezTo>
                    <a:cubicBezTo>
                      <a:pt x="0" y="9608"/>
                      <a:pt x="2771" y="12379"/>
                      <a:pt x="6190" y="12379"/>
                    </a:cubicBezTo>
                    <a:cubicBezTo>
                      <a:pt x="9608" y="12379"/>
                      <a:pt x="12379" y="9608"/>
                      <a:pt x="12379" y="6190"/>
                    </a:cubicBezTo>
                    <a:cubicBezTo>
                      <a:pt x="12379" y="2772"/>
                      <a:pt x="9608" y="1"/>
                      <a:pt x="619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 w="2857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3078;p74">
                <a:extLst>
                  <a:ext uri="{FF2B5EF4-FFF2-40B4-BE49-F238E27FC236}">
                    <a16:creationId xmlns:a16="http://schemas.microsoft.com/office/drawing/2014/main" id="{1128CADA-CCB7-4203-B3D6-8571C9004611}"/>
                  </a:ext>
                </a:extLst>
              </p:cNvPr>
              <p:cNvSpPr/>
              <p:nvPr/>
            </p:nvSpPr>
            <p:spPr>
              <a:xfrm>
                <a:off x="4940438" y="4413650"/>
                <a:ext cx="122738" cy="12275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81" extrusionOk="0">
                    <a:moveTo>
                      <a:pt x="6190" y="0"/>
                    </a:moveTo>
                    <a:cubicBezTo>
                      <a:pt x="2771" y="0"/>
                      <a:pt x="0" y="2771"/>
                      <a:pt x="0" y="6191"/>
                    </a:cubicBezTo>
                    <a:cubicBezTo>
                      <a:pt x="0" y="9609"/>
                      <a:pt x="2771" y="12380"/>
                      <a:pt x="6190" y="12380"/>
                    </a:cubicBezTo>
                    <a:cubicBezTo>
                      <a:pt x="9608" y="12380"/>
                      <a:pt x="12379" y="9609"/>
                      <a:pt x="12379" y="6191"/>
                    </a:cubicBezTo>
                    <a:cubicBezTo>
                      <a:pt x="12379" y="2771"/>
                      <a:pt x="9608" y="0"/>
                      <a:pt x="619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 w="2857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3079;p74">
                <a:extLst>
                  <a:ext uri="{FF2B5EF4-FFF2-40B4-BE49-F238E27FC236}">
                    <a16:creationId xmlns:a16="http://schemas.microsoft.com/office/drawing/2014/main" id="{D8AB1E9D-E59A-45FB-85E0-1024D5E3F1F7}"/>
                  </a:ext>
                </a:extLst>
              </p:cNvPr>
              <p:cNvSpPr/>
              <p:nvPr/>
            </p:nvSpPr>
            <p:spPr>
              <a:xfrm>
                <a:off x="4940438" y="4676209"/>
                <a:ext cx="122738" cy="12273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79" extrusionOk="0">
                    <a:moveTo>
                      <a:pt x="6190" y="0"/>
                    </a:moveTo>
                    <a:cubicBezTo>
                      <a:pt x="2771" y="0"/>
                      <a:pt x="0" y="2771"/>
                      <a:pt x="0" y="6189"/>
                    </a:cubicBezTo>
                    <a:cubicBezTo>
                      <a:pt x="0" y="9608"/>
                      <a:pt x="2771" y="12379"/>
                      <a:pt x="6190" y="12379"/>
                    </a:cubicBezTo>
                    <a:cubicBezTo>
                      <a:pt x="9608" y="12379"/>
                      <a:pt x="12379" y="9608"/>
                      <a:pt x="12379" y="6189"/>
                    </a:cubicBezTo>
                    <a:cubicBezTo>
                      <a:pt x="12379" y="2771"/>
                      <a:pt x="9608" y="0"/>
                      <a:pt x="619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 w="2857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13080;p74">
              <a:extLst>
                <a:ext uri="{FF2B5EF4-FFF2-40B4-BE49-F238E27FC236}">
                  <a16:creationId xmlns:a16="http://schemas.microsoft.com/office/drawing/2014/main" id="{4A0F3619-0DD6-4D13-9763-F242CB15D2AB}"/>
                </a:ext>
              </a:extLst>
            </p:cNvPr>
            <p:cNvGrpSpPr/>
            <p:nvPr/>
          </p:nvGrpSpPr>
          <p:grpSpPr>
            <a:xfrm>
              <a:off x="1299324" y="2882501"/>
              <a:ext cx="103104" cy="1426186"/>
              <a:chOff x="5206863" y="3100904"/>
              <a:chExt cx="122758" cy="1698043"/>
            </a:xfrm>
          </p:grpSpPr>
          <p:sp>
            <p:nvSpPr>
              <p:cNvPr id="75" name="Google Shape;13081;p74">
                <a:extLst>
                  <a:ext uri="{FF2B5EF4-FFF2-40B4-BE49-F238E27FC236}">
                    <a16:creationId xmlns:a16="http://schemas.microsoft.com/office/drawing/2014/main" id="{99CA0322-3177-4987-BB8A-649AB9F8E41B}"/>
                  </a:ext>
                </a:extLst>
              </p:cNvPr>
              <p:cNvSpPr/>
              <p:nvPr/>
            </p:nvSpPr>
            <p:spPr>
              <a:xfrm>
                <a:off x="5206863" y="3100904"/>
                <a:ext cx="122758" cy="122748"/>
              </a:xfrm>
              <a:custGeom>
                <a:avLst/>
                <a:gdLst/>
                <a:ahLst/>
                <a:cxnLst/>
                <a:rect l="l" t="t" r="r" b="b"/>
                <a:pathLst>
                  <a:path w="12381" h="12380" extrusionOk="0">
                    <a:moveTo>
                      <a:pt x="6191" y="1"/>
                    </a:moveTo>
                    <a:cubicBezTo>
                      <a:pt x="2771" y="1"/>
                      <a:pt x="0" y="2772"/>
                      <a:pt x="0" y="6190"/>
                    </a:cubicBezTo>
                    <a:cubicBezTo>
                      <a:pt x="0" y="9608"/>
                      <a:pt x="2771" y="12379"/>
                      <a:pt x="6191" y="12379"/>
                    </a:cubicBezTo>
                    <a:cubicBezTo>
                      <a:pt x="9610" y="12379"/>
                      <a:pt x="12381" y="9608"/>
                      <a:pt x="12381" y="6190"/>
                    </a:cubicBezTo>
                    <a:cubicBezTo>
                      <a:pt x="12381" y="2772"/>
                      <a:pt x="9610" y="1"/>
                      <a:pt x="619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3082;p74">
                <a:extLst>
                  <a:ext uri="{FF2B5EF4-FFF2-40B4-BE49-F238E27FC236}">
                    <a16:creationId xmlns:a16="http://schemas.microsoft.com/office/drawing/2014/main" id="{6A993232-E45C-4273-8EBC-2549C4C1E3B4}"/>
                  </a:ext>
                </a:extLst>
              </p:cNvPr>
              <p:cNvSpPr/>
              <p:nvPr/>
            </p:nvSpPr>
            <p:spPr>
              <a:xfrm>
                <a:off x="5206863" y="3363453"/>
                <a:ext cx="122758" cy="122758"/>
              </a:xfrm>
              <a:custGeom>
                <a:avLst/>
                <a:gdLst/>
                <a:ahLst/>
                <a:cxnLst/>
                <a:rect l="l" t="t" r="r" b="b"/>
                <a:pathLst>
                  <a:path w="12381" h="12381" extrusionOk="0">
                    <a:moveTo>
                      <a:pt x="6191" y="0"/>
                    </a:moveTo>
                    <a:cubicBezTo>
                      <a:pt x="2771" y="0"/>
                      <a:pt x="0" y="2771"/>
                      <a:pt x="0" y="6191"/>
                    </a:cubicBezTo>
                    <a:cubicBezTo>
                      <a:pt x="0" y="9610"/>
                      <a:pt x="2771" y="12381"/>
                      <a:pt x="6191" y="12381"/>
                    </a:cubicBezTo>
                    <a:cubicBezTo>
                      <a:pt x="9610" y="12381"/>
                      <a:pt x="12381" y="9610"/>
                      <a:pt x="12381" y="6191"/>
                    </a:cubicBezTo>
                    <a:cubicBezTo>
                      <a:pt x="12381" y="2771"/>
                      <a:pt x="9610" y="0"/>
                      <a:pt x="6191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3083;p74">
                <a:extLst>
                  <a:ext uri="{FF2B5EF4-FFF2-40B4-BE49-F238E27FC236}">
                    <a16:creationId xmlns:a16="http://schemas.microsoft.com/office/drawing/2014/main" id="{E287F120-BE78-47B4-A00B-B5E21C9E44ED}"/>
                  </a:ext>
                </a:extLst>
              </p:cNvPr>
              <p:cNvSpPr/>
              <p:nvPr/>
            </p:nvSpPr>
            <p:spPr>
              <a:xfrm>
                <a:off x="5206863" y="3625992"/>
                <a:ext cx="122738" cy="12276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82" extrusionOk="0">
                    <a:moveTo>
                      <a:pt x="6190" y="1"/>
                    </a:moveTo>
                    <a:cubicBezTo>
                      <a:pt x="2771" y="1"/>
                      <a:pt x="0" y="2774"/>
                      <a:pt x="0" y="6192"/>
                    </a:cubicBezTo>
                    <a:cubicBezTo>
                      <a:pt x="0" y="9610"/>
                      <a:pt x="2771" y="12381"/>
                      <a:pt x="6190" y="12381"/>
                    </a:cubicBezTo>
                    <a:cubicBezTo>
                      <a:pt x="9608" y="12381"/>
                      <a:pt x="12379" y="9610"/>
                      <a:pt x="12379" y="6192"/>
                    </a:cubicBezTo>
                    <a:cubicBezTo>
                      <a:pt x="12379" y="2774"/>
                      <a:pt x="9608" y="1"/>
                      <a:pt x="6190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" name="Google Shape;13084;p74">
                <a:extLst>
                  <a:ext uri="{FF2B5EF4-FFF2-40B4-BE49-F238E27FC236}">
                    <a16:creationId xmlns:a16="http://schemas.microsoft.com/office/drawing/2014/main" id="{A23ED288-0C6D-4B2F-80A9-F51E18A29F53}"/>
                  </a:ext>
                </a:extLst>
              </p:cNvPr>
              <p:cNvSpPr/>
              <p:nvPr/>
            </p:nvSpPr>
            <p:spPr>
              <a:xfrm>
                <a:off x="5206863" y="3888561"/>
                <a:ext cx="122738" cy="12273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79" extrusionOk="0">
                    <a:moveTo>
                      <a:pt x="6190" y="0"/>
                    </a:moveTo>
                    <a:cubicBezTo>
                      <a:pt x="2771" y="0"/>
                      <a:pt x="0" y="2771"/>
                      <a:pt x="0" y="6189"/>
                    </a:cubicBezTo>
                    <a:cubicBezTo>
                      <a:pt x="0" y="9608"/>
                      <a:pt x="2771" y="12379"/>
                      <a:pt x="6190" y="12379"/>
                    </a:cubicBezTo>
                    <a:cubicBezTo>
                      <a:pt x="9608" y="12379"/>
                      <a:pt x="12379" y="9608"/>
                      <a:pt x="12379" y="6189"/>
                    </a:cubicBezTo>
                    <a:cubicBezTo>
                      <a:pt x="12379" y="2771"/>
                      <a:pt x="9608" y="0"/>
                      <a:pt x="6190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3085;p74">
                <a:extLst>
                  <a:ext uri="{FF2B5EF4-FFF2-40B4-BE49-F238E27FC236}">
                    <a16:creationId xmlns:a16="http://schemas.microsoft.com/office/drawing/2014/main" id="{B8C904A1-7D26-490E-A208-0C7228B8B688}"/>
                  </a:ext>
                </a:extLst>
              </p:cNvPr>
              <p:cNvSpPr/>
              <p:nvPr/>
            </p:nvSpPr>
            <p:spPr>
              <a:xfrm>
                <a:off x="5206863" y="4151100"/>
                <a:ext cx="122738" cy="12274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80" extrusionOk="0">
                    <a:moveTo>
                      <a:pt x="6190" y="1"/>
                    </a:moveTo>
                    <a:cubicBezTo>
                      <a:pt x="2771" y="1"/>
                      <a:pt x="0" y="2772"/>
                      <a:pt x="0" y="6190"/>
                    </a:cubicBezTo>
                    <a:cubicBezTo>
                      <a:pt x="0" y="9608"/>
                      <a:pt x="2771" y="12379"/>
                      <a:pt x="6190" y="12379"/>
                    </a:cubicBezTo>
                    <a:cubicBezTo>
                      <a:pt x="9608" y="12379"/>
                      <a:pt x="12379" y="9608"/>
                      <a:pt x="12379" y="6190"/>
                    </a:cubicBezTo>
                    <a:cubicBezTo>
                      <a:pt x="12379" y="2772"/>
                      <a:pt x="9608" y="1"/>
                      <a:pt x="6190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3086;p74">
                <a:extLst>
                  <a:ext uri="{FF2B5EF4-FFF2-40B4-BE49-F238E27FC236}">
                    <a16:creationId xmlns:a16="http://schemas.microsoft.com/office/drawing/2014/main" id="{5A069EAD-A620-41CB-B2EA-71F5B12E6DAC}"/>
                  </a:ext>
                </a:extLst>
              </p:cNvPr>
              <p:cNvSpPr/>
              <p:nvPr/>
            </p:nvSpPr>
            <p:spPr>
              <a:xfrm>
                <a:off x="5206863" y="4413650"/>
                <a:ext cx="122738" cy="12275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81" extrusionOk="0">
                    <a:moveTo>
                      <a:pt x="6190" y="0"/>
                    </a:moveTo>
                    <a:cubicBezTo>
                      <a:pt x="2771" y="0"/>
                      <a:pt x="0" y="2771"/>
                      <a:pt x="0" y="6191"/>
                    </a:cubicBezTo>
                    <a:cubicBezTo>
                      <a:pt x="0" y="9609"/>
                      <a:pt x="2771" y="12380"/>
                      <a:pt x="6190" y="12380"/>
                    </a:cubicBezTo>
                    <a:cubicBezTo>
                      <a:pt x="9608" y="12380"/>
                      <a:pt x="12379" y="9609"/>
                      <a:pt x="12379" y="6191"/>
                    </a:cubicBezTo>
                    <a:cubicBezTo>
                      <a:pt x="12379" y="2771"/>
                      <a:pt x="9608" y="0"/>
                      <a:pt x="619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 w="2857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3087;p74">
                <a:extLst>
                  <a:ext uri="{FF2B5EF4-FFF2-40B4-BE49-F238E27FC236}">
                    <a16:creationId xmlns:a16="http://schemas.microsoft.com/office/drawing/2014/main" id="{403A4A0B-EFD7-4F4C-9F71-19C21B4DFCFC}"/>
                  </a:ext>
                </a:extLst>
              </p:cNvPr>
              <p:cNvSpPr/>
              <p:nvPr/>
            </p:nvSpPr>
            <p:spPr>
              <a:xfrm>
                <a:off x="5206863" y="4676209"/>
                <a:ext cx="122738" cy="12273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79" extrusionOk="0">
                    <a:moveTo>
                      <a:pt x="6190" y="0"/>
                    </a:moveTo>
                    <a:cubicBezTo>
                      <a:pt x="2771" y="0"/>
                      <a:pt x="0" y="2771"/>
                      <a:pt x="0" y="6189"/>
                    </a:cubicBezTo>
                    <a:cubicBezTo>
                      <a:pt x="0" y="9608"/>
                      <a:pt x="2771" y="12379"/>
                      <a:pt x="6190" y="12379"/>
                    </a:cubicBezTo>
                    <a:cubicBezTo>
                      <a:pt x="9608" y="12379"/>
                      <a:pt x="12379" y="9608"/>
                      <a:pt x="12379" y="6189"/>
                    </a:cubicBezTo>
                    <a:cubicBezTo>
                      <a:pt x="12379" y="2771"/>
                      <a:pt x="9608" y="0"/>
                      <a:pt x="619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 w="2857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13088;p74">
              <a:extLst>
                <a:ext uri="{FF2B5EF4-FFF2-40B4-BE49-F238E27FC236}">
                  <a16:creationId xmlns:a16="http://schemas.microsoft.com/office/drawing/2014/main" id="{7777FC4C-80A1-46D2-B4FF-E495A99475AF}"/>
                </a:ext>
              </a:extLst>
            </p:cNvPr>
            <p:cNvGrpSpPr/>
            <p:nvPr/>
          </p:nvGrpSpPr>
          <p:grpSpPr>
            <a:xfrm>
              <a:off x="1786057" y="2882501"/>
              <a:ext cx="103104" cy="1426186"/>
              <a:chOff x="6006138" y="3143629"/>
              <a:chExt cx="122758" cy="1698043"/>
            </a:xfrm>
          </p:grpSpPr>
          <p:sp>
            <p:nvSpPr>
              <p:cNvPr id="68" name="Google Shape;13089;p74">
                <a:extLst>
                  <a:ext uri="{FF2B5EF4-FFF2-40B4-BE49-F238E27FC236}">
                    <a16:creationId xmlns:a16="http://schemas.microsoft.com/office/drawing/2014/main" id="{53FCA8FC-AB09-4FEE-88F3-29CC617E45AF}"/>
                  </a:ext>
                </a:extLst>
              </p:cNvPr>
              <p:cNvSpPr/>
              <p:nvPr/>
            </p:nvSpPr>
            <p:spPr>
              <a:xfrm>
                <a:off x="6006138" y="3143629"/>
                <a:ext cx="122758" cy="122748"/>
              </a:xfrm>
              <a:custGeom>
                <a:avLst/>
                <a:gdLst/>
                <a:ahLst/>
                <a:cxnLst/>
                <a:rect l="l" t="t" r="r" b="b"/>
                <a:pathLst>
                  <a:path w="12381" h="12380" extrusionOk="0">
                    <a:moveTo>
                      <a:pt x="6191" y="1"/>
                    </a:moveTo>
                    <a:cubicBezTo>
                      <a:pt x="2771" y="1"/>
                      <a:pt x="0" y="2772"/>
                      <a:pt x="0" y="6190"/>
                    </a:cubicBezTo>
                    <a:cubicBezTo>
                      <a:pt x="0" y="9608"/>
                      <a:pt x="2771" y="12379"/>
                      <a:pt x="6191" y="12379"/>
                    </a:cubicBezTo>
                    <a:cubicBezTo>
                      <a:pt x="9610" y="12379"/>
                      <a:pt x="12381" y="9608"/>
                      <a:pt x="12381" y="6190"/>
                    </a:cubicBezTo>
                    <a:cubicBezTo>
                      <a:pt x="12381" y="2772"/>
                      <a:pt x="9610" y="1"/>
                      <a:pt x="619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3090;p74">
                <a:extLst>
                  <a:ext uri="{FF2B5EF4-FFF2-40B4-BE49-F238E27FC236}">
                    <a16:creationId xmlns:a16="http://schemas.microsoft.com/office/drawing/2014/main" id="{3EBC2979-6DA0-4A31-BBDC-FC3BFC21E058}"/>
                  </a:ext>
                </a:extLst>
              </p:cNvPr>
              <p:cNvSpPr/>
              <p:nvPr/>
            </p:nvSpPr>
            <p:spPr>
              <a:xfrm>
                <a:off x="6006138" y="3406178"/>
                <a:ext cx="122758" cy="122758"/>
              </a:xfrm>
              <a:custGeom>
                <a:avLst/>
                <a:gdLst/>
                <a:ahLst/>
                <a:cxnLst/>
                <a:rect l="l" t="t" r="r" b="b"/>
                <a:pathLst>
                  <a:path w="12381" h="12381" extrusionOk="0">
                    <a:moveTo>
                      <a:pt x="6191" y="0"/>
                    </a:moveTo>
                    <a:cubicBezTo>
                      <a:pt x="2771" y="0"/>
                      <a:pt x="0" y="2771"/>
                      <a:pt x="0" y="6191"/>
                    </a:cubicBezTo>
                    <a:cubicBezTo>
                      <a:pt x="0" y="9610"/>
                      <a:pt x="2771" y="12381"/>
                      <a:pt x="6191" y="12381"/>
                    </a:cubicBezTo>
                    <a:cubicBezTo>
                      <a:pt x="9610" y="12381"/>
                      <a:pt x="12381" y="9610"/>
                      <a:pt x="12381" y="6191"/>
                    </a:cubicBezTo>
                    <a:cubicBezTo>
                      <a:pt x="12381" y="2771"/>
                      <a:pt x="9610" y="0"/>
                      <a:pt x="6191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3091;p74">
                <a:extLst>
                  <a:ext uri="{FF2B5EF4-FFF2-40B4-BE49-F238E27FC236}">
                    <a16:creationId xmlns:a16="http://schemas.microsoft.com/office/drawing/2014/main" id="{3845BD46-8D5C-4B0C-8330-3613B092F73D}"/>
                  </a:ext>
                </a:extLst>
              </p:cNvPr>
              <p:cNvSpPr/>
              <p:nvPr/>
            </p:nvSpPr>
            <p:spPr>
              <a:xfrm>
                <a:off x="6006138" y="3668717"/>
                <a:ext cx="122738" cy="12276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82" extrusionOk="0">
                    <a:moveTo>
                      <a:pt x="6190" y="1"/>
                    </a:moveTo>
                    <a:cubicBezTo>
                      <a:pt x="2771" y="1"/>
                      <a:pt x="0" y="2774"/>
                      <a:pt x="0" y="6192"/>
                    </a:cubicBezTo>
                    <a:cubicBezTo>
                      <a:pt x="0" y="9610"/>
                      <a:pt x="2771" y="12381"/>
                      <a:pt x="6190" y="12381"/>
                    </a:cubicBezTo>
                    <a:cubicBezTo>
                      <a:pt x="9608" y="12381"/>
                      <a:pt x="12379" y="9610"/>
                      <a:pt x="12379" y="6192"/>
                    </a:cubicBezTo>
                    <a:cubicBezTo>
                      <a:pt x="12379" y="2774"/>
                      <a:pt x="9608" y="1"/>
                      <a:pt x="6190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3092;p74">
                <a:extLst>
                  <a:ext uri="{FF2B5EF4-FFF2-40B4-BE49-F238E27FC236}">
                    <a16:creationId xmlns:a16="http://schemas.microsoft.com/office/drawing/2014/main" id="{D33F9C2F-8797-4931-B9E5-CCB34E982F73}"/>
                  </a:ext>
                </a:extLst>
              </p:cNvPr>
              <p:cNvSpPr/>
              <p:nvPr/>
            </p:nvSpPr>
            <p:spPr>
              <a:xfrm>
                <a:off x="6006138" y="3931286"/>
                <a:ext cx="122738" cy="12273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79" extrusionOk="0">
                    <a:moveTo>
                      <a:pt x="6190" y="0"/>
                    </a:moveTo>
                    <a:cubicBezTo>
                      <a:pt x="2771" y="0"/>
                      <a:pt x="0" y="2771"/>
                      <a:pt x="0" y="6189"/>
                    </a:cubicBezTo>
                    <a:cubicBezTo>
                      <a:pt x="0" y="9608"/>
                      <a:pt x="2771" y="12379"/>
                      <a:pt x="6190" y="12379"/>
                    </a:cubicBezTo>
                    <a:cubicBezTo>
                      <a:pt x="9608" y="12379"/>
                      <a:pt x="12379" y="9608"/>
                      <a:pt x="12379" y="6189"/>
                    </a:cubicBezTo>
                    <a:cubicBezTo>
                      <a:pt x="12379" y="2771"/>
                      <a:pt x="9608" y="0"/>
                      <a:pt x="619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 w="2857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3093;p74">
                <a:extLst>
                  <a:ext uri="{FF2B5EF4-FFF2-40B4-BE49-F238E27FC236}">
                    <a16:creationId xmlns:a16="http://schemas.microsoft.com/office/drawing/2014/main" id="{E114C16E-96F0-465B-BE58-858BD6E233F2}"/>
                  </a:ext>
                </a:extLst>
              </p:cNvPr>
              <p:cNvSpPr/>
              <p:nvPr/>
            </p:nvSpPr>
            <p:spPr>
              <a:xfrm>
                <a:off x="6006138" y="4193825"/>
                <a:ext cx="122738" cy="12274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80" extrusionOk="0">
                    <a:moveTo>
                      <a:pt x="6190" y="1"/>
                    </a:moveTo>
                    <a:cubicBezTo>
                      <a:pt x="2771" y="1"/>
                      <a:pt x="0" y="2772"/>
                      <a:pt x="0" y="6190"/>
                    </a:cubicBezTo>
                    <a:cubicBezTo>
                      <a:pt x="0" y="9608"/>
                      <a:pt x="2771" y="12379"/>
                      <a:pt x="6190" y="12379"/>
                    </a:cubicBezTo>
                    <a:cubicBezTo>
                      <a:pt x="9608" y="12379"/>
                      <a:pt x="12379" y="9608"/>
                      <a:pt x="12379" y="6190"/>
                    </a:cubicBezTo>
                    <a:cubicBezTo>
                      <a:pt x="12379" y="2772"/>
                      <a:pt x="9608" y="1"/>
                      <a:pt x="619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 w="2857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3094;p74">
                <a:extLst>
                  <a:ext uri="{FF2B5EF4-FFF2-40B4-BE49-F238E27FC236}">
                    <a16:creationId xmlns:a16="http://schemas.microsoft.com/office/drawing/2014/main" id="{3F67FBC3-599C-4C84-AB36-F035DFB87D68}"/>
                  </a:ext>
                </a:extLst>
              </p:cNvPr>
              <p:cNvSpPr/>
              <p:nvPr/>
            </p:nvSpPr>
            <p:spPr>
              <a:xfrm>
                <a:off x="6006138" y="4456375"/>
                <a:ext cx="122738" cy="12275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81" extrusionOk="0">
                    <a:moveTo>
                      <a:pt x="6190" y="0"/>
                    </a:moveTo>
                    <a:cubicBezTo>
                      <a:pt x="2771" y="0"/>
                      <a:pt x="0" y="2771"/>
                      <a:pt x="0" y="6191"/>
                    </a:cubicBezTo>
                    <a:cubicBezTo>
                      <a:pt x="0" y="9609"/>
                      <a:pt x="2771" y="12380"/>
                      <a:pt x="6190" y="12380"/>
                    </a:cubicBezTo>
                    <a:cubicBezTo>
                      <a:pt x="9608" y="12380"/>
                      <a:pt x="12379" y="9609"/>
                      <a:pt x="12379" y="6191"/>
                    </a:cubicBezTo>
                    <a:cubicBezTo>
                      <a:pt x="12379" y="2771"/>
                      <a:pt x="9608" y="0"/>
                      <a:pt x="619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 w="2857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3095;p74">
                <a:extLst>
                  <a:ext uri="{FF2B5EF4-FFF2-40B4-BE49-F238E27FC236}">
                    <a16:creationId xmlns:a16="http://schemas.microsoft.com/office/drawing/2014/main" id="{1CB3860D-EB66-4014-BF6A-3B30FBFB60E4}"/>
                  </a:ext>
                </a:extLst>
              </p:cNvPr>
              <p:cNvSpPr/>
              <p:nvPr/>
            </p:nvSpPr>
            <p:spPr>
              <a:xfrm>
                <a:off x="6006138" y="4718934"/>
                <a:ext cx="122738" cy="12273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79" extrusionOk="0">
                    <a:moveTo>
                      <a:pt x="6190" y="0"/>
                    </a:moveTo>
                    <a:cubicBezTo>
                      <a:pt x="2771" y="0"/>
                      <a:pt x="0" y="2771"/>
                      <a:pt x="0" y="6189"/>
                    </a:cubicBezTo>
                    <a:cubicBezTo>
                      <a:pt x="0" y="9608"/>
                      <a:pt x="2771" y="12379"/>
                      <a:pt x="6190" y="12379"/>
                    </a:cubicBezTo>
                    <a:cubicBezTo>
                      <a:pt x="9608" y="12379"/>
                      <a:pt x="12379" y="9608"/>
                      <a:pt x="12379" y="6189"/>
                    </a:cubicBezTo>
                    <a:cubicBezTo>
                      <a:pt x="12379" y="2771"/>
                      <a:pt x="9608" y="0"/>
                      <a:pt x="619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 w="2857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13096;p74">
              <a:extLst>
                <a:ext uri="{FF2B5EF4-FFF2-40B4-BE49-F238E27FC236}">
                  <a16:creationId xmlns:a16="http://schemas.microsoft.com/office/drawing/2014/main" id="{DB9317B5-F1AD-466C-A749-22308DBBA9F6}"/>
                </a:ext>
              </a:extLst>
            </p:cNvPr>
            <p:cNvGrpSpPr/>
            <p:nvPr/>
          </p:nvGrpSpPr>
          <p:grpSpPr>
            <a:xfrm>
              <a:off x="2029422" y="2882501"/>
              <a:ext cx="103104" cy="1426186"/>
              <a:chOff x="6805413" y="3100904"/>
              <a:chExt cx="122758" cy="1698043"/>
            </a:xfrm>
          </p:grpSpPr>
          <p:sp>
            <p:nvSpPr>
              <p:cNvPr id="61" name="Google Shape;13097;p74">
                <a:extLst>
                  <a:ext uri="{FF2B5EF4-FFF2-40B4-BE49-F238E27FC236}">
                    <a16:creationId xmlns:a16="http://schemas.microsoft.com/office/drawing/2014/main" id="{0449AFEF-9476-435B-82EB-ACEA2646AF0B}"/>
                  </a:ext>
                </a:extLst>
              </p:cNvPr>
              <p:cNvSpPr/>
              <p:nvPr/>
            </p:nvSpPr>
            <p:spPr>
              <a:xfrm>
                <a:off x="6805413" y="3100904"/>
                <a:ext cx="122758" cy="122748"/>
              </a:xfrm>
              <a:custGeom>
                <a:avLst/>
                <a:gdLst/>
                <a:ahLst/>
                <a:cxnLst/>
                <a:rect l="l" t="t" r="r" b="b"/>
                <a:pathLst>
                  <a:path w="12381" h="12380" extrusionOk="0">
                    <a:moveTo>
                      <a:pt x="6191" y="1"/>
                    </a:moveTo>
                    <a:cubicBezTo>
                      <a:pt x="2771" y="1"/>
                      <a:pt x="0" y="2772"/>
                      <a:pt x="0" y="6190"/>
                    </a:cubicBezTo>
                    <a:cubicBezTo>
                      <a:pt x="0" y="9608"/>
                      <a:pt x="2771" y="12379"/>
                      <a:pt x="6191" y="12379"/>
                    </a:cubicBezTo>
                    <a:cubicBezTo>
                      <a:pt x="9610" y="12379"/>
                      <a:pt x="12381" y="9608"/>
                      <a:pt x="12381" y="6190"/>
                    </a:cubicBezTo>
                    <a:cubicBezTo>
                      <a:pt x="12381" y="2772"/>
                      <a:pt x="9610" y="1"/>
                      <a:pt x="619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098;p74">
                <a:extLst>
                  <a:ext uri="{FF2B5EF4-FFF2-40B4-BE49-F238E27FC236}">
                    <a16:creationId xmlns:a16="http://schemas.microsoft.com/office/drawing/2014/main" id="{9C699352-F4F2-46D5-8924-2DBB9E66C633}"/>
                  </a:ext>
                </a:extLst>
              </p:cNvPr>
              <p:cNvSpPr/>
              <p:nvPr/>
            </p:nvSpPr>
            <p:spPr>
              <a:xfrm>
                <a:off x="6805413" y="3363453"/>
                <a:ext cx="122758" cy="122758"/>
              </a:xfrm>
              <a:custGeom>
                <a:avLst/>
                <a:gdLst/>
                <a:ahLst/>
                <a:cxnLst/>
                <a:rect l="l" t="t" r="r" b="b"/>
                <a:pathLst>
                  <a:path w="12381" h="12381" extrusionOk="0">
                    <a:moveTo>
                      <a:pt x="6191" y="0"/>
                    </a:moveTo>
                    <a:cubicBezTo>
                      <a:pt x="2771" y="0"/>
                      <a:pt x="0" y="2771"/>
                      <a:pt x="0" y="6191"/>
                    </a:cubicBezTo>
                    <a:cubicBezTo>
                      <a:pt x="0" y="9610"/>
                      <a:pt x="2771" y="12381"/>
                      <a:pt x="6191" y="12381"/>
                    </a:cubicBezTo>
                    <a:cubicBezTo>
                      <a:pt x="9610" y="12381"/>
                      <a:pt x="12381" y="9610"/>
                      <a:pt x="12381" y="6191"/>
                    </a:cubicBezTo>
                    <a:cubicBezTo>
                      <a:pt x="12381" y="2771"/>
                      <a:pt x="9610" y="0"/>
                      <a:pt x="6191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3099;p74">
                <a:extLst>
                  <a:ext uri="{FF2B5EF4-FFF2-40B4-BE49-F238E27FC236}">
                    <a16:creationId xmlns:a16="http://schemas.microsoft.com/office/drawing/2014/main" id="{4272B08F-6364-43F3-892E-768CC85AE87D}"/>
                  </a:ext>
                </a:extLst>
              </p:cNvPr>
              <p:cNvSpPr/>
              <p:nvPr/>
            </p:nvSpPr>
            <p:spPr>
              <a:xfrm>
                <a:off x="6805413" y="3625992"/>
                <a:ext cx="122738" cy="12276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82" extrusionOk="0">
                    <a:moveTo>
                      <a:pt x="6190" y="1"/>
                    </a:moveTo>
                    <a:cubicBezTo>
                      <a:pt x="2771" y="1"/>
                      <a:pt x="0" y="2774"/>
                      <a:pt x="0" y="6192"/>
                    </a:cubicBezTo>
                    <a:cubicBezTo>
                      <a:pt x="0" y="9610"/>
                      <a:pt x="2771" y="12381"/>
                      <a:pt x="6190" y="12381"/>
                    </a:cubicBezTo>
                    <a:cubicBezTo>
                      <a:pt x="9608" y="12381"/>
                      <a:pt x="12379" y="9610"/>
                      <a:pt x="12379" y="6192"/>
                    </a:cubicBezTo>
                    <a:cubicBezTo>
                      <a:pt x="12379" y="2774"/>
                      <a:pt x="9608" y="1"/>
                      <a:pt x="6190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3100;p74">
                <a:extLst>
                  <a:ext uri="{FF2B5EF4-FFF2-40B4-BE49-F238E27FC236}">
                    <a16:creationId xmlns:a16="http://schemas.microsoft.com/office/drawing/2014/main" id="{1F4E8F81-CDB0-4537-9C05-E455EAFE1557}"/>
                  </a:ext>
                </a:extLst>
              </p:cNvPr>
              <p:cNvSpPr/>
              <p:nvPr/>
            </p:nvSpPr>
            <p:spPr>
              <a:xfrm>
                <a:off x="6805413" y="3888561"/>
                <a:ext cx="122738" cy="12273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79" extrusionOk="0">
                    <a:moveTo>
                      <a:pt x="6190" y="0"/>
                    </a:moveTo>
                    <a:cubicBezTo>
                      <a:pt x="2771" y="0"/>
                      <a:pt x="0" y="2771"/>
                      <a:pt x="0" y="6189"/>
                    </a:cubicBezTo>
                    <a:cubicBezTo>
                      <a:pt x="0" y="9608"/>
                      <a:pt x="2771" y="12379"/>
                      <a:pt x="6190" y="12379"/>
                    </a:cubicBezTo>
                    <a:cubicBezTo>
                      <a:pt x="9608" y="12379"/>
                      <a:pt x="12379" y="9608"/>
                      <a:pt x="12379" y="6189"/>
                    </a:cubicBezTo>
                    <a:cubicBezTo>
                      <a:pt x="12379" y="2771"/>
                      <a:pt x="9608" y="0"/>
                      <a:pt x="6190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3101;p74">
                <a:extLst>
                  <a:ext uri="{FF2B5EF4-FFF2-40B4-BE49-F238E27FC236}">
                    <a16:creationId xmlns:a16="http://schemas.microsoft.com/office/drawing/2014/main" id="{D5D30897-DF6C-4FF7-938E-7EC63951F4CF}"/>
                  </a:ext>
                </a:extLst>
              </p:cNvPr>
              <p:cNvSpPr/>
              <p:nvPr/>
            </p:nvSpPr>
            <p:spPr>
              <a:xfrm>
                <a:off x="6805413" y="4151100"/>
                <a:ext cx="122738" cy="12274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80" extrusionOk="0">
                    <a:moveTo>
                      <a:pt x="6190" y="1"/>
                    </a:moveTo>
                    <a:cubicBezTo>
                      <a:pt x="2771" y="1"/>
                      <a:pt x="0" y="2772"/>
                      <a:pt x="0" y="6190"/>
                    </a:cubicBezTo>
                    <a:cubicBezTo>
                      <a:pt x="0" y="9608"/>
                      <a:pt x="2771" y="12379"/>
                      <a:pt x="6190" y="12379"/>
                    </a:cubicBezTo>
                    <a:cubicBezTo>
                      <a:pt x="9608" y="12379"/>
                      <a:pt x="12379" y="9608"/>
                      <a:pt x="12379" y="6190"/>
                    </a:cubicBezTo>
                    <a:cubicBezTo>
                      <a:pt x="12379" y="2772"/>
                      <a:pt x="9608" y="1"/>
                      <a:pt x="6190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3102;p74">
                <a:extLst>
                  <a:ext uri="{FF2B5EF4-FFF2-40B4-BE49-F238E27FC236}">
                    <a16:creationId xmlns:a16="http://schemas.microsoft.com/office/drawing/2014/main" id="{33151CFA-F6D5-49C6-AC82-89602ADFD0FB}"/>
                  </a:ext>
                </a:extLst>
              </p:cNvPr>
              <p:cNvSpPr/>
              <p:nvPr/>
            </p:nvSpPr>
            <p:spPr>
              <a:xfrm>
                <a:off x="6805413" y="4413650"/>
                <a:ext cx="122738" cy="12275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81" extrusionOk="0">
                    <a:moveTo>
                      <a:pt x="6190" y="0"/>
                    </a:moveTo>
                    <a:cubicBezTo>
                      <a:pt x="2771" y="0"/>
                      <a:pt x="0" y="2771"/>
                      <a:pt x="0" y="6191"/>
                    </a:cubicBezTo>
                    <a:cubicBezTo>
                      <a:pt x="0" y="9609"/>
                      <a:pt x="2771" y="12380"/>
                      <a:pt x="6190" y="12380"/>
                    </a:cubicBezTo>
                    <a:cubicBezTo>
                      <a:pt x="9608" y="12380"/>
                      <a:pt x="12379" y="9609"/>
                      <a:pt x="12379" y="6191"/>
                    </a:cubicBezTo>
                    <a:cubicBezTo>
                      <a:pt x="12379" y="2771"/>
                      <a:pt x="9608" y="0"/>
                      <a:pt x="6190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3103;p74">
                <a:extLst>
                  <a:ext uri="{FF2B5EF4-FFF2-40B4-BE49-F238E27FC236}">
                    <a16:creationId xmlns:a16="http://schemas.microsoft.com/office/drawing/2014/main" id="{6D7CB622-4A49-4A89-B843-9EA563D2685A}"/>
                  </a:ext>
                </a:extLst>
              </p:cNvPr>
              <p:cNvSpPr/>
              <p:nvPr/>
            </p:nvSpPr>
            <p:spPr>
              <a:xfrm>
                <a:off x="6805413" y="4676209"/>
                <a:ext cx="122738" cy="12273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79" extrusionOk="0">
                    <a:moveTo>
                      <a:pt x="6190" y="0"/>
                    </a:moveTo>
                    <a:cubicBezTo>
                      <a:pt x="2771" y="0"/>
                      <a:pt x="0" y="2771"/>
                      <a:pt x="0" y="6189"/>
                    </a:cubicBezTo>
                    <a:cubicBezTo>
                      <a:pt x="0" y="9608"/>
                      <a:pt x="2771" y="12379"/>
                      <a:pt x="6190" y="12379"/>
                    </a:cubicBezTo>
                    <a:cubicBezTo>
                      <a:pt x="9608" y="12379"/>
                      <a:pt x="12379" y="9608"/>
                      <a:pt x="12379" y="6189"/>
                    </a:cubicBezTo>
                    <a:cubicBezTo>
                      <a:pt x="12379" y="2771"/>
                      <a:pt x="9608" y="0"/>
                      <a:pt x="619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 w="2857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13104;p74">
              <a:extLst>
                <a:ext uri="{FF2B5EF4-FFF2-40B4-BE49-F238E27FC236}">
                  <a16:creationId xmlns:a16="http://schemas.microsoft.com/office/drawing/2014/main" id="{354A978D-CB05-4EA6-BCA6-479FFD4106FE}"/>
                </a:ext>
              </a:extLst>
            </p:cNvPr>
            <p:cNvGrpSpPr/>
            <p:nvPr/>
          </p:nvGrpSpPr>
          <p:grpSpPr>
            <a:xfrm>
              <a:off x="727421" y="2828315"/>
              <a:ext cx="1695374" cy="1560837"/>
              <a:chOff x="734799" y="2782450"/>
              <a:chExt cx="1571100" cy="1577400"/>
            </a:xfrm>
          </p:grpSpPr>
          <p:cxnSp>
            <p:nvCxnSpPr>
              <p:cNvPr id="59" name="Google Shape;13105;p74">
                <a:extLst>
                  <a:ext uri="{FF2B5EF4-FFF2-40B4-BE49-F238E27FC236}">
                    <a16:creationId xmlns:a16="http://schemas.microsoft.com/office/drawing/2014/main" id="{A8DA9E1E-7D37-4DC6-9373-B24D0B51FED8}"/>
                  </a:ext>
                </a:extLst>
              </p:cNvPr>
              <p:cNvCxnSpPr/>
              <p:nvPr/>
            </p:nvCxnSpPr>
            <p:spPr>
              <a:xfrm>
                <a:off x="743025" y="2782450"/>
                <a:ext cx="0" cy="15774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13106;p74">
                <a:extLst>
                  <a:ext uri="{FF2B5EF4-FFF2-40B4-BE49-F238E27FC236}">
                    <a16:creationId xmlns:a16="http://schemas.microsoft.com/office/drawing/2014/main" id="{898BD4AC-DC11-4F16-91B0-FE26A8488579}"/>
                  </a:ext>
                </a:extLst>
              </p:cNvPr>
              <p:cNvCxnSpPr/>
              <p:nvPr/>
            </p:nvCxnSpPr>
            <p:spPr>
              <a:xfrm rot="10800000">
                <a:off x="734799" y="4359850"/>
                <a:ext cx="1571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" name="Google Shape;13107;p74">
              <a:extLst>
                <a:ext uri="{FF2B5EF4-FFF2-40B4-BE49-F238E27FC236}">
                  <a16:creationId xmlns:a16="http://schemas.microsoft.com/office/drawing/2014/main" id="{51768D50-27A1-4A77-A096-3DC382C08AC3}"/>
                </a:ext>
              </a:extLst>
            </p:cNvPr>
            <p:cNvGrpSpPr/>
            <p:nvPr/>
          </p:nvGrpSpPr>
          <p:grpSpPr>
            <a:xfrm>
              <a:off x="2272795" y="2882501"/>
              <a:ext cx="103104" cy="1426186"/>
              <a:chOff x="5206863" y="3100904"/>
              <a:chExt cx="122758" cy="1698043"/>
            </a:xfrm>
          </p:grpSpPr>
          <p:sp>
            <p:nvSpPr>
              <p:cNvPr id="52" name="Google Shape;13108;p74">
                <a:extLst>
                  <a:ext uri="{FF2B5EF4-FFF2-40B4-BE49-F238E27FC236}">
                    <a16:creationId xmlns:a16="http://schemas.microsoft.com/office/drawing/2014/main" id="{D1520FE5-3306-4B8F-AD58-89822089270D}"/>
                  </a:ext>
                </a:extLst>
              </p:cNvPr>
              <p:cNvSpPr/>
              <p:nvPr/>
            </p:nvSpPr>
            <p:spPr>
              <a:xfrm>
                <a:off x="5206863" y="3100904"/>
                <a:ext cx="122758" cy="122748"/>
              </a:xfrm>
              <a:custGeom>
                <a:avLst/>
                <a:gdLst/>
                <a:ahLst/>
                <a:cxnLst/>
                <a:rect l="l" t="t" r="r" b="b"/>
                <a:pathLst>
                  <a:path w="12381" h="12380" extrusionOk="0">
                    <a:moveTo>
                      <a:pt x="6191" y="1"/>
                    </a:moveTo>
                    <a:cubicBezTo>
                      <a:pt x="2771" y="1"/>
                      <a:pt x="0" y="2772"/>
                      <a:pt x="0" y="6190"/>
                    </a:cubicBezTo>
                    <a:cubicBezTo>
                      <a:pt x="0" y="9608"/>
                      <a:pt x="2771" y="12379"/>
                      <a:pt x="6191" y="12379"/>
                    </a:cubicBezTo>
                    <a:cubicBezTo>
                      <a:pt x="9610" y="12379"/>
                      <a:pt x="12381" y="9608"/>
                      <a:pt x="12381" y="6190"/>
                    </a:cubicBezTo>
                    <a:cubicBezTo>
                      <a:pt x="12381" y="2772"/>
                      <a:pt x="9610" y="1"/>
                      <a:pt x="619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3109;p74">
                <a:extLst>
                  <a:ext uri="{FF2B5EF4-FFF2-40B4-BE49-F238E27FC236}">
                    <a16:creationId xmlns:a16="http://schemas.microsoft.com/office/drawing/2014/main" id="{D7AAE90B-B9B3-4AD3-B8D3-721C2C71642C}"/>
                  </a:ext>
                </a:extLst>
              </p:cNvPr>
              <p:cNvSpPr/>
              <p:nvPr/>
            </p:nvSpPr>
            <p:spPr>
              <a:xfrm>
                <a:off x="5206863" y="3363453"/>
                <a:ext cx="122758" cy="122758"/>
              </a:xfrm>
              <a:custGeom>
                <a:avLst/>
                <a:gdLst/>
                <a:ahLst/>
                <a:cxnLst/>
                <a:rect l="l" t="t" r="r" b="b"/>
                <a:pathLst>
                  <a:path w="12381" h="12381" extrusionOk="0">
                    <a:moveTo>
                      <a:pt x="6191" y="0"/>
                    </a:moveTo>
                    <a:cubicBezTo>
                      <a:pt x="2771" y="0"/>
                      <a:pt x="0" y="2771"/>
                      <a:pt x="0" y="6191"/>
                    </a:cubicBezTo>
                    <a:cubicBezTo>
                      <a:pt x="0" y="9610"/>
                      <a:pt x="2771" y="12381"/>
                      <a:pt x="6191" y="12381"/>
                    </a:cubicBezTo>
                    <a:cubicBezTo>
                      <a:pt x="9610" y="12381"/>
                      <a:pt x="12381" y="9610"/>
                      <a:pt x="12381" y="6191"/>
                    </a:cubicBezTo>
                    <a:cubicBezTo>
                      <a:pt x="12381" y="2771"/>
                      <a:pt x="9610" y="0"/>
                      <a:pt x="6191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3110;p74">
                <a:extLst>
                  <a:ext uri="{FF2B5EF4-FFF2-40B4-BE49-F238E27FC236}">
                    <a16:creationId xmlns:a16="http://schemas.microsoft.com/office/drawing/2014/main" id="{3B1632F7-B815-4924-8FF5-435F30C32A67}"/>
                  </a:ext>
                </a:extLst>
              </p:cNvPr>
              <p:cNvSpPr/>
              <p:nvPr/>
            </p:nvSpPr>
            <p:spPr>
              <a:xfrm>
                <a:off x="5206863" y="3625992"/>
                <a:ext cx="122738" cy="12276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82" extrusionOk="0">
                    <a:moveTo>
                      <a:pt x="6190" y="1"/>
                    </a:moveTo>
                    <a:cubicBezTo>
                      <a:pt x="2771" y="1"/>
                      <a:pt x="0" y="2774"/>
                      <a:pt x="0" y="6192"/>
                    </a:cubicBezTo>
                    <a:cubicBezTo>
                      <a:pt x="0" y="9610"/>
                      <a:pt x="2771" y="12381"/>
                      <a:pt x="6190" y="12381"/>
                    </a:cubicBezTo>
                    <a:cubicBezTo>
                      <a:pt x="9608" y="12381"/>
                      <a:pt x="12379" y="9610"/>
                      <a:pt x="12379" y="6192"/>
                    </a:cubicBezTo>
                    <a:cubicBezTo>
                      <a:pt x="12379" y="2774"/>
                      <a:pt x="9608" y="1"/>
                      <a:pt x="6190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3111;p74">
                <a:extLst>
                  <a:ext uri="{FF2B5EF4-FFF2-40B4-BE49-F238E27FC236}">
                    <a16:creationId xmlns:a16="http://schemas.microsoft.com/office/drawing/2014/main" id="{19E40804-9AF8-4499-87C6-E46A02DE74E5}"/>
                  </a:ext>
                </a:extLst>
              </p:cNvPr>
              <p:cNvSpPr/>
              <p:nvPr/>
            </p:nvSpPr>
            <p:spPr>
              <a:xfrm>
                <a:off x="5206863" y="3888561"/>
                <a:ext cx="122738" cy="12273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79" extrusionOk="0">
                    <a:moveTo>
                      <a:pt x="6190" y="0"/>
                    </a:moveTo>
                    <a:cubicBezTo>
                      <a:pt x="2771" y="0"/>
                      <a:pt x="0" y="2771"/>
                      <a:pt x="0" y="6189"/>
                    </a:cubicBezTo>
                    <a:cubicBezTo>
                      <a:pt x="0" y="9608"/>
                      <a:pt x="2771" y="12379"/>
                      <a:pt x="6190" y="12379"/>
                    </a:cubicBezTo>
                    <a:cubicBezTo>
                      <a:pt x="9608" y="12379"/>
                      <a:pt x="12379" y="9608"/>
                      <a:pt x="12379" y="6189"/>
                    </a:cubicBezTo>
                    <a:cubicBezTo>
                      <a:pt x="12379" y="2771"/>
                      <a:pt x="9608" y="0"/>
                      <a:pt x="6190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3112;p74">
                <a:extLst>
                  <a:ext uri="{FF2B5EF4-FFF2-40B4-BE49-F238E27FC236}">
                    <a16:creationId xmlns:a16="http://schemas.microsoft.com/office/drawing/2014/main" id="{D0373D8F-40AE-4AA4-A674-8098BC1C4E63}"/>
                  </a:ext>
                </a:extLst>
              </p:cNvPr>
              <p:cNvSpPr/>
              <p:nvPr/>
            </p:nvSpPr>
            <p:spPr>
              <a:xfrm>
                <a:off x="5206863" y="4151100"/>
                <a:ext cx="122738" cy="12274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80" extrusionOk="0">
                    <a:moveTo>
                      <a:pt x="6190" y="1"/>
                    </a:moveTo>
                    <a:cubicBezTo>
                      <a:pt x="2771" y="1"/>
                      <a:pt x="0" y="2772"/>
                      <a:pt x="0" y="6190"/>
                    </a:cubicBezTo>
                    <a:cubicBezTo>
                      <a:pt x="0" y="9608"/>
                      <a:pt x="2771" y="12379"/>
                      <a:pt x="6190" y="12379"/>
                    </a:cubicBezTo>
                    <a:cubicBezTo>
                      <a:pt x="9608" y="12379"/>
                      <a:pt x="12379" y="9608"/>
                      <a:pt x="12379" y="6190"/>
                    </a:cubicBezTo>
                    <a:cubicBezTo>
                      <a:pt x="12379" y="2772"/>
                      <a:pt x="9608" y="1"/>
                      <a:pt x="6190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3113;p74">
                <a:extLst>
                  <a:ext uri="{FF2B5EF4-FFF2-40B4-BE49-F238E27FC236}">
                    <a16:creationId xmlns:a16="http://schemas.microsoft.com/office/drawing/2014/main" id="{7B75269F-E704-40C7-9309-74EC4B76CC25}"/>
                  </a:ext>
                </a:extLst>
              </p:cNvPr>
              <p:cNvSpPr/>
              <p:nvPr/>
            </p:nvSpPr>
            <p:spPr>
              <a:xfrm>
                <a:off x="5206863" y="4413650"/>
                <a:ext cx="122738" cy="12275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81" extrusionOk="0">
                    <a:moveTo>
                      <a:pt x="6190" y="0"/>
                    </a:moveTo>
                    <a:cubicBezTo>
                      <a:pt x="2771" y="0"/>
                      <a:pt x="0" y="2771"/>
                      <a:pt x="0" y="6191"/>
                    </a:cubicBezTo>
                    <a:cubicBezTo>
                      <a:pt x="0" y="9609"/>
                      <a:pt x="2771" y="12380"/>
                      <a:pt x="6190" y="12380"/>
                    </a:cubicBezTo>
                    <a:cubicBezTo>
                      <a:pt x="9608" y="12380"/>
                      <a:pt x="12379" y="9609"/>
                      <a:pt x="12379" y="6191"/>
                    </a:cubicBezTo>
                    <a:cubicBezTo>
                      <a:pt x="12379" y="2771"/>
                      <a:pt x="9608" y="0"/>
                      <a:pt x="619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 w="2857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3114;p74">
                <a:extLst>
                  <a:ext uri="{FF2B5EF4-FFF2-40B4-BE49-F238E27FC236}">
                    <a16:creationId xmlns:a16="http://schemas.microsoft.com/office/drawing/2014/main" id="{33D3B6B6-A1FA-4F08-97BD-2DACC08C7243}"/>
                  </a:ext>
                </a:extLst>
              </p:cNvPr>
              <p:cNvSpPr/>
              <p:nvPr/>
            </p:nvSpPr>
            <p:spPr>
              <a:xfrm>
                <a:off x="5206863" y="4676209"/>
                <a:ext cx="122738" cy="12273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79" extrusionOk="0">
                    <a:moveTo>
                      <a:pt x="6190" y="0"/>
                    </a:moveTo>
                    <a:cubicBezTo>
                      <a:pt x="2771" y="0"/>
                      <a:pt x="0" y="2771"/>
                      <a:pt x="0" y="6189"/>
                    </a:cubicBezTo>
                    <a:cubicBezTo>
                      <a:pt x="0" y="9608"/>
                      <a:pt x="2771" y="12379"/>
                      <a:pt x="6190" y="12379"/>
                    </a:cubicBezTo>
                    <a:cubicBezTo>
                      <a:pt x="9608" y="12379"/>
                      <a:pt x="12379" y="9608"/>
                      <a:pt x="12379" y="6189"/>
                    </a:cubicBezTo>
                    <a:cubicBezTo>
                      <a:pt x="12379" y="2771"/>
                      <a:pt x="9608" y="0"/>
                      <a:pt x="619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 w="2857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13115;p74">
              <a:extLst>
                <a:ext uri="{FF2B5EF4-FFF2-40B4-BE49-F238E27FC236}">
                  <a16:creationId xmlns:a16="http://schemas.microsoft.com/office/drawing/2014/main" id="{9A0A8590-C71B-4ADE-9D04-4C1290E3A379}"/>
                </a:ext>
              </a:extLst>
            </p:cNvPr>
            <p:cNvGrpSpPr/>
            <p:nvPr/>
          </p:nvGrpSpPr>
          <p:grpSpPr>
            <a:xfrm>
              <a:off x="1542694" y="2882501"/>
              <a:ext cx="103104" cy="1426186"/>
              <a:chOff x="6006138" y="3143629"/>
              <a:chExt cx="122758" cy="1698043"/>
            </a:xfrm>
          </p:grpSpPr>
          <p:sp>
            <p:nvSpPr>
              <p:cNvPr id="45" name="Google Shape;13116;p74">
                <a:extLst>
                  <a:ext uri="{FF2B5EF4-FFF2-40B4-BE49-F238E27FC236}">
                    <a16:creationId xmlns:a16="http://schemas.microsoft.com/office/drawing/2014/main" id="{3C89C61C-51B8-441B-8000-44BD16CECBCF}"/>
                  </a:ext>
                </a:extLst>
              </p:cNvPr>
              <p:cNvSpPr/>
              <p:nvPr/>
            </p:nvSpPr>
            <p:spPr>
              <a:xfrm>
                <a:off x="6006138" y="3143629"/>
                <a:ext cx="122758" cy="122748"/>
              </a:xfrm>
              <a:custGeom>
                <a:avLst/>
                <a:gdLst/>
                <a:ahLst/>
                <a:cxnLst/>
                <a:rect l="l" t="t" r="r" b="b"/>
                <a:pathLst>
                  <a:path w="12381" h="12380" extrusionOk="0">
                    <a:moveTo>
                      <a:pt x="6191" y="1"/>
                    </a:moveTo>
                    <a:cubicBezTo>
                      <a:pt x="2771" y="1"/>
                      <a:pt x="0" y="2772"/>
                      <a:pt x="0" y="6190"/>
                    </a:cubicBezTo>
                    <a:cubicBezTo>
                      <a:pt x="0" y="9608"/>
                      <a:pt x="2771" y="12379"/>
                      <a:pt x="6191" y="12379"/>
                    </a:cubicBezTo>
                    <a:cubicBezTo>
                      <a:pt x="9610" y="12379"/>
                      <a:pt x="12381" y="9608"/>
                      <a:pt x="12381" y="6190"/>
                    </a:cubicBezTo>
                    <a:cubicBezTo>
                      <a:pt x="12381" y="2772"/>
                      <a:pt x="9610" y="1"/>
                      <a:pt x="619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3117;p74">
                <a:extLst>
                  <a:ext uri="{FF2B5EF4-FFF2-40B4-BE49-F238E27FC236}">
                    <a16:creationId xmlns:a16="http://schemas.microsoft.com/office/drawing/2014/main" id="{33736DC3-4519-401F-A6E5-C50CBABC8CAD}"/>
                  </a:ext>
                </a:extLst>
              </p:cNvPr>
              <p:cNvSpPr/>
              <p:nvPr/>
            </p:nvSpPr>
            <p:spPr>
              <a:xfrm>
                <a:off x="6006138" y="3406178"/>
                <a:ext cx="122758" cy="122758"/>
              </a:xfrm>
              <a:custGeom>
                <a:avLst/>
                <a:gdLst/>
                <a:ahLst/>
                <a:cxnLst/>
                <a:rect l="l" t="t" r="r" b="b"/>
                <a:pathLst>
                  <a:path w="12381" h="12381" extrusionOk="0">
                    <a:moveTo>
                      <a:pt x="6191" y="0"/>
                    </a:moveTo>
                    <a:cubicBezTo>
                      <a:pt x="2771" y="0"/>
                      <a:pt x="0" y="2771"/>
                      <a:pt x="0" y="6191"/>
                    </a:cubicBezTo>
                    <a:cubicBezTo>
                      <a:pt x="0" y="9610"/>
                      <a:pt x="2771" y="12381"/>
                      <a:pt x="6191" y="12381"/>
                    </a:cubicBezTo>
                    <a:cubicBezTo>
                      <a:pt x="9610" y="12381"/>
                      <a:pt x="12381" y="9610"/>
                      <a:pt x="12381" y="6191"/>
                    </a:cubicBezTo>
                    <a:cubicBezTo>
                      <a:pt x="12381" y="2771"/>
                      <a:pt x="9610" y="0"/>
                      <a:pt x="6191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3118;p74">
                <a:extLst>
                  <a:ext uri="{FF2B5EF4-FFF2-40B4-BE49-F238E27FC236}">
                    <a16:creationId xmlns:a16="http://schemas.microsoft.com/office/drawing/2014/main" id="{F83E1167-A687-4D2E-AD67-00B17A699DE8}"/>
                  </a:ext>
                </a:extLst>
              </p:cNvPr>
              <p:cNvSpPr/>
              <p:nvPr/>
            </p:nvSpPr>
            <p:spPr>
              <a:xfrm>
                <a:off x="6006138" y="3668717"/>
                <a:ext cx="122738" cy="12276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82" extrusionOk="0">
                    <a:moveTo>
                      <a:pt x="6190" y="1"/>
                    </a:moveTo>
                    <a:cubicBezTo>
                      <a:pt x="2771" y="1"/>
                      <a:pt x="0" y="2774"/>
                      <a:pt x="0" y="6192"/>
                    </a:cubicBezTo>
                    <a:cubicBezTo>
                      <a:pt x="0" y="9610"/>
                      <a:pt x="2771" y="12381"/>
                      <a:pt x="6190" y="12381"/>
                    </a:cubicBezTo>
                    <a:cubicBezTo>
                      <a:pt x="9608" y="12381"/>
                      <a:pt x="12379" y="9610"/>
                      <a:pt x="12379" y="6192"/>
                    </a:cubicBezTo>
                    <a:cubicBezTo>
                      <a:pt x="12379" y="2774"/>
                      <a:pt x="9608" y="1"/>
                      <a:pt x="619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 w="28575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3119;p74">
                <a:extLst>
                  <a:ext uri="{FF2B5EF4-FFF2-40B4-BE49-F238E27FC236}">
                    <a16:creationId xmlns:a16="http://schemas.microsoft.com/office/drawing/2014/main" id="{4956E457-5D12-46E7-8025-E1609B274008}"/>
                  </a:ext>
                </a:extLst>
              </p:cNvPr>
              <p:cNvSpPr/>
              <p:nvPr/>
            </p:nvSpPr>
            <p:spPr>
              <a:xfrm>
                <a:off x="6006138" y="3931286"/>
                <a:ext cx="122738" cy="12273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79" extrusionOk="0">
                    <a:moveTo>
                      <a:pt x="6190" y="0"/>
                    </a:moveTo>
                    <a:cubicBezTo>
                      <a:pt x="2771" y="0"/>
                      <a:pt x="0" y="2771"/>
                      <a:pt x="0" y="6189"/>
                    </a:cubicBezTo>
                    <a:cubicBezTo>
                      <a:pt x="0" y="9608"/>
                      <a:pt x="2771" y="12379"/>
                      <a:pt x="6190" y="12379"/>
                    </a:cubicBezTo>
                    <a:cubicBezTo>
                      <a:pt x="9608" y="12379"/>
                      <a:pt x="12379" y="9608"/>
                      <a:pt x="12379" y="6189"/>
                    </a:cubicBezTo>
                    <a:cubicBezTo>
                      <a:pt x="12379" y="2771"/>
                      <a:pt x="9608" y="0"/>
                      <a:pt x="619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 w="28575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3120;p74">
                <a:extLst>
                  <a:ext uri="{FF2B5EF4-FFF2-40B4-BE49-F238E27FC236}">
                    <a16:creationId xmlns:a16="http://schemas.microsoft.com/office/drawing/2014/main" id="{5E9BDC00-6A9A-41D8-80BB-A52F93A574E4}"/>
                  </a:ext>
                </a:extLst>
              </p:cNvPr>
              <p:cNvSpPr/>
              <p:nvPr/>
            </p:nvSpPr>
            <p:spPr>
              <a:xfrm>
                <a:off x="6006138" y="4193825"/>
                <a:ext cx="122738" cy="12274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80" extrusionOk="0">
                    <a:moveTo>
                      <a:pt x="6190" y="1"/>
                    </a:moveTo>
                    <a:cubicBezTo>
                      <a:pt x="2771" y="1"/>
                      <a:pt x="0" y="2772"/>
                      <a:pt x="0" y="6190"/>
                    </a:cubicBezTo>
                    <a:cubicBezTo>
                      <a:pt x="0" y="9608"/>
                      <a:pt x="2771" y="12379"/>
                      <a:pt x="6190" y="12379"/>
                    </a:cubicBezTo>
                    <a:cubicBezTo>
                      <a:pt x="9608" y="12379"/>
                      <a:pt x="12379" y="9608"/>
                      <a:pt x="12379" y="6190"/>
                    </a:cubicBezTo>
                    <a:cubicBezTo>
                      <a:pt x="12379" y="2772"/>
                      <a:pt x="9608" y="1"/>
                      <a:pt x="619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 w="28575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3121;p74">
                <a:extLst>
                  <a:ext uri="{FF2B5EF4-FFF2-40B4-BE49-F238E27FC236}">
                    <a16:creationId xmlns:a16="http://schemas.microsoft.com/office/drawing/2014/main" id="{FEB7CE47-4DB1-4D8A-AEFD-23199163D5B2}"/>
                  </a:ext>
                </a:extLst>
              </p:cNvPr>
              <p:cNvSpPr/>
              <p:nvPr/>
            </p:nvSpPr>
            <p:spPr>
              <a:xfrm>
                <a:off x="6006138" y="4456375"/>
                <a:ext cx="122738" cy="12275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81" extrusionOk="0">
                    <a:moveTo>
                      <a:pt x="6190" y="0"/>
                    </a:moveTo>
                    <a:cubicBezTo>
                      <a:pt x="2771" y="0"/>
                      <a:pt x="0" y="2771"/>
                      <a:pt x="0" y="6191"/>
                    </a:cubicBezTo>
                    <a:cubicBezTo>
                      <a:pt x="0" y="9609"/>
                      <a:pt x="2771" y="12380"/>
                      <a:pt x="6190" y="12380"/>
                    </a:cubicBezTo>
                    <a:cubicBezTo>
                      <a:pt x="9608" y="12380"/>
                      <a:pt x="12379" y="9609"/>
                      <a:pt x="12379" y="6191"/>
                    </a:cubicBezTo>
                    <a:cubicBezTo>
                      <a:pt x="12379" y="2771"/>
                      <a:pt x="9608" y="0"/>
                      <a:pt x="619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 w="28575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3122;p74">
                <a:extLst>
                  <a:ext uri="{FF2B5EF4-FFF2-40B4-BE49-F238E27FC236}">
                    <a16:creationId xmlns:a16="http://schemas.microsoft.com/office/drawing/2014/main" id="{33BB489D-9D5C-4958-9459-64A5BD2F2D87}"/>
                  </a:ext>
                </a:extLst>
              </p:cNvPr>
              <p:cNvSpPr/>
              <p:nvPr/>
            </p:nvSpPr>
            <p:spPr>
              <a:xfrm>
                <a:off x="6006138" y="4718934"/>
                <a:ext cx="122738" cy="122738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12379" extrusionOk="0">
                    <a:moveTo>
                      <a:pt x="6190" y="0"/>
                    </a:moveTo>
                    <a:cubicBezTo>
                      <a:pt x="2771" y="0"/>
                      <a:pt x="0" y="2771"/>
                      <a:pt x="0" y="6189"/>
                    </a:cubicBezTo>
                    <a:cubicBezTo>
                      <a:pt x="0" y="9608"/>
                      <a:pt x="2771" y="12379"/>
                      <a:pt x="6190" y="12379"/>
                    </a:cubicBezTo>
                    <a:cubicBezTo>
                      <a:pt x="9608" y="12379"/>
                      <a:pt x="12379" y="9608"/>
                      <a:pt x="12379" y="6189"/>
                    </a:cubicBezTo>
                    <a:cubicBezTo>
                      <a:pt x="12379" y="2771"/>
                      <a:pt x="9608" y="0"/>
                      <a:pt x="619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 w="28575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3386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147C21AE-B219-4B59-9674-A8A4C3D0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</p:spPr>
        <p:txBody>
          <a:bodyPr/>
          <a:lstStyle/>
          <a:p>
            <a:r>
              <a:rPr lang="pt-BR" dirty="0"/>
              <a:t>Randomizar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7499212-E873-4995-828D-8C11F7DFE8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71" y="1358582"/>
            <a:ext cx="5159057" cy="275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01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147C21AE-B219-4B59-9674-A8A4C3D0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</p:spPr>
        <p:txBody>
          <a:bodyPr/>
          <a:lstStyle/>
          <a:p>
            <a:r>
              <a:rPr lang="pt-BR" dirty="0"/>
              <a:t>Semelhante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9B03C5-6A8D-4A37-94AE-4FB4F668EE3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8" b="1027"/>
          <a:stretch/>
        </p:blipFill>
        <p:spPr>
          <a:xfrm>
            <a:off x="2152650" y="1200150"/>
            <a:ext cx="5067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95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147C21AE-B219-4B59-9674-A8A4C3D0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</p:spPr>
        <p:txBody>
          <a:bodyPr/>
          <a:lstStyle/>
          <a:p>
            <a:r>
              <a:rPr lang="pt-BR" dirty="0"/>
              <a:t>Otimizar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90A3F7-2AAF-40F8-A877-C43512F029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76350"/>
            <a:ext cx="52482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89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147C21AE-B219-4B59-9674-A8A4C3D0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</p:spPr>
        <p:txBody>
          <a:bodyPr/>
          <a:lstStyle/>
          <a:p>
            <a:r>
              <a:rPr lang="pt-BR" dirty="0"/>
              <a:t>Produto Transversal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243F752-8A97-4F6F-8D87-31F1D3072BE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92" r="356"/>
          <a:stretch/>
        </p:blipFill>
        <p:spPr>
          <a:xfrm>
            <a:off x="2009775" y="1333500"/>
            <a:ext cx="5334000" cy="298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6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13272;p75">
            <a:extLst>
              <a:ext uri="{FF2B5EF4-FFF2-40B4-BE49-F238E27FC236}">
                <a16:creationId xmlns:a16="http://schemas.microsoft.com/office/drawing/2014/main" id="{BE3677F1-A747-44BD-B2F4-1EF536B11300}"/>
              </a:ext>
            </a:extLst>
          </p:cNvPr>
          <p:cNvGrpSpPr/>
          <p:nvPr/>
        </p:nvGrpSpPr>
        <p:grpSpPr>
          <a:xfrm>
            <a:off x="7937088" y="2560714"/>
            <a:ext cx="1089297" cy="1018562"/>
            <a:chOff x="5049750" y="832600"/>
            <a:chExt cx="505100" cy="48310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45" name="Google Shape;13273;p75">
              <a:extLst>
                <a:ext uri="{FF2B5EF4-FFF2-40B4-BE49-F238E27FC236}">
                  <a16:creationId xmlns:a16="http://schemas.microsoft.com/office/drawing/2014/main" id="{F4A358F5-DA85-44E5-A3BE-4E4CF5B79CAF}"/>
                </a:ext>
              </a:extLst>
            </p:cNvPr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6" name="Google Shape;13274;p75">
              <a:extLst>
                <a:ext uri="{FF2B5EF4-FFF2-40B4-BE49-F238E27FC236}">
                  <a16:creationId xmlns:a16="http://schemas.microsoft.com/office/drawing/2014/main" id="{CB6FD81A-F19E-4831-AF14-88871B293F3C}"/>
                </a:ext>
              </a:extLst>
            </p:cNvPr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91" name="Google Shape;1691;p35"/>
          <p:cNvSpPr/>
          <p:nvPr/>
        </p:nvSpPr>
        <p:spPr>
          <a:xfrm>
            <a:off x="91916" y="822663"/>
            <a:ext cx="4575334" cy="3854656"/>
          </a:xfrm>
          <a:custGeom>
            <a:avLst/>
            <a:gdLst/>
            <a:ahLst/>
            <a:cxnLst/>
            <a:rect l="l" t="t" r="r" b="b"/>
            <a:pathLst>
              <a:path w="240073" h="204367" extrusionOk="0">
                <a:moveTo>
                  <a:pt x="98444" y="0"/>
                </a:moveTo>
                <a:cubicBezTo>
                  <a:pt x="66611" y="0"/>
                  <a:pt x="32985" y="23173"/>
                  <a:pt x="18273" y="58560"/>
                </a:cubicBezTo>
                <a:cubicBezTo>
                  <a:pt x="0" y="102473"/>
                  <a:pt x="9686" y="134990"/>
                  <a:pt x="9686" y="134990"/>
                </a:cubicBezTo>
                <a:cubicBezTo>
                  <a:pt x="9686" y="134990"/>
                  <a:pt x="19372" y="174100"/>
                  <a:pt x="57750" y="192861"/>
                </a:cubicBezTo>
                <a:cubicBezTo>
                  <a:pt x="75386" y="201502"/>
                  <a:pt x="94579" y="204367"/>
                  <a:pt x="113787" y="204367"/>
                </a:cubicBezTo>
                <a:cubicBezTo>
                  <a:pt x="136375" y="204367"/>
                  <a:pt x="158984" y="200405"/>
                  <a:pt x="179108" y="197216"/>
                </a:cubicBezTo>
                <a:cubicBezTo>
                  <a:pt x="216346" y="191315"/>
                  <a:pt x="240073" y="163925"/>
                  <a:pt x="237549" y="131408"/>
                </a:cubicBezTo>
                <a:cubicBezTo>
                  <a:pt x="235026" y="98851"/>
                  <a:pt x="204951" y="96002"/>
                  <a:pt x="182038" y="63525"/>
                </a:cubicBezTo>
                <a:cubicBezTo>
                  <a:pt x="159085" y="31090"/>
                  <a:pt x="157905" y="18962"/>
                  <a:pt x="120952" y="4230"/>
                </a:cubicBezTo>
                <a:cubicBezTo>
                  <a:pt x="113750" y="1358"/>
                  <a:pt x="106150" y="0"/>
                  <a:pt x="984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3" name="Google Shape;1693;p35"/>
          <p:cNvSpPr/>
          <p:nvPr/>
        </p:nvSpPr>
        <p:spPr>
          <a:xfrm>
            <a:off x="4548300" y="3061834"/>
            <a:ext cx="710580" cy="1798020"/>
          </a:xfrm>
          <a:custGeom>
            <a:avLst/>
            <a:gdLst/>
            <a:ahLst/>
            <a:cxnLst/>
            <a:rect l="l" t="t" r="r" b="b"/>
            <a:pathLst>
              <a:path w="35529" h="89901" extrusionOk="0">
                <a:moveTo>
                  <a:pt x="7122" y="6430"/>
                </a:moveTo>
                <a:cubicBezTo>
                  <a:pt x="8221" y="11843"/>
                  <a:pt x="12698" y="13959"/>
                  <a:pt x="12779" y="13959"/>
                </a:cubicBezTo>
                <a:lnTo>
                  <a:pt x="12576" y="14407"/>
                </a:lnTo>
                <a:cubicBezTo>
                  <a:pt x="12535" y="14366"/>
                  <a:pt x="7814" y="12169"/>
                  <a:pt x="6675" y="6512"/>
                </a:cubicBezTo>
                <a:lnTo>
                  <a:pt x="7122" y="6430"/>
                </a:lnTo>
                <a:close/>
                <a:moveTo>
                  <a:pt x="18314" y="31785"/>
                </a:moveTo>
                <a:lnTo>
                  <a:pt x="18314" y="31785"/>
                </a:lnTo>
                <a:cubicBezTo>
                  <a:pt x="18311" y="31785"/>
                  <a:pt x="18308" y="31785"/>
                  <a:pt x="18306" y="31785"/>
                </a:cubicBezTo>
                <a:lnTo>
                  <a:pt x="18306" y="31785"/>
                </a:lnTo>
                <a:cubicBezTo>
                  <a:pt x="18309" y="31787"/>
                  <a:pt x="18312" y="31788"/>
                  <a:pt x="18315" y="31789"/>
                </a:cubicBezTo>
                <a:lnTo>
                  <a:pt x="18315" y="31789"/>
                </a:lnTo>
                <a:cubicBezTo>
                  <a:pt x="18315" y="31788"/>
                  <a:pt x="18314" y="31786"/>
                  <a:pt x="18314" y="31785"/>
                </a:cubicBezTo>
                <a:close/>
                <a:moveTo>
                  <a:pt x="6919" y="39599"/>
                </a:moveTo>
                <a:cubicBezTo>
                  <a:pt x="10012" y="45622"/>
                  <a:pt x="17012" y="48267"/>
                  <a:pt x="17093" y="48267"/>
                </a:cubicBezTo>
                <a:lnTo>
                  <a:pt x="16930" y="48715"/>
                </a:lnTo>
                <a:cubicBezTo>
                  <a:pt x="16849" y="48674"/>
                  <a:pt x="9686" y="45988"/>
                  <a:pt x="6512" y="39843"/>
                </a:cubicBezTo>
                <a:lnTo>
                  <a:pt x="6919" y="39599"/>
                </a:lnTo>
                <a:close/>
                <a:moveTo>
                  <a:pt x="31052" y="0"/>
                </a:moveTo>
                <a:cubicBezTo>
                  <a:pt x="31052" y="0"/>
                  <a:pt x="29913" y="2930"/>
                  <a:pt x="27878" y="6512"/>
                </a:cubicBezTo>
                <a:cubicBezTo>
                  <a:pt x="25843" y="10134"/>
                  <a:pt x="19535" y="15750"/>
                  <a:pt x="18395" y="21855"/>
                </a:cubicBezTo>
                <a:cubicBezTo>
                  <a:pt x="18110" y="23564"/>
                  <a:pt x="17988" y="25110"/>
                  <a:pt x="17988" y="26453"/>
                </a:cubicBezTo>
                <a:cubicBezTo>
                  <a:pt x="16930" y="22913"/>
                  <a:pt x="15628" y="19576"/>
                  <a:pt x="14326" y="16483"/>
                </a:cubicBezTo>
                <a:cubicBezTo>
                  <a:pt x="13959" y="15669"/>
                  <a:pt x="13674" y="14733"/>
                  <a:pt x="13430" y="13797"/>
                </a:cubicBezTo>
                <a:lnTo>
                  <a:pt x="13227" y="13675"/>
                </a:lnTo>
                <a:cubicBezTo>
                  <a:pt x="13268" y="13634"/>
                  <a:pt x="17337" y="6756"/>
                  <a:pt x="17337" y="4803"/>
                </a:cubicBezTo>
                <a:lnTo>
                  <a:pt x="17785" y="4803"/>
                </a:lnTo>
                <a:cubicBezTo>
                  <a:pt x="17785" y="6634"/>
                  <a:pt x="14692" y="12087"/>
                  <a:pt x="13837" y="13552"/>
                </a:cubicBezTo>
                <a:cubicBezTo>
                  <a:pt x="15262" y="12698"/>
                  <a:pt x="17581" y="10948"/>
                  <a:pt x="18436" y="8262"/>
                </a:cubicBezTo>
                <a:cubicBezTo>
                  <a:pt x="19738" y="4233"/>
                  <a:pt x="17826" y="570"/>
                  <a:pt x="17826" y="570"/>
                </a:cubicBezTo>
                <a:cubicBezTo>
                  <a:pt x="17826" y="570"/>
                  <a:pt x="14366" y="5617"/>
                  <a:pt x="13430" y="8832"/>
                </a:cubicBezTo>
                <a:cubicBezTo>
                  <a:pt x="12861" y="10866"/>
                  <a:pt x="12698" y="12454"/>
                  <a:pt x="12657" y="13349"/>
                </a:cubicBezTo>
                <a:cubicBezTo>
                  <a:pt x="12006" y="11680"/>
                  <a:pt x="10988" y="9401"/>
                  <a:pt x="9849" y="7896"/>
                </a:cubicBezTo>
                <a:cubicBezTo>
                  <a:pt x="7814" y="5169"/>
                  <a:pt x="6471" y="1140"/>
                  <a:pt x="6471" y="1140"/>
                </a:cubicBezTo>
                <a:cubicBezTo>
                  <a:pt x="6471" y="1140"/>
                  <a:pt x="3989" y="5413"/>
                  <a:pt x="5779" y="9890"/>
                </a:cubicBezTo>
                <a:cubicBezTo>
                  <a:pt x="7285" y="13593"/>
                  <a:pt x="11477" y="15018"/>
                  <a:pt x="12942" y="15425"/>
                </a:cubicBezTo>
                <a:cubicBezTo>
                  <a:pt x="13105" y="15913"/>
                  <a:pt x="13308" y="16401"/>
                  <a:pt x="13471" y="16849"/>
                </a:cubicBezTo>
                <a:cubicBezTo>
                  <a:pt x="15262" y="21041"/>
                  <a:pt x="17052" y="25762"/>
                  <a:pt x="18110" y="30727"/>
                </a:cubicBezTo>
                <a:cubicBezTo>
                  <a:pt x="17052" y="29302"/>
                  <a:pt x="15058" y="26860"/>
                  <a:pt x="13186" y="25477"/>
                </a:cubicBezTo>
                <a:cubicBezTo>
                  <a:pt x="10460" y="23483"/>
                  <a:pt x="8018" y="19983"/>
                  <a:pt x="8018" y="19983"/>
                </a:cubicBezTo>
                <a:lnTo>
                  <a:pt x="8018" y="19983"/>
                </a:lnTo>
                <a:cubicBezTo>
                  <a:pt x="8017" y="19983"/>
                  <a:pt x="6878" y="24826"/>
                  <a:pt x="9890" y="28610"/>
                </a:cubicBezTo>
                <a:cubicBezTo>
                  <a:pt x="12110" y="31377"/>
                  <a:pt x="15862" y="31799"/>
                  <a:pt x="17735" y="31799"/>
                </a:cubicBezTo>
                <a:cubicBezTo>
                  <a:pt x="17952" y="31799"/>
                  <a:pt x="18144" y="31794"/>
                  <a:pt x="18306" y="31785"/>
                </a:cubicBezTo>
                <a:lnTo>
                  <a:pt x="18306" y="31785"/>
                </a:lnTo>
                <a:cubicBezTo>
                  <a:pt x="16823" y="31118"/>
                  <a:pt x="12173" y="28894"/>
                  <a:pt x="10093" y="25843"/>
                </a:cubicBezTo>
                <a:lnTo>
                  <a:pt x="10459" y="25599"/>
                </a:lnTo>
                <a:cubicBezTo>
                  <a:pt x="12616" y="28692"/>
                  <a:pt x="17785" y="31052"/>
                  <a:pt x="18762" y="31500"/>
                </a:cubicBezTo>
                <a:cubicBezTo>
                  <a:pt x="19535" y="30279"/>
                  <a:pt x="24419" y="22750"/>
                  <a:pt x="26128" y="17988"/>
                </a:cubicBezTo>
                <a:lnTo>
                  <a:pt x="26575" y="18151"/>
                </a:lnTo>
                <a:cubicBezTo>
                  <a:pt x="24703" y="23320"/>
                  <a:pt x="19128" y="31826"/>
                  <a:pt x="19047" y="31907"/>
                </a:cubicBezTo>
                <a:lnTo>
                  <a:pt x="18965" y="32070"/>
                </a:lnTo>
                <a:lnTo>
                  <a:pt x="18762" y="31988"/>
                </a:lnTo>
                <a:cubicBezTo>
                  <a:pt x="18726" y="31970"/>
                  <a:pt x="18567" y="31903"/>
                  <a:pt x="18315" y="31789"/>
                </a:cubicBezTo>
                <a:lnTo>
                  <a:pt x="18315" y="31789"/>
                </a:lnTo>
                <a:cubicBezTo>
                  <a:pt x="19372" y="37241"/>
                  <a:pt x="19494" y="42937"/>
                  <a:pt x="17704" y="48471"/>
                </a:cubicBezTo>
                <a:cubicBezTo>
                  <a:pt x="17581" y="47372"/>
                  <a:pt x="16971" y="44482"/>
                  <a:pt x="13430" y="41227"/>
                </a:cubicBezTo>
                <a:cubicBezTo>
                  <a:pt x="8954" y="37116"/>
                  <a:pt x="1" y="23972"/>
                  <a:pt x="0" y="23971"/>
                </a:cubicBezTo>
                <a:lnTo>
                  <a:pt x="0" y="23971"/>
                </a:lnTo>
                <a:cubicBezTo>
                  <a:pt x="0" y="23972"/>
                  <a:pt x="733" y="39477"/>
                  <a:pt x="5006" y="44604"/>
                </a:cubicBezTo>
                <a:cubicBezTo>
                  <a:pt x="8275" y="48486"/>
                  <a:pt x="14023" y="48949"/>
                  <a:pt x="16528" y="48949"/>
                </a:cubicBezTo>
                <a:cubicBezTo>
                  <a:pt x="17017" y="48949"/>
                  <a:pt x="17382" y="48932"/>
                  <a:pt x="17581" y="48918"/>
                </a:cubicBezTo>
                <a:lnTo>
                  <a:pt x="17581" y="48918"/>
                </a:lnTo>
                <a:cubicBezTo>
                  <a:pt x="17500" y="49163"/>
                  <a:pt x="17419" y="49407"/>
                  <a:pt x="17297" y="49651"/>
                </a:cubicBezTo>
                <a:cubicBezTo>
                  <a:pt x="14488" y="57221"/>
                  <a:pt x="13878" y="62552"/>
                  <a:pt x="13837" y="65360"/>
                </a:cubicBezTo>
                <a:lnTo>
                  <a:pt x="8506" y="65360"/>
                </a:lnTo>
                <a:lnTo>
                  <a:pt x="8506" y="89900"/>
                </a:lnTo>
                <a:lnTo>
                  <a:pt x="23157" y="89900"/>
                </a:lnTo>
                <a:lnTo>
                  <a:pt x="23157" y="65360"/>
                </a:lnTo>
                <a:lnTo>
                  <a:pt x="14733" y="65360"/>
                </a:lnTo>
                <a:cubicBezTo>
                  <a:pt x="14773" y="64180"/>
                  <a:pt x="14895" y="62593"/>
                  <a:pt x="15262" y="60558"/>
                </a:cubicBezTo>
                <a:lnTo>
                  <a:pt x="15262" y="60558"/>
                </a:lnTo>
                <a:cubicBezTo>
                  <a:pt x="15140" y="60598"/>
                  <a:pt x="15099" y="60598"/>
                  <a:pt x="15099" y="60598"/>
                </a:cubicBezTo>
                <a:lnTo>
                  <a:pt x="14977" y="60151"/>
                </a:lnTo>
                <a:cubicBezTo>
                  <a:pt x="15058" y="60151"/>
                  <a:pt x="24256" y="57546"/>
                  <a:pt x="30645" y="50953"/>
                </a:cubicBezTo>
                <a:lnTo>
                  <a:pt x="30971" y="51279"/>
                </a:lnTo>
                <a:cubicBezTo>
                  <a:pt x="25802" y="56610"/>
                  <a:pt x="18884" y="59337"/>
                  <a:pt x="16198" y="60273"/>
                </a:cubicBezTo>
                <a:cubicBezTo>
                  <a:pt x="18843" y="59907"/>
                  <a:pt x="25314" y="58971"/>
                  <a:pt x="28325" y="57017"/>
                </a:cubicBezTo>
                <a:cubicBezTo>
                  <a:pt x="32151" y="54535"/>
                  <a:pt x="35529" y="47087"/>
                  <a:pt x="35529" y="47087"/>
                </a:cubicBezTo>
                <a:lnTo>
                  <a:pt x="35529" y="47087"/>
                </a:lnTo>
                <a:cubicBezTo>
                  <a:pt x="35528" y="47087"/>
                  <a:pt x="23157" y="49814"/>
                  <a:pt x="19535" y="54290"/>
                </a:cubicBezTo>
                <a:cubicBezTo>
                  <a:pt x="17093" y="57383"/>
                  <a:pt x="15872" y="59093"/>
                  <a:pt x="15384" y="59866"/>
                </a:cubicBezTo>
                <a:cubicBezTo>
                  <a:pt x="15872" y="57180"/>
                  <a:pt x="16686" y="53883"/>
                  <a:pt x="18151" y="49976"/>
                </a:cubicBezTo>
                <a:cubicBezTo>
                  <a:pt x="19128" y="47413"/>
                  <a:pt x="19657" y="44808"/>
                  <a:pt x="19860" y="42203"/>
                </a:cubicBezTo>
                <a:lnTo>
                  <a:pt x="19860" y="42203"/>
                </a:lnTo>
                <a:cubicBezTo>
                  <a:pt x="19738" y="42285"/>
                  <a:pt x="19657" y="42325"/>
                  <a:pt x="19657" y="42325"/>
                </a:cubicBezTo>
                <a:lnTo>
                  <a:pt x="19453" y="41918"/>
                </a:lnTo>
                <a:cubicBezTo>
                  <a:pt x="19535" y="41878"/>
                  <a:pt x="27878" y="37442"/>
                  <a:pt x="30238" y="33250"/>
                </a:cubicBezTo>
                <a:lnTo>
                  <a:pt x="30645" y="33494"/>
                </a:lnTo>
                <a:cubicBezTo>
                  <a:pt x="28529" y="37279"/>
                  <a:pt x="21895" y="41104"/>
                  <a:pt x="20105" y="42081"/>
                </a:cubicBezTo>
                <a:cubicBezTo>
                  <a:pt x="21814" y="41918"/>
                  <a:pt x="27186" y="41104"/>
                  <a:pt x="30360" y="37157"/>
                </a:cubicBezTo>
                <a:cubicBezTo>
                  <a:pt x="34186" y="32436"/>
                  <a:pt x="33494" y="26576"/>
                  <a:pt x="33494" y="26576"/>
                </a:cubicBezTo>
                <a:lnTo>
                  <a:pt x="33494" y="26576"/>
                </a:lnTo>
                <a:cubicBezTo>
                  <a:pt x="33493" y="26576"/>
                  <a:pt x="26290" y="31541"/>
                  <a:pt x="23360" y="35366"/>
                </a:cubicBezTo>
                <a:cubicBezTo>
                  <a:pt x="21488" y="37808"/>
                  <a:pt x="20471" y="39884"/>
                  <a:pt x="19942" y="41064"/>
                </a:cubicBezTo>
                <a:cubicBezTo>
                  <a:pt x="20105" y="37930"/>
                  <a:pt x="19820" y="34796"/>
                  <a:pt x="19250" y="31744"/>
                </a:cubicBezTo>
                <a:cubicBezTo>
                  <a:pt x="21651" y="29872"/>
                  <a:pt x="30523" y="22587"/>
                  <a:pt x="31500" y="17134"/>
                </a:cubicBezTo>
                <a:cubicBezTo>
                  <a:pt x="32599" y="10826"/>
                  <a:pt x="31052" y="0"/>
                  <a:pt x="31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35"/>
          <p:cNvSpPr/>
          <p:nvPr/>
        </p:nvSpPr>
        <p:spPr>
          <a:xfrm>
            <a:off x="445220" y="4859834"/>
            <a:ext cx="4891800" cy="20"/>
          </a:xfrm>
          <a:custGeom>
            <a:avLst/>
            <a:gdLst/>
            <a:ahLst/>
            <a:cxnLst/>
            <a:rect l="l" t="t" r="r" b="b"/>
            <a:pathLst>
              <a:path w="244590" h="1" extrusionOk="0">
                <a:moveTo>
                  <a:pt x="0" y="0"/>
                </a:moveTo>
                <a:lnTo>
                  <a:pt x="24459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35"/>
          <p:cNvSpPr/>
          <p:nvPr/>
        </p:nvSpPr>
        <p:spPr>
          <a:xfrm>
            <a:off x="437900" y="4853314"/>
            <a:ext cx="4905640" cy="13860"/>
          </a:xfrm>
          <a:custGeom>
            <a:avLst/>
            <a:gdLst/>
            <a:ahLst/>
            <a:cxnLst/>
            <a:rect l="l" t="t" r="r" b="b"/>
            <a:pathLst>
              <a:path w="245282" h="693" extrusionOk="0">
                <a:moveTo>
                  <a:pt x="366" y="1"/>
                </a:moveTo>
                <a:cubicBezTo>
                  <a:pt x="163" y="1"/>
                  <a:pt x="0" y="164"/>
                  <a:pt x="0" y="326"/>
                </a:cubicBezTo>
                <a:cubicBezTo>
                  <a:pt x="0" y="530"/>
                  <a:pt x="163" y="693"/>
                  <a:pt x="366" y="693"/>
                </a:cubicBezTo>
                <a:lnTo>
                  <a:pt x="244956" y="693"/>
                </a:lnTo>
                <a:cubicBezTo>
                  <a:pt x="245159" y="693"/>
                  <a:pt x="245281" y="530"/>
                  <a:pt x="245281" y="326"/>
                </a:cubicBezTo>
                <a:cubicBezTo>
                  <a:pt x="245281" y="164"/>
                  <a:pt x="245159" y="1"/>
                  <a:pt x="2449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29483" y="1889959"/>
            <a:ext cx="3344599" cy="11496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dk2"/>
                </a:solidFill>
              </a:rPr>
              <a:t>Motivação</a:t>
            </a:r>
            <a:endParaRPr sz="6000" dirty="0">
              <a:solidFill>
                <a:schemeClr val="dk2"/>
              </a:solidFill>
            </a:endParaRPr>
          </a:p>
        </p:txBody>
      </p:sp>
      <p:sp>
        <p:nvSpPr>
          <p:cNvPr id="226" name="Google Shape;12156;p71">
            <a:extLst>
              <a:ext uri="{FF2B5EF4-FFF2-40B4-BE49-F238E27FC236}">
                <a16:creationId xmlns:a16="http://schemas.microsoft.com/office/drawing/2014/main" id="{958911C2-5885-4EA8-88D7-92A6E80B4EE6}"/>
              </a:ext>
            </a:extLst>
          </p:cNvPr>
          <p:cNvSpPr/>
          <p:nvPr/>
        </p:nvSpPr>
        <p:spPr>
          <a:xfrm>
            <a:off x="375650" y="2457212"/>
            <a:ext cx="501728" cy="509115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12157;p71">
            <a:extLst>
              <a:ext uri="{FF2B5EF4-FFF2-40B4-BE49-F238E27FC236}">
                <a16:creationId xmlns:a16="http://schemas.microsoft.com/office/drawing/2014/main" id="{0EE5C297-72F2-4976-A5A7-A9A42317F1F6}"/>
              </a:ext>
            </a:extLst>
          </p:cNvPr>
          <p:cNvSpPr/>
          <p:nvPr/>
        </p:nvSpPr>
        <p:spPr>
          <a:xfrm>
            <a:off x="1091413" y="2710456"/>
            <a:ext cx="628421" cy="1024129"/>
          </a:xfrm>
          <a:custGeom>
            <a:avLst/>
            <a:gdLst/>
            <a:ahLst/>
            <a:cxnLst/>
            <a:rect l="l" t="t" r="r" b="b"/>
            <a:pathLst>
              <a:path w="25153" h="40463" fill="none" extrusionOk="0">
                <a:moveTo>
                  <a:pt x="25152" y="40463"/>
                </a:moveTo>
                <a:cubicBezTo>
                  <a:pt x="19315" y="40463"/>
                  <a:pt x="14378" y="32724"/>
                  <a:pt x="12777" y="22150"/>
                </a:cubicBezTo>
                <a:lnTo>
                  <a:pt x="12810" y="22350"/>
                </a:lnTo>
                <a:cubicBezTo>
                  <a:pt x="10542" y="7606"/>
                  <a:pt x="6372" y="1"/>
                  <a:pt x="1" y="1"/>
                </a:cubicBezTo>
                <a:lnTo>
                  <a:pt x="1" y="1"/>
                </a:lnTo>
              </a:path>
            </a:pathLst>
          </a:custGeom>
          <a:noFill/>
          <a:ln w="28575" cap="rnd" cmpd="sng">
            <a:solidFill>
              <a:srgbClr val="435D74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12158;p71">
            <a:extLst>
              <a:ext uri="{FF2B5EF4-FFF2-40B4-BE49-F238E27FC236}">
                <a16:creationId xmlns:a16="http://schemas.microsoft.com/office/drawing/2014/main" id="{FA114F3D-0283-4ABC-AE07-1E08F0BA16FF}"/>
              </a:ext>
            </a:extLst>
          </p:cNvPr>
          <p:cNvSpPr/>
          <p:nvPr/>
        </p:nvSpPr>
        <p:spPr>
          <a:xfrm>
            <a:off x="1091413" y="1688196"/>
            <a:ext cx="628421" cy="1024129"/>
          </a:xfrm>
          <a:custGeom>
            <a:avLst/>
            <a:gdLst/>
            <a:ahLst/>
            <a:cxnLst/>
            <a:rect l="l" t="t" r="r" b="b"/>
            <a:pathLst>
              <a:path w="25153" h="40463" fill="none" extrusionOk="0">
                <a:moveTo>
                  <a:pt x="25152" y="0"/>
                </a:moveTo>
                <a:cubicBezTo>
                  <a:pt x="19315" y="0"/>
                  <a:pt x="14378" y="7706"/>
                  <a:pt x="12777" y="18313"/>
                </a:cubicBezTo>
                <a:lnTo>
                  <a:pt x="12810" y="18113"/>
                </a:lnTo>
                <a:cubicBezTo>
                  <a:pt x="10542" y="32857"/>
                  <a:pt x="6372" y="40462"/>
                  <a:pt x="1" y="40462"/>
                </a:cubicBezTo>
                <a:lnTo>
                  <a:pt x="1" y="40462"/>
                </a:lnTo>
              </a:path>
            </a:pathLst>
          </a:custGeom>
          <a:noFill/>
          <a:ln w="28575" cap="rnd" cmpd="sng">
            <a:solidFill>
              <a:srgbClr val="435D74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12159;p71">
            <a:extLst>
              <a:ext uri="{FF2B5EF4-FFF2-40B4-BE49-F238E27FC236}">
                <a16:creationId xmlns:a16="http://schemas.microsoft.com/office/drawing/2014/main" id="{152F17F4-F88D-40F4-9A30-92847D1B729C}"/>
              </a:ext>
            </a:extLst>
          </p:cNvPr>
          <p:cNvSpPr/>
          <p:nvPr/>
        </p:nvSpPr>
        <p:spPr>
          <a:xfrm>
            <a:off x="1050595" y="2633649"/>
            <a:ext cx="152525" cy="154517"/>
          </a:xfrm>
          <a:custGeom>
            <a:avLst/>
            <a:gdLst/>
            <a:ahLst/>
            <a:cxnLst/>
            <a:rect l="l" t="t" r="r" b="b"/>
            <a:pathLst>
              <a:path w="6105" h="6105" extrusionOk="0">
                <a:moveTo>
                  <a:pt x="3069" y="0"/>
                </a:moveTo>
                <a:cubicBezTo>
                  <a:pt x="1368" y="0"/>
                  <a:pt x="0" y="1368"/>
                  <a:pt x="0" y="3036"/>
                </a:cubicBezTo>
                <a:cubicBezTo>
                  <a:pt x="0" y="4737"/>
                  <a:pt x="1368" y="6105"/>
                  <a:pt x="3069" y="6105"/>
                </a:cubicBezTo>
                <a:cubicBezTo>
                  <a:pt x="4737" y="6105"/>
                  <a:pt x="6105" y="4737"/>
                  <a:pt x="6105" y="3036"/>
                </a:cubicBezTo>
                <a:cubicBezTo>
                  <a:pt x="6105" y="1368"/>
                  <a:pt x="4737" y="0"/>
                  <a:pt x="3069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12160;p71">
            <a:extLst>
              <a:ext uri="{FF2B5EF4-FFF2-40B4-BE49-F238E27FC236}">
                <a16:creationId xmlns:a16="http://schemas.microsoft.com/office/drawing/2014/main" id="{5F3F1565-FF8E-47D3-AB63-FB6DF2073B41}"/>
              </a:ext>
            </a:extLst>
          </p:cNvPr>
          <p:cNvSpPr/>
          <p:nvPr/>
        </p:nvSpPr>
        <p:spPr>
          <a:xfrm>
            <a:off x="1667206" y="3661173"/>
            <a:ext cx="107533" cy="145712"/>
          </a:xfrm>
          <a:custGeom>
            <a:avLst/>
            <a:gdLst/>
            <a:ahLst/>
            <a:cxnLst/>
            <a:rect l="l" t="t" r="r" b="b"/>
            <a:pathLst>
              <a:path w="4304" h="5757" extrusionOk="0">
                <a:moveTo>
                  <a:pt x="509" y="0"/>
                </a:moveTo>
                <a:cubicBezTo>
                  <a:pt x="247" y="0"/>
                  <a:pt x="1" y="203"/>
                  <a:pt x="1" y="493"/>
                </a:cubicBezTo>
                <a:lnTo>
                  <a:pt x="1" y="5263"/>
                </a:lnTo>
                <a:cubicBezTo>
                  <a:pt x="1" y="5554"/>
                  <a:pt x="229" y="5757"/>
                  <a:pt x="482" y="5757"/>
                </a:cubicBezTo>
                <a:cubicBezTo>
                  <a:pt x="577" y="5757"/>
                  <a:pt x="676" y="5728"/>
                  <a:pt x="768" y="5664"/>
                </a:cubicBezTo>
                <a:lnTo>
                  <a:pt x="4003" y="3395"/>
                </a:lnTo>
                <a:cubicBezTo>
                  <a:pt x="4304" y="3195"/>
                  <a:pt x="4304" y="2795"/>
                  <a:pt x="4037" y="2595"/>
                </a:cubicBezTo>
                <a:lnTo>
                  <a:pt x="801" y="93"/>
                </a:lnTo>
                <a:cubicBezTo>
                  <a:pt x="710" y="29"/>
                  <a:pt x="608" y="0"/>
                  <a:pt x="509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12161;p71">
            <a:extLst>
              <a:ext uri="{FF2B5EF4-FFF2-40B4-BE49-F238E27FC236}">
                <a16:creationId xmlns:a16="http://schemas.microsoft.com/office/drawing/2014/main" id="{4CD0521C-56F8-4D56-A455-33262A41BADA}"/>
              </a:ext>
            </a:extLst>
          </p:cNvPr>
          <p:cNvSpPr/>
          <p:nvPr/>
        </p:nvSpPr>
        <p:spPr>
          <a:xfrm>
            <a:off x="1667206" y="1615265"/>
            <a:ext cx="107533" cy="146241"/>
          </a:xfrm>
          <a:custGeom>
            <a:avLst/>
            <a:gdLst/>
            <a:ahLst/>
            <a:cxnLst/>
            <a:rect l="l" t="t" r="r" b="b"/>
            <a:pathLst>
              <a:path w="4304" h="5778" extrusionOk="0">
                <a:moveTo>
                  <a:pt x="489" y="0"/>
                </a:moveTo>
                <a:cubicBezTo>
                  <a:pt x="234" y="0"/>
                  <a:pt x="1" y="207"/>
                  <a:pt x="1" y="514"/>
                </a:cubicBezTo>
                <a:lnTo>
                  <a:pt x="1" y="5284"/>
                </a:lnTo>
                <a:cubicBezTo>
                  <a:pt x="1" y="5574"/>
                  <a:pt x="229" y="5777"/>
                  <a:pt x="482" y="5777"/>
                </a:cubicBezTo>
                <a:cubicBezTo>
                  <a:pt x="577" y="5777"/>
                  <a:pt x="676" y="5748"/>
                  <a:pt x="768" y="5684"/>
                </a:cubicBezTo>
                <a:lnTo>
                  <a:pt x="4003" y="3382"/>
                </a:lnTo>
                <a:cubicBezTo>
                  <a:pt x="4304" y="3182"/>
                  <a:pt x="4304" y="2782"/>
                  <a:pt x="4037" y="2582"/>
                </a:cubicBezTo>
                <a:lnTo>
                  <a:pt x="801" y="113"/>
                </a:lnTo>
                <a:cubicBezTo>
                  <a:pt x="704" y="35"/>
                  <a:pt x="595" y="0"/>
                  <a:pt x="489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12163;p71">
            <a:extLst>
              <a:ext uri="{FF2B5EF4-FFF2-40B4-BE49-F238E27FC236}">
                <a16:creationId xmlns:a16="http://schemas.microsoft.com/office/drawing/2014/main" id="{CB79CB9D-1A57-4A91-82EC-8D4433F44F9F}"/>
              </a:ext>
            </a:extLst>
          </p:cNvPr>
          <p:cNvSpPr/>
          <p:nvPr/>
        </p:nvSpPr>
        <p:spPr>
          <a:xfrm>
            <a:off x="2240701" y="3532390"/>
            <a:ext cx="397380" cy="403228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12166;p71">
            <a:extLst>
              <a:ext uri="{FF2B5EF4-FFF2-40B4-BE49-F238E27FC236}">
                <a16:creationId xmlns:a16="http://schemas.microsoft.com/office/drawing/2014/main" id="{3FAD7989-49A7-4585-9A70-B37B61B62ABE}"/>
              </a:ext>
            </a:extLst>
          </p:cNvPr>
          <p:cNvSpPr/>
          <p:nvPr/>
        </p:nvSpPr>
        <p:spPr>
          <a:xfrm>
            <a:off x="3209367" y="3734434"/>
            <a:ext cx="320044" cy="283703"/>
          </a:xfrm>
          <a:custGeom>
            <a:avLst/>
            <a:gdLst/>
            <a:ahLst/>
            <a:cxnLst/>
            <a:rect l="l" t="t" r="r" b="b"/>
            <a:pathLst>
              <a:path w="12810" h="11209" fill="none" extrusionOk="0">
                <a:moveTo>
                  <a:pt x="1" y="0"/>
                </a:moveTo>
                <a:lnTo>
                  <a:pt x="1" y="0"/>
                </a:lnTo>
                <a:cubicBezTo>
                  <a:pt x="6372" y="0"/>
                  <a:pt x="10542" y="3803"/>
                  <a:pt x="12810" y="11208"/>
                </a:cubicBezTo>
              </a:path>
            </a:pathLst>
          </a:custGeom>
          <a:noFill/>
          <a:ln w="28575" cap="rnd" cmpd="sng">
            <a:solidFill>
              <a:srgbClr val="5F7D9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12167;p71">
            <a:extLst>
              <a:ext uri="{FF2B5EF4-FFF2-40B4-BE49-F238E27FC236}">
                <a16:creationId xmlns:a16="http://schemas.microsoft.com/office/drawing/2014/main" id="{F6ECD2AC-0591-4456-9D4C-E91EAAC8DD17}"/>
              </a:ext>
            </a:extLst>
          </p:cNvPr>
          <p:cNvSpPr/>
          <p:nvPr/>
        </p:nvSpPr>
        <p:spPr>
          <a:xfrm>
            <a:off x="3528512" y="3220331"/>
            <a:ext cx="309228" cy="232197"/>
          </a:xfrm>
          <a:custGeom>
            <a:avLst/>
            <a:gdLst/>
            <a:ahLst/>
            <a:cxnLst/>
            <a:rect l="l" t="t" r="r" b="b"/>
            <a:pathLst>
              <a:path w="12377" h="9174" fill="none" extrusionOk="0">
                <a:moveTo>
                  <a:pt x="1" y="9174"/>
                </a:moveTo>
                <a:cubicBezTo>
                  <a:pt x="1635" y="3870"/>
                  <a:pt x="6539" y="0"/>
                  <a:pt x="12376" y="0"/>
                </a:cubicBezTo>
              </a:path>
            </a:pathLst>
          </a:custGeom>
          <a:noFill/>
          <a:ln w="28575" cap="rnd" cmpd="sng">
            <a:solidFill>
              <a:srgbClr val="5F7D9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12168;p71">
            <a:extLst>
              <a:ext uri="{FF2B5EF4-FFF2-40B4-BE49-F238E27FC236}">
                <a16:creationId xmlns:a16="http://schemas.microsoft.com/office/drawing/2014/main" id="{3D375FA9-08D6-4298-8103-8DD3D948D60A}"/>
              </a:ext>
            </a:extLst>
          </p:cNvPr>
          <p:cNvSpPr/>
          <p:nvPr/>
        </p:nvSpPr>
        <p:spPr>
          <a:xfrm>
            <a:off x="3528512" y="4015516"/>
            <a:ext cx="309228" cy="232223"/>
          </a:xfrm>
          <a:custGeom>
            <a:avLst/>
            <a:gdLst/>
            <a:ahLst/>
            <a:cxnLst/>
            <a:rect l="l" t="t" r="r" b="b"/>
            <a:pathLst>
              <a:path w="12377" h="9175" fill="none" extrusionOk="0">
                <a:moveTo>
                  <a:pt x="1" y="1"/>
                </a:moveTo>
                <a:cubicBezTo>
                  <a:pt x="1635" y="5305"/>
                  <a:pt x="6539" y="9174"/>
                  <a:pt x="12376" y="9174"/>
                </a:cubicBezTo>
              </a:path>
            </a:pathLst>
          </a:custGeom>
          <a:noFill/>
          <a:ln w="28575" cap="rnd" cmpd="sng">
            <a:solidFill>
              <a:srgbClr val="5F7D9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12169;p71">
            <a:extLst>
              <a:ext uri="{FF2B5EF4-FFF2-40B4-BE49-F238E27FC236}">
                <a16:creationId xmlns:a16="http://schemas.microsoft.com/office/drawing/2014/main" id="{D4E90852-1901-4D9D-BCBD-E0D925CD7C16}"/>
              </a:ext>
            </a:extLst>
          </p:cNvPr>
          <p:cNvSpPr/>
          <p:nvPr/>
        </p:nvSpPr>
        <p:spPr>
          <a:xfrm>
            <a:off x="3209367" y="3451634"/>
            <a:ext cx="320044" cy="282843"/>
          </a:xfrm>
          <a:custGeom>
            <a:avLst/>
            <a:gdLst/>
            <a:ahLst/>
            <a:cxnLst/>
            <a:rect l="l" t="t" r="r" b="b"/>
            <a:pathLst>
              <a:path w="12810" h="11175" fill="none" extrusionOk="0">
                <a:moveTo>
                  <a:pt x="1" y="11175"/>
                </a:moveTo>
                <a:cubicBezTo>
                  <a:pt x="6539" y="11175"/>
                  <a:pt x="10275" y="7105"/>
                  <a:pt x="12810" y="0"/>
                </a:cubicBezTo>
              </a:path>
            </a:pathLst>
          </a:custGeom>
          <a:noFill/>
          <a:ln w="28575" cap="rnd" cmpd="sng">
            <a:solidFill>
              <a:srgbClr val="5F7D9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12170;p71">
            <a:extLst>
              <a:ext uri="{FF2B5EF4-FFF2-40B4-BE49-F238E27FC236}">
                <a16:creationId xmlns:a16="http://schemas.microsoft.com/office/drawing/2014/main" id="{74C8801B-F0B6-4CBE-85ED-2A75484B5B68}"/>
              </a:ext>
            </a:extLst>
          </p:cNvPr>
          <p:cNvSpPr/>
          <p:nvPr/>
        </p:nvSpPr>
        <p:spPr>
          <a:xfrm>
            <a:off x="3186886" y="3657047"/>
            <a:ext cx="160873" cy="153937"/>
          </a:xfrm>
          <a:custGeom>
            <a:avLst/>
            <a:gdLst/>
            <a:ahLst/>
            <a:cxnLst/>
            <a:rect l="l" t="t" r="r" b="b"/>
            <a:pathLst>
              <a:path w="6439" h="6082" extrusionOk="0">
                <a:moveTo>
                  <a:pt x="3241" y="0"/>
                </a:moveTo>
                <a:cubicBezTo>
                  <a:pt x="3118" y="0"/>
                  <a:pt x="2994" y="8"/>
                  <a:pt x="2869" y="23"/>
                </a:cubicBezTo>
                <a:cubicBezTo>
                  <a:pt x="1168" y="223"/>
                  <a:pt x="0" y="1724"/>
                  <a:pt x="200" y="3392"/>
                </a:cubicBezTo>
                <a:cubicBezTo>
                  <a:pt x="386" y="4937"/>
                  <a:pt x="1717" y="6082"/>
                  <a:pt x="3239" y="6082"/>
                </a:cubicBezTo>
                <a:cubicBezTo>
                  <a:pt x="3359" y="6082"/>
                  <a:pt x="3481" y="6075"/>
                  <a:pt x="3603" y="6060"/>
                </a:cubicBezTo>
                <a:cubicBezTo>
                  <a:pt x="5271" y="5860"/>
                  <a:pt x="6438" y="4326"/>
                  <a:pt x="6238" y="2658"/>
                </a:cubicBezTo>
                <a:cubicBezTo>
                  <a:pt x="6053" y="1115"/>
                  <a:pt x="4754" y="0"/>
                  <a:pt x="3241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12171;p71">
            <a:extLst>
              <a:ext uri="{FF2B5EF4-FFF2-40B4-BE49-F238E27FC236}">
                <a16:creationId xmlns:a16="http://schemas.microsoft.com/office/drawing/2014/main" id="{11DA1FA3-6C72-4F04-9E88-77CB1C226BD1}"/>
              </a:ext>
            </a:extLst>
          </p:cNvPr>
          <p:cNvSpPr/>
          <p:nvPr/>
        </p:nvSpPr>
        <p:spPr>
          <a:xfrm>
            <a:off x="3785159" y="4174416"/>
            <a:ext cx="107533" cy="146421"/>
          </a:xfrm>
          <a:custGeom>
            <a:avLst/>
            <a:gdLst/>
            <a:ahLst/>
            <a:cxnLst/>
            <a:rect l="l" t="t" r="r" b="b"/>
            <a:pathLst>
              <a:path w="4304" h="5785" extrusionOk="0">
                <a:moveTo>
                  <a:pt x="509" y="0"/>
                </a:moveTo>
                <a:cubicBezTo>
                  <a:pt x="247" y="0"/>
                  <a:pt x="1" y="203"/>
                  <a:pt x="1" y="493"/>
                </a:cubicBezTo>
                <a:lnTo>
                  <a:pt x="1" y="5264"/>
                </a:lnTo>
                <a:cubicBezTo>
                  <a:pt x="1" y="5561"/>
                  <a:pt x="240" y="5784"/>
                  <a:pt x="499" y="5784"/>
                </a:cubicBezTo>
                <a:cubicBezTo>
                  <a:pt x="589" y="5784"/>
                  <a:pt x="682" y="5757"/>
                  <a:pt x="768" y="5697"/>
                </a:cubicBezTo>
                <a:lnTo>
                  <a:pt x="4037" y="3396"/>
                </a:lnTo>
                <a:cubicBezTo>
                  <a:pt x="4304" y="3195"/>
                  <a:pt x="4304" y="2795"/>
                  <a:pt x="4037" y="2595"/>
                </a:cubicBezTo>
                <a:lnTo>
                  <a:pt x="801" y="93"/>
                </a:lnTo>
                <a:cubicBezTo>
                  <a:pt x="710" y="29"/>
                  <a:pt x="608" y="0"/>
                  <a:pt x="509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12172;p71">
            <a:extLst>
              <a:ext uri="{FF2B5EF4-FFF2-40B4-BE49-F238E27FC236}">
                <a16:creationId xmlns:a16="http://schemas.microsoft.com/office/drawing/2014/main" id="{E9F183CB-F252-4F42-B99D-10C880651527}"/>
              </a:ext>
            </a:extLst>
          </p:cNvPr>
          <p:cNvSpPr/>
          <p:nvPr/>
        </p:nvSpPr>
        <p:spPr>
          <a:xfrm>
            <a:off x="3785159" y="3147069"/>
            <a:ext cx="107533" cy="146546"/>
          </a:xfrm>
          <a:custGeom>
            <a:avLst/>
            <a:gdLst/>
            <a:ahLst/>
            <a:cxnLst/>
            <a:rect l="l" t="t" r="r" b="b"/>
            <a:pathLst>
              <a:path w="4304" h="5790" extrusionOk="0">
                <a:moveTo>
                  <a:pt x="509" y="1"/>
                </a:moveTo>
                <a:cubicBezTo>
                  <a:pt x="247" y="1"/>
                  <a:pt x="1" y="203"/>
                  <a:pt x="1" y="494"/>
                </a:cubicBezTo>
                <a:lnTo>
                  <a:pt x="1" y="5264"/>
                </a:lnTo>
                <a:cubicBezTo>
                  <a:pt x="1" y="5580"/>
                  <a:pt x="231" y="5790"/>
                  <a:pt x="485" y="5790"/>
                </a:cubicBezTo>
                <a:cubicBezTo>
                  <a:pt x="580" y="5790"/>
                  <a:pt x="677" y="5761"/>
                  <a:pt x="768" y="5697"/>
                </a:cubicBezTo>
                <a:lnTo>
                  <a:pt x="4037" y="3396"/>
                </a:lnTo>
                <a:cubicBezTo>
                  <a:pt x="4304" y="3196"/>
                  <a:pt x="4304" y="2795"/>
                  <a:pt x="4037" y="2595"/>
                </a:cubicBezTo>
                <a:lnTo>
                  <a:pt x="801" y="93"/>
                </a:lnTo>
                <a:cubicBezTo>
                  <a:pt x="710" y="29"/>
                  <a:pt x="608" y="1"/>
                  <a:pt x="509" y="1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12173;p71">
            <a:extLst>
              <a:ext uri="{FF2B5EF4-FFF2-40B4-BE49-F238E27FC236}">
                <a16:creationId xmlns:a16="http://schemas.microsoft.com/office/drawing/2014/main" id="{007E844A-4D51-4072-9ABE-2AED83884A66}"/>
              </a:ext>
            </a:extLst>
          </p:cNvPr>
          <p:cNvSpPr/>
          <p:nvPr/>
        </p:nvSpPr>
        <p:spPr>
          <a:xfrm>
            <a:off x="4035066" y="4090784"/>
            <a:ext cx="309215" cy="313551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noFill/>
          <a:ln w="57150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12174;p71">
            <a:extLst>
              <a:ext uri="{FF2B5EF4-FFF2-40B4-BE49-F238E27FC236}">
                <a16:creationId xmlns:a16="http://schemas.microsoft.com/office/drawing/2014/main" id="{FCC79326-C38B-4819-990A-94316099C855}"/>
              </a:ext>
            </a:extLst>
          </p:cNvPr>
          <p:cNvSpPr/>
          <p:nvPr/>
        </p:nvSpPr>
        <p:spPr>
          <a:xfrm>
            <a:off x="4035066" y="3069995"/>
            <a:ext cx="309215" cy="313551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noFill/>
          <a:ln w="57150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12176;p71">
            <a:extLst>
              <a:ext uri="{FF2B5EF4-FFF2-40B4-BE49-F238E27FC236}">
                <a16:creationId xmlns:a16="http://schemas.microsoft.com/office/drawing/2014/main" id="{5B231510-97D9-455D-8A46-34433B1D79F6}"/>
              </a:ext>
            </a:extLst>
          </p:cNvPr>
          <p:cNvSpPr/>
          <p:nvPr/>
        </p:nvSpPr>
        <p:spPr>
          <a:xfrm>
            <a:off x="2240701" y="1486731"/>
            <a:ext cx="397380" cy="403228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12179;p71">
            <a:extLst>
              <a:ext uri="{FF2B5EF4-FFF2-40B4-BE49-F238E27FC236}">
                <a16:creationId xmlns:a16="http://schemas.microsoft.com/office/drawing/2014/main" id="{665CDA88-1C72-455A-A34D-0A612203EECD}"/>
              </a:ext>
            </a:extLst>
          </p:cNvPr>
          <p:cNvSpPr/>
          <p:nvPr/>
        </p:nvSpPr>
        <p:spPr>
          <a:xfrm>
            <a:off x="3209367" y="1688199"/>
            <a:ext cx="320044" cy="283703"/>
          </a:xfrm>
          <a:custGeom>
            <a:avLst/>
            <a:gdLst/>
            <a:ahLst/>
            <a:cxnLst/>
            <a:rect l="l" t="t" r="r" b="b"/>
            <a:pathLst>
              <a:path w="12810" h="11209" fill="none" extrusionOk="0">
                <a:moveTo>
                  <a:pt x="1" y="0"/>
                </a:moveTo>
                <a:lnTo>
                  <a:pt x="1" y="0"/>
                </a:lnTo>
                <a:cubicBezTo>
                  <a:pt x="6372" y="0"/>
                  <a:pt x="10542" y="3803"/>
                  <a:pt x="12810" y="11208"/>
                </a:cubicBezTo>
              </a:path>
            </a:pathLst>
          </a:custGeom>
          <a:noFill/>
          <a:ln w="28575" cap="rnd" cmpd="sng">
            <a:solidFill>
              <a:srgbClr val="5F7D9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12180;p71">
            <a:extLst>
              <a:ext uri="{FF2B5EF4-FFF2-40B4-BE49-F238E27FC236}">
                <a16:creationId xmlns:a16="http://schemas.microsoft.com/office/drawing/2014/main" id="{3025BD0F-8E7B-4715-AC39-7D34C75774B9}"/>
              </a:ext>
            </a:extLst>
          </p:cNvPr>
          <p:cNvSpPr/>
          <p:nvPr/>
        </p:nvSpPr>
        <p:spPr>
          <a:xfrm>
            <a:off x="3528512" y="1174096"/>
            <a:ext cx="309228" cy="233056"/>
          </a:xfrm>
          <a:custGeom>
            <a:avLst/>
            <a:gdLst/>
            <a:ahLst/>
            <a:cxnLst/>
            <a:rect l="l" t="t" r="r" b="b"/>
            <a:pathLst>
              <a:path w="12377" h="9208" fill="none" extrusionOk="0">
                <a:moveTo>
                  <a:pt x="1" y="9207"/>
                </a:moveTo>
                <a:cubicBezTo>
                  <a:pt x="1635" y="3870"/>
                  <a:pt x="6539" y="1"/>
                  <a:pt x="12376" y="1"/>
                </a:cubicBezTo>
              </a:path>
            </a:pathLst>
          </a:custGeom>
          <a:noFill/>
          <a:ln w="28575" cap="rnd" cmpd="sng">
            <a:solidFill>
              <a:srgbClr val="5F7D9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12181;p71">
            <a:extLst>
              <a:ext uri="{FF2B5EF4-FFF2-40B4-BE49-F238E27FC236}">
                <a16:creationId xmlns:a16="http://schemas.microsoft.com/office/drawing/2014/main" id="{EE21686D-8F49-445A-8E01-39CCA5F47A33}"/>
              </a:ext>
            </a:extLst>
          </p:cNvPr>
          <p:cNvSpPr/>
          <p:nvPr/>
        </p:nvSpPr>
        <p:spPr>
          <a:xfrm>
            <a:off x="3528512" y="1969306"/>
            <a:ext cx="309228" cy="232197"/>
          </a:xfrm>
          <a:custGeom>
            <a:avLst/>
            <a:gdLst/>
            <a:ahLst/>
            <a:cxnLst/>
            <a:rect l="l" t="t" r="r" b="b"/>
            <a:pathLst>
              <a:path w="12377" h="9174" fill="none" extrusionOk="0">
                <a:moveTo>
                  <a:pt x="1" y="0"/>
                </a:moveTo>
                <a:cubicBezTo>
                  <a:pt x="1635" y="5304"/>
                  <a:pt x="6539" y="9173"/>
                  <a:pt x="12376" y="9173"/>
                </a:cubicBezTo>
              </a:path>
            </a:pathLst>
          </a:custGeom>
          <a:noFill/>
          <a:ln w="28575" cap="rnd" cmpd="sng">
            <a:solidFill>
              <a:srgbClr val="5F7D9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12182;p71">
            <a:extLst>
              <a:ext uri="{FF2B5EF4-FFF2-40B4-BE49-F238E27FC236}">
                <a16:creationId xmlns:a16="http://schemas.microsoft.com/office/drawing/2014/main" id="{E4FC4216-82AB-4F2F-87F7-014F50A37C4F}"/>
              </a:ext>
            </a:extLst>
          </p:cNvPr>
          <p:cNvSpPr/>
          <p:nvPr/>
        </p:nvSpPr>
        <p:spPr>
          <a:xfrm>
            <a:off x="3209367" y="1406232"/>
            <a:ext cx="320044" cy="282031"/>
          </a:xfrm>
          <a:custGeom>
            <a:avLst/>
            <a:gdLst/>
            <a:ahLst/>
            <a:cxnLst/>
            <a:rect l="l" t="t" r="r" b="b"/>
            <a:pathLst>
              <a:path w="12810" h="11143" fill="none" extrusionOk="0">
                <a:moveTo>
                  <a:pt x="1" y="11142"/>
                </a:moveTo>
                <a:cubicBezTo>
                  <a:pt x="6539" y="11142"/>
                  <a:pt x="10275" y="7106"/>
                  <a:pt x="12810" y="1"/>
                </a:cubicBezTo>
              </a:path>
            </a:pathLst>
          </a:custGeom>
          <a:noFill/>
          <a:ln w="28575" cap="rnd" cmpd="sng">
            <a:solidFill>
              <a:srgbClr val="5F7D9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12183;p71">
            <a:extLst>
              <a:ext uri="{FF2B5EF4-FFF2-40B4-BE49-F238E27FC236}">
                <a16:creationId xmlns:a16="http://schemas.microsoft.com/office/drawing/2014/main" id="{B0040E5C-A3E8-4068-83E6-C18322A4220B}"/>
              </a:ext>
            </a:extLst>
          </p:cNvPr>
          <p:cNvSpPr/>
          <p:nvPr/>
        </p:nvSpPr>
        <p:spPr>
          <a:xfrm>
            <a:off x="3186886" y="1610812"/>
            <a:ext cx="160873" cy="154796"/>
          </a:xfrm>
          <a:custGeom>
            <a:avLst/>
            <a:gdLst/>
            <a:ahLst/>
            <a:cxnLst/>
            <a:rect l="l" t="t" r="r" b="b"/>
            <a:pathLst>
              <a:path w="6439" h="6116" extrusionOk="0">
                <a:moveTo>
                  <a:pt x="3199" y="1"/>
                </a:moveTo>
                <a:cubicBezTo>
                  <a:pt x="3079" y="1"/>
                  <a:pt x="2958" y="8"/>
                  <a:pt x="2835" y="23"/>
                </a:cubicBezTo>
                <a:cubicBezTo>
                  <a:pt x="1168" y="256"/>
                  <a:pt x="0" y="1757"/>
                  <a:pt x="200" y="3425"/>
                </a:cubicBezTo>
                <a:cubicBezTo>
                  <a:pt x="386" y="4971"/>
                  <a:pt x="1717" y="6115"/>
                  <a:pt x="3239" y="6115"/>
                </a:cubicBezTo>
                <a:cubicBezTo>
                  <a:pt x="3359" y="6115"/>
                  <a:pt x="3481" y="6108"/>
                  <a:pt x="3603" y="6094"/>
                </a:cubicBezTo>
                <a:cubicBezTo>
                  <a:pt x="5271" y="5860"/>
                  <a:pt x="6438" y="4359"/>
                  <a:pt x="6238" y="2691"/>
                </a:cubicBezTo>
                <a:cubicBezTo>
                  <a:pt x="6052" y="1145"/>
                  <a:pt x="4721" y="1"/>
                  <a:pt x="3199" y="1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12184;p71">
            <a:extLst>
              <a:ext uri="{FF2B5EF4-FFF2-40B4-BE49-F238E27FC236}">
                <a16:creationId xmlns:a16="http://schemas.microsoft.com/office/drawing/2014/main" id="{0CC7BE34-9F10-4F6F-A53B-B13C2BFB2DB0}"/>
              </a:ext>
            </a:extLst>
          </p:cNvPr>
          <p:cNvSpPr/>
          <p:nvPr/>
        </p:nvSpPr>
        <p:spPr>
          <a:xfrm>
            <a:off x="3785159" y="2128507"/>
            <a:ext cx="107533" cy="146241"/>
          </a:xfrm>
          <a:custGeom>
            <a:avLst/>
            <a:gdLst/>
            <a:ahLst/>
            <a:cxnLst/>
            <a:rect l="l" t="t" r="r" b="b"/>
            <a:pathLst>
              <a:path w="4304" h="5778" extrusionOk="0">
                <a:moveTo>
                  <a:pt x="489" y="0"/>
                </a:moveTo>
                <a:cubicBezTo>
                  <a:pt x="234" y="0"/>
                  <a:pt x="1" y="207"/>
                  <a:pt x="1" y="514"/>
                </a:cubicBezTo>
                <a:lnTo>
                  <a:pt x="1" y="5284"/>
                </a:lnTo>
                <a:cubicBezTo>
                  <a:pt x="1" y="5575"/>
                  <a:pt x="229" y="5777"/>
                  <a:pt x="482" y="5777"/>
                </a:cubicBezTo>
                <a:cubicBezTo>
                  <a:pt x="577" y="5777"/>
                  <a:pt x="676" y="5748"/>
                  <a:pt x="768" y="5684"/>
                </a:cubicBezTo>
                <a:lnTo>
                  <a:pt x="4037" y="3383"/>
                </a:lnTo>
                <a:cubicBezTo>
                  <a:pt x="4304" y="3183"/>
                  <a:pt x="4304" y="2782"/>
                  <a:pt x="4037" y="2582"/>
                </a:cubicBezTo>
                <a:lnTo>
                  <a:pt x="801" y="114"/>
                </a:lnTo>
                <a:cubicBezTo>
                  <a:pt x="704" y="36"/>
                  <a:pt x="595" y="0"/>
                  <a:pt x="489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12185;p71">
            <a:extLst>
              <a:ext uri="{FF2B5EF4-FFF2-40B4-BE49-F238E27FC236}">
                <a16:creationId xmlns:a16="http://schemas.microsoft.com/office/drawing/2014/main" id="{AB0176FA-A7AA-472C-8874-349D9989394D}"/>
              </a:ext>
            </a:extLst>
          </p:cNvPr>
          <p:cNvSpPr/>
          <p:nvPr/>
        </p:nvSpPr>
        <p:spPr>
          <a:xfrm>
            <a:off x="3785159" y="1101693"/>
            <a:ext cx="107533" cy="145712"/>
          </a:xfrm>
          <a:custGeom>
            <a:avLst/>
            <a:gdLst/>
            <a:ahLst/>
            <a:cxnLst/>
            <a:rect l="l" t="t" r="r" b="b"/>
            <a:pathLst>
              <a:path w="4304" h="5757" extrusionOk="0">
                <a:moveTo>
                  <a:pt x="509" y="0"/>
                </a:moveTo>
                <a:cubicBezTo>
                  <a:pt x="247" y="0"/>
                  <a:pt x="1" y="203"/>
                  <a:pt x="1" y="493"/>
                </a:cubicBezTo>
                <a:lnTo>
                  <a:pt x="1" y="5263"/>
                </a:lnTo>
                <a:cubicBezTo>
                  <a:pt x="1" y="5554"/>
                  <a:pt x="229" y="5757"/>
                  <a:pt x="482" y="5757"/>
                </a:cubicBezTo>
                <a:cubicBezTo>
                  <a:pt x="577" y="5757"/>
                  <a:pt x="676" y="5728"/>
                  <a:pt x="768" y="5664"/>
                </a:cubicBezTo>
                <a:lnTo>
                  <a:pt x="4037" y="3395"/>
                </a:lnTo>
                <a:cubicBezTo>
                  <a:pt x="4304" y="3195"/>
                  <a:pt x="4304" y="2795"/>
                  <a:pt x="4037" y="2561"/>
                </a:cubicBezTo>
                <a:lnTo>
                  <a:pt x="801" y="93"/>
                </a:lnTo>
                <a:cubicBezTo>
                  <a:pt x="710" y="29"/>
                  <a:pt x="608" y="0"/>
                  <a:pt x="509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12186;p71">
            <a:extLst>
              <a:ext uri="{FF2B5EF4-FFF2-40B4-BE49-F238E27FC236}">
                <a16:creationId xmlns:a16="http://schemas.microsoft.com/office/drawing/2014/main" id="{AEAEB95F-8710-47FB-8F47-3AB11836B155}"/>
              </a:ext>
            </a:extLst>
          </p:cNvPr>
          <p:cNvSpPr/>
          <p:nvPr/>
        </p:nvSpPr>
        <p:spPr>
          <a:xfrm>
            <a:off x="4035066" y="2041953"/>
            <a:ext cx="309215" cy="313551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noFill/>
          <a:ln w="57150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12187;p71">
            <a:extLst>
              <a:ext uri="{FF2B5EF4-FFF2-40B4-BE49-F238E27FC236}">
                <a16:creationId xmlns:a16="http://schemas.microsoft.com/office/drawing/2014/main" id="{150933E4-A219-466D-9C0F-B3FF43B4D0AF}"/>
              </a:ext>
            </a:extLst>
          </p:cNvPr>
          <p:cNvSpPr/>
          <p:nvPr/>
        </p:nvSpPr>
        <p:spPr>
          <a:xfrm>
            <a:off x="4035066" y="1021164"/>
            <a:ext cx="309215" cy="313551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noFill/>
          <a:ln w="57150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307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 idx="4294967295"/>
          </p:nvPr>
        </p:nvSpPr>
        <p:spPr>
          <a:xfrm>
            <a:off x="1727200" y="2907"/>
            <a:ext cx="5689600" cy="804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Considerações Finais</a:t>
            </a:r>
            <a:endParaRPr sz="4000" dirty="0"/>
          </a:p>
        </p:txBody>
      </p:sp>
      <p:sp>
        <p:nvSpPr>
          <p:cNvPr id="25" name="Google Shape;3150;p53">
            <a:extLst>
              <a:ext uri="{FF2B5EF4-FFF2-40B4-BE49-F238E27FC236}">
                <a16:creationId xmlns:a16="http://schemas.microsoft.com/office/drawing/2014/main" id="{89C0C102-3B0E-49F7-8446-E2F8CF7E855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313815" y="849586"/>
            <a:ext cx="58801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>
                    <a:lumMod val="10000"/>
                  </a:schemeClr>
                </a:solidFill>
                <a:latin typeface="Barlow Semi Condensed Medium"/>
                <a:sym typeface="Barlow Semi Condensed Medium"/>
              </a:rPr>
              <a:t>Projeto computacional</a:t>
            </a:r>
            <a:endParaRPr dirty="0">
              <a:solidFill>
                <a:schemeClr val="accent3">
                  <a:lumMod val="10000"/>
                </a:schemeClr>
              </a:solidFill>
            </a:endParaRPr>
          </a:p>
        </p:txBody>
      </p:sp>
      <p:grpSp>
        <p:nvGrpSpPr>
          <p:cNvPr id="9" name="Google Shape;13213;p75">
            <a:extLst>
              <a:ext uri="{FF2B5EF4-FFF2-40B4-BE49-F238E27FC236}">
                <a16:creationId xmlns:a16="http://schemas.microsoft.com/office/drawing/2014/main" id="{AA16AC3C-BE25-49C2-AF9C-E0F2ACD3B4BE}"/>
              </a:ext>
            </a:extLst>
          </p:cNvPr>
          <p:cNvGrpSpPr/>
          <p:nvPr/>
        </p:nvGrpSpPr>
        <p:grpSpPr>
          <a:xfrm>
            <a:off x="6709636" y="1121596"/>
            <a:ext cx="614570" cy="636780"/>
            <a:chOff x="3299850" y="238575"/>
            <a:chExt cx="427725" cy="48222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" name="Google Shape;13214;p75">
              <a:extLst>
                <a:ext uri="{FF2B5EF4-FFF2-40B4-BE49-F238E27FC236}">
                  <a16:creationId xmlns:a16="http://schemas.microsoft.com/office/drawing/2014/main" id="{223D8496-DC6A-4392-8D38-A5EA4826E643}"/>
                </a:ext>
              </a:extLst>
            </p:cNvPr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13215;p75">
              <a:extLst>
                <a:ext uri="{FF2B5EF4-FFF2-40B4-BE49-F238E27FC236}">
                  <a16:creationId xmlns:a16="http://schemas.microsoft.com/office/drawing/2014/main" id="{D80B9808-AAD1-4F9D-91F1-E65CB74BCAA3}"/>
                </a:ext>
              </a:extLst>
            </p:cNvPr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13216;p75">
              <a:extLst>
                <a:ext uri="{FF2B5EF4-FFF2-40B4-BE49-F238E27FC236}">
                  <a16:creationId xmlns:a16="http://schemas.microsoft.com/office/drawing/2014/main" id="{646A4213-439B-4A13-BC98-15A6592FD2A1}"/>
                </a:ext>
              </a:extLst>
            </p:cNvPr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13217;p75">
              <a:extLst>
                <a:ext uri="{FF2B5EF4-FFF2-40B4-BE49-F238E27FC236}">
                  <a16:creationId xmlns:a16="http://schemas.microsoft.com/office/drawing/2014/main" id="{8E0A4CBC-B00D-4837-92FB-D350270D455A}"/>
                </a:ext>
              </a:extLst>
            </p:cNvPr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13218;p75">
              <a:extLst>
                <a:ext uri="{FF2B5EF4-FFF2-40B4-BE49-F238E27FC236}">
                  <a16:creationId xmlns:a16="http://schemas.microsoft.com/office/drawing/2014/main" id="{6B04AEA0-6816-480C-844B-839A73900258}"/>
                </a:ext>
              </a:extLst>
            </p:cNvPr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" name="Google Shape;3009;p53">
            <a:extLst>
              <a:ext uri="{FF2B5EF4-FFF2-40B4-BE49-F238E27FC236}">
                <a16:creationId xmlns:a16="http://schemas.microsoft.com/office/drawing/2014/main" id="{74A67B6B-3D91-480F-9A97-1EBA35F75BA6}"/>
              </a:ext>
            </a:extLst>
          </p:cNvPr>
          <p:cNvSpPr/>
          <p:nvPr/>
        </p:nvSpPr>
        <p:spPr>
          <a:xfrm>
            <a:off x="1183524" y="835528"/>
            <a:ext cx="6646661" cy="123603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151;p53">
            <a:extLst>
              <a:ext uri="{FF2B5EF4-FFF2-40B4-BE49-F238E27FC236}">
                <a16:creationId xmlns:a16="http://schemas.microsoft.com/office/drawing/2014/main" id="{5C69871C-3816-4614-81D0-F3D4F7B48DE4}"/>
              </a:ext>
            </a:extLst>
          </p:cNvPr>
          <p:cNvSpPr txBox="1">
            <a:spLocks/>
          </p:cNvSpPr>
          <p:nvPr/>
        </p:nvSpPr>
        <p:spPr>
          <a:xfrm>
            <a:off x="1291090" y="1134586"/>
            <a:ext cx="5460521" cy="1120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  <a:sym typeface="Barlow Semi Condensed"/>
              </a:rPr>
              <a:t>Identificação de </a:t>
            </a:r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elementos e dados do projeto</a:t>
            </a:r>
          </a:p>
          <a:p>
            <a:pPr algn="l"/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Gerou opções de projeto otimizadas</a:t>
            </a:r>
          </a:p>
          <a:p>
            <a:pPr algn="l"/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  <a:sym typeface="Barlow Semi Condensed"/>
              </a:rPr>
              <a:t>Apresentou as opções para exploração e integração</a:t>
            </a:r>
          </a:p>
        </p:txBody>
      </p:sp>
      <p:sp>
        <p:nvSpPr>
          <p:cNvPr id="27" name="Google Shape;3150;p53">
            <a:extLst>
              <a:ext uri="{FF2B5EF4-FFF2-40B4-BE49-F238E27FC236}">
                <a16:creationId xmlns:a16="http://schemas.microsoft.com/office/drawing/2014/main" id="{3778ED3F-AFF2-4B4A-98AD-FA8662E12951}"/>
              </a:ext>
            </a:extLst>
          </p:cNvPr>
          <p:cNvSpPr txBox="1">
            <a:spLocks/>
          </p:cNvSpPr>
          <p:nvPr/>
        </p:nvSpPr>
        <p:spPr>
          <a:xfrm>
            <a:off x="1313815" y="2351064"/>
            <a:ext cx="58801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accent3">
                    <a:lumMod val="10000"/>
                  </a:schemeClr>
                </a:solidFill>
                <a:latin typeface="Barlow Semi Condensed Medium"/>
                <a:sym typeface="Barlow Semi Condensed Medium"/>
              </a:rPr>
              <a:t>Otimização</a:t>
            </a:r>
            <a:endParaRPr lang="pt-BR" dirty="0">
              <a:solidFill>
                <a:schemeClr val="accent3">
                  <a:lumMod val="10000"/>
                </a:schemeClr>
              </a:solidFill>
            </a:endParaRPr>
          </a:p>
        </p:txBody>
      </p:sp>
      <p:grpSp>
        <p:nvGrpSpPr>
          <p:cNvPr id="28" name="Google Shape;13213;p75">
            <a:extLst>
              <a:ext uri="{FF2B5EF4-FFF2-40B4-BE49-F238E27FC236}">
                <a16:creationId xmlns:a16="http://schemas.microsoft.com/office/drawing/2014/main" id="{4E2002FB-459A-4C22-8CCE-FF288F0CA531}"/>
              </a:ext>
            </a:extLst>
          </p:cNvPr>
          <p:cNvGrpSpPr/>
          <p:nvPr/>
        </p:nvGrpSpPr>
        <p:grpSpPr>
          <a:xfrm>
            <a:off x="6718213" y="2436441"/>
            <a:ext cx="614570" cy="636780"/>
            <a:chOff x="3299850" y="238575"/>
            <a:chExt cx="427725" cy="48222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9" name="Google Shape;13214;p75">
              <a:extLst>
                <a:ext uri="{FF2B5EF4-FFF2-40B4-BE49-F238E27FC236}">
                  <a16:creationId xmlns:a16="http://schemas.microsoft.com/office/drawing/2014/main" id="{F31EF58F-01D5-4732-93CC-3D09C9BAD001}"/>
                </a:ext>
              </a:extLst>
            </p:cNvPr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" name="Google Shape;13215;p75">
              <a:extLst>
                <a:ext uri="{FF2B5EF4-FFF2-40B4-BE49-F238E27FC236}">
                  <a16:creationId xmlns:a16="http://schemas.microsoft.com/office/drawing/2014/main" id="{D3ED27B9-B6EC-47E2-A35C-5CD13D5EB4CB}"/>
                </a:ext>
              </a:extLst>
            </p:cNvPr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13216;p75">
              <a:extLst>
                <a:ext uri="{FF2B5EF4-FFF2-40B4-BE49-F238E27FC236}">
                  <a16:creationId xmlns:a16="http://schemas.microsoft.com/office/drawing/2014/main" id="{B2EC956C-6C87-4396-B2E0-3FE670E01312}"/>
                </a:ext>
              </a:extLst>
            </p:cNvPr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13217;p75">
              <a:extLst>
                <a:ext uri="{FF2B5EF4-FFF2-40B4-BE49-F238E27FC236}">
                  <a16:creationId xmlns:a16="http://schemas.microsoft.com/office/drawing/2014/main" id="{649DF238-BD45-453E-8E5D-A1A31E34A1BB}"/>
                </a:ext>
              </a:extLst>
            </p:cNvPr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13218;p75">
              <a:extLst>
                <a:ext uri="{FF2B5EF4-FFF2-40B4-BE49-F238E27FC236}">
                  <a16:creationId xmlns:a16="http://schemas.microsoft.com/office/drawing/2014/main" id="{FE1DFBFF-0BBE-43FC-826C-708BBBDAFD70}"/>
                </a:ext>
              </a:extLst>
            </p:cNvPr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4" name="Google Shape;3009;p53">
            <a:extLst>
              <a:ext uri="{FF2B5EF4-FFF2-40B4-BE49-F238E27FC236}">
                <a16:creationId xmlns:a16="http://schemas.microsoft.com/office/drawing/2014/main" id="{FC6394DC-643A-41F4-BF7F-B120E1BDF7B4}"/>
              </a:ext>
            </a:extLst>
          </p:cNvPr>
          <p:cNvSpPr/>
          <p:nvPr/>
        </p:nvSpPr>
        <p:spPr>
          <a:xfrm>
            <a:off x="1183524" y="2337006"/>
            <a:ext cx="6646661" cy="104433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151;p53">
            <a:extLst>
              <a:ext uri="{FF2B5EF4-FFF2-40B4-BE49-F238E27FC236}">
                <a16:creationId xmlns:a16="http://schemas.microsoft.com/office/drawing/2014/main" id="{C862DD1E-46A3-46E1-9E73-BA345220A5CB}"/>
              </a:ext>
            </a:extLst>
          </p:cNvPr>
          <p:cNvSpPr txBox="1">
            <a:spLocks/>
          </p:cNvSpPr>
          <p:nvPr/>
        </p:nvSpPr>
        <p:spPr>
          <a:xfrm>
            <a:off x="1291090" y="2636064"/>
            <a:ext cx="5460521" cy="604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  <a:sym typeface="Barlow Semi Condensed"/>
              </a:rPr>
              <a:t>Fronteira de Pareto</a:t>
            </a:r>
          </a:p>
          <a:p>
            <a:pPr algn="l"/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  <a:sym typeface="Barlow Semi Condensed"/>
              </a:rPr>
              <a:t>Descontinuidade</a:t>
            </a:r>
          </a:p>
        </p:txBody>
      </p:sp>
      <p:sp>
        <p:nvSpPr>
          <p:cNvPr id="36" name="Google Shape;3150;p53">
            <a:extLst>
              <a:ext uri="{FF2B5EF4-FFF2-40B4-BE49-F238E27FC236}">
                <a16:creationId xmlns:a16="http://schemas.microsoft.com/office/drawing/2014/main" id="{FCB05C10-1964-45D9-A875-F21A63144A95}"/>
              </a:ext>
            </a:extLst>
          </p:cNvPr>
          <p:cNvSpPr txBox="1">
            <a:spLocks/>
          </p:cNvSpPr>
          <p:nvPr/>
        </p:nvSpPr>
        <p:spPr>
          <a:xfrm>
            <a:off x="1246343" y="3628320"/>
            <a:ext cx="58801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chemeClr val="accent3">
                    <a:lumMod val="10000"/>
                  </a:schemeClr>
                </a:solidFill>
                <a:latin typeface="Barlow Semi Condensed Medium"/>
                <a:sym typeface="Barlow Semi Condensed Medium"/>
              </a:rPr>
              <a:t>Espaço de Projeto</a:t>
            </a:r>
            <a:endParaRPr lang="pt-BR" dirty="0">
              <a:solidFill>
                <a:schemeClr val="accent3">
                  <a:lumMod val="10000"/>
                </a:schemeClr>
              </a:solidFill>
            </a:endParaRPr>
          </a:p>
        </p:txBody>
      </p:sp>
      <p:grpSp>
        <p:nvGrpSpPr>
          <p:cNvPr id="37" name="Google Shape;13213;p75">
            <a:extLst>
              <a:ext uri="{FF2B5EF4-FFF2-40B4-BE49-F238E27FC236}">
                <a16:creationId xmlns:a16="http://schemas.microsoft.com/office/drawing/2014/main" id="{D1E47A7C-2A5E-4FC7-91AC-2ED0E0EC936E}"/>
              </a:ext>
            </a:extLst>
          </p:cNvPr>
          <p:cNvGrpSpPr/>
          <p:nvPr/>
        </p:nvGrpSpPr>
        <p:grpSpPr>
          <a:xfrm>
            <a:off x="6661414" y="3635764"/>
            <a:ext cx="614570" cy="636780"/>
            <a:chOff x="3299850" y="238575"/>
            <a:chExt cx="427725" cy="48222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8" name="Google Shape;13214;p75">
              <a:extLst>
                <a:ext uri="{FF2B5EF4-FFF2-40B4-BE49-F238E27FC236}">
                  <a16:creationId xmlns:a16="http://schemas.microsoft.com/office/drawing/2014/main" id="{3CDF4802-DFE5-4A03-9842-7CF4F168DA99}"/>
                </a:ext>
              </a:extLst>
            </p:cNvPr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" name="Google Shape;13215;p75">
              <a:extLst>
                <a:ext uri="{FF2B5EF4-FFF2-40B4-BE49-F238E27FC236}">
                  <a16:creationId xmlns:a16="http://schemas.microsoft.com/office/drawing/2014/main" id="{41AA2F57-BE35-4227-A1C4-913B901CFA92}"/>
                </a:ext>
              </a:extLst>
            </p:cNvPr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" name="Google Shape;13216;p75">
              <a:extLst>
                <a:ext uri="{FF2B5EF4-FFF2-40B4-BE49-F238E27FC236}">
                  <a16:creationId xmlns:a16="http://schemas.microsoft.com/office/drawing/2014/main" id="{A1F616BE-675F-41F5-B866-1B41EC24E609}"/>
                </a:ext>
              </a:extLst>
            </p:cNvPr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13217;p75">
              <a:extLst>
                <a:ext uri="{FF2B5EF4-FFF2-40B4-BE49-F238E27FC236}">
                  <a16:creationId xmlns:a16="http://schemas.microsoft.com/office/drawing/2014/main" id="{7DF7611A-4C0F-47F3-B81C-D67CC9812ADC}"/>
                </a:ext>
              </a:extLst>
            </p:cNvPr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13218;p75">
              <a:extLst>
                <a:ext uri="{FF2B5EF4-FFF2-40B4-BE49-F238E27FC236}">
                  <a16:creationId xmlns:a16="http://schemas.microsoft.com/office/drawing/2014/main" id="{282F22E3-6800-4A39-AC9B-AAD5E20E6F9D}"/>
                </a:ext>
              </a:extLst>
            </p:cNvPr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3" name="Google Shape;3009;p53">
            <a:extLst>
              <a:ext uri="{FF2B5EF4-FFF2-40B4-BE49-F238E27FC236}">
                <a16:creationId xmlns:a16="http://schemas.microsoft.com/office/drawing/2014/main" id="{C645BBCA-0FE9-4A56-B73C-4F81596CD09A}"/>
              </a:ext>
            </a:extLst>
          </p:cNvPr>
          <p:cNvSpPr/>
          <p:nvPr/>
        </p:nvSpPr>
        <p:spPr>
          <a:xfrm>
            <a:off x="1141549" y="3568364"/>
            <a:ext cx="6646661" cy="104433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3151;p53">
            <a:extLst>
              <a:ext uri="{FF2B5EF4-FFF2-40B4-BE49-F238E27FC236}">
                <a16:creationId xmlns:a16="http://schemas.microsoft.com/office/drawing/2014/main" id="{034446BC-D880-46F3-817F-8EC89A20F9FB}"/>
              </a:ext>
            </a:extLst>
          </p:cNvPr>
          <p:cNvSpPr txBox="1">
            <a:spLocks/>
          </p:cNvSpPr>
          <p:nvPr/>
        </p:nvSpPr>
        <p:spPr>
          <a:xfrm>
            <a:off x="1268098" y="3966576"/>
            <a:ext cx="5460521" cy="619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  <a:sym typeface="Barlow Semi Condensed"/>
              </a:rPr>
              <a:t>Exploração atendendo </a:t>
            </a:r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as expectativas particulares de cada método</a:t>
            </a:r>
            <a:endParaRPr lang="pt-BR" sz="1600" dirty="0">
              <a:latin typeface="Calibri" panose="020F0502020204030204" pitchFamily="34" charset="0"/>
              <a:cs typeface="Times New Roman" panose="02020603050405020304" pitchFamily="18" charset="0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92794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4" grpId="0" animBg="1"/>
      <p:bldP spid="26" grpId="0"/>
      <p:bldP spid="27" grpId="0" build="p"/>
      <p:bldP spid="34" grpId="0" animBg="1"/>
      <p:bldP spid="35" grpId="0"/>
      <p:bldP spid="36" grpId="0" build="p"/>
      <p:bldP spid="43" grpId="0" animBg="1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/>
          <p:cNvSpPr/>
          <p:nvPr/>
        </p:nvSpPr>
        <p:spPr>
          <a:xfrm>
            <a:off x="1183524" y="1040025"/>
            <a:ext cx="2876295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53"/>
          <p:cNvSpPr/>
          <p:nvPr/>
        </p:nvSpPr>
        <p:spPr>
          <a:xfrm>
            <a:off x="1183524" y="2314693"/>
            <a:ext cx="2866441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53"/>
          <p:cNvSpPr/>
          <p:nvPr/>
        </p:nvSpPr>
        <p:spPr>
          <a:xfrm>
            <a:off x="1183525" y="3592724"/>
            <a:ext cx="2874678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962650" y="280315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Perspectivas</a:t>
            </a:r>
            <a:endParaRPr dirty="0"/>
          </a:p>
        </p:txBody>
      </p:sp>
      <p:sp>
        <p:nvSpPr>
          <p:cNvPr id="3150" name="Google Shape;3150;p53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544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Melhoria do Proj. Comp.</a:t>
            </a:r>
            <a:endParaRPr dirty="0"/>
          </a:p>
        </p:txBody>
      </p:sp>
      <p:sp>
        <p:nvSpPr>
          <p:cNvPr id="3151" name="Google Shape;3151;p53"/>
          <p:cNvSpPr txBox="1">
            <a:spLocks noGrp="1"/>
          </p:cNvSpPr>
          <p:nvPr>
            <p:ph type="subTitle" idx="2"/>
          </p:nvPr>
        </p:nvSpPr>
        <p:spPr>
          <a:xfrm>
            <a:off x="1291090" y="1339082"/>
            <a:ext cx="2830547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efinamento no cálculo de detalhamento da armadura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2" name="Google Shape;3152;p53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64179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Outros Elementos Estrut.</a:t>
            </a:r>
            <a:endParaRPr dirty="0"/>
          </a:p>
        </p:txBody>
      </p:sp>
      <p:sp>
        <p:nvSpPr>
          <p:cNvPr id="3153" name="Google Shape;3153;p53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Pilares, Sapatas, Lajes, etc.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4" name="Google Shape;3154;p53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Outras Disciplinas</a:t>
            </a:r>
            <a:endParaRPr dirty="0"/>
          </a:p>
        </p:txBody>
      </p:sp>
      <p:sp>
        <p:nvSpPr>
          <p:cNvPr id="3155" name="Google Shape;3155;p53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Hidraulica, Elétrica, Esgoto, Drenagem, etc.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49" name="Google Shape;4241;p64">
            <a:extLst>
              <a:ext uri="{FF2B5EF4-FFF2-40B4-BE49-F238E27FC236}">
                <a16:creationId xmlns:a16="http://schemas.microsoft.com/office/drawing/2014/main" id="{0F46F142-E51C-48A5-96AC-FD8F192E82D7}"/>
              </a:ext>
            </a:extLst>
          </p:cNvPr>
          <p:cNvGrpSpPr/>
          <p:nvPr/>
        </p:nvGrpSpPr>
        <p:grpSpPr>
          <a:xfrm>
            <a:off x="5219700" y="1439985"/>
            <a:ext cx="3419474" cy="2943225"/>
            <a:chOff x="1338075" y="463925"/>
            <a:chExt cx="5022575" cy="4585449"/>
          </a:xfrm>
        </p:grpSpPr>
        <p:sp>
          <p:nvSpPr>
            <p:cNvPr id="150" name="Google Shape;4242;p64">
              <a:extLst>
                <a:ext uri="{FF2B5EF4-FFF2-40B4-BE49-F238E27FC236}">
                  <a16:creationId xmlns:a16="http://schemas.microsoft.com/office/drawing/2014/main" id="{5B683720-C4AF-481A-A7CE-C73265853C9E}"/>
                </a:ext>
              </a:extLst>
            </p:cNvPr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243;p64">
              <a:extLst>
                <a:ext uri="{FF2B5EF4-FFF2-40B4-BE49-F238E27FC236}">
                  <a16:creationId xmlns:a16="http://schemas.microsoft.com/office/drawing/2014/main" id="{84D74E30-D4FC-4628-9DFD-EA93104BCD63}"/>
                </a:ext>
              </a:extLst>
            </p:cNvPr>
            <p:cNvSpPr/>
            <p:nvPr/>
          </p:nvSpPr>
          <p:spPr>
            <a:xfrm>
              <a:off x="1455400" y="522599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4244;p64">
              <a:extLst>
                <a:ext uri="{FF2B5EF4-FFF2-40B4-BE49-F238E27FC236}">
                  <a16:creationId xmlns:a16="http://schemas.microsoft.com/office/drawing/2014/main" id="{31F24C3F-3860-4D07-B568-A146D3F1F4FF}"/>
                </a:ext>
              </a:extLst>
            </p:cNvPr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245;p64">
              <a:extLst>
                <a:ext uri="{FF2B5EF4-FFF2-40B4-BE49-F238E27FC236}">
                  <a16:creationId xmlns:a16="http://schemas.microsoft.com/office/drawing/2014/main" id="{CA814693-6662-4635-8CC9-DA907AE123F1}"/>
                </a:ext>
              </a:extLst>
            </p:cNvPr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246;p64">
              <a:extLst>
                <a:ext uri="{FF2B5EF4-FFF2-40B4-BE49-F238E27FC236}">
                  <a16:creationId xmlns:a16="http://schemas.microsoft.com/office/drawing/2014/main" id="{F6D8FB97-992D-4A8A-8BB2-D02170E630C7}"/>
                </a:ext>
              </a:extLst>
            </p:cNvPr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247;p64">
              <a:extLst>
                <a:ext uri="{FF2B5EF4-FFF2-40B4-BE49-F238E27FC236}">
                  <a16:creationId xmlns:a16="http://schemas.microsoft.com/office/drawing/2014/main" id="{9D534A15-5A20-4BD8-B890-1B1972388299}"/>
                </a:ext>
              </a:extLst>
            </p:cNvPr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248;p64">
              <a:extLst>
                <a:ext uri="{FF2B5EF4-FFF2-40B4-BE49-F238E27FC236}">
                  <a16:creationId xmlns:a16="http://schemas.microsoft.com/office/drawing/2014/main" id="{BC8FE9A3-9266-400B-89E3-26A1EB77B877}"/>
                </a:ext>
              </a:extLst>
            </p:cNvPr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249;p64">
              <a:extLst>
                <a:ext uri="{FF2B5EF4-FFF2-40B4-BE49-F238E27FC236}">
                  <a16:creationId xmlns:a16="http://schemas.microsoft.com/office/drawing/2014/main" id="{896B4E55-5E0A-4971-B66D-B441BB70FE1B}"/>
                </a:ext>
              </a:extLst>
            </p:cNvPr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250;p64">
              <a:extLst>
                <a:ext uri="{FF2B5EF4-FFF2-40B4-BE49-F238E27FC236}">
                  <a16:creationId xmlns:a16="http://schemas.microsoft.com/office/drawing/2014/main" id="{D4A53653-763B-4350-9015-D0524E718BE7}"/>
                </a:ext>
              </a:extLst>
            </p:cNvPr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251;p64">
              <a:extLst>
                <a:ext uri="{FF2B5EF4-FFF2-40B4-BE49-F238E27FC236}">
                  <a16:creationId xmlns:a16="http://schemas.microsoft.com/office/drawing/2014/main" id="{4F5190DF-738E-4BA1-A97D-656CE6C03E37}"/>
                </a:ext>
              </a:extLst>
            </p:cNvPr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252;p64">
              <a:extLst>
                <a:ext uri="{FF2B5EF4-FFF2-40B4-BE49-F238E27FC236}">
                  <a16:creationId xmlns:a16="http://schemas.microsoft.com/office/drawing/2014/main" id="{C8206C2C-C7DE-4BC8-B990-DFAA13433471}"/>
                </a:ext>
              </a:extLst>
            </p:cNvPr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253;p64">
              <a:extLst>
                <a:ext uri="{FF2B5EF4-FFF2-40B4-BE49-F238E27FC236}">
                  <a16:creationId xmlns:a16="http://schemas.microsoft.com/office/drawing/2014/main" id="{C46E4125-F783-4F91-B524-F8427C0D5C08}"/>
                </a:ext>
              </a:extLst>
            </p:cNvPr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254;p64">
              <a:extLst>
                <a:ext uri="{FF2B5EF4-FFF2-40B4-BE49-F238E27FC236}">
                  <a16:creationId xmlns:a16="http://schemas.microsoft.com/office/drawing/2014/main" id="{963F40FF-BF6A-4076-A8C4-009437806357}"/>
                </a:ext>
              </a:extLst>
            </p:cNvPr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255;p64">
              <a:extLst>
                <a:ext uri="{FF2B5EF4-FFF2-40B4-BE49-F238E27FC236}">
                  <a16:creationId xmlns:a16="http://schemas.microsoft.com/office/drawing/2014/main" id="{07EAE866-8C73-4134-B03F-5F8BAFCFADF6}"/>
                </a:ext>
              </a:extLst>
            </p:cNvPr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256;p64">
              <a:extLst>
                <a:ext uri="{FF2B5EF4-FFF2-40B4-BE49-F238E27FC236}">
                  <a16:creationId xmlns:a16="http://schemas.microsoft.com/office/drawing/2014/main" id="{4731D9F4-8A84-4B69-BF1C-EEB3EADD2A2D}"/>
                </a:ext>
              </a:extLst>
            </p:cNvPr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257;p64">
              <a:extLst>
                <a:ext uri="{FF2B5EF4-FFF2-40B4-BE49-F238E27FC236}">
                  <a16:creationId xmlns:a16="http://schemas.microsoft.com/office/drawing/2014/main" id="{906882D7-C126-4954-88AD-6E59535991FA}"/>
                </a:ext>
              </a:extLst>
            </p:cNvPr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258;p64">
              <a:extLst>
                <a:ext uri="{FF2B5EF4-FFF2-40B4-BE49-F238E27FC236}">
                  <a16:creationId xmlns:a16="http://schemas.microsoft.com/office/drawing/2014/main" id="{CB90FDA8-27A8-4F8E-8C7A-505D057FA68F}"/>
                </a:ext>
              </a:extLst>
            </p:cNvPr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259;p64">
              <a:extLst>
                <a:ext uri="{FF2B5EF4-FFF2-40B4-BE49-F238E27FC236}">
                  <a16:creationId xmlns:a16="http://schemas.microsoft.com/office/drawing/2014/main" id="{0AEA09B4-8872-4754-BF42-9533B959B4AD}"/>
                </a:ext>
              </a:extLst>
            </p:cNvPr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260;p64">
              <a:extLst>
                <a:ext uri="{FF2B5EF4-FFF2-40B4-BE49-F238E27FC236}">
                  <a16:creationId xmlns:a16="http://schemas.microsoft.com/office/drawing/2014/main" id="{4DF2CAF4-2021-4484-8561-3A297766D881}"/>
                </a:ext>
              </a:extLst>
            </p:cNvPr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261;p64">
              <a:extLst>
                <a:ext uri="{FF2B5EF4-FFF2-40B4-BE49-F238E27FC236}">
                  <a16:creationId xmlns:a16="http://schemas.microsoft.com/office/drawing/2014/main" id="{FAAF62D0-EF14-40FD-BB9E-DDB08C7EC970}"/>
                </a:ext>
              </a:extLst>
            </p:cNvPr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262;p64">
              <a:extLst>
                <a:ext uri="{FF2B5EF4-FFF2-40B4-BE49-F238E27FC236}">
                  <a16:creationId xmlns:a16="http://schemas.microsoft.com/office/drawing/2014/main" id="{B23A251E-AA48-4DC1-B68D-92766E30EE7B}"/>
                </a:ext>
              </a:extLst>
            </p:cNvPr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263;p64">
              <a:extLst>
                <a:ext uri="{FF2B5EF4-FFF2-40B4-BE49-F238E27FC236}">
                  <a16:creationId xmlns:a16="http://schemas.microsoft.com/office/drawing/2014/main" id="{65183D16-B2DF-4A45-967D-24DF38334363}"/>
                </a:ext>
              </a:extLst>
            </p:cNvPr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264;p64">
              <a:extLst>
                <a:ext uri="{FF2B5EF4-FFF2-40B4-BE49-F238E27FC236}">
                  <a16:creationId xmlns:a16="http://schemas.microsoft.com/office/drawing/2014/main" id="{3362E9B2-463F-4BB6-9E74-312C09B997C5}"/>
                </a:ext>
              </a:extLst>
            </p:cNvPr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265;p64">
              <a:extLst>
                <a:ext uri="{FF2B5EF4-FFF2-40B4-BE49-F238E27FC236}">
                  <a16:creationId xmlns:a16="http://schemas.microsoft.com/office/drawing/2014/main" id="{35D037CA-D8E6-42E8-93FE-71DA2B08C197}"/>
                </a:ext>
              </a:extLst>
            </p:cNvPr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266;p64">
              <a:extLst>
                <a:ext uri="{FF2B5EF4-FFF2-40B4-BE49-F238E27FC236}">
                  <a16:creationId xmlns:a16="http://schemas.microsoft.com/office/drawing/2014/main" id="{60648426-F301-4737-8E34-BD028B895EDC}"/>
                </a:ext>
              </a:extLst>
            </p:cNvPr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267;p64">
              <a:extLst>
                <a:ext uri="{FF2B5EF4-FFF2-40B4-BE49-F238E27FC236}">
                  <a16:creationId xmlns:a16="http://schemas.microsoft.com/office/drawing/2014/main" id="{192827DE-51F1-400B-9C42-104FEB18A33A}"/>
                </a:ext>
              </a:extLst>
            </p:cNvPr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268;p64">
              <a:extLst>
                <a:ext uri="{FF2B5EF4-FFF2-40B4-BE49-F238E27FC236}">
                  <a16:creationId xmlns:a16="http://schemas.microsoft.com/office/drawing/2014/main" id="{3455AA9D-E90B-40EC-AC48-E8D33C17F450}"/>
                </a:ext>
              </a:extLst>
            </p:cNvPr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269;p64">
              <a:extLst>
                <a:ext uri="{FF2B5EF4-FFF2-40B4-BE49-F238E27FC236}">
                  <a16:creationId xmlns:a16="http://schemas.microsoft.com/office/drawing/2014/main" id="{DECEB3EF-3888-46DF-9F4E-4F899EC4023B}"/>
                </a:ext>
              </a:extLst>
            </p:cNvPr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270;p64">
              <a:extLst>
                <a:ext uri="{FF2B5EF4-FFF2-40B4-BE49-F238E27FC236}">
                  <a16:creationId xmlns:a16="http://schemas.microsoft.com/office/drawing/2014/main" id="{76EF2280-F5D6-402A-8DB7-AF53F044ACD6}"/>
                </a:ext>
              </a:extLst>
            </p:cNvPr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271;p64">
              <a:extLst>
                <a:ext uri="{FF2B5EF4-FFF2-40B4-BE49-F238E27FC236}">
                  <a16:creationId xmlns:a16="http://schemas.microsoft.com/office/drawing/2014/main" id="{8FF6F56B-D3B1-4246-AFDE-E121AC98E595}"/>
                </a:ext>
              </a:extLst>
            </p:cNvPr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272;p64">
              <a:extLst>
                <a:ext uri="{FF2B5EF4-FFF2-40B4-BE49-F238E27FC236}">
                  <a16:creationId xmlns:a16="http://schemas.microsoft.com/office/drawing/2014/main" id="{0A69378F-9A52-4718-9488-B79882DBA0B5}"/>
                </a:ext>
              </a:extLst>
            </p:cNvPr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273;p64">
              <a:extLst>
                <a:ext uri="{FF2B5EF4-FFF2-40B4-BE49-F238E27FC236}">
                  <a16:creationId xmlns:a16="http://schemas.microsoft.com/office/drawing/2014/main" id="{3FE82F95-9F76-4017-8BA8-D32A7BE37BD4}"/>
                </a:ext>
              </a:extLst>
            </p:cNvPr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274;p64">
              <a:extLst>
                <a:ext uri="{FF2B5EF4-FFF2-40B4-BE49-F238E27FC236}">
                  <a16:creationId xmlns:a16="http://schemas.microsoft.com/office/drawing/2014/main" id="{D8FEEA44-7E97-4184-9FE2-8298BF94E89D}"/>
                </a:ext>
              </a:extLst>
            </p:cNvPr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275;p64">
              <a:extLst>
                <a:ext uri="{FF2B5EF4-FFF2-40B4-BE49-F238E27FC236}">
                  <a16:creationId xmlns:a16="http://schemas.microsoft.com/office/drawing/2014/main" id="{08FF2D85-4D63-43EA-A2F5-DDD97C2EC712}"/>
                </a:ext>
              </a:extLst>
            </p:cNvPr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276;p64">
              <a:extLst>
                <a:ext uri="{FF2B5EF4-FFF2-40B4-BE49-F238E27FC236}">
                  <a16:creationId xmlns:a16="http://schemas.microsoft.com/office/drawing/2014/main" id="{A9AD109E-6B11-4B3A-BED5-FB54B526FDDA}"/>
                </a:ext>
              </a:extLst>
            </p:cNvPr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277;p64">
              <a:extLst>
                <a:ext uri="{FF2B5EF4-FFF2-40B4-BE49-F238E27FC236}">
                  <a16:creationId xmlns:a16="http://schemas.microsoft.com/office/drawing/2014/main" id="{1C49FAB2-73B4-4A67-8985-B43F2F7DF71C}"/>
                </a:ext>
              </a:extLst>
            </p:cNvPr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278;p64">
              <a:extLst>
                <a:ext uri="{FF2B5EF4-FFF2-40B4-BE49-F238E27FC236}">
                  <a16:creationId xmlns:a16="http://schemas.microsoft.com/office/drawing/2014/main" id="{F8B02D4B-6DDF-49B2-A861-16FA35A708C7}"/>
                </a:ext>
              </a:extLst>
            </p:cNvPr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279;p64">
              <a:extLst>
                <a:ext uri="{FF2B5EF4-FFF2-40B4-BE49-F238E27FC236}">
                  <a16:creationId xmlns:a16="http://schemas.microsoft.com/office/drawing/2014/main" id="{465AC76A-8BC7-4BD6-8162-58B6ED594C3B}"/>
                </a:ext>
              </a:extLst>
            </p:cNvPr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280;p64">
              <a:extLst>
                <a:ext uri="{FF2B5EF4-FFF2-40B4-BE49-F238E27FC236}">
                  <a16:creationId xmlns:a16="http://schemas.microsoft.com/office/drawing/2014/main" id="{9AC34CB5-AC5A-4795-BE38-7A07F3FF963B}"/>
                </a:ext>
              </a:extLst>
            </p:cNvPr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281;p64">
              <a:extLst>
                <a:ext uri="{FF2B5EF4-FFF2-40B4-BE49-F238E27FC236}">
                  <a16:creationId xmlns:a16="http://schemas.microsoft.com/office/drawing/2014/main" id="{82E80A3F-63B7-4EE1-BF43-2C0631D7EA6D}"/>
                </a:ext>
              </a:extLst>
            </p:cNvPr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282;p64">
              <a:extLst>
                <a:ext uri="{FF2B5EF4-FFF2-40B4-BE49-F238E27FC236}">
                  <a16:creationId xmlns:a16="http://schemas.microsoft.com/office/drawing/2014/main" id="{3AF06146-B0E9-4ACA-A1C6-43B3543C0D0D}"/>
                </a:ext>
              </a:extLst>
            </p:cNvPr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283;p64">
              <a:extLst>
                <a:ext uri="{FF2B5EF4-FFF2-40B4-BE49-F238E27FC236}">
                  <a16:creationId xmlns:a16="http://schemas.microsoft.com/office/drawing/2014/main" id="{0CB47DAC-8E41-47CF-AD61-5B40C7B53FAD}"/>
                </a:ext>
              </a:extLst>
            </p:cNvPr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284;p64">
              <a:extLst>
                <a:ext uri="{FF2B5EF4-FFF2-40B4-BE49-F238E27FC236}">
                  <a16:creationId xmlns:a16="http://schemas.microsoft.com/office/drawing/2014/main" id="{4A32089D-89C4-46BA-A269-379F6AE4EC72}"/>
                </a:ext>
              </a:extLst>
            </p:cNvPr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285;p64">
              <a:extLst>
                <a:ext uri="{FF2B5EF4-FFF2-40B4-BE49-F238E27FC236}">
                  <a16:creationId xmlns:a16="http://schemas.microsoft.com/office/drawing/2014/main" id="{2D530EFD-9848-4AB8-9ADB-0DC7D44147A2}"/>
                </a:ext>
              </a:extLst>
            </p:cNvPr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286;p64">
              <a:extLst>
                <a:ext uri="{FF2B5EF4-FFF2-40B4-BE49-F238E27FC236}">
                  <a16:creationId xmlns:a16="http://schemas.microsoft.com/office/drawing/2014/main" id="{E694DF2B-CE3D-4666-828E-0E402B84088D}"/>
                </a:ext>
              </a:extLst>
            </p:cNvPr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287;p64">
              <a:extLst>
                <a:ext uri="{FF2B5EF4-FFF2-40B4-BE49-F238E27FC236}">
                  <a16:creationId xmlns:a16="http://schemas.microsoft.com/office/drawing/2014/main" id="{D1604ACA-4E31-4E10-9177-5F3722AE6120}"/>
                </a:ext>
              </a:extLst>
            </p:cNvPr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288;p64">
              <a:extLst>
                <a:ext uri="{FF2B5EF4-FFF2-40B4-BE49-F238E27FC236}">
                  <a16:creationId xmlns:a16="http://schemas.microsoft.com/office/drawing/2014/main" id="{77AFFB96-3433-4655-A6F3-10FA2BCDF282}"/>
                </a:ext>
              </a:extLst>
            </p:cNvPr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289;p64">
              <a:extLst>
                <a:ext uri="{FF2B5EF4-FFF2-40B4-BE49-F238E27FC236}">
                  <a16:creationId xmlns:a16="http://schemas.microsoft.com/office/drawing/2014/main" id="{5C086EFD-3F2B-4DCE-B4B0-E423BA0C49F4}"/>
                </a:ext>
              </a:extLst>
            </p:cNvPr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290;p64">
              <a:extLst>
                <a:ext uri="{FF2B5EF4-FFF2-40B4-BE49-F238E27FC236}">
                  <a16:creationId xmlns:a16="http://schemas.microsoft.com/office/drawing/2014/main" id="{17CC96D5-7D9B-4751-A634-F1516B2749B0}"/>
                </a:ext>
              </a:extLst>
            </p:cNvPr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291;p64">
              <a:extLst>
                <a:ext uri="{FF2B5EF4-FFF2-40B4-BE49-F238E27FC236}">
                  <a16:creationId xmlns:a16="http://schemas.microsoft.com/office/drawing/2014/main" id="{4074DD11-F33B-4A14-86DC-B6148F393014}"/>
                </a:ext>
              </a:extLst>
            </p:cNvPr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292;p64">
              <a:extLst>
                <a:ext uri="{FF2B5EF4-FFF2-40B4-BE49-F238E27FC236}">
                  <a16:creationId xmlns:a16="http://schemas.microsoft.com/office/drawing/2014/main" id="{EF3CF792-EA1D-4243-A416-F590BCF0E12F}"/>
                </a:ext>
              </a:extLst>
            </p:cNvPr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293;p64">
              <a:extLst>
                <a:ext uri="{FF2B5EF4-FFF2-40B4-BE49-F238E27FC236}">
                  <a16:creationId xmlns:a16="http://schemas.microsoft.com/office/drawing/2014/main" id="{C2EF0C3C-B063-4A73-B044-E5948DBD3F9A}"/>
                </a:ext>
              </a:extLst>
            </p:cNvPr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294;p64">
              <a:extLst>
                <a:ext uri="{FF2B5EF4-FFF2-40B4-BE49-F238E27FC236}">
                  <a16:creationId xmlns:a16="http://schemas.microsoft.com/office/drawing/2014/main" id="{89FA7007-B8A1-4950-AF62-ADEB139FFD1F}"/>
                </a:ext>
              </a:extLst>
            </p:cNvPr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295;p64">
              <a:extLst>
                <a:ext uri="{FF2B5EF4-FFF2-40B4-BE49-F238E27FC236}">
                  <a16:creationId xmlns:a16="http://schemas.microsoft.com/office/drawing/2014/main" id="{3643C13E-2ADF-4187-99C3-7ACA0BCF08B7}"/>
                </a:ext>
              </a:extLst>
            </p:cNvPr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296;p64">
              <a:extLst>
                <a:ext uri="{FF2B5EF4-FFF2-40B4-BE49-F238E27FC236}">
                  <a16:creationId xmlns:a16="http://schemas.microsoft.com/office/drawing/2014/main" id="{3B82E90B-538D-4AC3-93A6-D99BC4C21F2B}"/>
                </a:ext>
              </a:extLst>
            </p:cNvPr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297;p64">
              <a:extLst>
                <a:ext uri="{FF2B5EF4-FFF2-40B4-BE49-F238E27FC236}">
                  <a16:creationId xmlns:a16="http://schemas.microsoft.com/office/drawing/2014/main" id="{9DF2AB36-EB2B-43EA-B9AA-3CC0F45C0004}"/>
                </a:ext>
              </a:extLst>
            </p:cNvPr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298;p64">
              <a:extLst>
                <a:ext uri="{FF2B5EF4-FFF2-40B4-BE49-F238E27FC236}">
                  <a16:creationId xmlns:a16="http://schemas.microsoft.com/office/drawing/2014/main" id="{247EB542-7540-485F-8B3D-A2F27C056AB8}"/>
                </a:ext>
              </a:extLst>
            </p:cNvPr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299;p64">
              <a:extLst>
                <a:ext uri="{FF2B5EF4-FFF2-40B4-BE49-F238E27FC236}">
                  <a16:creationId xmlns:a16="http://schemas.microsoft.com/office/drawing/2014/main" id="{CA3B1EF8-13A1-47FE-8C35-E4164FEA16F6}"/>
                </a:ext>
              </a:extLst>
            </p:cNvPr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300;p64">
              <a:extLst>
                <a:ext uri="{FF2B5EF4-FFF2-40B4-BE49-F238E27FC236}">
                  <a16:creationId xmlns:a16="http://schemas.microsoft.com/office/drawing/2014/main" id="{3423DB17-4DAF-488B-AF7F-59030A92A142}"/>
                </a:ext>
              </a:extLst>
            </p:cNvPr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301;p64">
              <a:extLst>
                <a:ext uri="{FF2B5EF4-FFF2-40B4-BE49-F238E27FC236}">
                  <a16:creationId xmlns:a16="http://schemas.microsoft.com/office/drawing/2014/main" id="{511D77D2-83FE-40B8-B2C2-CF41449BFDC3}"/>
                </a:ext>
              </a:extLst>
            </p:cNvPr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302;p64">
              <a:extLst>
                <a:ext uri="{FF2B5EF4-FFF2-40B4-BE49-F238E27FC236}">
                  <a16:creationId xmlns:a16="http://schemas.microsoft.com/office/drawing/2014/main" id="{EBCDD7B1-38BA-4536-A360-68FEA2431CB6}"/>
                </a:ext>
              </a:extLst>
            </p:cNvPr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303;p64">
              <a:extLst>
                <a:ext uri="{FF2B5EF4-FFF2-40B4-BE49-F238E27FC236}">
                  <a16:creationId xmlns:a16="http://schemas.microsoft.com/office/drawing/2014/main" id="{A1E8B4FE-92D1-4C42-B5B0-79D535A2C36B}"/>
                </a:ext>
              </a:extLst>
            </p:cNvPr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304;p64">
              <a:extLst>
                <a:ext uri="{FF2B5EF4-FFF2-40B4-BE49-F238E27FC236}">
                  <a16:creationId xmlns:a16="http://schemas.microsoft.com/office/drawing/2014/main" id="{7CA1DB71-4616-4CDB-B455-B60232D8CAB6}"/>
                </a:ext>
              </a:extLst>
            </p:cNvPr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305;p64">
              <a:extLst>
                <a:ext uri="{FF2B5EF4-FFF2-40B4-BE49-F238E27FC236}">
                  <a16:creationId xmlns:a16="http://schemas.microsoft.com/office/drawing/2014/main" id="{9376C797-17C5-460E-9754-1B33EFEAA0C4}"/>
                </a:ext>
              </a:extLst>
            </p:cNvPr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306;p64">
              <a:extLst>
                <a:ext uri="{FF2B5EF4-FFF2-40B4-BE49-F238E27FC236}">
                  <a16:creationId xmlns:a16="http://schemas.microsoft.com/office/drawing/2014/main" id="{5129D8E4-9364-4247-A2FA-8950DC1AD06F}"/>
                </a:ext>
              </a:extLst>
            </p:cNvPr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307;p64">
              <a:extLst>
                <a:ext uri="{FF2B5EF4-FFF2-40B4-BE49-F238E27FC236}">
                  <a16:creationId xmlns:a16="http://schemas.microsoft.com/office/drawing/2014/main" id="{D1A7AF79-F384-43A4-A4D3-F2AAC9AC28A5}"/>
                </a:ext>
              </a:extLst>
            </p:cNvPr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308;p64">
              <a:extLst>
                <a:ext uri="{FF2B5EF4-FFF2-40B4-BE49-F238E27FC236}">
                  <a16:creationId xmlns:a16="http://schemas.microsoft.com/office/drawing/2014/main" id="{4062E3C0-E513-498D-B2B1-6E8CC62E5963}"/>
                </a:ext>
              </a:extLst>
            </p:cNvPr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309;p64">
              <a:extLst>
                <a:ext uri="{FF2B5EF4-FFF2-40B4-BE49-F238E27FC236}">
                  <a16:creationId xmlns:a16="http://schemas.microsoft.com/office/drawing/2014/main" id="{0ED61317-925F-4F34-B060-2CA480003346}"/>
                </a:ext>
              </a:extLst>
            </p:cNvPr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310;p64">
              <a:extLst>
                <a:ext uri="{FF2B5EF4-FFF2-40B4-BE49-F238E27FC236}">
                  <a16:creationId xmlns:a16="http://schemas.microsoft.com/office/drawing/2014/main" id="{BDAE8077-C7E3-477D-943D-DFAF8D607372}"/>
                </a:ext>
              </a:extLst>
            </p:cNvPr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311;p64">
              <a:extLst>
                <a:ext uri="{FF2B5EF4-FFF2-40B4-BE49-F238E27FC236}">
                  <a16:creationId xmlns:a16="http://schemas.microsoft.com/office/drawing/2014/main" id="{A8C51183-1BE8-4505-A44C-D8FAA509BCB9}"/>
                </a:ext>
              </a:extLst>
            </p:cNvPr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312;p64">
              <a:extLst>
                <a:ext uri="{FF2B5EF4-FFF2-40B4-BE49-F238E27FC236}">
                  <a16:creationId xmlns:a16="http://schemas.microsoft.com/office/drawing/2014/main" id="{DA0C891D-7F9D-48AA-B1CA-337DD2010D8E}"/>
                </a:ext>
              </a:extLst>
            </p:cNvPr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313;p64">
              <a:extLst>
                <a:ext uri="{FF2B5EF4-FFF2-40B4-BE49-F238E27FC236}">
                  <a16:creationId xmlns:a16="http://schemas.microsoft.com/office/drawing/2014/main" id="{C915EFF6-5ECB-4354-AB6E-12A98594A8A5}"/>
                </a:ext>
              </a:extLst>
            </p:cNvPr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314;p64">
              <a:extLst>
                <a:ext uri="{FF2B5EF4-FFF2-40B4-BE49-F238E27FC236}">
                  <a16:creationId xmlns:a16="http://schemas.microsoft.com/office/drawing/2014/main" id="{29991F55-AC92-4079-9A6B-0E49BCFEBC95}"/>
                </a:ext>
              </a:extLst>
            </p:cNvPr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315;p64">
              <a:extLst>
                <a:ext uri="{FF2B5EF4-FFF2-40B4-BE49-F238E27FC236}">
                  <a16:creationId xmlns:a16="http://schemas.microsoft.com/office/drawing/2014/main" id="{7852F628-4318-40F4-975F-7E3FC33007DF}"/>
                </a:ext>
              </a:extLst>
            </p:cNvPr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316;p64">
              <a:extLst>
                <a:ext uri="{FF2B5EF4-FFF2-40B4-BE49-F238E27FC236}">
                  <a16:creationId xmlns:a16="http://schemas.microsoft.com/office/drawing/2014/main" id="{70880156-1968-41C2-85C3-851D25A0E996}"/>
                </a:ext>
              </a:extLst>
            </p:cNvPr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317;p64">
              <a:extLst>
                <a:ext uri="{FF2B5EF4-FFF2-40B4-BE49-F238E27FC236}">
                  <a16:creationId xmlns:a16="http://schemas.microsoft.com/office/drawing/2014/main" id="{C8915F49-0869-40EC-A38B-039D9607EB81}"/>
                </a:ext>
              </a:extLst>
            </p:cNvPr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318;p64">
              <a:extLst>
                <a:ext uri="{FF2B5EF4-FFF2-40B4-BE49-F238E27FC236}">
                  <a16:creationId xmlns:a16="http://schemas.microsoft.com/office/drawing/2014/main" id="{83BBCAB6-75B3-4662-A1B1-87903E153CD2}"/>
                </a:ext>
              </a:extLst>
            </p:cNvPr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319;p64">
              <a:extLst>
                <a:ext uri="{FF2B5EF4-FFF2-40B4-BE49-F238E27FC236}">
                  <a16:creationId xmlns:a16="http://schemas.microsoft.com/office/drawing/2014/main" id="{C425DFA7-18AB-4D0F-BDD4-46D3F6472E90}"/>
                </a:ext>
              </a:extLst>
            </p:cNvPr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320;p64">
              <a:extLst>
                <a:ext uri="{FF2B5EF4-FFF2-40B4-BE49-F238E27FC236}">
                  <a16:creationId xmlns:a16="http://schemas.microsoft.com/office/drawing/2014/main" id="{59AA6FDC-0BF0-4319-AC39-58956379C5CA}"/>
                </a:ext>
              </a:extLst>
            </p:cNvPr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321;p64">
              <a:extLst>
                <a:ext uri="{FF2B5EF4-FFF2-40B4-BE49-F238E27FC236}">
                  <a16:creationId xmlns:a16="http://schemas.microsoft.com/office/drawing/2014/main" id="{8A655A0B-2C51-4CA9-96D6-13FAD63AFD99}"/>
                </a:ext>
              </a:extLst>
            </p:cNvPr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322;p64">
              <a:extLst>
                <a:ext uri="{FF2B5EF4-FFF2-40B4-BE49-F238E27FC236}">
                  <a16:creationId xmlns:a16="http://schemas.microsoft.com/office/drawing/2014/main" id="{F7E3CAEF-0783-4182-B83B-DAC5E31166C5}"/>
                </a:ext>
              </a:extLst>
            </p:cNvPr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323;p64">
              <a:extLst>
                <a:ext uri="{FF2B5EF4-FFF2-40B4-BE49-F238E27FC236}">
                  <a16:creationId xmlns:a16="http://schemas.microsoft.com/office/drawing/2014/main" id="{6B13E78C-0160-4948-BA36-9035B7D09A02}"/>
                </a:ext>
              </a:extLst>
            </p:cNvPr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324;p64">
              <a:extLst>
                <a:ext uri="{FF2B5EF4-FFF2-40B4-BE49-F238E27FC236}">
                  <a16:creationId xmlns:a16="http://schemas.microsoft.com/office/drawing/2014/main" id="{50A62FA2-891B-4DC4-8CDA-74140F5DF475}"/>
                </a:ext>
              </a:extLst>
            </p:cNvPr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325;p64">
              <a:extLst>
                <a:ext uri="{FF2B5EF4-FFF2-40B4-BE49-F238E27FC236}">
                  <a16:creationId xmlns:a16="http://schemas.microsoft.com/office/drawing/2014/main" id="{82E9C547-40CF-4F2C-8BE0-3BC161C40CE2}"/>
                </a:ext>
              </a:extLst>
            </p:cNvPr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326;p64">
              <a:extLst>
                <a:ext uri="{FF2B5EF4-FFF2-40B4-BE49-F238E27FC236}">
                  <a16:creationId xmlns:a16="http://schemas.microsoft.com/office/drawing/2014/main" id="{F70C16CC-A71D-4BA8-9FC7-14A1E0D3CE26}"/>
                </a:ext>
              </a:extLst>
            </p:cNvPr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327;p64">
              <a:extLst>
                <a:ext uri="{FF2B5EF4-FFF2-40B4-BE49-F238E27FC236}">
                  <a16:creationId xmlns:a16="http://schemas.microsoft.com/office/drawing/2014/main" id="{36432CE8-89BA-41DC-A84C-C0A7332A1EDD}"/>
                </a:ext>
              </a:extLst>
            </p:cNvPr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328;p64">
              <a:extLst>
                <a:ext uri="{FF2B5EF4-FFF2-40B4-BE49-F238E27FC236}">
                  <a16:creationId xmlns:a16="http://schemas.microsoft.com/office/drawing/2014/main" id="{D123BC0A-0EED-460F-B0EA-72575A6E36E9}"/>
                </a:ext>
              </a:extLst>
            </p:cNvPr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329;p64">
              <a:extLst>
                <a:ext uri="{FF2B5EF4-FFF2-40B4-BE49-F238E27FC236}">
                  <a16:creationId xmlns:a16="http://schemas.microsoft.com/office/drawing/2014/main" id="{05444437-A095-4ACD-9538-CDF64F4EF647}"/>
                </a:ext>
              </a:extLst>
            </p:cNvPr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330;p64">
              <a:extLst>
                <a:ext uri="{FF2B5EF4-FFF2-40B4-BE49-F238E27FC236}">
                  <a16:creationId xmlns:a16="http://schemas.microsoft.com/office/drawing/2014/main" id="{7259E4C6-C196-4B16-BC9C-F4702FF12FA9}"/>
                </a:ext>
              </a:extLst>
            </p:cNvPr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331;p64">
              <a:extLst>
                <a:ext uri="{FF2B5EF4-FFF2-40B4-BE49-F238E27FC236}">
                  <a16:creationId xmlns:a16="http://schemas.microsoft.com/office/drawing/2014/main" id="{2646EBE9-C023-4AC8-95A5-41B9126BCE44}"/>
                </a:ext>
              </a:extLst>
            </p:cNvPr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332;p64">
              <a:extLst>
                <a:ext uri="{FF2B5EF4-FFF2-40B4-BE49-F238E27FC236}">
                  <a16:creationId xmlns:a16="http://schemas.microsoft.com/office/drawing/2014/main" id="{7631E798-52FB-4EA6-BEE9-0EDF1B3A29DC}"/>
                </a:ext>
              </a:extLst>
            </p:cNvPr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333;p64">
              <a:extLst>
                <a:ext uri="{FF2B5EF4-FFF2-40B4-BE49-F238E27FC236}">
                  <a16:creationId xmlns:a16="http://schemas.microsoft.com/office/drawing/2014/main" id="{4C0876F8-77C5-4E05-8D00-A08FCA05A1B0}"/>
                </a:ext>
              </a:extLst>
            </p:cNvPr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334;p64">
              <a:extLst>
                <a:ext uri="{FF2B5EF4-FFF2-40B4-BE49-F238E27FC236}">
                  <a16:creationId xmlns:a16="http://schemas.microsoft.com/office/drawing/2014/main" id="{89CB82E9-4068-4F5F-9A17-0C856456E504}"/>
                </a:ext>
              </a:extLst>
            </p:cNvPr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335;p64">
              <a:extLst>
                <a:ext uri="{FF2B5EF4-FFF2-40B4-BE49-F238E27FC236}">
                  <a16:creationId xmlns:a16="http://schemas.microsoft.com/office/drawing/2014/main" id="{0177BE98-C2D5-4367-A1C3-B3F758DE0C5F}"/>
                </a:ext>
              </a:extLst>
            </p:cNvPr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336;p64">
              <a:extLst>
                <a:ext uri="{FF2B5EF4-FFF2-40B4-BE49-F238E27FC236}">
                  <a16:creationId xmlns:a16="http://schemas.microsoft.com/office/drawing/2014/main" id="{0694DBF1-A01E-430C-B52C-AC0D09B7792A}"/>
                </a:ext>
              </a:extLst>
            </p:cNvPr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337;p64">
              <a:extLst>
                <a:ext uri="{FF2B5EF4-FFF2-40B4-BE49-F238E27FC236}">
                  <a16:creationId xmlns:a16="http://schemas.microsoft.com/office/drawing/2014/main" id="{8C252B28-6B9F-40EA-8944-56A658CA4D3D}"/>
                </a:ext>
              </a:extLst>
            </p:cNvPr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338;p64">
              <a:extLst>
                <a:ext uri="{FF2B5EF4-FFF2-40B4-BE49-F238E27FC236}">
                  <a16:creationId xmlns:a16="http://schemas.microsoft.com/office/drawing/2014/main" id="{169DCF3D-BE75-4AE0-89D5-B4839C5BA1C3}"/>
                </a:ext>
              </a:extLst>
            </p:cNvPr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339;p64">
              <a:extLst>
                <a:ext uri="{FF2B5EF4-FFF2-40B4-BE49-F238E27FC236}">
                  <a16:creationId xmlns:a16="http://schemas.microsoft.com/office/drawing/2014/main" id="{537CC6E5-48B1-4690-83A5-EE33F1909076}"/>
                </a:ext>
              </a:extLst>
            </p:cNvPr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340;p64">
              <a:extLst>
                <a:ext uri="{FF2B5EF4-FFF2-40B4-BE49-F238E27FC236}">
                  <a16:creationId xmlns:a16="http://schemas.microsoft.com/office/drawing/2014/main" id="{B0886562-F4E5-4BA9-8835-8A708AB66341}"/>
                </a:ext>
              </a:extLst>
            </p:cNvPr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341;p64">
              <a:extLst>
                <a:ext uri="{FF2B5EF4-FFF2-40B4-BE49-F238E27FC236}">
                  <a16:creationId xmlns:a16="http://schemas.microsoft.com/office/drawing/2014/main" id="{E16DB7BE-8928-487C-A714-510BE8011361}"/>
                </a:ext>
              </a:extLst>
            </p:cNvPr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342;p64">
              <a:extLst>
                <a:ext uri="{FF2B5EF4-FFF2-40B4-BE49-F238E27FC236}">
                  <a16:creationId xmlns:a16="http://schemas.microsoft.com/office/drawing/2014/main" id="{4D001DFE-1828-45D1-A8A4-4B42286954E5}"/>
                </a:ext>
              </a:extLst>
            </p:cNvPr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343;p64">
              <a:extLst>
                <a:ext uri="{FF2B5EF4-FFF2-40B4-BE49-F238E27FC236}">
                  <a16:creationId xmlns:a16="http://schemas.microsoft.com/office/drawing/2014/main" id="{F67B89A0-4CD4-4B86-B074-61601F7CC1BE}"/>
                </a:ext>
              </a:extLst>
            </p:cNvPr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344;p64">
              <a:extLst>
                <a:ext uri="{FF2B5EF4-FFF2-40B4-BE49-F238E27FC236}">
                  <a16:creationId xmlns:a16="http://schemas.microsoft.com/office/drawing/2014/main" id="{3EFC36AE-AF0B-4CD5-A959-3AB09133C909}"/>
                </a:ext>
              </a:extLst>
            </p:cNvPr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345;p64">
              <a:extLst>
                <a:ext uri="{FF2B5EF4-FFF2-40B4-BE49-F238E27FC236}">
                  <a16:creationId xmlns:a16="http://schemas.microsoft.com/office/drawing/2014/main" id="{B349DC0F-586E-4013-8977-3762C7C45EA7}"/>
                </a:ext>
              </a:extLst>
            </p:cNvPr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346;p64">
              <a:extLst>
                <a:ext uri="{FF2B5EF4-FFF2-40B4-BE49-F238E27FC236}">
                  <a16:creationId xmlns:a16="http://schemas.microsoft.com/office/drawing/2014/main" id="{270B0A7E-4B56-46AC-9740-47BC7F047DD0}"/>
                </a:ext>
              </a:extLst>
            </p:cNvPr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347;p64">
              <a:extLst>
                <a:ext uri="{FF2B5EF4-FFF2-40B4-BE49-F238E27FC236}">
                  <a16:creationId xmlns:a16="http://schemas.microsoft.com/office/drawing/2014/main" id="{222723CC-4E8F-45BE-BD26-CF9CE922A129}"/>
                </a:ext>
              </a:extLst>
            </p:cNvPr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348;p64">
              <a:extLst>
                <a:ext uri="{FF2B5EF4-FFF2-40B4-BE49-F238E27FC236}">
                  <a16:creationId xmlns:a16="http://schemas.microsoft.com/office/drawing/2014/main" id="{6D0C0837-F305-4E92-9F9F-F6B64FB04EF7}"/>
                </a:ext>
              </a:extLst>
            </p:cNvPr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349;p64">
              <a:extLst>
                <a:ext uri="{FF2B5EF4-FFF2-40B4-BE49-F238E27FC236}">
                  <a16:creationId xmlns:a16="http://schemas.microsoft.com/office/drawing/2014/main" id="{3B6C4140-A0F4-428A-AB65-0BE938324AAF}"/>
                </a:ext>
              </a:extLst>
            </p:cNvPr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350;p64">
              <a:extLst>
                <a:ext uri="{FF2B5EF4-FFF2-40B4-BE49-F238E27FC236}">
                  <a16:creationId xmlns:a16="http://schemas.microsoft.com/office/drawing/2014/main" id="{98579160-00C7-4F11-A0C6-EF028FB13742}"/>
                </a:ext>
              </a:extLst>
            </p:cNvPr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351;p64">
              <a:extLst>
                <a:ext uri="{FF2B5EF4-FFF2-40B4-BE49-F238E27FC236}">
                  <a16:creationId xmlns:a16="http://schemas.microsoft.com/office/drawing/2014/main" id="{D6C8F776-124C-469B-A874-DDE3F89DAC75}"/>
                </a:ext>
              </a:extLst>
            </p:cNvPr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352;p64">
              <a:extLst>
                <a:ext uri="{FF2B5EF4-FFF2-40B4-BE49-F238E27FC236}">
                  <a16:creationId xmlns:a16="http://schemas.microsoft.com/office/drawing/2014/main" id="{BA8D0657-4B7B-4526-BC24-3E4135B381DB}"/>
                </a:ext>
              </a:extLst>
            </p:cNvPr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353;p64">
              <a:extLst>
                <a:ext uri="{FF2B5EF4-FFF2-40B4-BE49-F238E27FC236}">
                  <a16:creationId xmlns:a16="http://schemas.microsoft.com/office/drawing/2014/main" id="{C9407062-2424-4B1D-B80B-76B17B620719}"/>
                </a:ext>
              </a:extLst>
            </p:cNvPr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354;p64">
              <a:extLst>
                <a:ext uri="{FF2B5EF4-FFF2-40B4-BE49-F238E27FC236}">
                  <a16:creationId xmlns:a16="http://schemas.microsoft.com/office/drawing/2014/main" id="{824F3AEE-EF13-47CB-8577-A1805B9CC138}"/>
                </a:ext>
              </a:extLst>
            </p:cNvPr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355;p64">
              <a:extLst>
                <a:ext uri="{FF2B5EF4-FFF2-40B4-BE49-F238E27FC236}">
                  <a16:creationId xmlns:a16="http://schemas.microsoft.com/office/drawing/2014/main" id="{FD3927D7-71EC-40D0-A751-1558A73CF4B9}"/>
                </a:ext>
              </a:extLst>
            </p:cNvPr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356;p64">
              <a:extLst>
                <a:ext uri="{FF2B5EF4-FFF2-40B4-BE49-F238E27FC236}">
                  <a16:creationId xmlns:a16="http://schemas.microsoft.com/office/drawing/2014/main" id="{33103FC9-7CAC-4C5B-9F3C-828EEC866E5C}"/>
                </a:ext>
              </a:extLst>
            </p:cNvPr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357;p64">
              <a:extLst>
                <a:ext uri="{FF2B5EF4-FFF2-40B4-BE49-F238E27FC236}">
                  <a16:creationId xmlns:a16="http://schemas.microsoft.com/office/drawing/2014/main" id="{1078CA97-D004-4399-ABD7-160BDCB9F83D}"/>
                </a:ext>
              </a:extLst>
            </p:cNvPr>
            <p:cNvSpPr/>
            <p:nvPr/>
          </p:nvSpPr>
          <p:spPr>
            <a:xfrm>
              <a:off x="3363174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358;p64">
              <a:extLst>
                <a:ext uri="{FF2B5EF4-FFF2-40B4-BE49-F238E27FC236}">
                  <a16:creationId xmlns:a16="http://schemas.microsoft.com/office/drawing/2014/main" id="{92DBB722-61A3-4F70-8E03-38B60AD18022}"/>
                </a:ext>
              </a:extLst>
            </p:cNvPr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359;p64">
              <a:extLst>
                <a:ext uri="{FF2B5EF4-FFF2-40B4-BE49-F238E27FC236}">
                  <a16:creationId xmlns:a16="http://schemas.microsoft.com/office/drawing/2014/main" id="{BDE07615-61CD-4AC4-AE00-1AF69A615BF7}"/>
                </a:ext>
              </a:extLst>
            </p:cNvPr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360;p64">
              <a:extLst>
                <a:ext uri="{FF2B5EF4-FFF2-40B4-BE49-F238E27FC236}">
                  <a16:creationId xmlns:a16="http://schemas.microsoft.com/office/drawing/2014/main" id="{C17F28AA-8D22-4130-B90A-B1EFE9A8818C}"/>
                </a:ext>
              </a:extLst>
            </p:cNvPr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361;p64">
              <a:extLst>
                <a:ext uri="{FF2B5EF4-FFF2-40B4-BE49-F238E27FC236}">
                  <a16:creationId xmlns:a16="http://schemas.microsoft.com/office/drawing/2014/main" id="{4DB981AA-7D9F-4680-B09B-AFECA2F28581}"/>
                </a:ext>
              </a:extLst>
            </p:cNvPr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362;p64">
              <a:extLst>
                <a:ext uri="{FF2B5EF4-FFF2-40B4-BE49-F238E27FC236}">
                  <a16:creationId xmlns:a16="http://schemas.microsoft.com/office/drawing/2014/main" id="{5173BEA9-2795-4E8F-973C-61B46DA3FAEA}"/>
                </a:ext>
              </a:extLst>
            </p:cNvPr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363;p64">
              <a:extLst>
                <a:ext uri="{FF2B5EF4-FFF2-40B4-BE49-F238E27FC236}">
                  <a16:creationId xmlns:a16="http://schemas.microsoft.com/office/drawing/2014/main" id="{DEDA44CD-643A-422D-A378-1A1150A03722}"/>
                </a:ext>
              </a:extLst>
            </p:cNvPr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364;p64">
              <a:extLst>
                <a:ext uri="{FF2B5EF4-FFF2-40B4-BE49-F238E27FC236}">
                  <a16:creationId xmlns:a16="http://schemas.microsoft.com/office/drawing/2014/main" id="{BFBD1203-50BA-4BAE-A26E-778863F6DBE5}"/>
                </a:ext>
              </a:extLst>
            </p:cNvPr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365;p64">
              <a:extLst>
                <a:ext uri="{FF2B5EF4-FFF2-40B4-BE49-F238E27FC236}">
                  <a16:creationId xmlns:a16="http://schemas.microsoft.com/office/drawing/2014/main" id="{50134438-B713-4BB9-B652-05A246DC552F}"/>
                </a:ext>
              </a:extLst>
            </p:cNvPr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366;p64">
              <a:extLst>
                <a:ext uri="{FF2B5EF4-FFF2-40B4-BE49-F238E27FC236}">
                  <a16:creationId xmlns:a16="http://schemas.microsoft.com/office/drawing/2014/main" id="{CFB54A5D-058A-4072-B9B9-16F2B572E795}"/>
                </a:ext>
              </a:extLst>
            </p:cNvPr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367;p64">
              <a:extLst>
                <a:ext uri="{FF2B5EF4-FFF2-40B4-BE49-F238E27FC236}">
                  <a16:creationId xmlns:a16="http://schemas.microsoft.com/office/drawing/2014/main" id="{A7C43346-6E92-40FA-8F3A-E0F7BE765322}"/>
                </a:ext>
              </a:extLst>
            </p:cNvPr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368;p64">
              <a:extLst>
                <a:ext uri="{FF2B5EF4-FFF2-40B4-BE49-F238E27FC236}">
                  <a16:creationId xmlns:a16="http://schemas.microsoft.com/office/drawing/2014/main" id="{7EA7C3B8-2714-496C-BDFD-ED71193A2F7F}"/>
                </a:ext>
              </a:extLst>
            </p:cNvPr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369;p64">
              <a:extLst>
                <a:ext uri="{FF2B5EF4-FFF2-40B4-BE49-F238E27FC236}">
                  <a16:creationId xmlns:a16="http://schemas.microsoft.com/office/drawing/2014/main" id="{A2A95743-D96F-4B9A-AE1F-7F2C46F9C683}"/>
                </a:ext>
              </a:extLst>
            </p:cNvPr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370;p64">
              <a:extLst>
                <a:ext uri="{FF2B5EF4-FFF2-40B4-BE49-F238E27FC236}">
                  <a16:creationId xmlns:a16="http://schemas.microsoft.com/office/drawing/2014/main" id="{39021AEA-B122-4734-B3F5-DC5B3C40BF2D}"/>
                </a:ext>
              </a:extLst>
            </p:cNvPr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371;p64">
              <a:extLst>
                <a:ext uri="{FF2B5EF4-FFF2-40B4-BE49-F238E27FC236}">
                  <a16:creationId xmlns:a16="http://schemas.microsoft.com/office/drawing/2014/main" id="{D4C46C9C-3FC3-4796-B9F2-55653D723867}"/>
                </a:ext>
              </a:extLst>
            </p:cNvPr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372;p64">
              <a:extLst>
                <a:ext uri="{FF2B5EF4-FFF2-40B4-BE49-F238E27FC236}">
                  <a16:creationId xmlns:a16="http://schemas.microsoft.com/office/drawing/2014/main" id="{27B9C2DE-4845-4BD4-88F4-A1D1D69A241A}"/>
                </a:ext>
              </a:extLst>
            </p:cNvPr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373;p64">
              <a:extLst>
                <a:ext uri="{FF2B5EF4-FFF2-40B4-BE49-F238E27FC236}">
                  <a16:creationId xmlns:a16="http://schemas.microsoft.com/office/drawing/2014/main" id="{3F0927DA-7A03-4F4B-A51E-6ECA3143CD2C}"/>
                </a:ext>
              </a:extLst>
            </p:cNvPr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374;p64">
              <a:extLst>
                <a:ext uri="{FF2B5EF4-FFF2-40B4-BE49-F238E27FC236}">
                  <a16:creationId xmlns:a16="http://schemas.microsoft.com/office/drawing/2014/main" id="{31BBF776-DC33-43A5-BF76-A156DA61B917}"/>
                </a:ext>
              </a:extLst>
            </p:cNvPr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375;p64">
              <a:extLst>
                <a:ext uri="{FF2B5EF4-FFF2-40B4-BE49-F238E27FC236}">
                  <a16:creationId xmlns:a16="http://schemas.microsoft.com/office/drawing/2014/main" id="{0622902B-0426-43BB-AA03-37F3779519A8}"/>
                </a:ext>
              </a:extLst>
            </p:cNvPr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376;p64">
              <a:extLst>
                <a:ext uri="{FF2B5EF4-FFF2-40B4-BE49-F238E27FC236}">
                  <a16:creationId xmlns:a16="http://schemas.microsoft.com/office/drawing/2014/main" id="{818E8B1D-A78A-4A07-BF1B-1E6A66B302AE}"/>
                </a:ext>
              </a:extLst>
            </p:cNvPr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377;p64">
              <a:extLst>
                <a:ext uri="{FF2B5EF4-FFF2-40B4-BE49-F238E27FC236}">
                  <a16:creationId xmlns:a16="http://schemas.microsoft.com/office/drawing/2014/main" id="{D64BD84A-9316-4385-B3FB-43A1E0702BD3}"/>
                </a:ext>
              </a:extLst>
            </p:cNvPr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378;p64">
              <a:extLst>
                <a:ext uri="{FF2B5EF4-FFF2-40B4-BE49-F238E27FC236}">
                  <a16:creationId xmlns:a16="http://schemas.microsoft.com/office/drawing/2014/main" id="{7144EE66-C2BE-4634-8EE8-A918DCD71B7B}"/>
                </a:ext>
              </a:extLst>
            </p:cNvPr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379;p64">
              <a:extLst>
                <a:ext uri="{FF2B5EF4-FFF2-40B4-BE49-F238E27FC236}">
                  <a16:creationId xmlns:a16="http://schemas.microsoft.com/office/drawing/2014/main" id="{B3FFACFB-865D-433D-B7DD-EF0ED9A96422}"/>
                </a:ext>
              </a:extLst>
            </p:cNvPr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380;p64">
              <a:extLst>
                <a:ext uri="{FF2B5EF4-FFF2-40B4-BE49-F238E27FC236}">
                  <a16:creationId xmlns:a16="http://schemas.microsoft.com/office/drawing/2014/main" id="{5ECDE3D7-4BD7-4C30-990B-69D8EA759A7E}"/>
                </a:ext>
              </a:extLst>
            </p:cNvPr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381;p64">
              <a:extLst>
                <a:ext uri="{FF2B5EF4-FFF2-40B4-BE49-F238E27FC236}">
                  <a16:creationId xmlns:a16="http://schemas.microsoft.com/office/drawing/2014/main" id="{6561C393-AA39-47C4-866C-6F50CCE7511D}"/>
                </a:ext>
              </a:extLst>
            </p:cNvPr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382;p64">
              <a:extLst>
                <a:ext uri="{FF2B5EF4-FFF2-40B4-BE49-F238E27FC236}">
                  <a16:creationId xmlns:a16="http://schemas.microsoft.com/office/drawing/2014/main" id="{E238FF43-0297-4CCC-8FA9-B65F469D6D2A}"/>
                </a:ext>
              </a:extLst>
            </p:cNvPr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383;p64">
              <a:extLst>
                <a:ext uri="{FF2B5EF4-FFF2-40B4-BE49-F238E27FC236}">
                  <a16:creationId xmlns:a16="http://schemas.microsoft.com/office/drawing/2014/main" id="{CAD00F37-356B-4F40-A0CB-E011A4AA9783}"/>
                </a:ext>
              </a:extLst>
            </p:cNvPr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384;p64">
              <a:extLst>
                <a:ext uri="{FF2B5EF4-FFF2-40B4-BE49-F238E27FC236}">
                  <a16:creationId xmlns:a16="http://schemas.microsoft.com/office/drawing/2014/main" id="{F09F7530-14B6-400B-89F9-3CD09F27A14C}"/>
                </a:ext>
              </a:extLst>
            </p:cNvPr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385;p64">
              <a:extLst>
                <a:ext uri="{FF2B5EF4-FFF2-40B4-BE49-F238E27FC236}">
                  <a16:creationId xmlns:a16="http://schemas.microsoft.com/office/drawing/2014/main" id="{748C4A33-8292-470D-AEB2-E10F2F289889}"/>
                </a:ext>
              </a:extLst>
            </p:cNvPr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386;p64">
              <a:extLst>
                <a:ext uri="{FF2B5EF4-FFF2-40B4-BE49-F238E27FC236}">
                  <a16:creationId xmlns:a16="http://schemas.microsoft.com/office/drawing/2014/main" id="{F61183D0-AD36-44CC-9A72-8B501A0D17AA}"/>
                </a:ext>
              </a:extLst>
            </p:cNvPr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387;p64">
              <a:extLst>
                <a:ext uri="{FF2B5EF4-FFF2-40B4-BE49-F238E27FC236}">
                  <a16:creationId xmlns:a16="http://schemas.microsoft.com/office/drawing/2014/main" id="{6D90E356-3E03-471D-BF9A-24C35D577A3E}"/>
                </a:ext>
              </a:extLst>
            </p:cNvPr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388;p64">
              <a:extLst>
                <a:ext uri="{FF2B5EF4-FFF2-40B4-BE49-F238E27FC236}">
                  <a16:creationId xmlns:a16="http://schemas.microsoft.com/office/drawing/2014/main" id="{2AC0819D-858B-4467-B7D8-11DE1FD672A8}"/>
                </a:ext>
              </a:extLst>
            </p:cNvPr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389;p64">
              <a:extLst>
                <a:ext uri="{FF2B5EF4-FFF2-40B4-BE49-F238E27FC236}">
                  <a16:creationId xmlns:a16="http://schemas.microsoft.com/office/drawing/2014/main" id="{53F7672E-FAB2-4B16-AA03-D042641DA709}"/>
                </a:ext>
              </a:extLst>
            </p:cNvPr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390;p64">
              <a:extLst>
                <a:ext uri="{FF2B5EF4-FFF2-40B4-BE49-F238E27FC236}">
                  <a16:creationId xmlns:a16="http://schemas.microsoft.com/office/drawing/2014/main" id="{81841D10-8DDA-44D4-85D7-C6A3AA86F5D9}"/>
                </a:ext>
              </a:extLst>
            </p:cNvPr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391;p64">
              <a:extLst>
                <a:ext uri="{FF2B5EF4-FFF2-40B4-BE49-F238E27FC236}">
                  <a16:creationId xmlns:a16="http://schemas.microsoft.com/office/drawing/2014/main" id="{071D65D2-B855-41E7-84D0-6D85BB99C8AA}"/>
                </a:ext>
              </a:extLst>
            </p:cNvPr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392;p64">
              <a:extLst>
                <a:ext uri="{FF2B5EF4-FFF2-40B4-BE49-F238E27FC236}">
                  <a16:creationId xmlns:a16="http://schemas.microsoft.com/office/drawing/2014/main" id="{D00E68AA-F549-4B58-806E-1BAED82E373C}"/>
                </a:ext>
              </a:extLst>
            </p:cNvPr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393;p64">
              <a:extLst>
                <a:ext uri="{FF2B5EF4-FFF2-40B4-BE49-F238E27FC236}">
                  <a16:creationId xmlns:a16="http://schemas.microsoft.com/office/drawing/2014/main" id="{886EB5A7-CBA4-4564-811D-DABB5C62E42F}"/>
                </a:ext>
              </a:extLst>
            </p:cNvPr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394;p64">
              <a:extLst>
                <a:ext uri="{FF2B5EF4-FFF2-40B4-BE49-F238E27FC236}">
                  <a16:creationId xmlns:a16="http://schemas.microsoft.com/office/drawing/2014/main" id="{46B9AB9B-212D-4807-850F-83295B89C4ED}"/>
                </a:ext>
              </a:extLst>
            </p:cNvPr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395;p64">
              <a:extLst>
                <a:ext uri="{FF2B5EF4-FFF2-40B4-BE49-F238E27FC236}">
                  <a16:creationId xmlns:a16="http://schemas.microsoft.com/office/drawing/2014/main" id="{0BFCDE2E-DB0B-466A-B404-D25F6A1FF18A}"/>
                </a:ext>
              </a:extLst>
            </p:cNvPr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396;p64">
              <a:extLst>
                <a:ext uri="{FF2B5EF4-FFF2-40B4-BE49-F238E27FC236}">
                  <a16:creationId xmlns:a16="http://schemas.microsoft.com/office/drawing/2014/main" id="{F591200B-812D-4B4C-BDCA-D1A23EE5FC59}"/>
                </a:ext>
              </a:extLst>
            </p:cNvPr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397;p64">
              <a:extLst>
                <a:ext uri="{FF2B5EF4-FFF2-40B4-BE49-F238E27FC236}">
                  <a16:creationId xmlns:a16="http://schemas.microsoft.com/office/drawing/2014/main" id="{04E036DC-0763-4BF2-9CB6-11864A258DED}"/>
                </a:ext>
              </a:extLst>
            </p:cNvPr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398;p64">
              <a:extLst>
                <a:ext uri="{FF2B5EF4-FFF2-40B4-BE49-F238E27FC236}">
                  <a16:creationId xmlns:a16="http://schemas.microsoft.com/office/drawing/2014/main" id="{28E789DD-1050-41E7-B3DB-EC67DF0D8DFF}"/>
                </a:ext>
              </a:extLst>
            </p:cNvPr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399;p64">
              <a:extLst>
                <a:ext uri="{FF2B5EF4-FFF2-40B4-BE49-F238E27FC236}">
                  <a16:creationId xmlns:a16="http://schemas.microsoft.com/office/drawing/2014/main" id="{D2BD780E-F23F-40FD-A005-6437A8906CB1}"/>
                </a:ext>
              </a:extLst>
            </p:cNvPr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400;p64">
              <a:extLst>
                <a:ext uri="{FF2B5EF4-FFF2-40B4-BE49-F238E27FC236}">
                  <a16:creationId xmlns:a16="http://schemas.microsoft.com/office/drawing/2014/main" id="{B1D3159F-B37E-4886-8C6D-8AE7C10563C2}"/>
                </a:ext>
              </a:extLst>
            </p:cNvPr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401;p64">
              <a:extLst>
                <a:ext uri="{FF2B5EF4-FFF2-40B4-BE49-F238E27FC236}">
                  <a16:creationId xmlns:a16="http://schemas.microsoft.com/office/drawing/2014/main" id="{5C5E073B-687C-486B-AE8F-3C74F55989E0}"/>
                </a:ext>
              </a:extLst>
            </p:cNvPr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402;p64">
              <a:extLst>
                <a:ext uri="{FF2B5EF4-FFF2-40B4-BE49-F238E27FC236}">
                  <a16:creationId xmlns:a16="http://schemas.microsoft.com/office/drawing/2014/main" id="{622B9847-5595-4DAF-ADFE-F241E8D9EAB0}"/>
                </a:ext>
              </a:extLst>
            </p:cNvPr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403;p64">
              <a:extLst>
                <a:ext uri="{FF2B5EF4-FFF2-40B4-BE49-F238E27FC236}">
                  <a16:creationId xmlns:a16="http://schemas.microsoft.com/office/drawing/2014/main" id="{D7E7AFAA-DC3B-4AA3-8069-A905FD541FD6}"/>
                </a:ext>
              </a:extLst>
            </p:cNvPr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404;p64">
              <a:extLst>
                <a:ext uri="{FF2B5EF4-FFF2-40B4-BE49-F238E27FC236}">
                  <a16:creationId xmlns:a16="http://schemas.microsoft.com/office/drawing/2014/main" id="{0CEADB88-4B42-458E-B2B8-129BB73E6CFD}"/>
                </a:ext>
              </a:extLst>
            </p:cNvPr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405;p64">
              <a:extLst>
                <a:ext uri="{FF2B5EF4-FFF2-40B4-BE49-F238E27FC236}">
                  <a16:creationId xmlns:a16="http://schemas.microsoft.com/office/drawing/2014/main" id="{841A2D6F-6798-4D45-8ABD-08128ED28833}"/>
                </a:ext>
              </a:extLst>
            </p:cNvPr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406;p64">
              <a:extLst>
                <a:ext uri="{FF2B5EF4-FFF2-40B4-BE49-F238E27FC236}">
                  <a16:creationId xmlns:a16="http://schemas.microsoft.com/office/drawing/2014/main" id="{3C87801A-D33E-4C0E-A32A-71D6D130D25F}"/>
                </a:ext>
              </a:extLst>
            </p:cNvPr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407;p64">
              <a:extLst>
                <a:ext uri="{FF2B5EF4-FFF2-40B4-BE49-F238E27FC236}">
                  <a16:creationId xmlns:a16="http://schemas.microsoft.com/office/drawing/2014/main" id="{57608C78-872A-4C83-8A00-FBFC6836791A}"/>
                </a:ext>
              </a:extLst>
            </p:cNvPr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408;p64">
              <a:extLst>
                <a:ext uri="{FF2B5EF4-FFF2-40B4-BE49-F238E27FC236}">
                  <a16:creationId xmlns:a16="http://schemas.microsoft.com/office/drawing/2014/main" id="{4793E6DF-CD1F-43FD-956B-D3BA0EC27365}"/>
                </a:ext>
              </a:extLst>
            </p:cNvPr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409;p64">
              <a:extLst>
                <a:ext uri="{FF2B5EF4-FFF2-40B4-BE49-F238E27FC236}">
                  <a16:creationId xmlns:a16="http://schemas.microsoft.com/office/drawing/2014/main" id="{95AAE49D-C334-4D94-BB31-9A152EF6018D}"/>
                </a:ext>
              </a:extLst>
            </p:cNvPr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410;p64">
              <a:extLst>
                <a:ext uri="{FF2B5EF4-FFF2-40B4-BE49-F238E27FC236}">
                  <a16:creationId xmlns:a16="http://schemas.microsoft.com/office/drawing/2014/main" id="{2C7F2D75-ECC6-4497-A736-1FA81B72CAA3}"/>
                </a:ext>
              </a:extLst>
            </p:cNvPr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411;p64">
              <a:extLst>
                <a:ext uri="{FF2B5EF4-FFF2-40B4-BE49-F238E27FC236}">
                  <a16:creationId xmlns:a16="http://schemas.microsoft.com/office/drawing/2014/main" id="{0F1DFC1F-1CCC-4133-945B-2BABDC948E89}"/>
                </a:ext>
              </a:extLst>
            </p:cNvPr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412;p64">
              <a:extLst>
                <a:ext uri="{FF2B5EF4-FFF2-40B4-BE49-F238E27FC236}">
                  <a16:creationId xmlns:a16="http://schemas.microsoft.com/office/drawing/2014/main" id="{F77B6801-A4EF-4EAB-A239-D0779570532E}"/>
                </a:ext>
              </a:extLst>
            </p:cNvPr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413;p64">
              <a:extLst>
                <a:ext uri="{FF2B5EF4-FFF2-40B4-BE49-F238E27FC236}">
                  <a16:creationId xmlns:a16="http://schemas.microsoft.com/office/drawing/2014/main" id="{3541AB4D-0934-46AD-90FD-C9736DC43800}"/>
                </a:ext>
              </a:extLst>
            </p:cNvPr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414;p64">
              <a:extLst>
                <a:ext uri="{FF2B5EF4-FFF2-40B4-BE49-F238E27FC236}">
                  <a16:creationId xmlns:a16="http://schemas.microsoft.com/office/drawing/2014/main" id="{ED0DE083-91C5-4186-A7BD-CC7B54032FF7}"/>
                </a:ext>
              </a:extLst>
            </p:cNvPr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415;p64">
              <a:extLst>
                <a:ext uri="{FF2B5EF4-FFF2-40B4-BE49-F238E27FC236}">
                  <a16:creationId xmlns:a16="http://schemas.microsoft.com/office/drawing/2014/main" id="{E65FD99E-D6C7-43CD-B2EA-654259FF094F}"/>
                </a:ext>
              </a:extLst>
            </p:cNvPr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416;p64">
              <a:extLst>
                <a:ext uri="{FF2B5EF4-FFF2-40B4-BE49-F238E27FC236}">
                  <a16:creationId xmlns:a16="http://schemas.microsoft.com/office/drawing/2014/main" id="{656C2301-B4E8-46A1-A266-C015A436A508}"/>
                </a:ext>
              </a:extLst>
            </p:cNvPr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417;p64">
              <a:extLst>
                <a:ext uri="{FF2B5EF4-FFF2-40B4-BE49-F238E27FC236}">
                  <a16:creationId xmlns:a16="http://schemas.microsoft.com/office/drawing/2014/main" id="{746292A3-94C4-4C41-8D80-BE0437A89979}"/>
                </a:ext>
              </a:extLst>
            </p:cNvPr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418;p64">
              <a:extLst>
                <a:ext uri="{FF2B5EF4-FFF2-40B4-BE49-F238E27FC236}">
                  <a16:creationId xmlns:a16="http://schemas.microsoft.com/office/drawing/2014/main" id="{4D6E0216-9ABD-4842-9088-045029B72FAA}"/>
                </a:ext>
              </a:extLst>
            </p:cNvPr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419;p64">
              <a:extLst>
                <a:ext uri="{FF2B5EF4-FFF2-40B4-BE49-F238E27FC236}">
                  <a16:creationId xmlns:a16="http://schemas.microsoft.com/office/drawing/2014/main" id="{201AD55C-F88A-47AF-9089-5A675568D1C8}"/>
                </a:ext>
              </a:extLst>
            </p:cNvPr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420;p64">
              <a:extLst>
                <a:ext uri="{FF2B5EF4-FFF2-40B4-BE49-F238E27FC236}">
                  <a16:creationId xmlns:a16="http://schemas.microsoft.com/office/drawing/2014/main" id="{CA7D582C-21DF-465F-83A1-423B9E894383}"/>
                </a:ext>
              </a:extLst>
            </p:cNvPr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421;p64">
              <a:extLst>
                <a:ext uri="{FF2B5EF4-FFF2-40B4-BE49-F238E27FC236}">
                  <a16:creationId xmlns:a16="http://schemas.microsoft.com/office/drawing/2014/main" id="{F6709AF4-7637-49A5-B8AF-6294D92220DC}"/>
                </a:ext>
              </a:extLst>
            </p:cNvPr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422;p64">
              <a:extLst>
                <a:ext uri="{FF2B5EF4-FFF2-40B4-BE49-F238E27FC236}">
                  <a16:creationId xmlns:a16="http://schemas.microsoft.com/office/drawing/2014/main" id="{AC4B086E-3AC3-4628-ADDA-58B3E35C9D79}"/>
                </a:ext>
              </a:extLst>
            </p:cNvPr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423;p64">
              <a:extLst>
                <a:ext uri="{FF2B5EF4-FFF2-40B4-BE49-F238E27FC236}">
                  <a16:creationId xmlns:a16="http://schemas.microsoft.com/office/drawing/2014/main" id="{A320BC82-3231-476E-84B6-7CA5F0EC55E0}"/>
                </a:ext>
              </a:extLst>
            </p:cNvPr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424;p64">
              <a:extLst>
                <a:ext uri="{FF2B5EF4-FFF2-40B4-BE49-F238E27FC236}">
                  <a16:creationId xmlns:a16="http://schemas.microsoft.com/office/drawing/2014/main" id="{B370D05A-181E-40A6-9655-649511B112C4}"/>
                </a:ext>
              </a:extLst>
            </p:cNvPr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425;p64">
              <a:extLst>
                <a:ext uri="{FF2B5EF4-FFF2-40B4-BE49-F238E27FC236}">
                  <a16:creationId xmlns:a16="http://schemas.microsoft.com/office/drawing/2014/main" id="{736987CC-F291-4156-86C2-E6DD77D997CE}"/>
                </a:ext>
              </a:extLst>
            </p:cNvPr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426;p64">
              <a:extLst>
                <a:ext uri="{FF2B5EF4-FFF2-40B4-BE49-F238E27FC236}">
                  <a16:creationId xmlns:a16="http://schemas.microsoft.com/office/drawing/2014/main" id="{F7AEB516-7157-40D3-A364-96FD7CF86361}"/>
                </a:ext>
              </a:extLst>
            </p:cNvPr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427;p64">
              <a:extLst>
                <a:ext uri="{FF2B5EF4-FFF2-40B4-BE49-F238E27FC236}">
                  <a16:creationId xmlns:a16="http://schemas.microsoft.com/office/drawing/2014/main" id="{47FDC55A-C86D-4B62-8EAD-8CB5FC11975B}"/>
                </a:ext>
              </a:extLst>
            </p:cNvPr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428;p64">
              <a:extLst>
                <a:ext uri="{FF2B5EF4-FFF2-40B4-BE49-F238E27FC236}">
                  <a16:creationId xmlns:a16="http://schemas.microsoft.com/office/drawing/2014/main" id="{F5B4C43B-2D8E-4F0F-A2AC-6A1BF4A43EF9}"/>
                </a:ext>
              </a:extLst>
            </p:cNvPr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429;p64">
              <a:extLst>
                <a:ext uri="{FF2B5EF4-FFF2-40B4-BE49-F238E27FC236}">
                  <a16:creationId xmlns:a16="http://schemas.microsoft.com/office/drawing/2014/main" id="{0CEBFC26-7266-48C3-972E-C9FABA09BB98}"/>
                </a:ext>
              </a:extLst>
            </p:cNvPr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430;p64">
              <a:extLst>
                <a:ext uri="{FF2B5EF4-FFF2-40B4-BE49-F238E27FC236}">
                  <a16:creationId xmlns:a16="http://schemas.microsoft.com/office/drawing/2014/main" id="{EB80B6D0-B678-40DE-8163-0B7473C41BF2}"/>
                </a:ext>
              </a:extLst>
            </p:cNvPr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431;p64">
              <a:extLst>
                <a:ext uri="{FF2B5EF4-FFF2-40B4-BE49-F238E27FC236}">
                  <a16:creationId xmlns:a16="http://schemas.microsoft.com/office/drawing/2014/main" id="{673F3E09-C456-4C7C-930F-8E4352057E47}"/>
                </a:ext>
              </a:extLst>
            </p:cNvPr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432;p64">
              <a:extLst>
                <a:ext uri="{FF2B5EF4-FFF2-40B4-BE49-F238E27FC236}">
                  <a16:creationId xmlns:a16="http://schemas.microsoft.com/office/drawing/2014/main" id="{09A9CAAB-BAB7-48DB-8FFD-F6A14370014B}"/>
                </a:ext>
              </a:extLst>
            </p:cNvPr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433;p64">
              <a:extLst>
                <a:ext uri="{FF2B5EF4-FFF2-40B4-BE49-F238E27FC236}">
                  <a16:creationId xmlns:a16="http://schemas.microsoft.com/office/drawing/2014/main" id="{149AF2B0-EB9B-4599-A35E-B9D9568B983C}"/>
                </a:ext>
              </a:extLst>
            </p:cNvPr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434;p64">
              <a:extLst>
                <a:ext uri="{FF2B5EF4-FFF2-40B4-BE49-F238E27FC236}">
                  <a16:creationId xmlns:a16="http://schemas.microsoft.com/office/drawing/2014/main" id="{DA851D66-8A37-45C6-B3C7-E11139F020AF}"/>
                </a:ext>
              </a:extLst>
            </p:cNvPr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435;p64">
              <a:extLst>
                <a:ext uri="{FF2B5EF4-FFF2-40B4-BE49-F238E27FC236}">
                  <a16:creationId xmlns:a16="http://schemas.microsoft.com/office/drawing/2014/main" id="{D370DD9F-E830-4625-9B8A-A595A100EC7D}"/>
                </a:ext>
              </a:extLst>
            </p:cNvPr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436;p64">
              <a:extLst>
                <a:ext uri="{FF2B5EF4-FFF2-40B4-BE49-F238E27FC236}">
                  <a16:creationId xmlns:a16="http://schemas.microsoft.com/office/drawing/2014/main" id="{D976644E-2590-4886-9A53-0D0470E4BA70}"/>
                </a:ext>
              </a:extLst>
            </p:cNvPr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437;p64">
              <a:extLst>
                <a:ext uri="{FF2B5EF4-FFF2-40B4-BE49-F238E27FC236}">
                  <a16:creationId xmlns:a16="http://schemas.microsoft.com/office/drawing/2014/main" id="{5B033C71-48D3-4E18-840E-B2565C7CC80D}"/>
                </a:ext>
              </a:extLst>
            </p:cNvPr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438;p64">
              <a:extLst>
                <a:ext uri="{FF2B5EF4-FFF2-40B4-BE49-F238E27FC236}">
                  <a16:creationId xmlns:a16="http://schemas.microsoft.com/office/drawing/2014/main" id="{8AE0719D-8318-43E8-A9C6-7C37C148B01D}"/>
                </a:ext>
              </a:extLst>
            </p:cNvPr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439;p64">
              <a:extLst>
                <a:ext uri="{FF2B5EF4-FFF2-40B4-BE49-F238E27FC236}">
                  <a16:creationId xmlns:a16="http://schemas.microsoft.com/office/drawing/2014/main" id="{0B4A07CB-9427-4D90-8778-31643FFC882D}"/>
                </a:ext>
              </a:extLst>
            </p:cNvPr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440;p64">
              <a:extLst>
                <a:ext uri="{FF2B5EF4-FFF2-40B4-BE49-F238E27FC236}">
                  <a16:creationId xmlns:a16="http://schemas.microsoft.com/office/drawing/2014/main" id="{1DFF41E6-0C6C-4306-AD61-121E4E5614E4}"/>
                </a:ext>
              </a:extLst>
            </p:cNvPr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441;p64">
              <a:extLst>
                <a:ext uri="{FF2B5EF4-FFF2-40B4-BE49-F238E27FC236}">
                  <a16:creationId xmlns:a16="http://schemas.microsoft.com/office/drawing/2014/main" id="{E5CDD138-C794-4434-AF04-1A6D1AC43E2C}"/>
                </a:ext>
              </a:extLst>
            </p:cNvPr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442;p64">
              <a:extLst>
                <a:ext uri="{FF2B5EF4-FFF2-40B4-BE49-F238E27FC236}">
                  <a16:creationId xmlns:a16="http://schemas.microsoft.com/office/drawing/2014/main" id="{8E717F35-C46E-4B30-9757-37C4751DB470}"/>
                </a:ext>
              </a:extLst>
            </p:cNvPr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443;p64">
              <a:extLst>
                <a:ext uri="{FF2B5EF4-FFF2-40B4-BE49-F238E27FC236}">
                  <a16:creationId xmlns:a16="http://schemas.microsoft.com/office/drawing/2014/main" id="{814C4A61-D2D8-47A9-BF88-9E3AE26AB710}"/>
                </a:ext>
              </a:extLst>
            </p:cNvPr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444;p64">
              <a:extLst>
                <a:ext uri="{FF2B5EF4-FFF2-40B4-BE49-F238E27FC236}">
                  <a16:creationId xmlns:a16="http://schemas.microsoft.com/office/drawing/2014/main" id="{DBF7691D-38DB-4378-9A5E-20EC6F93DD65}"/>
                </a:ext>
              </a:extLst>
            </p:cNvPr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445;p64">
              <a:extLst>
                <a:ext uri="{FF2B5EF4-FFF2-40B4-BE49-F238E27FC236}">
                  <a16:creationId xmlns:a16="http://schemas.microsoft.com/office/drawing/2014/main" id="{4AB2B5F9-9A9F-4EE2-A8ED-C17A37C2DE5D}"/>
                </a:ext>
              </a:extLst>
            </p:cNvPr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446;p64">
              <a:extLst>
                <a:ext uri="{FF2B5EF4-FFF2-40B4-BE49-F238E27FC236}">
                  <a16:creationId xmlns:a16="http://schemas.microsoft.com/office/drawing/2014/main" id="{A0D0C7F8-7E46-406B-832B-8B719C5EF66B}"/>
                </a:ext>
              </a:extLst>
            </p:cNvPr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447;p64">
              <a:extLst>
                <a:ext uri="{FF2B5EF4-FFF2-40B4-BE49-F238E27FC236}">
                  <a16:creationId xmlns:a16="http://schemas.microsoft.com/office/drawing/2014/main" id="{7D257890-F400-49B4-B86E-5654C45FC058}"/>
                </a:ext>
              </a:extLst>
            </p:cNvPr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448;p64">
              <a:extLst>
                <a:ext uri="{FF2B5EF4-FFF2-40B4-BE49-F238E27FC236}">
                  <a16:creationId xmlns:a16="http://schemas.microsoft.com/office/drawing/2014/main" id="{65E05EB9-FFFA-4D90-A86F-6E517CB0E81C}"/>
                </a:ext>
              </a:extLst>
            </p:cNvPr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449;p64">
              <a:extLst>
                <a:ext uri="{FF2B5EF4-FFF2-40B4-BE49-F238E27FC236}">
                  <a16:creationId xmlns:a16="http://schemas.microsoft.com/office/drawing/2014/main" id="{5A426D54-28F7-4675-9570-A01D576FFA1D}"/>
                </a:ext>
              </a:extLst>
            </p:cNvPr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450;p64">
              <a:extLst>
                <a:ext uri="{FF2B5EF4-FFF2-40B4-BE49-F238E27FC236}">
                  <a16:creationId xmlns:a16="http://schemas.microsoft.com/office/drawing/2014/main" id="{D2914211-8BF7-4DD9-9A72-DC20609E9F0F}"/>
                </a:ext>
              </a:extLst>
            </p:cNvPr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451;p64">
              <a:extLst>
                <a:ext uri="{FF2B5EF4-FFF2-40B4-BE49-F238E27FC236}">
                  <a16:creationId xmlns:a16="http://schemas.microsoft.com/office/drawing/2014/main" id="{1657F3A8-F219-4C6B-A43D-0B34C988EF13}"/>
                </a:ext>
              </a:extLst>
            </p:cNvPr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452;p64">
              <a:extLst>
                <a:ext uri="{FF2B5EF4-FFF2-40B4-BE49-F238E27FC236}">
                  <a16:creationId xmlns:a16="http://schemas.microsoft.com/office/drawing/2014/main" id="{24BDCAE6-DE78-4CE1-9685-905380102CC0}"/>
                </a:ext>
              </a:extLst>
            </p:cNvPr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453;p64">
              <a:extLst>
                <a:ext uri="{FF2B5EF4-FFF2-40B4-BE49-F238E27FC236}">
                  <a16:creationId xmlns:a16="http://schemas.microsoft.com/office/drawing/2014/main" id="{B05712F9-9AC2-4DAF-9696-E5D9D48D3A08}"/>
                </a:ext>
              </a:extLst>
            </p:cNvPr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454;p64">
              <a:extLst>
                <a:ext uri="{FF2B5EF4-FFF2-40B4-BE49-F238E27FC236}">
                  <a16:creationId xmlns:a16="http://schemas.microsoft.com/office/drawing/2014/main" id="{BDC6C5EC-A611-425E-BA7A-CFFF828D0A7E}"/>
                </a:ext>
              </a:extLst>
            </p:cNvPr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455;p64">
              <a:extLst>
                <a:ext uri="{FF2B5EF4-FFF2-40B4-BE49-F238E27FC236}">
                  <a16:creationId xmlns:a16="http://schemas.microsoft.com/office/drawing/2014/main" id="{D1EA698E-17E3-41C6-949D-2822D6C2823B}"/>
                </a:ext>
              </a:extLst>
            </p:cNvPr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456;p64">
              <a:extLst>
                <a:ext uri="{FF2B5EF4-FFF2-40B4-BE49-F238E27FC236}">
                  <a16:creationId xmlns:a16="http://schemas.microsoft.com/office/drawing/2014/main" id="{ED988BD5-BA68-4C9B-B184-9993AF63B78B}"/>
                </a:ext>
              </a:extLst>
            </p:cNvPr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457;p64">
              <a:extLst>
                <a:ext uri="{FF2B5EF4-FFF2-40B4-BE49-F238E27FC236}">
                  <a16:creationId xmlns:a16="http://schemas.microsoft.com/office/drawing/2014/main" id="{CA4DA279-235A-416E-B571-48ECA22671F7}"/>
                </a:ext>
              </a:extLst>
            </p:cNvPr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458;p64">
              <a:extLst>
                <a:ext uri="{FF2B5EF4-FFF2-40B4-BE49-F238E27FC236}">
                  <a16:creationId xmlns:a16="http://schemas.microsoft.com/office/drawing/2014/main" id="{01A1AD5A-E8A3-41ED-BD04-D4B1A03007E8}"/>
                </a:ext>
              </a:extLst>
            </p:cNvPr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459;p64">
              <a:extLst>
                <a:ext uri="{FF2B5EF4-FFF2-40B4-BE49-F238E27FC236}">
                  <a16:creationId xmlns:a16="http://schemas.microsoft.com/office/drawing/2014/main" id="{751C90F6-5763-40F3-B467-DA9FB7E9B3DE}"/>
                </a:ext>
              </a:extLst>
            </p:cNvPr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460;p64">
              <a:extLst>
                <a:ext uri="{FF2B5EF4-FFF2-40B4-BE49-F238E27FC236}">
                  <a16:creationId xmlns:a16="http://schemas.microsoft.com/office/drawing/2014/main" id="{7E71C615-CB23-4F1A-8BFA-0F1800154C1B}"/>
                </a:ext>
              </a:extLst>
            </p:cNvPr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461;p64">
              <a:extLst>
                <a:ext uri="{FF2B5EF4-FFF2-40B4-BE49-F238E27FC236}">
                  <a16:creationId xmlns:a16="http://schemas.microsoft.com/office/drawing/2014/main" id="{4CDC79A4-4F7F-41B0-956E-EE815E403DB7}"/>
                </a:ext>
              </a:extLst>
            </p:cNvPr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462;p64">
              <a:extLst>
                <a:ext uri="{FF2B5EF4-FFF2-40B4-BE49-F238E27FC236}">
                  <a16:creationId xmlns:a16="http://schemas.microsoft.com/office/drawing/2014/main" id="{E6C777CB-01A6-4CC5-8DEB-166B6749072D}"/>
                </a:ext>
              </a:extLst>
            </p:cNvPr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4463;p64">
              <a:extLst>
                <a:ext uri="{FF2B5EF4-FFF2-40B4-BE49-F238E27FC236}">
                  <a16:creationId xmlns:a16="http://schemas.microsoft.com/office/drawing/2014/main" id="{152E55A3-0607-45D3-8BF5-D9ABF0757F91}"/>
                </a:ext>
              </a:extLst>
            </p:cNvPr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4464;p64">
              <a:extLst>
                <a:ext uri="{FF2B5EF4-FFF2-40B4-BE49-F238E27FC236}">
                  <a16:creationId xmlns:a16="http://schemas.microsoft.com/office/drawing/2014/main" id="{F162A348-DFA0-4B86-B3A0-4FC3F634740C}"/>
                </a:ext>
              </a:extLst>
            </p:cNvPr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4465;p64">
              <a:extLst>
                <a:ext uri="{FF2B5EF4-FFF2-40B4-BE49-F238E27FC236}">
                  <a16:creationId xmlns:a16="http://schemas.microsoft.com/office/drawing/2014/main" id="{F92A0CE7-DA71-41C5-8BFE-EDFAFFA4FF08}"/>
                </a:ext>
              </a:extLst>
            </p:cNvPr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4466;p64">
              <a:extLst>
                <a:ext uri="{FF2B5EF4-FFF2-40B4-BE49-F238E27FC236}">
                  <a16:creationId xmlns:a16="http://schemas.microsoft.com/office/drawing/2014/main" id="{C482A240-DC27-4658-BA57-DD89A6D8DB10}"/>
                </a:ext>
              </a:extLst>
            </p:cNvPr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467;p64">
              <a:extLst>
                <a:ext uri="{FF2B5EF4-FFF2-40B4-BE49-F238E27FC236}">
                  <a16:creationId xmlns:a16="http://schemas.microsoft.com/office/drawing/2014/main" id="{E276988A-BBEE-4250-9018-2D5A253068C8}"/>
                </a:ext>
              </a:extLst>
            </p:cNvPr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468;p64">
              <a:extLst>
                <a:ext uri="{FF2B5EF4-FFF2-40B4-BE49-F238E27FC236}">
                  <a16:creationId xmlns:a16="http://schemas.microsoft.com/office/drawing/2014/main" id="{D4571755-85A2-45C8-8A15-B7737ECB3BFC}"/>
                </a:ext>
              </a:extLst>
            </p:cNvPr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469;p64">
              <a:extLst>
                <a:ext uri="{FF2B5EF4-FFF2-40B4-BE49-F238E27FC236}">
                  <a16:creationId xmlns:a16="http://schemas.microsoft.com/office/drawing/2014/main" id="{F1D4A0F4-971D-4331-9598-BB714B5149CF}"/>
                </a:ext>
              </a:extLst>
            </p:cNvPr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470;p64">
              <a:extLst>
                <a:ext uri="{FF2B5EF4-FFF2-40B4-BE49-F238E27FC236}">
                  <a16:creationId xmlns:a16="http://schemas.microsoft.com/office/drawing/2014/main" id="{F2CB57E9-5A7C-47D4-9C3C-0648B4B6192C}"/>
                </a:ext>
              </a:extLst>
            </p:cNvPr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471;p64">
              <a:extLst>
                <a:ext uri="{FF2B5EF4-FFF2-40B4-BE49-F238E27FC236}">
                  <a16:creationId xmlns:a16="http://schemas.microsoft.com/office/drawing/2014/main" id="{6E23CFE5-C632-4C4F-B76B-CAD2001FAD45}"/>
                </a:ext>
              </a:extLst>
            </p:cNvPr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472;p64">
              <a:extLst>
                <a:ext uri="{FF2B5EF4-FFF2-40B4-BE49-F238E27FC236}">
                  <a16:creationId xmlns:a16="http://schemas.microsoft.com/office/drawing/2014/main" id="{185F4671-EE40-49F8-AFF1-4BEDED9A8409}"/>
                </a:ext>
              </a:extLst>
            </p:cNvPr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473;p64">
              <a:extLst>
                <a:ext uri="{FF2B5EF4-FFF2-40B4-BE49-F238E27FC236}">
                  <a16:creationId xmlns:a16="http://schemas.microsoft.com/office/drawing/2014/main" id="{7D1E7984-A199-4507-9C54-B3E57A082FD4}"/>
                </a:ext>
              </a:extLst>
            </p:cNvPr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474;p64">
              <a:extLst>
                <a:ext uri="{FF2B5EF4-FFF2-40B4-BE49-F238E27FC236}">
                  <a16:creationId xmlns:a16="http://schemas.microsoft.com/office/drawing/2014/main" id="{E5F0BF7B-C3ED-42CC-BB7F-7F3A9DB5C7EE}"/>
                </a:ext>
              </a:extLst>
            </p:cNvPr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475;p64">
              <a:extLst>
                <a:ext uri="{FF2B5EF4-FFF2-40B4-BE49-F238E27FC236}">
                  <a16:creationId xmlns:a16="http://schemas.microsoft.com/office/drawing/2014/main" id="{B2AEE6DE-DF87-4985-9ECD-630166929865}"/>
                </a:ext>
              </a:extLst>
            </p:cNvPr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476;p64">
              <a:extLst>
                <a:ext uri="{FF2B5EF4-FFF2-40B4-BE49-F238E27FC236}">
                  <a16:creationId xmlns:a16="http://schemas.microsoft.com/office/drawing/2014/main" id="{6FCB95B3-95B1-4061-85AC-129926938FE9}"/>
                </a:ext>
              </a:extLst>
            </p:cNvPr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477;p64">
              <a:extLst>
                <a:ext uri="{FF2B5EF4-FFF2-40B4-BE49-F238E27FC236}">
                  <a16:creationId xmlns:a16="http://schemas.microsoft.com/office/drawing/2014/main" id="{4315AC3A-E8D1-43B2-93A1-46A78B882BDF}"/>
                </a:ext>
              </a:extLst>
            </p:cNvPr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478;p64">
              <a:extLst>
                <a:ext uri="{FF2B5EF4-FFF2-40B4-BE49-F238E27FC236}">
                  <a16:creationId xmlns:a16="http://schemas.microsoft.com/office/drawing/2014/main" id="{CC4E845E-EC86-4144-BF4A-4F07D4CF9517}"/>
                </a:ext>
              </a:extLst>
            </p:cNvPr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479;p64">
              <a:extLst>
                <a:ext uri="{FF2B5EF4-FFF2-40B4-BE49-F238E27FC236}">
                  <a16:creationId xmlns:a16="http://schemas.microsoft.com/office/drawing/2014/main" id="{BC533437-9D54-4BBD-AD56-7EB8E48F772B}"/>
                </a:ext>
              </a:extLst>
            </p:cNvPr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480;p64">
              <a:extLst>
                <a:ext uri="{FF2B5EF4-FFF2-40B4-BE49-F238E27FC236}">
                  <a16:creationId xmlns:a16="http://schemas.microsoft.com/office/drawing/2014/main" id="{6379DCB4-A380-4A3C-AB03-80AF7AC1E333}"/>
                </a:ext>
              </a:extLst>
            </p:cNvPr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481;p64">
              <a:extLst>
                <a:ext uri="{FF2B5EF4-FFF2-40B4-BE49-F238E27FC236}">
                  <a16:creationId xmlns:a16="http://schemas.microsoft.com/office/drawing/2014/main" id="{6035D268-27D9-429D-A26E-407C9839B4E0}"/>
                </a:ext>
              </a:extLst>
            </p:cNvPr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482;p64">
              <a:extLst>
                <a:ext uri="{FF2B5EF4-FFF2-40B4-BE49-F238E27FC236}">
                  <a16:creationId xmlns:a16="http://schemas.microsoft.com/office/drawing/2014/main" id="{48D62BD3-68BB-4405-989B-7182EEE62162}"/>
                </a:ext>
              </a:extLst>
            </p:cNvPr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483;p64">
              <a:extLst>
                <a:ext uri="{FF2B5EF4-FFF2-40B4-BE49-F238E27FC236}">
                  <a16:creationId xmlns:a16="http://schemas.microsoft.com/office/drawing/2014/main" id="{422CEED5-8AA5-4E3B-849D-53B489ABA062}"/>
                </a:ext>
              </a:extLst>
            </p:cNvPr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484;p64">
              <a:extLst>
                <a:ext uri="{FF2B5EF4-FFF2-40B4-BE49-F238E27FC236}">
                  <a16:creationId xmlns:a16="http://schemas.microsoft.com/office/drawing/2014/main" id="{29709CFD-8815-4E50-89A2-6F643AD05708}"/>
                </a:ext>
              </a:extLst>
            </p:cNvPr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485;p64">
              <a:extLst>
                <a:ext uri="{FF2B5EF4-FFF2-40B4-BE49-F238E27FC236}">
                  <a16:creationId xmlns:a16="http://schemas.microsoft.com/office/drawing/2014/main" id="{86B853B3-92C3-486F-922D-68C7B5E3A8DB}"/>
                </a:ext>
              </a:extLst>
            </p:cNvPr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486;p64">
              <a:extLst>
                <a:ext uri="{FF2B5EF4-FFF2-40B4-BE49-F238E27FC236}">
                  <a16:creationId xmlns:a16="http://schemas.microsoft.com/office/drawing/2014/main" id="{147794D5-09EF-4DCA-92A7-87D205B93C19}"/>
                </a:ext>
              </a:extLst>
            </p:cNvPr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487;p64">
              <a:extLst>
                <a:ext uri="{FF2B5EF4-FFF2-40B4-BE49-F238E27FC236}">
                  <a16:creationId xmlns:a16="http://schemas.microsoft.com/office/drawing/2014/main" id="{7DF002F0-7352-4A58-BEF8-AE0A2F62CE14}"/>
                </a:ext>
              </a:extLst>
            </p:cNvPr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488;p64">
              <a:extLst>
                <a:ext uri="{FF2B5EF4-FFF2-40B4-BE49-F238E27FC236}">
                  <a16:creationId xmlns:a16="http://schemas.microsoft.com/office/drawing/2014/main" id="{833790E8-BE1A-4DA4-97B3-FBF77D629835}"/>
                </a:ext>
              </a:extLst>
            </p:cNvPr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489;p64">
              <a:extLst>
                <a:ext uri="{FF2B5EF4-FFF2-40B4-BE49-F238E27FC236}">
                  <a16:creationId xmlns:a16="http://schemas.microsoft.com/office/drawing/2014/main" id="{3B67D39C-D931-4344-B194-110116E29ADB}"/>
                </a:ext>
              </a:extLst>
            </p:cNvPr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490;p64">
              <a:extLst>
                <a:ext uri="{FF2B5EF4-FFF2-40B4-BE49-F238E27FC236}">
                  <a16:creationId xmlns:a16="http://schemas.microsoft.com/office/drawing/2014/main" id="{7535CC3E-5237-451D-9582-B957374861A4}"/>
                </a:ext>
              </a:extLst>
            </p:cNvPr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491;p64">
              <a:extLst>
                <a:ext uri="{FF2B5EF4-FFF2-40B4-BE49-F238E27FC236}">
                  <a16:creationId xmlns:a16="http://schemas.microsoft.com/office/drawing/2014/main" id="{8600E706-2991-4B08-B6C2-CC5C41FBAAE1}"/>
                </a:ext>
              </a:extLst>
            </p:cNvPr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492;p64">
              <a:extLst>
                <a:ext uri="{FF2B5EF4-FFF2-40B4-BE49-F238E27FC236}">
                  <a16:creationId xmlns:a16="http://schemas.microsoft.com/office/drawing/2014/main" id="{4C2DCB8D-E701-4C74-800E-15FC22A0136B}"/>
                </a:ext>
              </a:extLst>
            </p:cNvPr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493;p64">
              <a:extLst>
                <a:ext uri="{FF2B5EF4-FFF2-40B4-BE49-F238E27FC236}">
                  <a16:creationId xmlns:a16="http://schemas.microsoft.com/office/drawing/2014/main" id="{CE9695C8-FF6D-4909-A071-DC7357637D75}"/>
                </a:ext>
              </a:extLst>
            </p:cNvPr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494;p64">
              <a:extLst>
                <a:ext uri="{FF2B5EF4-FFF2-40B4-BE49-F238E27FC236}">
                  <a16:creationId xmlns:a16="http://schemas.microsoft.com/office/drawing/2014/main" id="{7F754907-ABCE-4025-9AED-9CCC865946BA}"/>
                </a:ext>
              </a:extLst>
            </p:cNvPr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495;p64">
              <a:extLst>
                <a:ext uri="{FF2B5EF4-FFF2-40B4-BE49-F238E27FC236}">
                  <a16:creationId xmlns:a16="http://schemas.microsoft.com/office/drawing/2014/main" id="{A0F9B361-D171-453A-ADB6-6910B0AC0957}"/>
                </a:ext>
              </a:extLst>
            </p:cNvPr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496;p64">
              <a:extLst>
                <a:ext uri="{FF2B5EF4-FFF2-40B4-BE49-F238E27FC236}">
                  <a16:creationId xmlns:a16="http://schemas.microsoft.com/office/drawing/2014/main" id="{EA5557B4-3554-4E48-A38D-3593FCBE264B}"/>
                </a:ext>
              </a:extLst>
            </p:cNvPr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497;p64">
              <a:extLst>
                <a:ext uri="{FF2B5EF4-FFF2-40B4-BE49-F238E27FC236}">
                  <a16:creationId xmlns:a16="http://schemas.microsoft.com/office/drawing/2014/main" id="{A9062F93-E9DE-42AC-97DD-7EE60C37AF79}"/>
                </a:ext>
              </a:extLst>
            </p:cNvPr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498;p64">
              <a:extLst>
                <a:ext uri="{FF2B5EF4-FFF2-40B4-BE49-F238E27FC236}">
                  <a16:creationId xmlns:a16="http://schemas.microsoft.com/office/drawing/2014/main" id="{61B228A1-76B5-4A68-990E-CEC7E0EAA3A1}"/>
                </a:ext>
              </a:extLst>
            </p:cNvPr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499;p64">
              <a:extLst>
                <a:ext uri="{FF2B5EF4-FFF2-40B4-BE49-F238E27FC236}">
                  <a16:creationId xmlns:a16="http://schemas.microsoft.com/office/drawing/2014/main" id="{E4EFD603-88B9-4735-9674-46E018EE9572}"/>
                </a:ext>
              </a:extLst>
            </p:cNvPr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500;p64">
              <a:extLst>
                <a:ext uri="{FF2B5EF4-FFF2-40B4-BE49-F238E27FC236}">
                  <a16:creationId xmlns:a16="http://schemas.microsoft.com/office/drawing/2014/main" id="{CDDE6AD5-4CAC-4F37-8545-40DD651AA174}"/>
                </a:ext>
              </a:extLst>
            </p:cNvPr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501;p64">
              <a:extLst>
                <a:ext uri="{FF2B5EF4-FFF2-40B4-BE49-F238E27FC236}">
                  <a16:creationId xmlns:a16="http://schemas.microsoft.com/office/drawing/2014/main" id="{A0BE8258-FDF1-4CE0-9C06-14AC61995ABC}"/>
                </a:ext>
              </a:extLst>
            </p:cNvPr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502;p64">
              <a:extLst>
                <a:ext uri="{FF2B5EF4-FFF2-40B4-BE49-F238E27FC236}">
                  <a16:creationId xmlns:a16="http://schemas.microsoft.com/office/drawing/2014/main" id="{4738646B-8441-4595-961D-41409A3ACD55}"/>
                </a:ext>
              </a:extLst>
            </p:cNvPr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503;p64">
              <a:extLst>
                <a:ext uri="{FF2B5EF4-FFF2-40B4-BE49-F238E27FC236}">
                  <a16:creationId xmlns:a16="http://schemas.microsoft.com/office/drawing/2014/main" id="{CCF4DA51-406B-405B-805E-31B42EF6F07B}"/>
                </a:ext>
              </a:extLst>
            </p:cNvPr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504;p64">
              <a:extLst>
                <a:ext uri="{FF2B5EF4-FFF2-40B4-BE49-F238E27FC236}">
                  <a16:creationId xmlns:a16="http://schemas.microsoft.com/office/drawing/2014/main" id="{306D1A58-FEFF-479E-801A-DD2480FAC9E0}"/>
                </a:ext>
              </a:extLst>
            </p:cNvPr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505;p64">
              <a:extLst>
                <a:ext uri="{FF2B5EF4-FFF2-40B4-BE49-F238E27FC236}">
                  <a16:creationId xmlns:a16="http://schemas.microsoft.com/office/drawing/2014/main" id="{E632B4E1-4504-459E-9DB9-E4F99BA1906F}"/>
                </a:ext>
              </a:extLst>
            </p:cNvPr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75362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950200" y="1535242"/>
            <a:ext cx="2697876" cy="2749282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31" name="Google Shape;2331;p44"/>
          <p:cNvPicPr preferRelativeResize="0"/>
          <p:nvPr/>
        </p:nvPicPr>
        <p:blipFill>
          <a:blip r:embed="rId3"/>
          <a:srcRect t="14328" b="14328"/>
          <a:stretch/>
        </p:blipFill>
        <p:spPr>
          <a:xfrm>
            <a:off x="1224018" y="1805471"/>
            <a:ext cx="2150240" cy="2208823"/>
          </a:xfrm>
          <a:prstGeom prst="ellipse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B86AAB5D-8511-4462-B9F8-0FBCE241A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7104" y="504826"/>
            <a:ext cx="5466896" cy="4514849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ABRISHAMI, S. et al. Integration of BIM and generative design to exploit AEC conceptual design innovation. </a:t>
            </a:r>
            <a:r>
              <a:rPr lang="en-US" sz="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Information Technology in Construction (</a:t>
            </a:r>
            <a:r>
              <a:rPr lang="en-US" sz="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ITcon</a:t>
            </a:r>
            <a:r>
              <a:rPr lang="en-US" sz="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Preston, v. 19, n. 2014, p. 350-359, </a:t>
            </a:r>
            <a:r>
              <a:rPr lang="en-US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setembro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2014. </a:t>
            </a:r>
            <a:r>
              <a:rPr lang="pt-BR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ISSN 1874-4753.</a:t>
            </a:r>
            <a:endParaRPr lang="pt-B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ASSOCIAÇÃO BRASILEIRA DE NORMAS TÉCNICAS. </a:t>
            </a:r>
            <a:r>
              <a:rPr lang="pt-BR" sz="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NBR 6118: Projeto de estruturas de concreto — Procedimento</a:t>
            </a:r>
            <a:r>
              <a:rPr lang="pt-BR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Rio de Janeiro. 2014.</a:t>
            </a:r>
            <a:endParaRPr lang="pt-B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ASSOCIAÇÃO BRASILEIRA DE NORMAS TÉCNICAS. </a:t>
            </a:r>
            <a:r>
              <a:rPr lang="pt-BR" sz="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NBR 7480: Aço destinado a armaduras para estruturas de concreto armado — Especificações</a:t>
            </a:r>
            <a:r>
              <a:rPr lang="pt-BR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Rio de Janeiro. 2007.</a:t>
            </a:r>
            <a:endParaRPr lang="pt-B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BUCHANAN, B. G. A (</a:t>
            </a:r>
            <a:r>
              <a:rPr lang="pt-BR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Very</a:t>
            </a:r>
            <a:r>
              <a:rPr lang="pt-BR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pt-BR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Brief</a:t>
            </a:r>
            <a:r>
              <a:rPr lang="pt-BR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History</a:t>
            </a:r>
            <a:r>
              <a:rPr lang="pt-BR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BR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Artificial </a:t>
            </a:r>
            <a:r>
              <a:rPr lang="pt-BR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Intelligence</a:t>
            </a:r>
            <a:r>
              <a:rPr lang="pt-BR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sz="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Magazine</a:t>
            </a:r>
            <a:r>
              <a:rPr lang="pt-BR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v. 26, n. 4, p. 53-60, 2006.</a:t>
            </a:r>
            <a:endParaRPr lang="pt-B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CARVALHO, R. C.; FILHO, J. R. F.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Cálculo e Detalhamento de Estruturas de Concreto Armado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Segundo a NBR 6118:2014. 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4ª Ed. São Carlos: </a:t>
            </a:r>
            <a:r>
              <a:rPr lang="en-US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EdUFSCar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2016.</a:t>
            </a:r>
            <a:endParaRPr lang="pt-B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DEB, K. </a:t>
            </a:r>
            <a:r>
              <a:rPr lang="en-US" sz="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Multi-Objective Optimization Using Evolutionary Algorithms: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Introduction. New York: John Wiley &amp; Sons, 2001.</a:t>
            </a:r>
            <a:endParaRPr lang="pt-B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DEB, K. et al. A Fast and Elitist </a:t>
            </a:r>
            <a:r>
              <a:rPr lang="en-US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Multiobjective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Genetic Algorithm: NSGA-II. </a:t>
            </a:r>
            <a:r>
              <a:rPr lang="en-US" sz="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IEEE TRANSACTIONS ON EVOLUTIONARY COMPUTATION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v. 6, n. 2, p. 182-197, Abril 2002.</a:t>
            </a:r>
            <a:endParaRPr lang="pt-B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DYNAMO. </a:t>
            </a:r>
            <a:r>
              <a:rPr lang="pt-BR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Dynamo Primer – Disponível em: &lt;https://primer.dynamobim.org/index.html&gt;. </a:t>
            </a:r>
            <a:r>
              <a:rPr lang="en-US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Acesso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01 mar. 2021.</a:t>
            </a:r>
            <a:endParaRPr lang="pt-B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FERREIRA, B.; LEITÃO, A. Generative Design for Building Information Modeling. </a:t>
            </a:r>
            <a:r>
              <a:rPr lang="en-US" sz="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 Time - Proceedings of the 33rd International Conference on Education and Research in Computer Aided Architectural Design in Europe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Vienna, Austria, v. 1, p. 635-644, 2015.</a:t>
            </a:r>
            <a:endParaRPr lang="pt-B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KRISH, S. A </a:t>
            </a:r>
            <a:r>
              <a:rPr lang="en-US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Pratical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Generative Design Method. </a:t>
            </a:r>
            <a:r>
              <a:rPr lang="pt-BR" sz="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Comput. </a:t>
            </a:r>
            <a:r>
              <a:rPr lang="pt-BR" sz="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Aided</a:t>
            </a:r>
            <a:r>
              <a:rPr lang="pt-BR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v. 43, p. 88-100, Janeiro 2011.</a:t>
            </a:r>
            <a:endParaRPr lang="pt-B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LACERDA, E. G. M.; CARVALHO, A. C. P. L. F. Introdução aos Algoritmos Genéticos. In.: GALVÃO, C. O. (org.); VALENÇA, M. J. S. (org.): </a:t>
            </a:r>
            <a:r>
              <a:rPr lang="pt-BR" sz="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Inteligentes: aplicações a recursos hídricos e sistemas ambientais</a:t>
            </a:r>
            <a:r>
              <a:rPr lang="pt-BR" sz="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pt-BR" sz="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Porto Alegre, p. 99-150.</a:t>
            </a:r>
            <a:endParaRPr lang="pt-B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LINCZUK, V. C. C.; BASTOS, L. E. G. Otimização multiobjetivo orientada ao desempenho térmico para o projeto de edificações de baixo consumo de energia na Região Sul do Brasil. </a:t>
            </a:r>
            <a:r>
              <a:rPr lang="pt-BR" sz="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Ambiente Construído</a:t>
            </a:r>
            <a:r>
              <a:rPr lang="pt-BR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Porto Alegre, v. 20, n. 4, p. 509-529, dezembro 2020. ISSN 1415-8876.</a:t>
            </a:r>
            <a:endParaRPr lang="pt-B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8A6AA77-9F58-435B-8ABB-8F24D3D34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018" y="996969"/>
            <a:ext cx="2697876" cy="548700"/>
          </a:xfrm>
        </p:spPr>
        <p:txBody>
          <a:bodyPr/>
          <a:lstStyle/>
          <a:p>
            <a:pPr algn="l"/>
            <a:r>
              <a:rPr lang="pt-BR" sz="3600" dirty="0">
                <a:latin typeface="Fjalla One"/>
                <a:sym typeface="Fjalla One"/>
              </a:rPr>
              <a:t>Obrigado !</a:t>
            </a:r>
            <a:endParaRPr lang="pt-BR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D229844-D6B8-45DE-B9BE-D519CF0DA5E9}"/>
              </a:ext>
            </a:extLst>
          </p:cNvPr>
          <p:cNvSpPr txBox="1">
            <a:spLocks/>
          </p:cNvSpPr>
          <p:nvPr/>
        </p:nvSpPr>
        <p:spPr>
          <a:xfrm>
            <a:off x="3795768" y="123825"/>
            <a:ext cx="2697876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pt-BR" sz="2800" dirty="0">
                <a:solidFill>
                  <a:schemeClr val="tx1"/>
                </a:solidFill>
                <a:latin typeface="Fjalla One"/>
                <a:sym typeface="Fjalla One"/>
              </a:rPr>
              <a:t>Referências</a:t>
            </a:r>
            <a:endParaRPr lang="pt-BR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950200" y="1535242"/>
            <a:ext cx="2697876" cy="2749282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31" name="Google Shape;2331;p44"/>
          <p:cNvPicPr preferRelativeResize="0"/>
          <p:nvPr/>
        </p:nvPicPr>
        <p:blipFill>
          <a:blip r:embed="rId3"/>
          <a:srcRect t="14328" b="14328"/>
          <a:stretch/>
        </p:blipFill>
        <p:spPr>
          <a:xfrm>
            <a:off x="1224018" y="1805471"/>
            <a:ext cx="2150240" cy="2208823"/>
          </a:xfrm>
          <a:prstGeom prst="ellipse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B86AAB5D-8511-4462-B9F8-0FBCE241A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7104" y="504826"/>
            <a:ext cx="5466896" cy="4514849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pt-BR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LINDEN, R. </a:t>
            </a:r>
            <a:r>
              <a:rPr lang="pt-BR" sz="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Algoritmos Genéticos - Uma importante ferramenta da Inteligência Computacional</a:t>
            </a:r>
            <a:r>
              <a:rPr lang="pt-BR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2ª. ed. Rio de Janeiro: </a:t>
            </a:r>
            <a:r>
              <a:rPr lang="en-US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Brasport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2008.</a:t>
            </a:r>
            <a:endParaRPr lang="pt-B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MUKKAVAARA, J.; SANDBERG, M. Architectural Design Exploration Using Generative Design: Framework Development and Case Study of a Residential Block. </a:t>
            </a:r>
            <a:r>
              <a:rPr lang="en-US" sz="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Buildings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Luleå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v. 10, n. 11, p. 1-17, </a:t>
            </a:r>
            <a:r>
              <a:rPr lang="en-US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novembro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2020. ISSN 20755309.</a:t>
            </a:r>
            <a:endParaRPr lang="pt-B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NAGY, D.; VILLAGGI, L.; ZHAO ,D.; BENJAMIN, D. Beyond Heuristics: A novel design model for generative space planning  in architecture. </a:t>
            </a:r>
            <a:r>
              <a:rPr lang="en-US" sz="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SimAUD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New York, </a:t>
            </a:r>
            <a:r>
              <a:rPr lang="en-US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junho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2018</a:t>
            </a:r>
            <a:endParaRPr lang="pt-B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NAGY, D.; VILLAGGI, L.; BENJAMIN, D. Generative Urban Design: Integrating Financial and Energy Goals for Automated Neighborhood Layout. </a:t>
            </a:r>
            <a:r>
              <a:rPr lang="pt-BR" sz="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ACADIA</a:t>
            </a:r>
            <a:r>
              <a:rPr lang="pt-BR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p. 436-445, 2017. </a:t>
            </a:r>
            <a:endParaRPr lang="pt-B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NAGY, D. Generative Design. </a:t>
            </a:r>
            <a:r>
              <a:rPr lang="pt-BR" sz="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</a:t>
            </a:r>
            <a:r>
              <a:rPr lang="pt-BR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2017. </a:t>
            </a:r>
            <a:r>
              <a:rPr lang="pt-BR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Disponivel</a:t>
            </a:r>
            <a:r>
              <a:rPr lang="pt-BR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em: &lt;https://medium.com/</a:t>
            </a:r>
            <a:r>
              <a:rPr lang="pt-BR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generative-design</a:t>
            </a:r>
            <a:r>
              <a:rPr lang="pt-BR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&gt;. Acesso em: 01 mar. 2021.</a:t>
            </a:r>
            <a:endParaRPr lang="pt-B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ORSE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Orçamentos de Obras de Sergipe / Insumos – Disponível em: &lt;http://orse.cehop.se.gov.br/ &gt;. </a:t>
            </a:r>
            <a:r>
              <a:rPr lang="en-US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Acesso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01 mar. 2021.</a:t>
            </a:r>
            <a:endParaRPr lang="pt-B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OSTROWSKA-WAWRYNIUK, K. BIM-Aided Prefabrication for Minimum Waste DIY Timber Houses. </a:t>
            </a:r>
            <a:r>
              <a:rPr lang="en-US" sz="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Proceedings of 37 </a:t>
            </a:r>
            <a:r>
              <a:rPr lang="en-US" sz="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eCAADe</a:t>
            </a:r>
            <a:r>
              <a:rPr lang="en-US" sz="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XXIII </a:t>
            </a:r>
            <a:r>
              <a:rPr lang="en-US" sz="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SIGraDi</a:t>
            </a:r>
            <a:r>
              <a:rPr lang="en-US" sz="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Joint Conference, “Architecture in the Age of the 4Th Industrial Revolution”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Porto, v. 1, p. 251-258, </a:t>
            </a:r>
            <a:r>
              <a:rPr lang="en-US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setembro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2019.</a:t>
            </a:r>
            <a:endParaRPr lang="pt-B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SANTIAGO, P. Evolutionary Optimization of Building Facade Form for Energy and Comfort in Urban Environment through BIM and Algorithmic Modeling A case study in Porto, Portugal, v. 2, p. 153-160, 2020.</a:t>
            </a:r>
            <a:endParaRPr lang="pt-B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SILVA, L.; SILVA, N.; LACROIX, I. Integrating Parametric Modeling With BIM Through Generative Programming for the Production of </a:t>
            </a:r>
            <a:r>
              <a:rPr lang="en-US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Nurbs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Surfaces and Structures, Brasilia, v. 1, p. 635-644, 2019.</a:t>
            </a:r>
            <a:endParaRPr lang="pt-B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SMITH, L. Generative Design Primer. </a:t>
            </a:r>
            <a:r>
              <a:rPr lang="pt-BR" sz="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Generative Design</a:t>
            </a:r>
            <a:r>
              <a:rPr lang="pt-BR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2020. </a:t>
            </a:r>
            <a:r>
              <a:rPr lang="pt-BR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Disponivel</a:t>
            </a:r>
            <a:r>
              <a:rPr lang="pt-BR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em: &lt;https://www.generativedesign.org/&gt;. </a:t>
            </a:r>
            <a:r>
              <a:rPr lang="en-US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Acesso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01 mar. 2021.</a:t>
            </a:r>
            <a:endParaRPr lang="pt-B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SUERMANN, P. C.; ISSA, R. R. A. Evaluating industry perceptions of building information modeling (BIM) impact on construction. </a:t>
            </a:r>
            <a:r>
              <a:rPr lang="en-US" sz="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Information Technology in Construction (</a:t>
            </a:r>
            <a:r>
              <a:rPr lang="en-US" sz="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ITcon</a:t>
            </a:r>
            <a:r>
              <a:rPr lang="en-US" sz="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v. 14, p. 574-594, Agosto 2009. ISSN 1874-4753.</a:t>
            </a:r>
            <a:endParaRPr lang="pt-B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VELDHUIZEN, D. A. V.; LAMONT, G. B. Evolutionary Computation and Convergence to a Pareto Front. In:</a:t>
            </a:r>
            <a:r>
              <a:rPr lang="en-US" sz="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Late Breaking Papers at the Genetic Programming Conference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p. 221 – 228, Stanford University, California, 1998.</a:t>
            </a:r>
            <a:endParaRPr lang="pt-BR" sz="9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8A6AA77-9F58-435B-8ABB-8F24D3D34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018" y="996969"/>
            <a:ext cx="2697876" cy="548700"/>
          </a:xfrm>
        </p:spPr>
        <p:txBody>
          <a:bodyPr/>
          <a:lstStyle/>
          <a:p>
            <a:pPr algn="l"/>
            <a:r>
              <a:rPr lang="pt-BR" sz="3600" dirty="0">
                <a:latin typeface="Fjalla One"/>
                <a:sym typeface="Fjalla One"/>
              </a:rPr>
              <a:t>Obrigado !</a:t>
            </a:r>
            <a:endParaRPr lang="pt-BR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D229844-D6B8-45DE-B9BE-D519CF0DA5E9}"/>
              </a:ext>
            </a:extLst>
          </p:cNvPr>
          <p:cNvSpPr txBox="1">
            <a:spLocks/>
          </p:cNvSpPr>
          <p:nvPr/>
        </p:nvSpPr>
        <p:spPr>
          <a:xfrm>
            <a:off x="3795768" y="123825"/>
            <a:ext cx="2697876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pt-BR" sz="2800" dirty="0">
                <a:solidFill>
                  <a:schemeClr val="tx1"/>
                </a:solidFill>
                <a:latin typeface="Fjalla One"/>
                <a:sym typeface="Fjalla One"/>
              </a:rPr>
              <a:t>Referências</a:t>
            </a:r>
            <a:endParaRPr lang="pt-B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16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1206934" y="1009962"/>
            <a:ext cx="2517979" cy="1745646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4805920" y="903217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4817394" y="213811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840069" y="3389394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181403" y="153875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Objetivos </a:t>
            </a:r>
            <a:endParaRPr sz="3600"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5577781" y="866393"/>
            <a:ext cx="3010144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Apresentar fundamentos teóricos básicos do Projeto Generativo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5600456" y="3215421"/>
            <a:ext cx="3280314" cy="11485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Analisar os resultados da exploração do projeto computacional do item 2 e relacioná-los com os conceitos abordado no item 1.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4910764" y="1067771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4899563" y="228901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4922238" y="354147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7" name="Google Shape;2138;p37">
            <a:extLst>
              <a:ext uri="{FF2B5EF4-FFF2-40B4-BE49-F238E27FC236}">
                <a16:creationId xmlns:a16="http://schemas.microsoft.com/office/drawing/2014/main" id="{6AD9CB67-863D-4FE8-BFE1-030CD5439140}"/>
              </a:ext>
            </a:extLst>
          </p:cNvPr>
          <p:cNvSpPr txBox="1">
            <a:spLocks/>
          </p:cNvSpPr>
          <p:nvPr/>
        </p:nvSpPr>
        <p:spPr>
          <a:xfrm>
            <a:off x="193704" y="2818481"/>
            <a:ext cx="4564162" cy="101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pt-BR" sz="1800" dirty="0">
                <a:solidFill>
                  <a:schemeClr val="accent5">
                    <a:lumMod val="75000"/>
                  </a:schemeClr>
                </a:solidFill>
                <a:latin typeface="Barlow Semi Condensed" panose="020B0604020202020204" charset="0"/>
              </a:rPr>
              <a:t>Avaliar o desempenho do Projeto Generativo como ferramenta auxiliar para projeto de vigas de concreto armado </a:t>
            </a:r>
          </a:p>
        </p:txBody>
      </p:sp>
      <p:sp>
        <p:nvSpPr>
          <p:cNvPr id="270" name="Google Shape;2142;p37">
            <a:extLst>
              <a:ext uri="{FF2B5EF4-FFF2-40B4-BE49-F238E27FC236}">
                <a16:creationId xmlns:a16="http://schemas.microsoft.com/office/drawing/2014/main" id="{5F7266EC-6C08-4399-BBB6-C558276600B6}"/>
              </a:ext>
            </a:extLst>
          </p:cNvPr>
          <p:cNvSpPr txBox="1">
            <a:spLocks/>
          </p:cNvSpPr>
          <p:nvPr/>
        </p:nvSpPr>
        <p:spPr>
          <a:xfrm>
            <a:off x="5577781" y="2005014"/>
            <a:ext cx="3145443" cy="892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dirty="0"/>
              <a:t>Construir o projeto computacional adequado ao estudo de soluções de projeto de vigas de concreto armado</a:t>
            </a:r>
          </a:p>
        </p:txBody>
      </p:sp>
    </p:spTree>
    <p:extLst>
      <p:ext uri="{BB962C8B-B14F-4D97-AF65-F5344CB8AC3E}">
        <p14:creationId xmlns:p14="http://schemas.microsoft.com/office/powerpoint/2010/main" val="343706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2" grpId="0" build="p"/>
      <p:bldP spid="2144" grpId="0" build="p"/>
      <p:bldP spid="2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2" name="Google Shape;3462;p59"/>
          <p:cNvSpPr txBox="1">
            <a:spLocks noGrp="1"/>
          </p:cNvSpPr>
          <p:nvPr>
            <p:ph type="title"/>
          </p:nvPr>
        </p:nvSpPr>
        <p:spPr>
          <a:xfrm>
            <a:off x="200978" y="134031"/>
            <a:ext cx="200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Metodologia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63" name="Google Shape;3463;p59"/>
          <p:cNvGrpSpPr/>
          <p:nvPr/>
        </p:nvGrpSpPr>
        <p:grpSpPr>
          <a:xfrm>
            <a:off x="2894562" y="976905"/>
            <a:ext cx="3354875" cy="3189690"/>
            <a:chOff x="4820425" y="1329900"/>
            <a:chExt cx="70175" cy="70350"/>
          </a:xfrm>
        </p:grpSpPr>
        <p:sp>
          <p:nvSpPr>
            <p:cNvPr id="3464" name="Google Shape;3464;p59"/>
            <p:cNvSpPr/>
            <p:nvPr/>
          </p:nvSpPr>
          <p:spPr>
            <a:xfrm>
              <a:off x="4862975" y="1335475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1" y="1"/>
                  </a:moveTo>
                  <a:lnTo>
                    <a:pt x="1" y="491"/>
                  </a:lnTo>
                  <a:cubicBezTo>
                    <a:pt x="217" y="585"/>
                    <a:pt x="376" y="765"/>
                    <a:pt x="441" y="989"/>
                  </a:cubicBezTo>
                  <a:lnTo>
                    <a:pt x="275" y="989"/>
                  </a:lnTo>
                  <a:lnTo>
                    <a:pt x="679" y="1386"/>
                  </a:lnTo>
                  <a:lnTo>
                    <a:pt x="1104" y="989"/>
                  </a:lnTo>
                  <a:lnTo>
                    <a:pt x="917" y="989"/>
                  </a:lnTo>
                  <a:cubicBezTo>
                    <a:pt x="830" y="513"/>
                    <a:pt x="470" y="12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59"/>
            <p:cNvSpPr/>
            <p:nvPr/>
          </p:nvSpPr>
          <p:spPr>
            <a:xfrm>
              <a:off x="4820425" y="1360000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426" y="1"/>
                  </a:moveTo>
                  <a:lnTo>
                    <a:pt x="1" y="397"/>
                  </a:lnTo>
                  <a:lnTo>
                    <a:pt x="188" y="397"/>
                  </a:lnTo>
                  <a:cubicBezTo>
                    <a:pt x="275" y="873"/>
                    <a:pt x="628" y="1263"/>
                    <a:pt x="1097" y="1386"/>
                  </a:cubicBezTo>
                  <a:lnTo>
                    <a:pt x="1104" y="895"/>
                  </a:lnTo>
                  <a:cubicBezTo>
                    <a:pt x="888" y="801"/>
                    <a:pt x="729" y="621"/>
                    <a:pt x="664" y="397"/>
                  </a:cubicBezTo>
                  <a:lnTo>
                    <a:pt x="830" y="39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6" name="Google Shape;3466;p59"/>
            <p:cNvSpPr/>
            <p:nvPr/>
          </p:nvSpPr>
          <p:spPr>
            <a:xfrm>
              <a:off x="4850375" y="1372800"/>
              <a:ext cx="34625" cy="27450"/>
            </a:xfrm>
            <a:custGeom>
              <a:avLst/>
              <a:gdLst/>
              <a:ahLst/>
              <a:cxnLst/>
              <a:rect l="l" t="t" r="r" b="b"/>
              <a:pathLst>
                <a:path w="1385" h="1098" extrusionOk="0">
                  <a:moveTo>
                    <a:pt x="894" y="1"/>
                  </a:moveTo>
                  <a:cubicBezTo>
                    <a:pt x="801" y="210"/>
                    <a:pt x="620" y="369"/>
                    <a:pt x="397" y="434"/>
                  </a:cubicBezTo>
                  <a:lnTo>
                    <a:pt x="397" y="275"/>
                  </a:lnTo>
                  <a:lnTo>
                    <a:pt x="0" y="672"/>
                  </a:lnTo>
                  <a:lnTo>
                    <a:pt x="397" y="1097"/>
                  </a:lnTo>
                  <a:lnTo>
                    <a:pt x="397" y="910"/>
                  </a:lnTo>
                  <a:cubicBezTo>
                    <a:pt x="873" y="823"/>
                    <a:pt x="1262" y="470"/>
                    <a:pt x="138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59"/>
            <p:cNvSpPr/>
            <p:nvPr/>
          </p:nvSpPr>
          <p:spPr>
            <a:xfrm>
              <a:off x="4825850" y="1329900"/>
              <a:ext cx="34625" cy="27975"/>
            </a:xfrm>
            <a:custGeom>
              <a:avLst/>
              <a:gdLst/>
              <a:ahLst/>
              <a:cxnLst/>
              <a:rect l="l" t="t" r="r" b="b"/>
              <a:pathLst>
                <a:path w="1385" h="1119" extrusionOk="0">
                  <a:moveTo>
                    <a:pt x="988" y="0"/>
                  </a:moveTo>
                  <a:lnTo>
                    <a:pt x="988" y="188"/>
                  </a:lnTo>
                  <a:cubicBezTo>
                    <a:pt x="505" y="274"/>
                    <a:pt x="123" y="635"/>
                    <a:pt x="0" y="1118"/>
                  </a:cubicBezTo>
                  <a:lnTo>
                    <a:pt x="491" y="1118"/>
                  </a:lnTo>
                  <a:cubicBezTo>
                    <a:pt x="584" y="895"/>
                    <a:pt x="765" y="729"/>
                    <a:pt x="995" y="664"/>
                  </a:cubicBezTo>
                  <a:lnTo>
                    <a:pt x="995" y="830"/>
                  </a:lnTo>
                  <a:lnTo>
                    <a:pt x="1385" y="426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9" name="Google Shape;3469;p59"/>
          <p:cNvSpPr txBox="1">
            <a:spLocks noGrp="1"/>
          </p:cNvSpPr>
          <p:nvPr>
            <p:ph type="subTitle" idx="2"/>
          </p:nvPr>
        </p:nvSpPr>
        <p:spPr>
          <a:xfrm>
            <a:off x="200979" y="1245924"/>
            <a:ext cx="2693584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Proje arquitetônico</a:t>
            </a:r>
            <a:endParaRPr sz="24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470" name="Google Shape;3470;p59"/>
          <p:cNvSpPr txBox="1">
            <a:spLocks noGrp="1"/>
          </p:cNvSpPr>
          <p:nvPr>
            <p:ph type="subTitle" idx="4294967295"/>
          </p:nvPr>
        </p:nvSpPr>
        <p:spPr>
          <a:xfrm>
            <a:off x="570716" y="2677053"/>
            <a:ext cx="2004900" cy="533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Dynamo</a:t>
            </a:r>
            <a:endParaRPr sz="20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471" name="Google Shape;3471;p59"/>
          <p:cNvSpPr txBox="1">
            <a:spLocks noGrp="1"/>
          </p:cNvSpPr>
          <p:nvPr>
            <p:ph type="subTitle" idx="3"/>
          </p:nvPr>
        </p:nvSpPr>
        <p:spPr>
          <a:xfrm>
            <a:off x="172653" y="3324107"/>
            <a:ext cx="2427214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Projeto computacional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Algoritmos de geração e avaliação</a:t>
            </a:r>
            <a:endParaRPr sz="18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473" name="Google Shape;3473;p59"/>
          <p:cNvSpPr txBox="1">
            <a:spLocks noGrp="1"/>
          </p:cNvSpPr>
          <p:nvPr>
            <p:ph type="subTitle" idx="5"/>
          </p:nvPr>
        </p:nvSpPr>
        <p:spPr>
          <a:xfrm>
            <a:off x="6571647" y="1210853"/>
            <a:ext cx="2004900" cy="1075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Excel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Carregamentos 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Solicitações</a:t>
            </a:r>
            <a:endParaRPr sz="20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FD35FF36-66F6-4757-A974-4F2B0D081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9528" y="447972"/>
            <a:ext cx="3050743" cy="1697804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F54038FD-B217-47DF-BDBD-953D55DF3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077" b="96154" l="385" r="99231">
                        <a14:foregroundMark x1="1154" y1="48462" x2="8077" y2="29615"/>
                        <a14:foregroundMark x1="8077" y1="29615" x2="20769" y2="13846"/>
                        <a14:foregroundMark x1="20769" y1="13846" x2="36923" y2="3846"/>
                        <a14:foregroundMark x1="36923" y1="3846" x2="79615" y2="14615"/>
                        <a14:foregroundMark x1="79615" y1="14615" x2="96923" y2="41923"/>
                        <a14:foregroundMark x1="96923" y1="41923" x2="93846" y2="66538"/>
                        <a14:foregroundMark x1="82738" y1="79337" x2="76154" y2="86923"/>
                        <a14:foregroundMark x1="93846" y1="66538" x2="84170" y2="77686"/>
                        <a14:foregroundMark x1="76154" y1="86923" x2="53077" y2="93846"/>
                        <a14:foregroundMark x1="53077" y1="93846" x2="38462" y2="91154"/>
                        <a14:foregroundMark x1="38462" y1="91154" x2="769" y2="48462"/>
                        <a14:foregroundMark x1="14231" y1="28846" x2="11154" y2="43846"/>
                        <a14:foregroundMark x1="11154" y1="43846" x2="34231" y2="68846"/>
                        <a14:foregroundMark x1="34231" y1="68846" x2="50769" y2="42692"/>
                        <a14:foregroundMark x1="50769" y1="42692" x2="24615" y2="20000"/>
                        <a14:foregroundMark x1="24615" y1="20000" x2="12308" y2="30000"/>
                        <a14:foregroundMark x1="12308" y1="30000" x2="12692" y2="31154"/>
                        <a14:foregroundMark x1="13462" y1="55769" x2="18077" y2="73077"/>
                        <a14:foregroundMark x1="18077" y1="73077" x2="47308" y2="94615"/>
                        <a14:foregroundMark x1="47308" y1="94615" x2="80769" y2="78077"/>
                        <a14:foregroundMark x1="80769" y1="78077" x2="66154" y2="31154"/>
                        <a14:foregroundMark x1="66154" y1="31154" x2="38462" y2="23077"/>
                        <a14:foregroundMark x1="38462" y1="23077" x2="21154" y2="40385"/>
                        <a14:foregroundMark x1="21154" y1="40385" x2="13462" y2="58462"/>
                        <a14:foregroundMark x1="25000" y1="36154" x2="28846" y2="52692"/>
                        <a14:foregroundMark x1="28846" y1="52692" x2="45769" y2="54231"/>
                        <a14:foregroundMark x1="45769" y1="54231" x2="42308" y2="30769"/>
                        <a14:foregroundMark x1="42308" y1="30769" x2="24615" y2="40769"/>
                        <a14:foregroundMark x1="24615" y1="40769" x2="25000" y2="49615"/>
                        <a14:foregroundMark x1="21923" y1="65769" x2="36538" y2="80769"/>
                        <a14:foregroundMark x1="36538" y1="80769" x2="69615" y2="80000"/>
                        <a14:foregroundMark x1="69615" y1="80000" x2="60385" y2="59615"/>
                        <a14:foregroundMark x1="60385" y1="59615" x2="31538" y2="63846"/>
                        <a14:foregroundMark x1="31538" y1="63846" x2="21923" y2="73462"/>
                        <a14:foregroundMark x1="55385" y1="21538" x2="55385" y2="45000"/>
                        <a14:foregroundMark x1="55385" y1="45000" x2="70769" y2="75000"/>
                        <a14:foregroundMark x1="70769" y1="75000" x2="90385" y2="62692"/>
                        <a14:foregroundMark x1="90385" y1="62692" x2="88077" y2="39615"/>
                        <a14:foregroundMark x1="88077" y1="39615" x2="78077" y2="23462"/>
                        <a14:foregroundMark x1="78077" y1="23462" x2="59615" y2="21154"/>
                        <a14:foregroundMark x1="59615" y1="21154" x2="53077" y2="22692"/>
                        <a14:foregroundMark x1="67692" y1="26538" x2="69615" y2="48077"/>
                        <a14:foregroundMark x1="69615" y1="48077" x2="90000" y2="65385"/>
                        <a14:foregroundMark x1="90000" y1="65385" x2="80385" y2="36538"/>
                        <a14:foregroundMark x1="80385" y1="36538" x2="66923" y2="26154"/>
                        <a14:foregroundMark x1="66923" y1="26154" x2="63846" y2="25385"/>
                        <a14:foregroundMark x1="68077" y1="21923" x2="84615" y2="52308"/>
                        <a14:foregroundMark x1="84615" y1="52308" x2="80769" y2="26923"/>
                        <a14:foregroundMark x1="80769" y1="26923" x2="70000" y2="23462"/>
                        <a14:foregroundMark x1="71923" y1="22692" x2="88846" y2="59231"/>
                        <a14:foregroundMark x1="88846" y1="59231" x2="85769" y2="32692"/>
                        <a14:foregroundMark x1="85769" y1="32692" x2="73462" y2="23846"/>
                        <a14:foregroundMark x1="73462" y1="23846" x2="73077" y2="23846"/>
                        <a14:foregroundMark x1="21923" y1="25769" x2="47692" y2="30000"/>
                        <a14:foregroundMark x1="47692" y1="30000" x2="65385" y2="13077"/>
                        <a14:foregroundMark x1="65385" y1="13077" x2="36923" y2="3077"/>
                        <a14:foregroundMark x1="36923" y1="3077" x2="21923" y2="21154"/>
                        <a14:foregroundMark x1="21923" y1="21154" x2="24615" y2="28462"/>
                        <a14:foregroundMark x1="33077" y1="96538" x2="55385" y2="98846"/>
                        <a14:foregroundMark x1="55385" y1="98846" x2="61603" y2="97689"/>
                        <a14:foregroundMark x1="86416" y1="78641" x2="97308" y2="65769"/>
                        <a14:foregroundMark x1="78873" y1="87555" x2="79189" y2="87182"/>
                        <a14:foregroundMark x1="97308" y1="65769" x2="99231" y2="48077"/>
                        <a14:foregroundMark x1="99231" y1="48077" x2="95000" y2="28462"/>
                        <a14:foregroundMark x1="95000" y1="28462" x2="37692" y2="88462"/>
                        <a14:foregroundMark x1="37692" y1="88462" x2="33462" y2="96923"/>
                        <a14:foregroundMark x1="93077" y1="75769" x2="98846" y2="58846"/>
                        <a14:foregroundMark x1="98846" y1="58846" x2="96154" y2="36538"/>
                        <a14:foregroundMark x1="96154" y1="36538" x2="87308" y2="70385"/>
                        <a14:foregroundMark x1="92115" y1="73990" x2="93462" y2="75000"/>
                        <a14:foregroundMark x1="87308" y1="70385" x2="92106" y2="73983"/>
                        <a14:foregroundMark x1="78462" y1="91154" x2="87308" y2="77308"/>
                        <a14:foregroundMark x1="87308" y1="77308" x2="83462" y2="77692"/>
                        <a14:foregroundMark x1="96923" y1="64231" x2="99231" y2="44615"/>
                        <a14:foregroundMark x1="99231" y1="44615" x2="95769" y2="32308"/>
                        <a14:backgroundMark x1="63077" y1="98846" x2="77924" y2="92537"/>
                        <a14:backgroundMark x1="89342" y1="80301" x2="89615" y2="80000"/>
                        <a14:backgroundMark x1="81134" y1="89360" x2="86996" y2="82891"/>
                        <a14:backgroundMark x1="88263" y1="82990" x2="82308" y2="96154"/>
                        <a14:backgroundMark x1="89615" y1="80000" x2="89424" y2="80422"/>
                        <a14:backgroundMark x1="76142" y1="97121" x2="62692" y2="99231"/>
                        <a14:backgroundMark x1="82308" y1="96154" x2="76179" y2="971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2390" y="1011681"/>
            <a:ext cx="1075540" cy="1075540"/>
          </a:xfrm>
          <a:prstGeom prst="rect">
            <a:avLst/>
          </a:prstGeom>
        </p:spPr>
      </p:pic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64726D0-3F3A-4BC5-A02A-D05B0F14EA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3226" y1="34969" x2="52258" y2="47853"/>
                        <a14:foregroundMark x1="52258" y1="47853" x2="43871" y2="34356"/>
                        <a14:foregroundMark x1="43871" y1="34356" x2="43226" y2="34969"/>
                        <a14:foregroundMark x1="46774" y1="31288" x2="55484" y2="48466"/>
                        <a14:foregroundMark x1="55484" y1="48466" x2="48710" y2="31288"/>
                        <a14:foregroundMark x1="48710" y1="31288" x2="46774" y2="312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3972" y="2728297"/>
            <a:ext cx="5826151" cy="3063428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5C212824-5936-4EBD-8739-D5F78980A7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167" b="91667" l="10000" r="90000">
                        <a14:foregroundMark x1="32771" y1="76333" x2="31687" y2="79667"/>
                        <a14:foregroundMark x1="64096" y1="59333" x2="67470" y2="69833"/>
                        <a14:foregroundMark x1="67470" y1="69833" x2="69518" y2="59667"/>
                        <a14:foregroundMark x1="69518" y1="59667" x2="61566" y2="61333"/>
                        <a14:foregroundMark x1="58434" y1="23833" x2="71325" y2="30667"/>
                        <a14:foregroundMark x1="71325" y1="30667" x2="60000" y2="21167"/>
                        <a14:foregroundMark x1="60000" y1="21167" x2="57952" y2="25500"/>
                        <a14:foregroundMark x1="32410" y1="15167" x2="37590" y2="26500"/>
                        <a14:foregroundMark x1="37590" y1="26500" x2="38554" y2="16667"/>
                        <a14:foregroundMark x1="38554" y1="16667" x2="30482" y2="17500"/>
                        <a14:foregroundMark x1="30482" y1="17500" x2="31084" y2="20333"/>
                        <a14:foregroundMark x1="31687" y1="76667" x2="36386" y2="86667"/>
                        <a14:foregroundMark x1="36386" y1="86667" x2="40602" y2="77167"/>
                        <a14:foregroundMark x1="40602" y1="77167" x2="33855" y2="75833"/>
                        <a14:foregroundMark x1="33855" y1="75833" x2="30843" y2="77167"/>
                        <a14:foregroundMark x1="29759" y1="87833" x2="37229" y2="91833"/>
                        <a14:foregroundMark x1="37229" y1="91833" x2="30361" y2="88000"/>
                        <a14:foregroundMark x1="30361" y1="88000" x2="30361" y2="88000"/>
                        <a14:foregroundMark x1="28193" y1="77667" x2="35904" y2="84333"/>
                        <a14:foregroundMark x1="35904" y1="84333" x2="41205" y2="77500"/>
                        <a14:foregroundMark x1="41205" y1="77500" x2="27711" y2="71833"/>
                        <a14:foregroundMark x1="27711" y1="71833" x2="30000" y2="79333"/>
                        <a14:foregroundMark x1="42771" y1="10167" x2="35181" y2="8167"/>
                        <a14:foregroundMark x1="35181" y1="8167" x2="30241" y2="1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5277" y="3056704"/>
            <a:ext cx="1584756" cy="1145607"/>
          </a:xfrm>
          <a:prstGeom prst="rect">
            <a:avLst/>
          </a:prstGeom>
        </p:spPr>
      </p:pic>
      <p:sp>
        <p:nvSpPr>
          <p:cNvPr id="3468" name="Google Shape;3468;p59"/>
          <p:cNvSpPr txBox="1">
            <a:spLocks noGrp="1"/>
          </p:cNvSpPr>
          <p:nvPr>
            <p:ph type="subTitle" idx="1"/>
          </p:nvPr>
        </p:nvSpPr>
        <p:spPr>
          <a:xfrm>
            <a:off x="860362" y="1002665"/>
            <a:ext cx="2004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Revit</a:t>
            </a:r>
            <a:endParaRPr lang="pt-BR" sz="24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474" name="Google Shape;3474;p59"/>
          <p:cNvSpPr txBox="1">
            <a:spLocks noGrp="1"/>
          </p:cNvSpPr>
          <p:nvPr>
            <p:ph type="subTitle" idx="6"/>
          </p:nvPr>
        </p:nvSpPr>
        <p:spPr>
          <a:xfrm>
            <a:off x="5981717" y="2950824"/>
            <a:ext cx="3018785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Generative Design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475" name="Google Shape;3475;p59"/>
          <p:cNvSpPr txBox="1">
            <a:spLocks noGrp="1"/>
          </p:cNvSpPr>
          <p:nvPr>
            <p:ph type="subTitle" idx="7"/>
          </p:nvPr>
        </p:nvSpPr>
        <p:spPr>
          <a:xfrm>
            <a:off x="6438073" y="3687797"/>
            <a:ext cx="2272049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Execução dos Solucionadores Genéticos</a:t>
            </a:r>
            <a:endParaRPr sz="20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3682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9" grpId="0" build="p"/>
      <p:bldP spid="3470" grpId="0" build="p"/>
      <p:bldP spid="3471" grpId="0" uiExpand="1" build="p"/>
      <p:bldP spid="3473" grpId="0" uiExpand="1" build="p"/>
      <p:bldP spid="3468" grpId="0" build="p"/>
      <p:bldP spid="3474" grpId="0" build="p"/>
      <p:bldP spid="34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m 93">
            <a:extLst>
              <a:ext uri="{FF2B5EF4-FFF2-40B4-BE49-F238E27FC236}">
                <a16:creationId xmlns:a16="http://schemas.microsoft.com/office/drawing/2014/main" id="{13034EDF-8311-4C1F-8BDA-7A9AE8B4BD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01" y="515277"/>
            <a:ext cx="7590810" cy="3327233"/>
          </a:xfrm>
          <a:prstGeom prst="rect">
            <a:avLst/>
          </a:prstGeom>
        </p:spPr>
      </p:pic>
      <p:grpSp>
        <p:nvGrpSpPr>
          <p:cNvPr id="3516" name="Google Shape;3516;p62"/>
          <p:cNvGrpSpPr/>
          <p:nvPr/>
        </p:nvGrpSpPr>
        <p:grpSpPr>
          <a:xfrm>
            <a:off x="-1533524" y="-1123950"/>
            <a:ext cx="11477624" cy="7953375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25425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10575" y="4557788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3730813" y="4098980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Projeto de aplicação</a:t>
            </a:r>
            <a:endParaRPr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6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0B8D40BF-C3CD-40AE-90D9-575B5576D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2" y="581877"/>
            <a:ext cx="9038735" cy="3854893"/>
          </a:xfrm>
          <a:prstGeom prst="rect">
            <a:avLst/>
          </a:prstGeom>
        </p:spPr>
      </p:pic>
      <p:sp>
        <p:nvSpPr>
          <p:cNvPr id="10" name="Google Shape;3462;p59">
            <a:extLst>
              <a:ext uri="{FF2B5EF4-FFF2-40B4-BE49-F238E27FC236}">
                <a16:creationId xmlns:a16="http://schemas.microsoft.com/office/drawing/2014/main" id="{46947416-7148-4416-92D6-7626F40E4114}"/>
              </a:ext>
            </a:extLst>
          </p:cNvPr>
          <p:cNvSpPr txBox="1">
            <a:spLocks/>
          </p:cNvSpPr>
          <p:nvPr/>
        </p:nvSpPr>
        <p:spPr>
          <a:xfrm>
            <a:off x="200978" y="134031"/>
            <a:ext cx="47520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2800" dirty="0">
                <a:solidFill>
                  <a:schemeClr val="dk2"/>
                </a:solidFill>
                <a:latin typeface="Fjalla One"/>
                <a:sym typeface="Fjalla One"/>
              </a:rPr>
              <a:t>Projeto Computacional</a:t>
            </a:r>
          </a:p>
          <a:p>
            <a:endParaRPr lang="pt-BR" dirty="0"/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76017B16-3E89-4758-891E-F922F1A14DB7}"/>
              </a:ext>
            </a:extLst>
          </p:cNvPr>
          <p:cNvGrpSpPr/>
          <p:nvPr/>
        </p:nvGrpSpPr>
        <p:grpSpPr>
          <a:xfrm>
            <a:off x="266131" y="1041355"/>
            <a:ext cx="1515047" cy="2806745"/>
            <a:chOff x="266131" y="1041355"/>
            <a:chExt cx="1515047" cy="2806745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3DD5382-29A6-42A3-BDEB-7E7990B6C8E2}"/>
                </a:ext>
              </a:extLst>
            </p:cNvPr>
            <p:cNvSpPr/>
            <p:nvPr/>
          </p:nvSpPr>
          <p:spPr>
            <a:xfrm>
              <a:off x="266131" y="1390649"/>
              <a:ext cx="1515047" cy="2457451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FFD35C4-64F6-4FE4-AA29-B3AE334B04AA}"/>
                </a:ext>
              </a:extLst>
            </p:cNvPr>
            <p:cNvSpPr txBox="1"/>
            <p:nvPr/>
          </p:nvSpPr>
          <p:spPr>
            <a:xfrm>
              <a:off x="438627" y="1041355"/>
              <a:ext cx="12091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800" b="1" dirty="0">
                  <a:solidFill>
                    <a:srgbClr val="00B0F0"/>
                  </a:solidFill>
                  <a:latin typeface="Barlow Semi Condensed"/>
                  <a:sym typeface="Barlow Semi Condensed"/>
                </a:rPr>
                <a:t>ENTRADAS</a:t>
              </a:r>
              <a:endParaRPr lang="pt-BR" sz="18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7A3F94C0-828F-4F5A-97B6-C3ABF87F9E84}"/>
              </a:ext>
            </a:extLst>
          </p:cNvPr>
          <p:cNvGrpSpPr/>
          <p:nvPr/>
        </p:nvGrpSpPr>
        <p:grpSpPr>
          <a:xfrm>
            <a:off x="1905467" y="1488043"/>
            <a:ext cx="2495084" cy="1426607"/>
            <a:chOff x="1905467" y="1488043"/>
            <a:chExt cx="2495084" cy="1426607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2B29F2F0-EA05-4329-8FC6-2A5D7EAB91BE}"/>
                </a:ext>
              </a:extLst>
            </p:cNvPr>
            <p:cNvSpPr/>
            <p:nvPr/>
          </p:nvSpPr>
          <p:spPr>
            <a:xfrm>
              <a:off x="1905467" y="1857375"/>
              <a:ext cx="2495084" cy="10572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0E1A2481-135C-4F88-A513-3D1EE124C048}"/>
                </a:ext>
              </a:extLst>
            </p:cNvPr>
            <p:cNvSpPr txBox="1"/>
            <p:nvPr/>
          </p:nvSpPr>
          <p:spPr>
            <a:xfrm>
              <a:off x="2576989" y="1488043"/>
              <a:ext cx="12091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800" b="1" dirty="0">
                  <a:solidFill>
                    <a:srgbClr val="FF0000"/>
                  </a:solidFill>
                  <a:latin typeface="Barlow Semi Condensed"/>
                  <a:sym typeface="Barlow Semi Condensed"/>
                </a:rPr>
                <a:t>GERADOR</a:t>
              </a:r>
              <a:endParaRPr lang="pt-BR" sz="1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6599BECF-1CC7-4E67-AF4A-5F5FC15177C1}"/>
              </a:ext>
            </a:extLst>
          </p:cNvPr>
          <p:cNvGrpSpPr/>
          <p:nvPr/>
        </p:nvGrpSpPr>
        <p:grpSpPr>
          <a:xfrm>
            <a:off x="4524840" y="337397"/>
            <a:ext cx="1387913" cy="3815502"/>
            <a:chOff x="4524840" y="337397"/>
            <a:chExt cx="1387913" cy="3815502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51DD4E8F-D092-42A7-9871-868634AA1868}"/>
                </a:ext>
              </a:extLst>
            </p:cNvPr>
            <p:cNvSpPr/>
            <p:nvPr/>
          </p:nvSpPr>
          <p:spPr>
            <a:xfrm>
              <a:off x="4524840" y="706730"/>
              <a:ext cx="1323510" cy="3446169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381866C5-7C7D-4E45-97DB-5DECC8216C54}"/>
                </a:ext>
              </a:extLst>
            </p:cNvPr>
            <p:cNvSpPr txBox="1"/>
            <p:nvPr/>
          </p:nvSpPr>
          <p:spPr>
            <a:xfrm>
              <a:off x="4589243" y="337397"/>
              <a:ext cx="13235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800" b="1" dirty="0">
                  <a:solidFill>
                    <a:srgbClr val="00B050"/>
                  </a:solidFill>
                  <a:latin typeface="Barlow Semi Condensed"/>
                  <a:sym typeface="Barlow Semi Condensed"/>
                </a:rPr>
                <a:t>AVALIADOR</a:t>
              </a:r>
              <a:endParaRPr lang="pt-BR" sz="18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5FD69E02-E454-4BB7-AAFA-F55592CA81C4}"/>
              </a:ext>
            </a:extLst>
          </p:cNvPr>
          <p:cNvGrpSpPr/>
          <p:nvPr/>
        </p:nvGrpSpPr>
        <p:grpSpPr>
          <a:xfrm>
            <a:off x="5972639" y="894318"/>
            <a:ext cx="2900120" cy="2953782"/>
            <a:chOff x="5972639" y="894318"/>
            <a:chExt cx="2900120" cy="2953782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42E94A5-0227-4523-8570-3C44B845AABF}"/>
                </a:ext>
              </a:extLst>
            </p:cNvPr>
            <p:cNvSpPr/>
            <p:nvPr/>
          </p:nvSpPr>
          <p:spPr>
            <a:xfrm>
              <a:off x="5972639" y="1263650"/>
              <a:ext cx="2900120" cy="2584450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324CC1B2-9303-4B16-B459-3F3F73EDCC6C}"/>
                </a:ext>
              </a:extLst>
            </p:cNvPr>
            <p:cNvSpPr txBox="1"/>
            <p:nvPr/>
          </p:nvSpPr>
          <p:spPr>
            <a:xfrm>
              <a:off x="7138304" y="894318"/>
              <a:ext cx="13235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800" b="1" dirty="0">
                  <a:solidFill>
                    <a:schemeClr val="bg1">
                      <a:lumMod val="50000"/>
                    </a:schemeClr>
                  </a:solidFill>
                  <a:latin typeface="Barlow Semi Condensed"/>
                  <a:sym typeface="Barlow Semi Condensed"/>
                </a:rPr>
                <a:t>SAÍDAS</a:t>
              </a:r>
              <a:endParaRPr lang="pt-BR" sz="1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6EED02E5-56F4-4571-AEA2-53995D8CD23A}"/>
              </a:ext>
            </a:extLst>
          </p:cNvPr>
          <p:cNvGrpSpPr/>
          <p:nvPr/>
        </p:nvGrpSpPr>
        <p:grpSpPr>
          <a:xfrm>
            <a:off x="695325" y="2943620"/>
            <a:ext cx="2255166" cy="1683917"/>
            <a:chOff x="695325" y="2943620"/>
            <a:chExt cx="2255166" cy="1683917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76438CB-1406-4EEE-910F-A5B793429858}"/>
                </a:ext>
              </a:extLst>
            </p:cNvPr>
            <p:cNvSpPr/>
            <p:nvPr/>
          </p:nvSpPr>
          <p:spPr>
            <a:xfrm>
              <a:off x="695325" y="2943620"/>
              <a:ext cx="1299352" cy="1159907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FEA32B2-7143-4820-90A7-8C4554617881}"/>
                </a:ext>
              </a:extLst>
            </p:cNvPr>
            <p:cNvSpPr txBox="1"/>
            <p:nvPr/>
          </p:nvSpPr>
          <p:spPr>
            <a:xfrm>
              <a:off x="1626981" y="4104317"/>
              <a:ext cx="13235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dirty="0">
                  <a:solidFill>
                    <a:schemeClr val="tx1"/>
                  </a:solidFill>
                  <a:latin typeface="Barlow Semi Condensed"/>
                  <a:sym typeface="Barlow Semi Condensed"/>
                </a:rPr>
                <a:t>Representação cromossomial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Conector: Curvo 23">
              <a:extLst>
                <a:ext uri="{FF2B5EF4-FFF2-40B4-BE49-F238E27FC236}">
                  <a16:creationId xmlns:a16="http://schemas.microsoft.com/office/drawing/2014/main" id="{BD9124F7-A2E7-4F54-87C6-3FC3AF8A1077}"/>
                </a:ext>
              </a:extLst>
            </p:cNvPr>
            <p:cNvCxnSpPr/>
            <p:nvPr/>
          </p:nvCxnSpPr>
          <p:spPr>
            <a:xfrm rot="16200000" flipV="1">
              <a:off x="1409700" y="4162424"/>
              <a:ext cx="247650" cy="228600"/>
            </a:xfrm>
            <a:prstGeom prst="curvedConnector3">
              <a:avLst>
                <a:gd name="adj1" fmla="val 384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484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1691;p35">
            <a:extLst>
              <a:ext uri="{FF2B5EF4-FFF2-40B4-BE49-F238E27FC236}">
                <a16:creationId xmlns:a16="http://schemas.microsoft.com/office/drawing/2014/main" id="{3B2ACB50-1FF1-4346-906C-84F48A84FDA3}"/>
              </a:ext>
            </a:extLst>
          </p:cNvPr>
          <p:cNvSpPr/>
          <p:nvPr/>
        </p:nvSpPr>
        <p:spPr>
          <a:xfrm>
            <a:off x="76200" y="14161"/>
            <a:ext cx="8704474" cy="4986463"/>
          </a:xfrm>
          <a:custGeom>
            <a:avLst/>
            <a:gdLst/>
            <a:ahLst/>
            <a:cxnLst/>
            <a:rect l="l" t="t" r="r" b="b"/>
            <a:pathLst>
              <a:path w="240073" h="204367" extrusionOk="0">
                <a:moveTo>
                  <a:pt x="98444" y="0"/>
                </a:moveTo>
                <a:cubicBezTo>
                  <a:pt x="66611" y="0"/>
                  <a:pt x="32985" y="23173"/>
                  <a:pt x="18273" y="58560"/>
                </a:cubicBezTo>
                <a:cubicBezTo>
                  <a:pt x="0" y="102473"/>
                  <a:pt x="9686" y="134990"/>
                  <a:pt x="9686" y="134990"/>
                </a:cubicBezTo>
                <a:cubicBezTo>
                  <a:pt x="9686" y="134990"/>
                  <a:pt x="19372" y="174100"/>
                  <a:pt x="57750" y="192861"/>
                </a:cubicBezTo>
                <a:cubicBezTo>
                  <a:pt x="75386" y="201502"/>
                  <a:pt x="94579" y="204367"/>
                  <a:pt x="113787" y="204367"/>
                </a:cubicBezTo>
                <a:cubicBezTo>
                  <a:pt x="136375" y="204367"/>
                  <a:pt x="158984" y="200405"/>
                  <a:pt x="179108" y="197216"/>
                </a:cubicBezTo>
                <a:cubicBezTo>
                  <a:pt x="216346" y="191315"/>
                  <a:pt x="240073" y="163925"/>
                  <a:pt x="237549" y="131408"/>
                </a:cubicBezTo>
                <a:cubicBezTo>
                  <a:pt x="235026" y="98851"/>
                  <a:pt x="204951" y="96002"/>
                  <a:pt x="182038" y="63525"/>
                </a:cubicBezTo>
                <a:cubicBezTo>
                  <a:pt x="159085" y="31090"/>
                  <a:pt x="157905" y="18962"/>
                  <a:pt x="120952" y="4230"/>
                </a:cubicBezTo>
                <a:cubicBezTo>
                  <a:pt x="113750" y="1358"/>
                  <a:pt x="106150" y="0"/>
                  <a:pt x="98444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F01345D-85E4-44AC-807C-3A6518EEF8C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315" y="763459"/>
            <a:ext cx="6035865" cy="3776663"/>
          </a:xfrm>
          <a:prstGeom prst="rect">
            <a:avLst/>
          </a:prstGeom>
        </p:spPr>
      </p:pic>
      <p:grpSp>
        <p:nvGrpSpPr>
          <p:cNvPr id="283" name="Google Shape;376;p35">
            <a:extLst>
              <a:ext uri="{FF2B5EF4-FFF2-40B4-BE49-F238E27FC236}">
                <a16:creationId xmlns:a16="http://schemas.microsoft.com/office/drawing/2014/main" id="{EAD780E8-9EF2-4674-82D5-702F6BD2F625}"/>
              </a:ext>
            </a:extLst>
          </p:cNvPr>
          <p:cNvGrpSpPr/>
          <p:nvPr/>
        </p:nvGrpSpPr>
        <p:grpSpPr>
          <a:xfrm>
            <a:off x="670622" y="522535"/>
            <a:ext cx="7715250" cy="4424362"/>
            <a:chOff x="2282299" y="798604"/>
            <a:chExt cx="4542205" cy="2661224"/>
          </a:xfrm>
          <a:solidFill>
            <a:schemeClr val="tx1"/>
          </a:solidFill>
        </p:grpSpPr>
        <p:sp>
          <p:nvSpPr>
            <p:cNvPr id="284" name="Google Shape;377;p35">
              <a:extLst>
                <a:ext uri="{FF2B5EF4-FFF2-40B4-BE49-F238E27FC236}">
                  <a16:creationId xmlns:a16="http://schemas.microsoft.com/office/drawing/2014/main" id="{BB4FA862-755F-4025-B027-0B1F5F69641F}"/>
                </a:ext>
              </a:extLst>
            </p:cNvPr>
            <p:cNvSpPr/>
            <p:nvPr/>
          </p:nvSpPr>
          <p:spPr>
            <a:xfrm>
              <a:off x="2653749" y="79860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378;p35">
              <a:extLst>
                <a:ext uri="{FF2B5EF4-FFF2-40B4-BE49-F238E27FC236}">
                  <a16:creationId xmlns:a16="http://schemas.microsoft.com/office/drawing/2014/main" id="{858C861D-C543-483C-8871-BE2C3B45B656}"/>
                </a:ext>
              </a:extLst>
            </p:cNvPr>
            <p:cNvSpPr/>
            <p:nvPr/>
          </p:nvSpPr>
          <p:spPr>
            <a:xfrm>
              <a:off x="2282299" y="3389796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379;p35">
              <a:extLst>
                <a:ext uri="{FF2B5EF4-FFF2-40B4-BE49-F238E27FC236}">
                  <a16:creationId xmlns:a16="http://schemas.microsoft.com/office/drawing/2014/main" id="{FC5F3B62-0225-4869-A86F-A94FE70B8659}"/>
                </a:ext>
              </a:extLst>
            </p:cNvPr>
            <p:cNvSpPr/>
            <p:nvPr/>
          </p:nvSpPr>
          <p:spPr>
            <a:xfrm>
              <a:off x="2282299" y="3333770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380;p35">
              <a:extLst>
                <a:ext uri="{FF2B5EF4-FFF2-40B4-BE49-F238E27FC236}">
                  <a16:creationId xmlns:a16="http://schemas.microsoft.com/office/drawing/2014/main" id="{9FFEF2FA-F489-404A-B5CC-256C62CB2489}"/>
                </a:ext>
              </a:extLst>
            </p:cNvPr>
            <p:cNvSpPr/>
            <p:nvPr/>
          </p:nvSpPr>
          <p:spPr>
            <a:xfrm>
              <a:off x="4216643" y="3333770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1" name="Google Shape;3515;p62">
            <a:extLst>
              <a:ext uri="{FF2B5EF4-FFF2-40B4-BE49-F238E27FC236}">
                <a16:creationId xmlns:a16="http://schemas.microsoft.com/office/drawing/2014/main" id="{5C962FD0-2052-4028-B8BF-6725755A92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17159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Interoperabilidade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14AD8C52-F843-4EEB-855B-DFC55C39B5B2}"/>
              </a:ext>
            </a:extLst>
          </p:cNvPr>
          <p:cNvSpPr/>
          <p:nvPr/>
        </p:nvSpPr>
        <p:spPr>
          <a:xfrm>
            <a:off x="3963384" y="275491"/>
            <a:ext cx="341916" cy="585300"/>
          </a:xfrm>
          <a:prstGeom prst="downArrow">
            <a:avLst/>
          </a:prstGeom>
          <a:solidFill>
            <a:schemeClr val="accent3">
              <a:lumMod val="1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Baixo 19">
            <a:extLst>
              <a:ext uri="{FF2B5EF4-FFF2-40B4-BE49-F238E27FC236}">
                <a16:creationId xmlns:a16="http://schemas.microsoft.com/office/drawing/2014/main" id="{0394D34A-B94F-40C9-8873-78F135440B63}"/>
              </a:ext>
            </a:extLst>
          </p:cNvPr>
          <p:cNvSpPr/>
          <p:nvPr/>
        </p:nvSpPr>
        <p:spPr>
          <a:xfrm>
            <a:off x="5954109" y="716887"/>
            <a:ext cx="646716" cy="867804"/>
          </a:xfrm>
          <a:prstGeom prst="downArrow">
            <a:avLst/>
          </a:prstGeom>
          <a:solidFill>
            <a:schemeClr val="accent3">
              <a:lumMod val="1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69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3328;p75">
            <a:extLst>
              <a:ext uri="{FF2B5EF4-FFF2-40B4-BE49-F238E27FC236}">
                <a16:creationId xmlns:a16="http://schemas.microsoft.com/office/drawing/2014/main" id="{2D4FB1A8-2507-401E-ACC4-8B14749E84F6}"/>
              </a:ext>
            </a:extLst>
          </p:cNvPr>
          <p:cNvSpPr/>
          <p:nvPr/>
        </p:nvSpPr>
        <p:spPr>
          <a:xfrm>
            <a:off x="7496175" y="2433793"/>
            <a:ext cx="1314253" cy="1149646"/>
          </a:xfrm>
          <a:custGeom>
            <a:avLst/>
            <a:gdLst/>
            <a:ahLst/>
            <a:cxnLst/>
            <a:rect l="l" t="t" r="r" b="b"/>
            <a:pathLst>
              <a:path w="18772" h="17991" extrusionOk="0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sp>
        <p:nvSpPr>
          <p:cNvPr id="1691" name="Google Shape;1691;p35"/>
          <p:cNvSpPr/>
          <p:nvPr/>
        </p:nvSpPr>
        <p:spPr>
          <a:xfrm>
            <a:off x="681405" y="1195528"/>
            <a:ext cx="3194276" cy="2676178"/>
          </a:xfrm>
          <a:custGeom>
            <a:avLst/>
            <a:gdLst/>
            <a:ahLst/>
            <a:cxnLst/>
            <a:rect l="l" t="t" r="r" b="b"/>
            <a:pathLst>
              <a:path w="240073" h="204367" extrusionOk="0">
                <a:moveTo>
                  <a:pt x="98444" y="0"/>
                </a:moveTo>
                <a:cubicBezTo>
                  <a:pt x="66611" y="0"/>
                  <a:pt x="32985" y="23173"/>
                  <a:pt x="18273" y="58560"/>
                </a:cubicBezTo>
                <a:cubicBezTo>
                  <a:pt x="0" y="102473"/>
                  <a:pt x="9686" y="134990"/>
                  <a:pt x="9686" y="134990"/>
                </a:cubicBezTo>
                <a:cubicBezTo>
                  <a:pt x="9686" y="134990"/>
                  <a:pt x="19372" y="174100"/>
                  <a:pt x="57750" y="192861"/>
                </a:cubicBezTo>
                <a:cubicBezTo>
                  <a:pt x="75386" y="201502"/>
                  <a:pt x="94579" y="204367"/>
                  <a:pt x="113787" y="204367"/>
                </a:cubicBezTo>
                <a:cubicBezTo>
                  <a:pt x="136375" y="204367"/>
                  <a:pt x="158984" y="200405"/>
                  <a:pt x="179108" y="197216"/>
                </a:cubicBezTo>
                <a:cubicBezTo>
                  <a:pt x="216346" y="191315"/>
                  <a:pt x="240073" y="163925"/>
                  <a:pt x="237549" y="131408"/>
                </a:cubicBezTo>
                <a:cubicBezTo>
                  <a:pt x="235026" y="98851"/>
                  <a:pt x="204951" y="96002"/>
                  <a:pt x="182038" y="63525"/>
                </a:cubicBezTo>
                <a:cubicBezTo>
                  <a:pt x="159085" y="31090"/>
                  <a:pt x="157905" y="18962"/>
                  <a:pt x="120952" y="4230"/>
                </a:cubicBezTo>
                <a:cubicBezTo>
                  <a:pt x="113750" y="1358"/>
                  <a:pt x="106150" y="0"/>
                  <a:pt x="984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3" name="Google Shape;1693;p35"/>
          <p:cNvSpPr/>
          <p:nvPr/>
        </p:nvSpPr>
        <p:spPr>
          <a:xfrm>
            <a:off x="4548300" y="3061834"/>
            <a:ext cx="710580" cy="1798020"/>
          </a:xfrm>
          <a:custGeom>
            <a:avLst/>
            <a:gdLst/>
            <a:ahLst/>
            <a:cxnLst/>
            <a:rect l="l" t="t" r="r" b="b"/>
            <a:pathLst>
              <a:path w="35529" h="89901" extrusionOk="0">
                <a:moveTo>
                  <a:pt x="7122" y="6430"/>
                </a:moveTo>
                <a:cubicBezTo>
                  <a:pt x="8221" y="11843"/>
                  <a:pt x="12698" y="13959"/>
                  <a:pt x="12779" y="13959"/>
                </a:cubicBezTo>
                <a:lnTo>
                  <a:pt x="12576" y="14407"/>
                </a:lnTo>
                <a:cubicBezTo>
                  <a:pt x="12535" y="14366"/>
                  <a:pt x="7814" y="12169"/>
                  <a:pt x="6675" y="6512"/>
                </a:cubicBezTo>
                <a:lnTo>
                  <a:pt x="7122" y="6430"/>
                </a:lnTo>
                <a:close/>
                <a:moveTo>
                  <a:pt x="18314" y="31785"/>
                </a:moveTo>
                <a:lnTo>
                  <a:pt x="18314" y="31785"/>
                </a:lnTo>
                <a:cubicBezTo>
                  <a:pt x="18311" y="31785"/>
                  <a:pt x="18308" y="31785"/>
                  <a:pt x="18306" y="31785"/>
                </a:cubicBezTo>
                <a:lnTo>
                  <a:pt x="18306" y="31785"/>
                </a:lnTo>
                <a:cubicBezTo>
                  <a:pt x="18309" y="31787"/>
                  <a:pt x="18312" y="31788"/>
                  <a:pt x="18315" y="31789"/>
                </a:cubicBezTo>
                <a:lnTo>
                  <a:pt x="18315" y="31789"/>
                </a:lnTo>
                <a:cubicBezTo>
                  <a:pt x="18315" y="31788"/>
                  <a:pt x="18314" y="31786"/>
                  <a:pt x="18314" y="31785"/>
                </a:cubicBezTo>
                <a:close/>
                <a:moveTo>
                  <a:pt x="6919" y="39599"/>
                </a:moveTo>
                <a:cubicBezTo>
                  <a:pt x="10012" y="45622"/>
                  <a:pt x="17012" y="48267"/>
                  <a:pt x="17093" y="48267"/>
                </a:cubicBezTo>
                <a:lnTo>
                  <a:pt x="16930" y="48715"/>
                </a:lnTo>
                <a:cubicBezTo>
                  <a:pt x="16849" y="48674"/>
                  <a:pt x="9686" y="45988"/>
                  <a:pt x="6512" y="39843"/>
                </a:cubicBezTo>
                <a:lnTo>
                  <a:pt x="6919" y="39599"/>
                </a:lnTo>
                <a:close/>
                <a:moveTo>
                  <a:pt x="31052" y="0"/>
                </a:moveTo>
                <a:cubicBezTo>
                  <a:pt x="31052" y="0"/>
                  <a:pt x="29913" y="2930"/>
                  <a:pt x="27878" y="6512"/>
                </a:cubicBezTo>
                <a:cubicBezTo>
                  <a:pt x="25843" y="10134"/>
                  <a:pt x="19535" y="15750"/>
                  <a:pt x="18395" y="21855"/>
                </a:cubicBezTo>
                <a:cubicBezTo>
                  <a:pt x="18110" y="23564"/>
                  <a:pt x="17988" y="25110"/>
                  <a:pt x="17988" y="26453"/>
                </a:cubicBezTo>
                <a:cubicBezTo>
                  <a:pt x="16930" y="22913"/>
                  <a:pt x="15628" y="19576"/>
                  <a:pt x="14326" y="16483"/>
                </a:cubicBezTo>
                <a:cubicBezTo>
                  <a:pt x="13959" y="15669"/>
                  <a:pt x="13674" y="14733"/>
                  <a:pt x="13430" y="13797"/>
                </a:cubicBezTo>
                <a:lnTo>
                  <a:pt x="13227" y="13675"/>
                </a:lnTo>
                <a:cubicBezTo>
                  <a:pt x="13268" y="13634"/>
                  <a:pt x="17337" y="6756"/>
                  <a:pt x="17337" y="4803"/>
                </a:cubicBezTo>
                <a:lnTo>
                  <a:pt x="17785" y="4803"/>
                </a:lnTo>
                <a:cubicBezTo>
                  <a:pt x="17785" y="6634"/>
                  <a:pt x="14692" y="12087"/>
                  <a:pt x="13837" y="13552"/>
                </a:cubicBezTo>
                <a:cubicBezTo>
                  <a:pt x="15262" y="12698"/>
                  <a:pt x="17581" y="10948"/>
                  <a:pt x="18436" y="8262"/>
                </a:cubicBezTo>
                <a:cubicBezTo>
                  <a:pt x="19738" y="4233"/>
                  <a:pt x="17826" y="570"/>
                  <a:pt x="17826" y="570"/>
                </a:cubicBezTo>
                <a:cubicBezTo>
                  <a:pt x="17826" y="570"/>
                  <a:pt x="14366" y="5617"/>
                  <a:pt x="13430" y="8832"/>
                </a:cubicBezTo>
                <a:cubicBezTo>
                  <a:pt x="12861" y="10866"/>
                  <a:pt x="12698" y="12454"/>
                  <a:pt x="12657" y="13349"/>
                </a:cubicBezTo>
                <a:cubicBezTo>
                  <a:pt x="12006" y="11680"/>
                  <a:pt x="10988" y="9401"/>
                  <a:pt x="9849" y="7896"/>
                </a:cubicBezTo>
                <a:cubicBezTo>
                  <a:pt x="7814" y="5169"/>
                  <a:pt x="6471" y="1140"/>
                  <a:pt x="6471" y="1140"/>
                </a:cubicBezTo>
                <a:cubicBezTo>
                  <a:pt x="6471" y="1140"/>
                  <a:pt x="3989" y="5413"/>
                  <a:pt x="5779" y="9890"/>
                </a:cubicBezTo>
                <a:cubicBezTo>
                  <a:pt x="7285" y="13593"/>
                  <a:pt x="11477" y="15018"/>
                  <a:pt x="12942" y="15425"/>
                </a:cubicBezTo>
                <a:cubicBezTo>
                  <a:pt x="13105" y="15913"/>
                  <a:pt x="13308" y="16401"/>
                  <a:pt x="13471" y="16849"/>
                </a:cubicBezTo>
                <a:cubicBezTo>
                  <a:pt x="15262" y="21041"/>
                  <a:pt x="17052" y="25762"/>
                  <a:pt x="18110" y="30727"/>
                </a:cubicBezTo>
                <a:cubicBezTo>
                  <a:pt x="17052" y="29302"/>
                  <a:pt x="15058" y="26860"/>
                  <a:pt x="13186" y="25477"/>
                </a:cubicBezTo>
                <a:cubicBezTo>
                  <a:pt x="10460" y="23483"/>
                  <a:pt x="8018" y="19983"/>
                  <a:pt x="8018" y="19983"/>
                </a:cubicBezTo>
                <a:lnTo>
                  <a:pt x="8018" y="19983"/>
                </a:lnTo>
                <a:cubicBezTo>
                  <a:pt x="8017" y="19983"/>
                  <a:pt x="6878" y="24826"/>
                  <a:pt x="9890" y="28610"/>
                </a:cubicBezTo>
                <a:cubicBezTo>
                  <a:pt x="12110" y="31377"/>
                  <a:pt x="15862" y="31799"/>
                  <a:pt x="17735" y="31799"/>
                </a:cubicBezTo>
                <a:cubicBezTo>
                  <a:pt x="17952" y="31799"/>
                  <a:pt x="18144" y="31794"/>
                  <a:pt x="18306" y="31785"/>
                </a:cubicBezTo>
                <a:lnTo>
                  <a:pt x="18306" y="31785"/>
                </a:lnTo>
                <a:cubicBezTo>
                  <a:pt x="16823" y="31118"/>
                  <a:pt x="12173" y="28894"/>
                  <a:pt x="10093" y="25843"/>
                </a:cubicBezTo>
                <a:lnTo>
                  <a:pt x="10459" y="25599"/>
                </a:lnTo>
                <a:cubicBezTo>
                  <a:pt x="12616" y="28692"/>
                  <a:pt x="17785" y="31052"/>
                  <a:pt x="18762" y="31500"/>
                </a:cubicBezTo>
                <a:cubicBezTo>
                  <a:pt x="19535" y="30279"/>
                  <a:pt x="24419" y="22750"/>
                  <a:pt x="26128" y="17988"/>
                </a:cubicBezTo>
                <a:lnTo>
                  <a:pt x="26575" y="18151"/>
                </a:lnTo>
                <a:cubicBezTo>
                  <a:pt x="24703" y="23320"/>
                  <a:pt x="19128" y="31826"/>
                  <a:pt x="19047" y="31907"/>
                </a:cubicBezTo>
                <a:lnTo>
                  <a:pt x="18965" y="32070"/>
                </a:lnTo>
                <a:lnTo>
                  <a:pt x="18762" y="31988"/>
                </a:lnTo>
                <a:cubicBezTo>
                  <a:pt x="18726" y="31970"/>
                  <a:pt x="18567" y="31903"/>
                  <a:pt x="18315" y="31789"/>
                </a:cubicBezTo>
                <a:lnTo>
                  <a:pt x="18315" y="31789"/>
                </a:lnTo>
                <a:cubicBezTo>
                  <a:pt x="19372" y="37241"/>
                  <a:pt x="19494" y="42937"/>
                  <a:pt x="17704" y="48471"/>
                </a:cubicBezTo>
                <a:cubicBezTo>
                  <a:pt x="17581" y="47372"/>
                  <a:pt x="16971" y="44482"/>
                  <a:pt x="13430" y="41227"/>
                </a:cubicBezTo>
                <a:cubicBezTo>
                  <a:pt x="8954" y="37116"/>
                  <a:pt x="1" y="23972"/>
                  <a:pt x="0" y="23971"/>
                </a:cubicBezTo>
                <a:lnTo>
                  <a:pt x="0" y="23971"/>
                </a:lnTo>
                <a:cubicBezTo>
                  <a:pt x="0" y="23972"/>
                  <a:pt x="733" y="39477"/>
                  <a:pt x="5006" y="44604"/>
                </a:cubicBezTo>
                <a:cubicBezTo>
                  <a:pt x="8275" y="48486"/>
                  <a:pt x="14023" y="48949"/>
                  <a:pt x="16528" y="48949"/>
                </a:cubicBezTo>
                <a:cubicBezTo>
                  <a:pt x="17017" y="48949"/>
                  <a:pt x="17382" y="48932"/>
                  <a:pt x="17581" y="48918"/>
                </a:cubicBezTo>
                <a:lnTo>
                  <a:pt x="17581" y="48918"/>
                </a:lnTo>
                <a:cubicBezTo>
                  <a:pt x="17500" y="49163"/>
                  <a:pt x="17419" y="49407"/>
                  <a:pt x="17297" y="49651"/>
                </a:cubicBezTo>
                <a:cubicBezTo>
                  <a:pt x="14488" y="57221"/>
                  <a:pt x="13878" y="62552"/>
                  <a:pt x="13837" y="65360"/>
                </a:cubicBezTo>
                <a:lnTo>
                  <a:pt x="8506" y="65360"/>
                </a:lnTo>
                <a:lnTo>
                  <a:pt x="8506" y="89900"/>
                </a:lnTo>
                <a:lnTo>
                  <a:pt x="23157" y="89900"/>
                </a:lnTo>
                <a:lnTo>
                  <a:pt x="23157" y="65360"/>
                </a:lnTo>
                <a:lnTo>
                  <a:pt x="14733" y="65360"/>
                </a:lnTo>
                <a:cubicBezTo>
                  <a:pt x="14773" y="64180"/>
                  <a:pt x="14895" y="62593"/>
                  <a:pt x="15262" y="60558"/>
                </a:cubicBezTo>
                <a:lnTo>
                  <a:pt x="15262" y="60558"/>
                </a:lnTo>
                <a:cubicBezTo>
                  <a:pt x="15140" y="60598"/>
                  <a:pt x="15099" y="60598"/>
                  <a:pt x="15099" y="60598"/>
                </a:cubicBezTo>
                <a:lnTo>
                  <a:pt x="14977" y="60151"/>
                </a:lnTo>
                <a:cubicBezTo>
                  <a:pt x="15058" y="60151"/>
                  <a:pt x="24256" y="57546"/>
                  <a:pt x="30645" y="50953"/>
                </a:cubicBezTo>
                <a:lnTo>
                  <a:pt x="30971" y="51279"/>
                </a:lnTo>
                <a:cubicBezTo>
                  <a:pt x="25802" y="56610"/>
                  <a:pt x="18884" y="59337"/>
                  <a:pt x="16198" y="60273"/>
                </a:cubicBezTo>
                <a:cubicBezTo>
                  <a:pt x="18843" y="59907"/>
                  <a:pt x="25314" y="58971"/>
                  <a:pt x="28325" y="57017"/>
                </a:cubicBezTo>
                <a:cubicBezTo>
                  <a:pt x="32151" y="54535"/>
                  <a:pt x="35529" y="47087"/>
                  <a:pt x="35529" y="47087"/>
                </a:cubicBezTo>
                <a:lnTo>
                  <a:pt x="35529" y="47087"/>
                </a:lnTo>
                <a:cubicBezTo>
                  <a:pt x="35528" y="47087"/>
                  <a:pt x="23157" y="49814"/>
                  <a:pt x="19535" y="54290"/>
                </a:cubicBezTo>
                <a:cubicBezTo>
                  <a:pt x="17093" y="57383"/>
                  <a:pt x="15872" y="59093"/>
                  <a:pt x="15384" y="59866"/>
                </a:cubicBezTo>
                <a:cubicBezTo>
                  <a:pt x="15872" y="57180"/>
                  <a:pt x="16686" y="53883"/>
                  <a:pt x="18151" y="49976"/>
                </a:cubicBezTo>
                <a:cubicBezTo>
                  <a:pt x="19128" y="47413"/>
                  <a:pt x="19657" y="44808"/>
                  <a:pt x="19860" y="42203"/>
                </a:cubicBezTo>
                <a:lnTo>
                  <a:pt x="19860" y="42203"/>
                </a:lnTo>
                <a:cubicBezTo>
                  <a:pt x="19738" y="42285"/>
                  <a:pt x="19657" y="42325"/>
                  <a:pt x="19657" y="42325"/>
                </a:cubicBezTo>
                <a:lnTo>
                  <a:pt x="19453" y="41918"/>
                </a:lnTo>
                <a:cubicBezTo>
                  <a:pt x="19535" y="41878"/>
                  <a:pt x="27878" y="37442"/>
                  <a:pt x="30238" y="33250"/>
                </a:cubicBezTo>
                <a:lnTo>
                  <a:pt x="30645" y="33494"/>
                </a:lnTo>
                <a:cubicBezTo>
                  <a:pt x="28529" y="37279"/>
                  <a:pt x="21895" y="41104"/>
                  <a:pt x="20105" y="42081"/>
                </a:cubicBezTo>
                <a:cubicBezTo>
                  <a:pt x="21814" y="41918"/>
                  <a:pt x="27186" y="41104"/>
                  <a:pt x="30360" y="37157"/>
                </a:cubicBezTo>
                <a:cubicBezTo>
                  <a:pt x="34186" y="32436"/>
                  <a:pt x="33494" y="26576"/>
                  <a:pt x="33494" y="26576"/>
                </a:cubicBezTo>
                <a:lnTo>
                  <a:pt x="33494" y="26576"/>
                </a:lnTo>
                <a:cubicBezTo>
                  <a:pt x="33493" y="26576"/>
                  <a:pt x="26290" y="31541"/>
                  <a:pt x="23360" y="35366"/>
                </a:cubicBezTo>
                <a:cubicBezTo>
                  <a:pt x="21488" y="37808"/>
                  <a:pt x="20471" y="39884"/>
                  <a:pt x="19942" y="41064"/>
                </a:cubicBezTo>
                <a:cubicBezTo>
                  <a:pt x="20105" y="37930"/>
                  <a:pt x="19820" y="34796"/>
                  <a:pt x="19250" y="31744"/>
                </a:cubicBezTo>
                <a:cubicBezTo>
                  <a:pt x="21651" y="29872"/>
                  <a:pt x="30523" y="22587"/>
                  <a:pt x="31500" y="17134"/>
                </a:cubicBezTo>
                <a:cubicBezTo>
                  <a:pt x="32599" y="10826"/>
                  <a:pt x="31052" y="0"/>
                  <a:pt x="31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2" name="Google Shape;1882;p35"/>
          <p:cNvSpPr/>
          <p:nvPr/>
        </p:nvSpPr>
        <p:spPr>
          <a:xfrm>
            <a:off x="445220" y="4859834"/>
            <a:ext cx="4891800" cy="20"/>
          </a:xfrm>
          <a:custGeom>
            <a:avLst/>
            <a:gdLst/>
            <a:ahLst/>
            <a:cxnLst/>
            <a:rect l="l" t="t" r="r" b="b"/>
            <a:pathLst>
              <a:path w="244590" h="1" extrusionOk="0">
                <a:moveTo>
                  <a:pt x="0" y="0"/>
                </a:moveTo>
                <a:lnTo>
                  <a:pt x="24459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102814" y="1798537"/>
            <a:ext cx="3630607" cy="11496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dk2"/>
                </a:solidFill>
              </a:rPr>
              <a:t>Otimização</a:t>
            </a:r>
            <a:endParaRPr sz="6000" dirty="0">
              <a:solidFill>
                <a:schemeClr val="dk2"/>
              </a:solidFill>
            </a:endParaRPr>
          </a:p>
        </p:txBody>
      </p:sp>
      <p:grpSp>
        <p:nvGrpSpPr>
          <p:cNvPr id="101" name="Google Shape;13030;p74">
            <a:extLst>
              <a:ext uri="{FF2B5EF4-FFF2-40B4-BE49-F238E27FC236}">
                <a16:creationId xmlns:a16="http://schemas.microsoft.com/office/drawing/2014/main" id="{95370D75-1679-41EE-9FD8-1D893A8B44C3}"/>
              </a:ext>
            </a:extLst>
          </p:cNvPr>
          <p:cNvGrpSpPr/>
          <p:nvPr/>
        </p:nvGrpSpPr>
        <p:grpSpPr>
          <a:xfrm>
            <a:off x="485972" y="638175"/>
            <a:ext cx="3971728" cy="3518157"/>
            <a:chOff x="5159450" y="1919950"/>
            <a:chExt cx="1541050" cy="862500"/>
          </a:xfrm>
        </p:grpSpPr>
        <p:sp>
          <p:nvSpPr>
            <p:cNvPr id="102" name="Google Shape;13031;p74">
              <a:extLst>
                <a:ext uri="{FF2B5EF4-FFF2-40B4-BE49-F238E27FC236}">
                  <a16:creationId xmlns:a16="http://schemas.microsoft.com/office/drawing/2014/main" id="{81C50F82-15DE-4AB6-B1C2-D68A1A5B12D0}"/>
                </a:ext>
              </a:extLst>
            </p:cNvPr>
            <p:cNvSpPr/>
            <p:nvPr/>
          </p:nvSpPr>
          <p:spPr>
            <a:xfrm>
              <a:off x="5216414" y="2060033"/>
              <a:ext cx="1436820" cy="60025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w="76200" cap="flat" cmpd="sng">
              <a:solidFill>
                <a:srgbClr val="5F7D95"/>
              </a:solidFill>
              <a:prstDash val="solid"/>
              <a:round/>
              <a:headEnd type="oval" w="med" len="med"/>
              <a:tailEnd type="oval" w="med" len="med"/>
            </a:ln>
          </p:spPr>
        </p:sp>
        <p:grpSp>
          <p:nvGrpSpPr>
            <p:cNvPr id="103" name="Google Shape;13032;p74">
              <a:extLst>
                <a:ext uri="{FF2B5EF4-FFF2-40B4-BE49-F238E27FC236}">
                  <a16:creationId xmlns:a16="http://schemas.microsoft.com/office/drawing/2014/main" id="{34C52D59-A0DB-4E01-A496-B101B339C5C9}"/>
                </a:ext>
              </a:extLst>
            </p:cNvPr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104" name="Google Shape;13033;p74">
                <a:extLst>
                  <a:ext uri="{FF2B5EF4-FFF2-40B4-BE49-F238E27FC236}">
                    <a16:creationId xmlns:a16="http://schemas.microsoft.com/office/drawing/2014/main" id="{1EFDDF45-C49A-474A-8BDB-2EE49F496AB6}"/>
                  </a:ext>
                </a:extLst>
              </p:cNvPr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w="76200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3034;p74">
                <a:extLst>
                  <a:ext uri="{FF2B5EF4-FFF2-40B4-BE49-F238E27FC236}">
                    <a16:creationId xmlns:a16="http://schemas.microsoft.com/office/drawing/2014/main" id="{5D2D8228-14F6-41ED-A1A9-53FB4086C7F4}"/>
                  </a:ext>
                </a:extLst>
              </p:cNvPr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w="76200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581743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28974-DAAB-4819-AC6D-847A793B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de 1 Objetivo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25FBD9-FA0D-4D75-9418-FAE6ADFA69D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1104900"/>
            <a:ext cx="4710747" cy="3097212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3770017-9D58-4BE4-83CB-D3B51DA435B0}"/>
              </a:ext>
            </a:extLst>
          </p:cNvPr>
          <p:cNvGrpSpPr/>
          <p:nvPr/>
        </p:nvGrpSpPr>
        <p:grpSpPr>
          <a:xfrm>
            <a:off x="867832" y="1690454"/>
            <a:ext cx="1208517" cy="1215464"/>
            <a:chOff x="867832" y="1690454"/>
            <a:chExt cx="1208517" cy="1215464"/>
          </a:xfrm>
        </p:grpSpPr>
        <p:grpSp>
          <p:nvGrpSpPr>
            <p:cNvPr id="8" name="Google Shape;13876;p77">
              <a:extLst>
                <a:ext uri="{FF2B5EF4-FFF2-40B4-BE49-F238E27FC236}">
                  <a16:creationId xmlns:a16="http://schemas.microsoft.com/office/drawing/2014/main" id="{661F2151-731A-4A02-B1BC-C0D85397DF4C}"/>
                </a:ext>
              </a:extLst>
            </p:cNvPr>
            <p:cNvGrpSpPr/>
            <p:nvPr/>
          </p:nvGrpSpPr>
          <p:grpSpPr>
            <a:xfrm>
              <a:off x="867832" y="1690454"/>
              <a:ext cx="1103843" cy="972577"/>
              <a:chOff x="-62518200" y="2692475"/>
              <a:chExt cx="318225" cy="2891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9" name="Google Shape;13877;p77">
                <a:extLst>
                  <a:ext uri="{FF2B5EF4-FFF2-40B4-BE49-F238E27FC236}">
                    <a16:creationId xmlns:a16="http://schemas.microsoft.com/office/drawing/2014/main" id="{F1913C9A-E1CA-4CC2-983B-9E7A1EBEF23B}"/>
                  </a:ext>
                </a:extLst>
              </p:cNvPr>
              <p:cNvSpPr/>
              <p:nvPr/>
            </p:nvSpPr>
            <p:spPr>
              <a:xfrm>
                <a:off x="-62518200" y="2692475"/>
                <a:ext cx="318225" cy="289100"/>
              </a:xfrm>
              <a:custGeom>
                <a:avLst/>
                <a:gdLst/>
                <a:ahLst/>
                <a:cxnLst/>
                <a:rect l="l" t="t" r="r" b="b"/>
                <a:pathLst>
                  <a:path w="12729" h="11564" extrusionOk="0">
                    <a:moveTo>
                      <a:pt x="3750" y="851"/>
                    </a:moveTo>
                    <a:cubicBezTo>
                      <a:pt x="5420" y="851"/>
                      <a:pt x="6617" y="1513"/>
                      <a:pt x="6617" y="2112"/>
                    </a:cubicBezTo>
                    <a:cubicBezTo>
                      <a:pt x="6617" y="2679"/>
                      <a:pt x="5420" y="3309"/>
                      <a:pt x="3750" y="3309"/>
                    </a:cubicBezTo>
                    <a:cubicBezTo>
                      <a:pt x="2206" y="3309"/>
                      <a:pt x="851" y="2679"/>
                      <a:pt x="851" y="2112"/>
                    </a:cubicBezTo>
                    <a:cubicBezTo>
                      <a:pt x="851" y="1481"/>
                      <a:pt x="2112" y="851"/>
                      <a:pt x="3750" y="851"/>
                    </a:cubicBezTo>
                    <a:close/>
                    <a:moveTo>
                      <a:pt x="6617" y="3403"/>
                    </a:moveTo>
                    <a:lnTo>
                      <a:pt x="6617" y="3781"/>
                    </a:lnTo>
                    <a:cubicBezTo>
                      <a:pt x="5829" y="4222"/>
                      <a:pt x="5199" y="4884"/>
                      <a:pt x="4821" y="5672"/>
                    </a:cubicBezTo>
                    <a:cubicBezTo>
                      <a:pt x="4475" y="5766"/>
                      <a:pt x="4096" y="5766"/>
                      <a:pt x="3750" y="5766"/>
                    </a:cubicBezTo>
                    <a:cubicBezTo>
                      <a:pt x="2206" y="5766"/>
                      <a:pt x="851" y="5136"/>
                      <a:pt x="851" y="4506"/>
                    </a:cubicBezTo>
                    <a:lnTo>
                      <a:pt x="851" y="3403"/>
                    </a:lnTo>
                    <a:cubicBezTo>
                      <a:pt x="1639" y="3939"/>
                      <a:pt x="2742" y="4159"/>
                      <a:pt x="3750" y="4159"/>
                    </a:cubicBezTo>
                    <a:cubicBezTo>
                      <a:pt x="4727" y="4159"/>
                      <a:pt x="5829" y="3939"/>
                      <a:pt x="6617" y="3403"/>
                    </a:cubicBezTo>
                    <a:close/>
                    <a:moveTo>
                      <a:pt x="883" y="5913"/>
                    </a:moveTo>
                    <a:cubicBezTo>
                      <a:pt x="1396" y="6254"/>
                      <a:pt x="2361" y="6617"/>
                      <a:pt x="3750" y="6617"/>
                    </a:cubicBezTo>
                    <a:cubicBezTo>
                      <a:pt x="4033" y="6617"/>
                      <a:pt x="4254" y="6617"/>
                      <a:pt x="4538" y="6585"/>
                    </a:cubicBezTo>
                    <a:lnTo>
                      <a:pt x="4538" y="6585"/>
                    </a:lnTo>
                    <a:cubicBezTo>
                      <a:pt x="4475" y="6869"/>
                      <a:pt x="4475" y="7184"/>
                      <a:pt x="4475" y="7467"/>
                    </a:cubicBezTo>
                    <a:cubicBezTo>
                      <a:pt x="4475" y="7719"/>
                      <a:pt x="4506" y="7971"/>
                      <a:pt x="4538" y="8255"/>
                    </a:cubicBezTo>
                    <a:cubicBezTo>
                      <a:pt x="4317" y="8287"/>
                      <a:pt x="4033" y="8287"/>
                      <a:pt x="3781" y="8287"/>
                    </a:cubicBezTo>
                    <a:cubicBezTo>
                      <a:pt x="2269" y="8287"/>
                      <a:pt x="883" y="7656"/>
                      <a:pt x="883" y="7026"/>
                    </a:cubicBezTo>
                    <a:lnTo>
                      <a:pt x="883" y="5913"/>
                    </a:lnTo>
                    <a:close/>
                    <a:moveTo>
                      <a:pt x="851" y="8350"/>
                    </a:moveTo>
                    <a:cubicBezTo>
                      <a:pt x="1639" y="8917"/>
                      <a:pt x="2773" y="9106"/>
                      <a:pt x="3750" y="9106"/>
                    </a:cubicBezTo>
                    <a:cubicBezTo>
                      <a:pt x="4096" y="9106"/>
                      <a:pt x="4412" y="9074"/>
                      <a:pt x="4727" y="9043"/>
                    </a:cubicBezTo>
                    <a:cubicBezTo>
                      <a:pt x="4979" y="9547"/>
                      <a:pt x="5294" y="10019"/>
                      <a:pt x="5672" y="10397"/>
                    </a:cubicBezTo>
                    <a:cubicBezTo>
                      <a:pt x="5136" y="10649"/>
                      <a:pt x="4475" y="10775"/>
                      <a:pt x="3750" y="10775"/>
                    </a:cubicBezTo>
                    <a:cubicBezTo>
                      <a:pt x="2112" y="10775"/>
                      <a:pt x="851" y="10082"/>
                      <a:pt x="851" y="9547"/>
                    </a:cubicBezTo>
                    <a:lnTo>
                      <a:pt x="851" y="8350"/>
                    </a:lnTo>
                    <a:close/>
                    <a:moveTo>
                      <a:pt x="8570" y="4159"/>
                    </a:moveTo>
                    <a:cubicBezTo>
                      <a:pt x="10366" y="4159"/>
                      <a:pt x="11878" y="5640"/>
                      <a:pt x="11878" y="7467"/>
                    </a:cubicBezTo>
                    <a:cubicBezTo>
                      <a:pt x="11878" y="9263"/>
                      <a:pt x="10366" y="10775"/>
                      <a:pt x="8570" y="10775"/>
                    </a:cubicBezTo>
                    <a:cubicBezTo>
                      <a:pt x="6743" y="10775"/>
                      <a:pt x="5262" y="9263"/>
                      <a:pt x="5262" y="7467"/>
                    </a:cubicBezTo>
                    <a:cubicBezTo>
                      <a:pt x="5262" y="5609"/>
                      <a:pt x="6743" y="4159"/>
                      <a:pt x="8570" y="4159"/>
                    </a:cubicBezTo>
                    <a:close/>
                    <a:moveTo>
                      <a:pt x="3781" y="1"/>
                    </a:moveTo>
                    <a:cubicBezTo>
                      <a:pt x="1797" y="1"/>
                      <a:pt x="64" y="851"/>
                      <a:pt x="64" y="2112"/>
                    </a:cubicBezTo>
                    <a:lnTo>
                      <a:pt x="64" y="9547"/>
                    </a:lnTo>
                    <a:cubicBezTo>
                      <a:pt x="1" y="10082"/>
                      <a:pt x="442" y="10649"/>
                      <a:pt x="1230" y="11027"/>
                    </a:cubicBezTo>
                    <a:cubicBezTo>
                      <a:pt x="1891" y="11405"/>
                      <a:pt x="2805" y="11563"/>
                      <a:pt x="3750" y="11563"/>
                    </a:cubicBezTo>
                    <a:cubicBezTo>
                      <a:pt x="4790" y="11563"/>
                      <a:pt x="5735" y="11311"/>
                      <a:pt x="6428" y="10964"/>
                    </a:cubicBezTo>
                    <a:cubicBezTo>
                      <a:pt x="7058" y="11342"/>
                      <a:pt x="7814" y="11563"/>
                      <a:pt x="8602" y="11563"/>
                    </a:cubicBezTo>
                    <a:cubicBezTo>
                      <a:pt x="10870" y="11563"/>
                      <a:pt x="12729" y="9704"/>
                      <a:pt x="12729" y="7404"/>
                    </a:cubicBezTo>
                    <a:cubicBezTo>
                      <a:pt x="12729" y="5136"/>
                      <a:pt x="10870" y="3277"/>
                      <a:pt x="8602" y="3277"/>
                    </a:cubicBezTo>
                    <a:cubicBezTo>
                      <a:pt x="8192" y="3277"/>
                      <a:pt x="7846" y="3309"/>
                      <a:pt x="7499" y="3435"/>
                    </a:cubicBezTo>
                    <a:lnTo>
                      <a:pt x="7499" y="2049"/>
                    </a:lnTo>
                    <a:cubicBezTo>
                      <a:pt x="7499" y="1481"/>
                      <a:pt x="7058" y="914"/>
                      <a:pt x="6302" y="536"/>
                    </a:cubicBezTo>
                    <a:cubicBezTo>
                      <a:pt x="5640" y="158"/>
                      <a:pt x="4727" y="1"/>
                      <a:pt x="3781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Google Shape;13878;p77">
                <a:extLst>
                  <a:ext uri="{FF2B5EF4-FFF2-40B4-BE49-F238E27FC236}">
                    <a16:creationId xmlns:a16="http://schemas.microsoft.com/office/drawing/2014/main" id="{32B285C1-3687-4DA9-A084-441173F3AAF7}"/>
                  </a:ext>
                </a:extLst>
              </p:cNvPr>
              <p:cNvSpPr/>
              <p:nvPr/>
            </p:nvSpPr>
            <p:spPr>
              <a:xfrm>
                <a:off x="-62335475" y="2804325"/>
                <a:ext cx="62250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61" extrusionOk="0">
                    <a:moveTo>
                      <a:pt x="1261" y="0"/>
                    </a:moveTo>
                    <a:cubicBezTo>
                      <a:pt x="1009" y="0"/>
                      <a:pt x="820" y="189"/>
                      <a:pt x="820" y="410"/>
                    </a:cubicBezTo>
                    <a:lnTo>
                      <a:pt x="820" y="694"/>
                    </a:lnTo>
                    <a:cubicBezTo>
                      <a:pt x="348" y="851"/>
                      <a:pt x="1" y="1324"/>
                      <a:pt x="1" y="1891"/>
                    </a:cubicBezTo>
                    <a:cubicBezTo>
                      <a:pt x="1" y="2552"/>
                      <a:pt x="537" y="2930"/>
                      <a:pt x="978" y="3245"/>
                    </a:cubicBezTo>
                    <a:cubicBezTo>
                      <a:pt x="1293" y="3497"/>
                      <a:pt x="1639" y="3718"/>
                      <a:pt x="1639" y="3970"/>
                    </a:cubicBezTo>
                    <a:cubicBezTo>
                      <a:pt x="1671" y="4254"/>
                      <a:pt x="1482" y="4411"/>
                      <a:pt x="1261" y="4411"/>
                    </a:cubicBezTo>
                    <a:cubicBezTo>
                      <a:pt x="1009" y="4411"/>
                      <a:pt x="820" y="4191"/>
                      <a:pt x="820" y="3970"/>
                    </a:cubicBezTo>
                    <a:cubicBezTo>
                      <a:pt x="820" y="3718"/>
                      <a:pt x="631" y="3529"/>
                      <a:pt x="411" y="3529"/>
                    </a:cubicBezTo>
                    <a:cubicBezTo>
                      <a:pt x="190" y="3529"/>
                      <a:pt x="1" y="3718"/>
                      <a:pt x="1" y="3970"/>
                    </a:cubicBezTo>
                    <a:cubicBezTo>
                      <a:pt x="1" y="4506"/>
                      <a:pt x="348" y="4947"/>
                      <a:pt x="820" y="5136"/>
                    </a:cubicBezTo>
                    <a:lnTo>
                      <a:pt x="820" y="5419"/>
                    </a:lnTo>
                    <a:cubicBezTo>
                      <a:pt x="820" y="5671"/>
                      <a:pt x="1009" y="5860"/>
                      <a:pt x="1261" y="5860"/>
                    </a:cubicBezTo>
                    <a:cubicBezTo>
                      <a:pt x="1482" y="5860"/>
                      <a:pt x="1639" y="5671"/>
                      <a:pt x="1639" y="5419"/>
                    </a:cubicBezTo>
                    <a:lnTo>
                      <a:pt x="1639" y="5136"/>
                    </a:lnTo>
                    <a:cubicBezTo>
                      <a:pt x="2112" y="4978"/>
                      <a:pt x="2458" y="4506"/>
                      <a:pt x="2458" y="3970"/>
                    </a:cubicBezTo>
                    <a:cubicBezTo>
                      <a:pt x="2458" y="3308"/>
                      <a:pt x="1923" y="2899"/>
                      <a:pt x="1482" y="2584"/>
                    </a:cubicBezTo>
                    <a:cubicBezTo>
                      <a:pt x="1167" y="2363"/>
                      <a:pt x="820" y="2111"/>
                      <a:pt x="820" y="1891"/>
                    </a:cubicBezTo>
                    <a:cubicBezTo>
                      <a:pt x="820" y="1639"/>
                      <a:pt x="1009" y="1450"/>
                      <a:pt x="1261" y="1450"/>
                    </a:cubicBezTo>
                    <a:cubicBezTo>
                      <a:pt x="1482" y="1450"/>
                      <a:pt x="1639" y="1639"/>
                      <a:pt x="1639" y="1891"/>
                    </a:cubicBezTo>
                    <a:cubicBezTo>
                      <a:pt x="1639" y="2111"/>
                      <a:pt x="1860" y="2300"/>
                      <a:pt x="2049" y="2300"/>
                    </a:cubicBezTo>
                    <a:cubicBezTo>
                      <a:pt x="2269" y="2300"/>
                      <a:pt x="2490" y="2111"/>
                      <a:pt x="2490" y="1891"/>
                    </a:cubicBezTo>
                    <a:cubicBezTo>
                      <a:pt x="2490" y="1324"/>
                      <a:pt x="2112" y="883"/>
                      <a:pt x="1639" y="694"/>
                    </a:cubicBezTo>
                    <a:lnTo>
                      <a:pt x="1639" y="410"/>
                    </a:lnTo>
                    <a:cubicBezTo>
                      <a:pt x="1639" y="189"/>
                      <a:pt x="1450" y="0"/>
                      <a:pt x="1261" y="0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Seta: para Baixo 10">
              <a:extLst>
                <a:ext uri="{FF2B5EF4-FFF2-40B4-BE49-F238E27FC236}">
                  <a16:creationId xmlns:a16="http://schemas.microsoft.com/office/drawing/2014/main" id="{6CBC20A3-0A18-45F9-810E-51C7E46916B2}"/>
                </a:ext>
              </a:extLst>
            </p:cNvPr>
            <p:cNvSpPr/>
            <p:nvPr/>
          </p:nvSpPr>
          <p:spPr>
            <a:xfrm>
              <a:off x="1609624" y="2401093"/>
              <a:ext cx="466725" cy="504825"/>
            </a:xfrm>
            <a:prstGeom prst="downArrow">
              <a:avLst/>
            </a:prstGeom>
            <a:noFill/>
            <a:ln w="76200">
              <a:solidFill>
                <a:srgbClr val="FF65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58521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1176</Words>
  <Application>Microsoft Office PowerPoint</Application>
  <PresentationFormat>Apresentação na tela (16:9)</PresentationFormat>
  <Paragraphs>89</Paragraphs>
  <Slides>23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Barlow Semi Condensed Medium</vt:lpstr>
      <vt:lpstr>Cambria Math</vt:lpstr>
      <vt:lpstr>Calibri</vt:lpstr>
      <vt:lpstr>Fjalla One</vt:lpstr>
      <vt:lpstr>Barlow Semi Condensed</vt:lpstr>
      <vt:lpstr>Roboto Condensed Light</vt:lpstr>
      <vt:lpstr>Technology Consulting by Slidesgo</vt:lpstr>
      <vt:lpstr>USO DO PROJETO GENERATIVO COMO FERRAMENTA DE BUSCA DE SOLUÇÕES DE PROJETO APLICADO A VIGAS DE CONCRETO ARMADO</vt:lpstr>
      <vt:lpstr>Motivação</vt:lpstr>
      <vt:lpstr>Objetivos </vt:lpstr>
      <vt:lpstr>Metodologia </vt:lpstr>
      <vt:lpstr>Projeto de aplicação</vt:lpstr>
      <vt:lpstr>Apresentação do PowerPoint</vt:lpstr>
      <vt:lpstr>Interoperabilidade</vt:lpstr>
      <vt:lpstr>Otimização</vt:lpstr>
      <vt:lpstr>Otimização de 1 Objetivo</vt:lpstr>
      <vt:lpstr>Otimização de 2 Objetivo</vt:lpstr>
      <vt:lpstr>Apresentação do PowerPoint</vt:lpstr>
      <vt:lpstr>Otimização de 3 Objetivo</vt:lpstr>
      <vt:lpstr>Otimização de 3 Objetivo</vt:lpstr>
      <vt:lpstr>Integração</vt:lpstr>
      <vt:lpstr>Exploração do espaço de projetos pelos solucionadores</vt:lpstr>
      <vt:lpstr>Randomizar</vt:lpstr>
      <vt:lpstr>Semelhante</vt:lpstr>
      <vt:lpstr>Otimizar</vt:lpstr>
      <vt:lpstr>Produto Transversal</vt:lpstr>
      <vt:lpstr>Considerações Finais</vt:lpstr>
      <vt:lpstr>Perspectivas</vt:lpstr>
      <vt:lpstr>Obrigado !</vt:lpstr>
      <vt:lpstr>Obrigado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DO PROJETO GENERATIVO COMO FERRAMENTA DE BUSCA DE SOLUÇÕES DE PROJETO APLICADO A VIGAS DE CONCRETO ARMADO</dc:title>
  <cp:lastModifiedBy>Mateus Cardoso Oliveira</cp:lastModifiedBy>
  <cp:revision>9</cp:revision>
  <dcterms:modified xsi:type="dcterms:W3CDTF">2021-08-17T16:37:52Z</dcterms:modified>
</cp:coreProperties>
</file>