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>
        <p:scale>
          <a:sx n="95" d="100"/>
          <a:sy n="95" d="100"/>
        </p:scale>
        <p:origin x="118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6E46E6-9544-5568-5844-D655F7894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15025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D4CF22-9A1E-7991-96C6-8B2DB1ECF4AC}"/>
              </a:ext>
            </a:extLst>
          </p:cNvPr>
          <p:cNvSpPr/>
          <p:nvPr/>
        </p:nvSpPr>
        <p:spPr>
          <a:xfrm>
            <a:off x="5915025" y="0"/>
            <a:ext cx="627697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80ED80-8DA1-5774-E4F3-BC1CAF3CCD7B}"/>
              </a:ext>
            </a:extLst>
          </p:cNvPr>
          <p:cNvSpPr/>
          <p:nvPr/>
        </p:nvSpPr>
        <p:spPr>
          <a:xfrm>
            <a:off x="5915025" y="0"/>
            <a:ext cx="6276975" cy="5089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62C63-C822-DD0B-8DCD-3BD8E6D01915}"/>
              </a:ext>
            </a:extLst>
          </p:cNvPr>
          <p:cNvSpPr/>
          <p:nvPr/>
        </p:nvSpPr>
        <p:spPr>
          <a:xfrm>
            <a:off x="5915025" y="508958"/>
            <a:ext cx="6276975" cy="63490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ECBEBC-1B1E-0394-0CB1-FDF35240C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66" y="89248"/>
            <a:ext cx="9266667" cy="9714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F7E121-5EDA-CE12-7C69-AA3213189E29}"/>
              </a:ext>
            </a:extLst>
          </p:cNvPr>
          <p:cNvSpPr/>
          <p:nvPr/>
        </p:nvSpPr>
        <p:spPr>
          <a:xfrm>
            <a:off x="1462667" y="1173018"/>
            <a:ext cx="3506498" cy="7019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Header-left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2590B2-5210-0CB0-B323-2F0B97F0B9FF}"/>
              </a:ext>
            </a:extLst>
          </p:cNvPr>
          <p:cNvGrpSpPr/>
          <p:nvPr/>
        </p:nvGrpSpPr>
        <p:grpSpPr>
          <a:xfrm>
            <a:off x="5134121" y="1173017"/>
            <a:ext cx="5595212" cy="1533237"/>
            <a:chOff x="5134121" y="1173018"/>
            <a:chExt cx="5595212" cy="21890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57CB21-22B7-FB51-6A0F-502FDDBB4095}"/>
                </a:ext>
              </a:extLst>
            </p:cNvPr>
            <p:cNvSpPr/>
            <p:nvPr/>
          </p:nvSpPr>
          <p:spPr>
            <a:xfrm>
              <a:off x="5134121" y="1173018"/>
              <a:ext cx="5595212" cy="21890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Header-right (container-right)</a:t>
              </a:r>
            </a:p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000950-B9DA-DCAC-518D-5EC05C238C9D}"/>
                </a:ext>
              </a:extLst>
            </p:cNvPr>
            <p:cNvSpPr/>
            <p:nvPr/>
          </p:nvSpPr>
          <p:spPr>
            <a:xfrm>
              <a:off x="6059054" y="2335189"/>
              <a:ext cx="1524000" cy="8883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Second-header-left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4008A9-BAF8-D9E7-2762-A41BBC0E4117}"/>
                </a:ext>
              </a:extLst>
            </p:cNvPr>
            <p:cNvSpPr/>
            <p:nvPr/>
          </p:nvSpPr>
          <p:spPr>
            <a:xfrm>
              <a:off x="8091053" y="2335189"/>
              <a:ext cx="1524000" cy="8883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Second-header-right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D329F-845E-6FB8-16D8-231EE9D7ACF6}"/>
              </a:ext>
            </a:extLst>
          </p:cNvPr>
          <p:cNvSpPr/>
          <p:nvPr/>
        </p:nvSpPr>
        <p:spPr>
          <a:xfrm>
            <a:off x="3185248" y="4590473"/>
            <a:ext cx="3897745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Flex-direction: row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FD8D12-EED3-C932-E068-0C0D73F851B2}"/>
              </a:ext>
            </a:extLst>
          </p:cNvPr>
          <p:cNvCxnSpPr>
            <a:cxnSpLocks/>
          </p:cNvCxnSpPr>
          <p:nvPr/>
        </p:nvCxnSpPr>
        <p:spPr>
          <a:xfrm>
            <a:off x="1462666" y="2375266"/>
            <a:ext cx="35064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AB4542-E7CA-BA62-D236-AFCC55180133}"/>
              </a:ext>
            </a:extLst>
          </p:cNvPr>
          <p:cNvCxnSpPr>
            <a:cxnSpLocks/>
          </p:cNvCxnSpPr>
          <p:nvPr/>
        </p:nvCxnSpPr>
        <p:spPr>
          <a:xfrm>
            <a:off x="5134121" y="3140615"/>
            <a:ext cx="5595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8E318E-FE4D-1A5A-0FEF-85FA12CE40E0}"/>
              </a:ext>
            </a:extLst>
          </p:cNvPr>
          <p:cNvCxnSpPr>
            <a:cxnSpLocks/>
          </p:cNvCxnSpPr>
          <p:nvPr/>
        </p:nvCxnSpPr>
        <p:spPr>
          <a:xfrm>
            <a:off x="1627622" y="4590473"/>
            <a:ext cx="9274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B15535-D551-FC9D-845A-3F2441DFAC93}"/>
              </a:ext>
            </a:extLst>
          </p:cNvPr>
          <p:cNvSpPr txBox="1"/>
          <p:nvPr/>
        </p:nvSpPr>
        <p:spPr>
          <a:xfrm>
            <a:off x="2603359" y="2664233"/>
            <a:ext cx="11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ECEB5-69C1-C2D1-A47B-0A6197A52AB3}"/>
              </a:ext>
            </a:extLst>
          </p:cNvPr>
          <p:cNvSpPr txBox="1"/>
          <p:nvPr/>
        </p:nvSpPr>
        <p:spPr>
          <a:xfrm>
            <a:off x="7349838" y="3298204"/>
            <a:ext cx="11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2</a:t>
            </a:r>
          </a:p>
        </p:txBody>
      </p:sp>
    </p:spTree>
    <p:extLst>
      <p:ext uri="{BB962C8B-B14F-4D97-AF65-F5344CB8AC3E}">
        <p14:creationId xmlns:p14="http://schemas.microsoft.com/office/powerpoint/2010/main" val="211955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DC2A2-C24F-1915-553E-508F78D25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9294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E20B85-CA12-5D24-EAB9-13F521818809}"/>
              </a:ext>
            </a:extLst>
          </p:cNvPr>
          <p:cNvSpPr/>
          <p:nvPr/>
        </p:nvSpPr>
        <p:spPr>
          <a:xfrm>
            <a:off x="3759200" y="0"/>
            <a:ext cx="3823855" cy="2382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header</a:t>
            </a:r>
          </a:p>
          <a:p>
            <a:pPr algn="ctr"/>
            <a:r>
              <a:rPr lang="en-US" dirty="0"/>
              <a:t>Tittle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9687E-F1BE-44E5-5EE1-8BCC4D383C80}"/>
              </a:ext>
            </a:extLst>
          </p:cNvPr>
          <p:cNvSpPr/>
          <p:nvPr/>
        </p:nvSpPr>
        <p:spPr>
          <a:xfrm>
            <a:off x="3759199" y="2382982"/>
            <a:ext cx="3823856" cy="44750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Main-content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4BF838-2AEB-9D80-F9CB-2CEB8D694EB2}"/>
              </a:ext>
            </a:extLst>
          </p:cNvPr>
          <p:cNvCxnSpPr>
            <a:cxnSpLocks/>
          </p:cNvCxnSpPr>
          <p:nvPr/>
        </p:nvCxnSpPr>
        <p:spPr>
          <a:xfrm>
            <a:off x="7758545" y="64655"/>
            <a:ext cx="0" cy="5948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E8B66D-4A8C-9175-8789-B6CB4CBF6870}"/>
              </a:ext>
            </a:extLst>
          </p:cNvPr>
          <p:cNvSpPr txBox="1"/>
          <p:nvPr/>
        </p:nvSpPr>
        <p:spPr>
          <a:xfrm>
            <a:off x="7850909" y="6363977"/>
            <a:ext cx="227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column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85743D-DCB1-D23D-823F-EB4B797E0987}"/>
              </a:ext>
            </a:extLst>
          </p:cNvPr>
          <p:cNvCxnSpPr/>
          <p:nvPr/>
        </p:nvCxnSpPr>
        <p:spPr>
          <a:xfrm>
            <a:off x="8065698" y="64655"/>
            <a:ext cx="0" cy="23183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8A50DE-68B5-9D63-800C-64228A04C5C4}"/>
              </a:ext>
            </a:extLst>
          </p:cNvPr>
          <p:cNvCxnSpPr/>
          <p:nvPr/>
        </p:nvCxnSpPr>
        <p:spPr>
          <a:xfrm>
            <a:off x="8065698" y="2896603"/>
            <a:ext cx="0" cy="23183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E915F8-3985-7B77-49E3-138C9353D416}"/>
              </a:ext>
            </a:extLst>
          </p:cNvPr>
          <p:cNvSpPr txBox="1"/>
          <p:nvPr/>
        </p:nvSpPr>
        <p:spPr>
          <a:xfrm>
            <a:off x="8442036" y="877455"/>
            <a:ext cx="11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FEFB90-094B-5060-8168-BCDA055AF012}"/>
              </a:ext>
            </a:extLst>
          </p:cNvPr>
          <p:cNvSpPr txBox="1"/>
          <p:nvPr/>
        </p:nvSpPr>
        <p:spPr>
          <a:xfrm>
            <a:off x="8594436" y="3819482"/>
            <a:ext cx="11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1</a:t>
            </a:r>
          </a:p>
        </p:txBody>
      </p:sp>
    </p:spTree>
    <p:extLst>
      <p:ext uri="{BB962C8B-B14F-4D97-AF65-F5344CB8AC3E}">
        <p14:creationId xmlns:p14="http://schemas.microsoft.com/office/powerpoint/2010/main" val="390142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41A86-0642-4428-43CA-5021D10E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2" y="1406404"/>
            <a:ext cx="3959524" cy="42177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CDEC0E-3DBF-F247-AE96-5934783FBEEB}"/>
              </a:ext>
            </a:extLst>
          </p:cNvPr>
          <p:cNvSpPr/>
          <p:nvPr/>
        </p:nvSpPr>
        <p:spPr>
          <a:xfrm>
            <a:off x="4459857" y="1406404"/>
            <a:ext cx="1078301" cy="4217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Left-Side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AD7292-30F6-57B2-696C-8C8252964811}"/>
              </a:ext>
            </a:extLst>
          </p:cNvPr>
          <p:cNvSpPr/>
          <p:nvPr/>
        </p:nvSpPr>
        <p:spPr>
          <a:xfrm>
            <a:off x="5690558" y="1406404"/>
            <a:ext cx="2573548" cy="4217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Right-Side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5470D-5A93-0FBD-ACC2-B3154A872892}"/>
              </a:ext>
            </a:extLst>
          </p:cNvPr>
          <p:cNvSpPr txBox="1"/>
          <p:nvPr/>
        </p:nvSpPr>
        <p:spPr>
          <a:xfrm>
            <a:off x="2296783" y="617731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Flex-direction: row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C2A2D0-9CFB-81A5-E79A-5A80D294B22A}"/>
              </a:ext>
            </a:extLst>
          </p:cNvPr>
          <p:cNvCxnSpPr>
            <a:cxnSpLocks/>
          </p:cNvCxnSpPr>
          <p:nvPr/>
        </p:nvCxnSpPr>
        <p:spPr>
          <a:xfrm>
            <a:off x="5690558" y="1159415"/>
            <a:ext cx="25735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83B7B7-214C-986A-0EA1-EBB2881E4FA6}"/>
              </a:ext>
            </a:extLst>
          </p:cNvPr>
          <p:cNvCxnSpPr>
            <a:cxnSpLocks/>
          </p:cNvCxnSpPr>
          <p:nvPr/>
        </p:nvCxnSpPr>
        <p:spPr>
          <a:xfrm>
            <a:off x="4459857" y="1159415"/>
            <a:ext cx="1078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59E286-2061-B896-C0F8-7EAC0921F195}"/>
              </a:ext>
            </a:extLst>
          </p:cNvPr>
          <p:cNvCxnSpPr>
            <a:cxnSpLocks/>
          </p:cNvCxnSpPr>
          <p:nvPr/>
        </p:nvCxnSpPr>
        <p:spPr>
          <a:xfrm>
            <a:off x="4689894" y="6113253"/>
            <a:ext cx="3786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627CBAF-CD79-21D6-07E2-EC93BA17AAAE}"/>
              </a:ext>
            </a:extLst>
          </p:cNvPr>
          <p:cNvSpPr txBox="1"/>
          <p:nvPr/>
        </p:nvSpPr>
        <p:spPr>
          <a:xfrm>
            <a:off x="4548088" y="683758"/>
            <a:ext cx="90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ADC07C-FB5E-14B5-A7AB-FEC599895E7E}"/>
              </a:ext>
            </a:extLst>
          </p:cNvPr>
          <p:cNvSpPr txBox="1"/>
          <p:nvPr/>
        </p:nvSpPr>
        <p:spPr>
          <a:xfrm>
            <a:off x="6291158" y="687920"/>
            <a:ext cx="90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Flex: 1</a:t>
            </a:r>
          </a:p>
        </p:txBody>
      </p:sp>
    </p:spTree>
    <p:extLst>
      <p:ext uri="{BB962C8B-B14F-4D97-AF65-F5344CB8AC3E}">
        <p14:creationId xmlns:p14="http://schemas.microsoft.com/office/powerpoint/2010/main" val="19001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AA8D80-6E7E-2790-EDCB-9B2B7D79C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8" y="286143"/>
            <a:ext cx="1314286" cy="62857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77CA50-65DD-1C73-D4E1-0EABD678D29F}"/>
              </a:ext>
            </a:extLst>
          </p:cNvPr>
          <p:cNvSpPr/>
          <p:nvPr/>
        </p:nvSpPr>
        <p:spPr>
          <a:xfrm>
            <a:off x="1690777" y="293298"/>
            <a:ext cx="1009291" cy="6107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40453-AD66-E88E-430D-9140206F5481}"/>
              </a:ext>
            </a:extLst>
          </p:cNvPr>
          <p:cNvSpPr txBox="1"/>
          <p:nvPr/>
        </p:nvSpPr>
        <p:spPr>
          <a:xfrm>
            <a:off x="1299354" y="6400800"/>
            <a:ext cx="2301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Flex-direction: column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477521-0123-F302-C48F-6F81D63DDE9C}"/>
              </a:ext>
            </a:extLst>
          </p:cNvPr>
          <p:cNvCxnSpPr/>
          <p:nvPr/>
        </p:nvCxnSpPr>
        <p:spPr>
          <a:xfrm>
            <a:off x="2802163" y="392502"/>
            <a:ext cx="0" cy="610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3938A2A-7706-4486-9A39-F8803167AA30}"/>
              </a:ext>
            </a:extLst>
          </p:cNvPr>
          <p:cNvSpPr/>
          <p:nvPr/>
        </p:nvSpPr>
        <p:spPr>
          <a:xfrm>
            <a:off x="1811547" y="491706"/>
            <a:ext cx="776373" cy="12076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Item: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03E62-6467-571F-DF07-FF6697118BF7}"/>
              </a:ext>
            </a:extLst>
          </p:cNvPr>
          <p:cNvSpPr/>
          <p:nvPr/>
        </p:nvSpPr>
        <p:spPr>
          <a:xfrm>
            <a:off x="1807234" y="2238555"/>
            <a:ext cx="776373" cy="12076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Item: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E9F381-5C79-D96B-0581-C2498A7F0CD8}"/>
              </a:ext>
            </a:extLst>
          </p:cNvPr>
          <p:cNvSpPr/>
          <p:nvPr/>
        </p:nvSpPr>
        <p:spPr>
          <a:xfrm>
            <a:off x="1807234" y="3759200"/>
            <a:ext cx="776373" cy="21024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Item:3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B1BEBC-0DAA-3441-1903-3A047CCD825B}"/>
              </a:ext>
            </a:extLst>
          </p:cNvPr>
          <p:cNvCxnSpPr/>
          <p:nvPr/>
        </p:nvCxnSpPr>
        <p:spPr>
          <a:xfrm>
            <a:off x="2964873" y="491706"/>
            <a:ext cx="0" cy="120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E63DD5-A2D0-62CF-C1B1-63570F957155}"/>
              </a:ext>
            </a:extLst>
          </p:cNvPr>
          <p:cNvCxnSpPr/>
          <p:nvPr/>
        </p:nvCxnSpPr>
        <p:spPr>
          <a:xfrm>
            <a:off x="2969491" y="2238555"/>
            <a:ext cx="0" cy="120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BE9043-7077-B3C9-F115-CAD248AF40B7}"/>
              </a:ext>
            </a:extLst>
          </p:cNvPr>
          <p:cNvCxnSpPr>
            <a:cxnSpLocks/>
          </p:cNvCxnSpPr>
          <p:nvPr/>
        </p:nvCxnSpPr>
        <p:spPr>
          <a:xfrm>
            <a:off x="2964873" y="3759200"/>
            <a:ext cx="0" cy="251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E96184-F425-0ED2-5672-02A9A6D55601}"/>
              </a:ext>
            </a:extLst>
          </p:cNvPr>
          <p:cNvSpPr txBox="1"/>
          <p:nvPr/>
        </p:nvSpPr>
        <p:spPr>
          <a:xfrm>
            <a:off x="3117535" y="910889"/>
            <a:ext cx="90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5FF005-6A29-3A77-1D8C-175D2408D6DF}"/>
              </a:ext>
            </a:extLst>
          </p:cNvPr>
          <p:cNvSpPr txBox="1"/>
          <p:nvPr/>
        </p:nvSpPr>
        <p:spPr>
          <a:xfrm>
            <a:off x="3177044" y="2657738"/>
            <a:ext cx="90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4750F4-A177-103D-6F86-57F118AC0598}"/>
              </a:ext>
            </a:extLst>
          </p:cNvPr>
          <p:cNvSpPr txBox="1"/>
          <p:nvPr/>
        </p:nvSpPr>
        <p:spPr>
          <a:xfrm>
            <a:off x="3177044" y="4738861"/>
            <a:ext cx="90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Flex: 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4E37A59-1AAC-B555-B37A-9A819853C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412" y="589739"/>
            <a:ext cx="3043294" cy="581106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DD94023-79F2-556C-1482-D1B4F79E7330}"/>
              </a:ext>
            </a:extLst>
          </p:cNvPr>
          <p:cNvSpPr/>
          <p:nvPr/>
        </p:nvSpPr>
        <p:spPr>
          <a:xfrm>
            <a:off x="7601231" y="589739"/>
            <a:ext cx="3557116" cy="58110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76A809-D0DE-FE8C-ED8B-6398F2551EDE}"/>
              </a:ext>
            </a:extLst>
          </p:cNvPr>
          <p:cNvCxnSpPr>
            <a:cxnSpLocks/>
          </p:cNvCxnSpPr>
          <p:nvPr/>
        </p:nvCxnSpPr>
        <p:spPr>
          <a:xfrm>
            <a:off x="11475565" y="589739"/>
            <a:ext cx="0" cy="5910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14AE83-942E-9858-E18D-245FFE6A8FD5}"/>
              </a:ext>
            </a:extLst>
          </p:cNvPr>
          <p:cNvSpPr txBox="1"/>
          <p:nvPr/>
        </p:nvSpPr>
        <p:spPr>
          <a:xfrm>
            <a:off x="7995038" y="6400800"/>
            <a:ext cx="2409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Flex-direction: column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4982D9-51B9-F3BA-3151-9F7F5FDA3F9F}"/>
              </a:ext>
            </a:extLst>
          </p:cNvPr>
          <p:cNvSpPr/>
          <p:nvPr/>
        </p:nvSpPr>
        <p:spPr>
          <a:xfrm>
            <a:off x="7877908" y="783771"/>
            <a:ext cx="3034602" cy="713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E52CC9-6762-E419-2874-E4A1D9184B86}"/>
              </a:ext>
            </a:extLst>
          </p:cNvPr>
          <p:cNvSpPr/>
          <p:nvPr/>
        </p:nvSpPr>
        <p:spPr>
          <a:xfrm>
            <a:off x="7905245" y="1813586"/>
            <a:ext cx="3034602" cy="713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E2DABC-495D-C5F9-08A9-CCB451773153}"/>
              </a:ext>
            </a:extLst>
          </p:cNvPr>
          <p:cNvSpPr/>
          <p:nvPr/>
        </p:nvSpPr>
        <p:spPr>
          <a:xfrm>
            <a:off x="7905245" y="2919993"/>
            <a:ext cx="3034602" cy="713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A038F9-EE67-E329-9C59-A6D687B634B2}"/>
              </a:ext>
            </a:extLst>
          </p:cNvPr>
          <p:cNvSpPr/>
          <p:nvPr/>
        </p:nvSpPr>
        <p:spPr>
          <a:xfrm>
            <a:off x="7905245" y="4070787"/>
            <a:ext cx="3034602" cy="713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FFE06A-C8D6-1E76-E515-4ADB35044E20}"/>
              </a:ext>
            </a:extLst>
          </p:cNvPr>
          <p:cNvSpPr/>
          <p:nvPr/>
        </p:nvSpPr>
        <p:spPr>
          <a:xfrm>
            <a:off x="7893298" y="5108193"/>
            <a:ext cx="3034602" cy="713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8701DA-48F0-ECC4-5BC4-901BC4FFA5F3}"/>
              </a:ext>
            </a:extLst>
          </p:cNvPr>
          <p:cNvSpPr txBox="1"/>
          <p:nvPr/>
        </p:nvSpPr>
        <p:spPr>
          <a:xfrm>
            <a:off x="7733371" y="132422"/>
            <a:ext cx="305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items have the flex grow 1: </a:t>
            </a:r>
          </a:p>
        </p:txBody>
      </p:sp>
    </p:spTree>
    <p:extLst>
      <p:ext uri="{BB962C8B-B14F-4D97-AF65-F5344CB8AC3E}">
        <p14:creationId xmlns:p14="http://schemas.microsoft.com/office/powerpoint/2010/main" val="189432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Eng Mengeang</cp:lastModifiedBy>
  <cp:revision>2</cp:revision>
  <dcterms:created xsi:type="dcterms:W3CDTF">2024-08-04T11:27:57Z</dcterms:created>
  <dcterms:modified xsi:type="dcterms:W3CDTF">2024-11-05T16:23:58Z</dcterms:modified>
</cp:coreProperties>
</file>