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4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5498-E3D9-4AF9-BDAE-39E2ECA819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7" b="34833"/>
          <a:stretch/>
        </p:blipFill>
        <p:spPr>
          <a:xfrm>
            <a:off x="1326808" y="257175"/>
            <a:ext cx="9839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27873"/>
          <a:stretch/>
        </p:blipFill>
        <p:spPr>
          <a:xfrm>
            <a:off x="1296183" y="859377"/>
            <a:ext cx="9839325" cy="51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4" b="33466"/>
          <a:stretch/>
        </p:blipFill>
        <p:spPr>
          <a:xfrm>
            <a:off x="1119187" y="561975"/>
            <a:ext cx="10072688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8" b="27770"/>
          <a:stretch/>
        </p:blipFill>
        <p:spPr>
          <a:xfrm>
            <a:off x="1315234" y="1752600"/>
            <a:ext cx="98393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2" b="25923"/>
          <a:stretch/>
        </p:blipFill>
        <p:spPr>
          <a:xfrm>
            <a:off x="1157287" y="1343024"/>
            <a:ext cx="9996488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8" b="27849"/>
          <a:stretch/>
        </p:blipFill>
        <p:spPr>
          <a:xfrm>
            <a:off x="1128712" y="1495426"/>
            <a:ext cx="10110788" cy="38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7" b="26564"/>
          <a:stretch/>
        </p:blipFill>
        <p:spPr>
          <a:xfrm>
            <a:off x="1138237" y="1228726"/>
            <a:ext cx="9948863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4" b="26564"/>
          <a:stretch/>
        </p:blipFill>
        <p:spPr>
          <a:xfrm>
            <a:off x="1104900" y="1323975"/>
            <a:ext cx="10267949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0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WSUadm</dc:creator>
  <cp:lastModifiedBy>WSUadm</cp:lastModifiedBy>
  <cp:revision>5</cp:revision>
  <dcterms:created xsi:type="dcterms:W3CDTF">2016-06-21T19:00:30Z</dcterms:created>
  <dcterms:modified xsi:type="dcterms:W3CDTF">2016-06-22T14:25:57Z</dcterms:modified>
</cp:coreProperties>
</file>