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3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4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5498-E3D9-4AF9-BDAE-39E2ECA81942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A72F-B444-4907-AD52-C69A16628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7" b="34833"/>
          <a:stretch/>
        </p:blipFill>
        <p:spPr>
          <a:xfrm>
            <a:off x="1326808" y="257175"/>
            <a:ext cx="9839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8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508442" y="1829117"/>
            <a:ext cx="9515158" cy="3514725"/>
            <a:chOff x="1597342" y="825817"/>
            <a:chExt cx="7762875" cy="35147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342" y="825817"/>
              <a:ext cx="7762875" cy="35147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7342" y="825817"/>
              <a:ext cx="7762875" cy="3514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739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 flipV="1">
            <a:off x="1500187" y="1457323"/>
            <a:ext cx="9672638" cy="3552825"/>
            <a:chOff x="385762" y="180975"/>
            <a:chExt cx="7705725" cy="32289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180975"/>
              <a:ext cx="7705725" cy="32289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762" y="180975"/>
              <a:ext cx="7705725" cy="3228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78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85899" y="1371600"/>
            <a:ext cx="9648826" cy="4029075"/>
            <a:chOff x="228600" y="119062"/>
            <a:chExt cx="7715250" cy="32670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19062"/>
              <a:ext cx="7715250" cy="32670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119062"/>
              <a:ext cx="7715250" cy="3267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025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90662" y="1457325"/>
            <a:ext cx="9558338" cy="3438525"/>
            <a:chOff x="757237" y="571500"/>
            <a:chExt cx="7648575" cy="28003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237" y="571500"/>
              <a:ext cx="7648575" cy="28003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37" y="571500"/>
              <a:ext cx="7648575" cy="2800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735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 flipV="1">
            <a:off x="1466849" y="1609723"/>
            <a:ext cx="9591676" cy="3724275"/>
            <a:chOff x="895350" y="404812"/>
            <a:chExt cx="7658100" cy="30575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350" y="404812"/>
              <a:ext cx="7658100" cy="30575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350" y="404812"/>
              <a:ext cx="7658100" cy="305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060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19225" y="1476375"/>
            <a:ext cx="9686925" cy="3362325"/>
            <a:chOff x="261936" y="195262"/>
            <a:chExt cx="7743826" cy="27336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937" y="195262"/>
              <a:ext cx="7743825" cy="27336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936" y="195262"/>
              <a:ext cx="7743825" cy="2733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381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409700" y="1333500"/>
            <a:ext cx="9696450" cy="4019550"/>
            <a:chOff x="371475" y="157161"/>
            <a:chExt cx="7772400" cy="34194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475" y="157162"/>
              <a:ext cx="7772400" cy="34194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" y="157161"/>
              <a:ext cx="7772400" cy="3419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1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7" b="27873"/>
          <a:stretch/>
        </p:blipFill>
        <p:spPr>
          <a:xfrm>
            <a:off x="1296183" y="859377"/>
            <a:ext cx="9839325" cy="51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4" b="33466"/>
          <a:stretch/>
        </p:blipFill>
        <p:spPr>
          <a:xfrm>
            <a:off x="1119187" y="561975"/>
            <a:ext cx="10072688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6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8" b="27770"/>
          <a:stretch/>
        </p:blipFill>
        <p:spPr>
          <a:xfrm>
            <a:off x="1315234" y="1752600"/>
            <a:ext cx="98393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2" b="25923"/>
          <a:stretch/>
        </p:blipFill>
        <p:spPr>
          <a:xfrm>
            <a:off x="1157287" y="1343024"/>
            <a:ext cx="9996488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8" b="27849"/>
          <a:stretch/>
        </p:blipFill>
        <p:spPr>
          <a:xfrm>
            <a:off x="1128712" y="1495426"/>
            <a:ext cx="10110788" cy="38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5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7" b="26564"/>
          <a:stretch/>
        </p:blipFill>
        <p:spPr>
          <a:xfrm>
            <a:off x="1138237" y="1228726"/>
            <a:ext cx="9948863" cy="41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4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4" b="26564"/>
          <a:stretch/>
        </p:blipFill>
        <p:spPr>
          <a:xfrm>
            <a:off x="1104900" y="1323975"/>
            <a:ext cx="10267949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0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92"/>
            <a:ext cx="12192000" cy="6478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90662" y="1828799"/>
            <a:ext cx="9577388" cy="23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4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WSUadm</dc:creator>
  <cp:lastModifiedBy>WSUadm</cp:lastModifiedBy>
  <cp:revision>9</cp:revision>
  <dcterms:created xsi:type="dcterms:W3CDTF">2016-06-21T19:00:30Z</dcterms:created>
  <dcterms:modified xsi:type="dcterms:W3CDTF">2016-06-22T16:11:11Z</dcterms:modified>
</cp:coreProperties>
</file>