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477C-50B0-4C31-BDAF-6B06F9C45691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25F4-DDE4-4D96-8269-AFD8A849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5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477C-50B0-4C31-BDAF-6B06F9C45691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25F4-DDE4-4D96-8269-AFD8A849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3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477C-50B0-4C31-BDAF-6B06F9C45691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25F4-DDE4-4D96-8269-AFD8A849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4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477C-50B0-4C31-BDAF-6B06F9C45691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25F4-DDE4-4D96-8269-AFD8A849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1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477C-50B0-4C31-BDAF-6B06F9C45691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25F4-DDE4-4D96-8269-AFD8A849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3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477C-50B0-4C31-BDAF-6B06F9C45691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25F4-DDE4-4D96-8269-AFD8A849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477C-50B0-4C31-BDAF-6B06F9C45691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25F4-DDE4-4D96-8269-AFD8A849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6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477C-50B0-4C31-BDAF-6B06F9C45691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25F4-DDE4-4D96-8269-AFD8A849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0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477C-50B0-4C31-BDAF-6B06F9C45691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25F4-DDE4-4D96-8269-AFD8A849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9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477C-50B0-4C31-BDAF-6B06F9C45691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25F4-DDE4-4D96-8269-AFD8A849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1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477C-50B0-4C31-BDAF-6B06F9C45691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25F4-DDE4-4D96-8269-AFD8A849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5477C-50B0-4C31-BDAF-6B06F9C45691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425F4-DDE4-4D96-8269-AFD8A849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2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68"/>
            <a:ext cx="6177821" cy="36465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85" y="2976964"/>
            <a:ext cx="6575015" cy="388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0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" y="62140"/>
            <a:ext cx="5996428" cy="3539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18" y="3007604"/>
            <a:ext cx="6332382" cy="373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3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WSUadm</dc:creator>
  <cp:lastModifiedBy>WSUadm</cp:lastModifiedBy>
  <cp:revision>2</cp:revision>
  <dcterms:created xsi:type="dcterms:W3CDTF">2016-04-01T15:38:21Z</dcterms:created>
  <dcterms:modified xsi:type="dcterms:W3CDTF">2016-04-01T21:20:31Z</dcterms:modified>
</cp:coreProperties>
</file>