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5"/>
  </p:notesMasterIdLst>
  <p:handoutMasterIdLst>
    <p:handoutMasterId r:id="rId46"/>
  </p:handoutMasterIdLst>
  <p:sldIdLst>
    <p:sldId id="256" r:id="rId2"/>
    <p:sldId id="312" r:id="rId3"/>
    <p:sldId id="313" r:id="rId4"/>
    <p:sldId id="377" r:id="rId5"/>
    <p:sldId id="376" r:id="rId6"/>
    <p:sldId id="381" r:id="rId7"/>
    <p:sldId id="380" r:id="rId8"/>
    <p:sldId id="317" r:id="rId9"/>
    <p:sldId id="378" r:id="rId10"/>
    <p:sldId id="318" r:id="rId11"/>
    <p:sldId id="382" r:id="rId12"/>
    <p:sldId id="383" r:id="rId13"/>
    <p:sldId id="384" r:id="rId14"/>
    <p:sldId id="385" r:id="rId15"/>
    <p:sldId id="397" r:id="rId16"/>
    <p:sldId id="319" r:id="rId17"/>
    <p:sldId id="386" r:id="rId18"/>
    <p:sldId id="391" r:id="rId19"/>
    <p:sldId id="390" r:id="rId20"/>
    <p:sldId id="389" r:id="rId21"/>
    <p:sldId id="392" r:id="rId22"/>
    <p:sldId id="393" r:id="rId23"/>
    <p:sldId id="357" r:id="rId24"/>
    <p:sldId id="365" r:id="rId25"/>
    <p:sldId id="358" r:id="rId26"/>
    <p:sldId id="359" r:id="rId27"/>
    <p:sldId id="362" r:id="rId28"/>
    <p:sldId id="366" r:id="rId29"/>
    <p:sldId id="370" r:id="rId30"/>
    <p:sldId id="373" r:id="rId31"/>
    <p:sldId id="367" r:id="rId32"/>
    <p:sldId id="369" r:id="rId33"/>
    <p:sldId id="371" r:id="rId34"/>
    <p:sldId id="372" r:id="rId35"/>
    <p:sldId id="320" r:id="rId36"/>
    <p:sldId id="321" r:id="rId37"/>
    <p:sldId id="322" r:id="rId38"/>
    <p:sldId id="323" r:id="rId39"/>
    <p:sldId id="325" r:id="rId40"/>
    <p:sldId id="394" r:id="rId41"/>
    <p:sldId id="395" r:id="rId42"/>
    <p:sldId id="396" r:id="rId43"/>
    <p:sldId id="326" r:id="rId4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450" autoAdjust="0"/>
    <p:restoredTop sz="86501" autoAdjust="0"/>
  </p:normalViewPr>
  <p:slideViewPr>
    <p:cSldViewPr>
      <p:cViewPr varScale="1">
        <p:scale>
          <a:sx n="95" d="100"/>
          <a:sy n="95" d="100"/>
        </p:scale>
        <p:origin x="1036" y="76"/>
      </p:cViewPr>
      <p:guideLst>
        <p:guide orient="horz" pos="2160"/>
        <p:guide pos="2880"/>
      </p:guideLst>
    </p:cSldViewPr>
  </p:slideViewPr>
  <p:notesTextViewPr>
    <p:cViewPr>
      <p:scale>
        <a:sx n="1" d="1"/>
        <a:sy n="1" d="1"/>
      </p:scale>
      <p:origin x="0" y="0"/>
    </p:cViewPr>
  </p:notesTextViewPr>
  <p:sorterViewPr>
    <p:cViewPr>
      <p:scale>
        <a:sx n="100" d="100"/>
        <a:sy n="100" d="100"/>
      </p:scale>
      <p:origin x="0" y="318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r>
              <a:rPr lang="en-US"/>
              <a:t>CMP461: Big Data Analytics</a:t>
            </a:r>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600A5673-BFAD-40C6-8655-65E761A5BBFA}" type="datetime1">
              <a:rPr lang="en-US" smtClean="0"/>
              <a:t>4/6/2024</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a:t>Linear Regression</a:t>
            </a: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A475735D-4DDA-451D-A342-AC0DBCA92C0B}" type="slidenum">
              <a:rPr lang="en-US" smtClean="0"/>
              <a:t>‹#›</a:t>
            </a:fld>
            <a:endParaRPr lang="en-US"/>
          </a:p>
        </p:txBody>
      </p:sp>
    </p:spTree>
    <p:extLst>
      <p:ext uri="{BB962C8B-B14F-4D97-AF65-F5344CB8AC3E}">
        <p14:creationId xmlns:p14="http://schemas.microsoft.com/office/powerpoint/2010/main" val="4122607937"/>
      </p:ext>
    </p:extLst>
  </p:cSld>
  <p:clrMap bg1="lt1" tx1="dk1" bg2="lt2" tx2="dk2" accent1="accent1" accent2="accent2" accent3="accent3" accent4="accent4" accent5="accent5" accent6="accent6" hlink="hlink" folHlink="folHlink"/>
  <p:hf/>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3:35.418"/>
    </inkml:context>
    <inkml:brush xml:id="br0">
      <inkml:brushProperty name="width" value="0.035" units="cm"/>
      <inkml:brushProperty name="height" value="0.035" units="cm"/>
      <inkml:brushProperty name="color" value="#E71224"/>
    </inkml:brush>
  </inkml:definitions>
  <inkml:trace contextRef="#ctx0" brushRef="#br0">374 1 24575,'6'40'0,"-1"-10"0,-2-6 0,-1 1 0,-2 0 0,0 0 0,-2 0 0,-1 0 0,-1-1 0,0 1 0,-13 35 0,2-20 0,-2-1 0,-2 0 0,-1-2 0,-1 0 0,-3-2 0,0 0 0,-47 49 0,63-76-114,0 0 1,-1-1-1,1 0 0,-1-1 0,-1 0 1,1 0-1,-1 0 0,0-2 0,0 1 1,-1-1-1,-19 5 0,13-7-6712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3:41.588"/>
    </inkml:context>
    <inkml:brush xml:id="br0">
      <inkml:brushProperty name="width" value="0.035" units="cm"/>
      <inkml:brushProperty name="height" value="0.035" units="cm"/>
      <inkml:brushProperty name="color" value="#E71224"/>
    </inkml:brush>
  </inkml:definitions>
  <inkml:trace contextRef="#ctx0" brushRef="#br0">264 0 24575,'1'74'0,"-1"69"0,-19 161 0,16-285 0,-5 48 0,-3 0 0,-28 93 0,36-152 0,0 0 0,0 0 0,-1 0 0,-8 12 0,11-19 0,0 1 0,1-1 0,-1 0 0,0 0 0,0 0 0,0 0 0,0 0 0,0 0 0,0-1 0,0 1 0,0 0 0,0 0 0,0-1 0,0 1 0,0-1 0,0 1 0,-1-1 0,1 1 0,0-1 0,-1 0 0,1 1 0,0-1 0,0 0 0,-1 0 0,1 0 0,0 0 0,-1 0 0,1 0 0,0-1 0,-1 1 0,1 0 0,0-1 0,0 1 0,0-1 0,-1 1 0,1-1 0,0 0 0,0 1 0,-1-2 0,-6-5 0,0-1 0,0 0 0,1 0 0,0-1 0,1 1 0,0-1 0,-8-18 0,1 0 0,-15-45 0,21 42 0,7 30 0,0 0 0,-1-1 0,1 1 0,0 0 0,0-1 0,0 1 0,0 0 0,0-1 0,0 1 0,0 0 0,0-1 0,0 1 0,0 0 0,0-1 0,0 1 0,0 0 0,0-1 0,0 1 0,0 0 0,1-1 0,-1 1 0,0 0 0,0-1 0,0 1 0,0 0 0,1 0 0,-1-1 0,0 1 0,0 0 0,1 0 0,-1-1 0,0 1 0,0 0 0,1 0 0,0-1 0,9 10 0,-2 4 0,0 1 0,-1 0 0,7 16 0,16 34 0,-26-58 0,-1-1 0,1 0 0,0 0 0,0 0 0,1 0 0,-1-1 0,1 1 0,8 5 0,-12-10 0,0 1 0,0 0 0,0-1 0,1 1 0,-1-1 0,0 0 0,0 1 0,0-1 0,0 0 0,1 1 0,-1-1 0,0 0 0,0 0 0,0 0 0,1 0 0,-1-1 0,0 1 0,0 0 0,0 0 0,0-1 0,1 1 0,-1 0 0,0-1 0,0 1 0,0-1 0,0 0 0,0 1 0,0-1 0,0 0 0,0 0 0,0 0 0,-1 1 0,1-1 0,1-2 0,3-3 0,-1 0 0,0 0 0,0-1 0,3-9 0,-6 14 0,21-53-455,-1-1 0,16-77 0,-29 98-6371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3:13.342"/>
    </inkml:context>
    <inkml:brush xml:id="br0">
      <inkml:brushProperty name="width" value="0.035" units="cm"/>
      <inkml:brushProperty name="height" value="0.035" units="cm"/>
      <inkml:brushProperty name="color" value="#E71224"/>
    </inkml:brush>
  </inkml:definitions>
  <inkml:trace contextRef="#ctx0" brushRef="#br0">174 0 24575,'-8'1'0,"-1"0"0,1 0 0,-14 4 0,-10 2 0,24-6 0,0 0 0,0 0 0,1 0 0,-1 1 0,-10 3 0,16-4 0,0 0 0,0 0 0,0 0 0,0 0 0,1 0 0,-1 0 0,0 1 0,1-1 0,-1 1 0,1-1 0,-1 1 0,1-1 0,0 1 0,0 0 0,0 0 0,0-1 0,0 1 0,0 0 0,0 0 0,0 0 0,0 4 0,-2 23 0,1 0 0,1 0 0,3 31 0,0-11 0,-2-40 0,0 10 0,0-1 0,1 0 0,1 1 0,1-1 0,7 24 0,-2-29 0,-8-13 0,1 0 0,-1 1 0,0-1 0,0 0 0,1 0 0,-1 0 0,0 0 0,0 0 0,1 0 0,-1 0 0,0 0 0,1 0 0,-1 0 0,0 0 0,1 0 0,-1 0 0,0 0 0,0 0 0,1 0 0,-1 0 0,0 0 0,1 0 0,-1 0 0,0 0 0,0 0 0,1 0 0,-1-1 0,17-20 0,-4 3 0,-2 8 0,0 0 0,1 1 0,0 0 0,1 1 0,0 0 0,0 1 0,0 1 0,1 0 0,0 0 0,0 2 0,1 0 0,24-4 0,-35 7 0,-1 1 0,1 0 0,0 0 0,0 0 0,0 0 0,-1 1 0,1-1 0,0 1 0,0 0 0,-1 0 0,1 1 0,-1-1 0,1 1 0,-1-1 0,4 4 0,-2-2 0,-1 1 0,0 0 0,1 0 0,-2 0 0,1 0 0,-1 1 0,1-1 0,-1 1 0,3 6 0,3 10 0,-1 0 0,-1 1 0,-1-1 0,4 27 0,-7-34 0,0-1 0,-1 0 0,0 0 0,-1 1 0,0-1 0,-2 16 0,1-25 0,-1 1 0,0-1 0,0 0 0,0 1 0,0-1 0,-1 0 0,0 0 0,1 0 0,-1 0 0,-1 0 0,1-1 0,-1 1 0,1-1 0,-1 1 0,0-1 0,0 0 0,-1 0 0,1 0 0,-6 3 0,-33 15-1365,24-15-5461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3:13.790"/>
    </inkml:context>
    <inkml:brush xml:id="br0">
      <inkml:brushProperty name="width" value="0.035" units="cm"/>
      <inkml:brushProperty name="height" value="0.035" units="cm"/>
      <inkml:brushProperty name="color" value="#E71224"/>
    </inkml:brush>
  </inkml:definitions>
  <inkml:trace contextRef="#ctx0" brushRef="#br0">223 84 24575,'11'0'0,"1"-1"0,23-6 0,-27 4 0,-1 2 0,1-1 0,-1 1 0,1 0 0,0 1 0,0-1 0,0 2 0,-1-1 0,10 2 0,-14-1 0,-1 0 0,0 0 0,1 1 0,-1-1 0,0 1 0,0-1 0,0 1 0,0 0 0,0-1 0,0 1 0,0 0 0,0 0 0,-1 0 0,1 1 0,-1-1 0,0 0 0,0 1 0,0-1 0,0 0 0,0 1 0,0 0 0,0-1 0,-1 1 0,1-1 0,-1 1 0,0 0 0,0-1 0,0 4 0,0 3 0,0 0 0,-1 1 0,0-1 0,-1 0 0,0 0 0,-5 15 0,3-14 0,-1-1 0,0 0 0,0-1 0,-1 1 0,0-1 0,0 0 0,-1 0 0,0-1 0,-1 0 0,1 0 0,-1-1 0,-1 0 0,1 0 0,-10 4 0,13-7 0,0-1 0,0 0 0,0 1 0,0-2 0,0 1 0,-1-1 0,1 1 0,-1-1 0,1-1 0,-1 1 0,1-1 0,-1 0 0,1 0 0,-1-1 0,1 0 0,-1 0 0,1 0 0,-1 0 0,1-1 0,0 0 0,0 0 0,0 0 0,0-1 0,0 0 0,0 0 0,1 0 0,-6-6 0,-5-6 0,1-1 0,1 0 0,1-1 0,0-1 0,1 0 0,1 0 0,1-1 0,0 0 0,2-1 0,0 0 0,-5-25 0,11 42-36,1 1 0,-1 0 0,1 0 1,0 0-1,0-1 0,0 1 0,0 0 0,0 0 0,0-1 0,1 1 0,-1 0 0,1 0 0,-1 0 0,1-1 0,0 1 0,0 0 0,0 0 1,0 0-1,0 0 0,0 1 0,1-1 0,-1 0 0,1 0 0,-1 1 0,1-1 0,0 1 0,-1-1 0,1 1 0,0 0 0,0 0 0,0 0 1,0 0-1,0 0 0,0 0 0,0 0 0,1 1 0,3-2 0,26-4-6790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3:14.475"/>
    </inkml:context>
    <inkml:brush xml:id="br0">
      <inkml:brushProperty name="width" value="0.035" units="cm"/>
      <inkml:brushProperty name="height" value="0.035" units="cm"/>
      <inkml:brushProperty name="color" value="#E71224"/>
    </inkml:brush>
  </inkml:definitions>
  <inkml:trace contextRef="#ctx0" brushRef="#br0">437 533 24575,'-100'-2'0,"-109"4"0,204-2 0,0 1 0,0 0 0,0-1 0,0 2 0,0-1 0,1 0 0,-1 1 0,1 0 0,-1 0 0,1 0 0,-1 1 0,1 0 0,0 0 0,0 0 0,-5 6 0,4-4 0,0 1 0,1 0 0,0 0 0,0 1 0,1-1 0,0 1 0,0-1 0,0 1 0,-2 12 0,1 0 0,1 1 0,1 0 0,1 0 0,0 0 0,2 1 0,5 33 0,-5-46 0,1 0 0,0-1 0,0 1 0,1-1 0,0 0 0,0 1 0,8 11 0,-10-17 0,0-1 0,0 1 0,0-1 0,0 0 0,0 1 0,1-1 0,-1 0 0,0 1 0,1-1 0,-1 0 0,0 0 0,1 0 0,0-1 0,-1 1 0,1 0 0,-1 0 0,1-1 0,0 1 0,-1-1 0,1 0 0,0 1 0,0-1 0,-1 0 0,1 0 0,0 0 0,0 0 0,0 0 0,-1 0 0,1-1 0,0 1 0,0-1 0,-1 1 0,1-1 0,-1 0 0,1 1 0,0-1 0,-1 0 0,1 0 0,-1 0 0,3-2 0,2-3 0,0 0 0,0-1 0,-1 1 0,1-1 0,-1 0 0,-1 0 0,1-1 0,-1 0 0,-1 1 0,0-1 0,0 0 0,0-1 0,-1 1 0,2-9 0,1-15 0,-1 0 0,-1-44 0,-4 11 0,-4-1 0,-2 1 0,-3 0 0,-3 1 0,-3 0 0,-3 1 0,-45-104 0,55 146 0,9 21 0,0 0 0,0 0 0,0 0 0,0 0 0,0 0 0,1 0 0,-1 0 0,0 0 0,0 0 0,0 0 0,0 0 0,0 0 0,0 0 0,0 0 0,0 0 0,0 0 0,0 0 0,0 0 0,0 0 0,0 0 0,0 0 0,1 0 0,-1 0 0,0 0 0,0 0 0,0 0 0,0 0 0,0 0 0,0 0 0,0 0 0,0 0 0,0-1 0,20 36 0,12 34 0,-3 2 0,-4 1 0,-2 1 0,-4 1 0,14 102 0,-26-137-25,-3-20-422,-1 1 1,1 22-1,-4-30-6379</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3:18.002"/>
    </inkml:context>
    <inkml:brush xml:id="br0">
      <inkml:brushProperty name="width" value="0.035" units="cm"/>
      <inkml:brushProperty name="height" value="0.035" units="cm"/>
      <inkml:brushProperty name="color" value="#E71224"/>
    </inkml:brush>
  </inkml:definitions>
  <inkml:trace contextRef="#ctx0" brushRef="#br0">0 201 24575,'79'115'0,"-10"-16"0,-6 13 0,-5 2 0,47 133 0,-100-239 0,-1-12 0,-1-22 0,-2 14 0,17-298 0,-10 98 0,-3 149 0,19-85 0,-20 130-341,0 1 0,1 0-1,13-29 1,-5 24-6485</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3:18.611"/>
    </inkml:context>
    <inkml:brush xml:id="br0">
      <inkml:brushProperty name="width" value="0.035" units="cm"/>
      <inkml:brushProperty name="height" value="0.035" units="cm"/>
      <inkml:brushProperty name="color" value="#E71224"/>
    </inkml:brush>
  </inkml:definitions>
  <inkml:trace contextRef="#ctx0" brushRef="#br0">116 1 24575,'-4'0'0,"0"1"0,0 0 0,0-1 0,0 2 0,0-1 0,1 0 0,-1 1 0,0-1 0,1 1 0,-1 0 0,1 1 0,0-1 0,-1 0 0,1 1 0,0 0 0,1 0 0,-1 0 0,0 0 0,1 0 0,0 0 0,0 1 0,0-1 0,0 1 0,-2 4 0,-2 6 0,1 0 0,0 0 0,1 0 0,0 1 0,-1 16 0,2-5 0,1-1 0,1 1 0,1 0 0,6 47 0,-4-63 0,0 0 0,0 1 0,1-1 0,0 0 0,1 0 0,0-1 0,1 1 0,-1-1 0,2 0 0,0 0 0,0-1 0,0 1 0,1-1 0,12 10 0,-17-16 0,0 0 0,0 0 0,0 0 0,1-1 0,-1 1 0,1-1 0,-1 1 0,1-1 0,-1 0 0,1 0 0,0 0 0,0 0 0,-1-1 0,1 1 0,0-1 0,0 0 0,0 1 0,0-1 0,0-1 0,0 1 0,0 0 0,-1-1 0,1 1 0,0-1 0,0 0 0,-1 0 0,1 0 0,0 0 0,-1-1 0,1 1 0,-1-1 0,1 1 0,-1-1 0,0 0 0,0 0 0,0 0 0,2-2 0,3-5 0,0 0 0,0-1 0,-1 0 0,-1 0 0,1 0 0,-2 0 0,0-1 0,4-13 0,8-56 0,-12 58 0,0 1 0,12-37 0,-16 57 0,0 1 0,0-1 0,0 0 0,0 1 0,0-1 0,1 1 0,-1-1 0,0 1 0,0-1 0,1 0 0,-1 1 0,0-1 0,1 1 0,-1-1 0,1 1 0,-1-1 0,0 1 0,1 0 0,-1-1 0,1 1 0,-1 0 0,1-1 0,0 1 0,-1 0 0,1-1 0,-1 1 0,1 0 0,-1 0 0,1 0 0,0-1 0,0 2 0,0 0 0,0-1 0,0 1 0,0 0 0,-1-1 0,1 1 0,0 0 0,-1 0 0,1 0 0,0-1 0,-1 1 0,1 0 0,-1 0 0,1 0 0,0 2 0,13 46 0,-14-48 0,28 181-95,-20-124-1175,-5-29-5556</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3:18.979"/>
    </inkml:context>
    <inkml:brush xml:id="br0">
      <inkml:brushProperty name="width" value="0.035" units="cm"/>
      <inkml:brushProperty name="height" value="0.035" units="cm"/>
      <inkml:brushProperty name="color" value="#E71224"/>
    </inkml:brush>
  </inkml:definitions>
  <inkml:trace contextRef="#ctx0" brushRef="#br0">1 50 24575,'4'1'0,"0"0"0,0 0 0,1 0 0,-1 1 0,0-1 0,0 1 0,0 0 0,-1 0 0,1 0 0,0 1 0,-1 0 0,1-1 0,-1 1 0,0 0 0,5 7 0,6 3 0,16 15 0,-2 2 0,-1 0 0,-1 2 0,-2 1 0,-1 0 0,35 71 0,-57-102 0,16 43 0,-16-42 0,0 0 0,0 0 0,-1-1 0,0 1 0,1 0 0,-1 0 0,0 0 0,0 0 0,-1 0 0,1 0 0,0 0 0,-1 0 0,-1 4 0,1-6 0,1-1 0,0 1 0,0-1 0,-1 1 0,1-1 0,0 1 0,0-1 0,-1 1 0,1-1 0,-1 1 0,1-1 0,0 0 0,-1 1 0,1-1 0,-1 0 0,1 1 0,-1-1 0,1 0 0,-1 0 0,1 1 0,-1-1 0,1 0 0,-1 0 0,1 0 0,-1 0 0,0 0 0,1 0 0,-1 0 0,1 0 0,-1 0 0,1 0 0,-1 0 0,0 0 0,1 0 0,-1 0 0,1 0 0,-1 0 0,1-1 0,-1 1 0,1 0 0,-1-1 0,1 1 0,-1 0 0,1-1 0,0 1 0,-1 0 0,1-1 0,-1 1 0,1-1 0,0 1 0,-1 0 0,1-2 0,-4-1 0,1-1 0,0 0 0,1 0 0,-1 0 0,-2-6 0,-3-10 0,2-1 0,0 0 0,1 0 0,1-1 0,1 1 0,1-1 0,0 0 0,2 0 0,1 0 0,5-31 0,-4 41-105,0 0 0,1 0 0,1 0 0,0 0 0,1 1 0,0-1 0,1 1 0,0 1 0,0-1 0,2 1 0,-1 0 0,13-13 0,14-9-6721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3:19.315"/>
    </inkml:context>
    <inkml:brush xml:id="br0">
      <inkml:brushProperty name="width" value="0.035" units="cm"/>
      <inkml:brushProperty name="height" value="0.035" units="cm"/>
      <inkml:brushProperty name="color" value="#E71224"/>
    </inkml:brush>
  </inkml:definitions>
  <inkml:trace contextRef="#ctx0" brushRef="#br0">0 0 24575,'0'7'0,"7"11"0,4 12 0,5 14 0,-2 6 0,1 0 0,1-5 0,-2-6 0,-4-8 0,-3-8-8191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3:19.666"/>
    </inkml:context>
    <inkml:brush xml:id="br0">
      <inkml:brushProperty name="width" value="0.035" units="cm"/>
      <inkml:brushProperty name="height" value="0.035" units="cm"/>
      <inkml:brushProperty name="color" value="#E71224"/>
    </inkml:brush>
  </inkml:definitions>
  <inkml:trace contextRef="#ctx0" brushRef="#br0">0 1 24575,'3'0'0,"5"0"0,6 3 0,8 4 0,10 5 0,-1-1-8191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3:20.096"/>
    </inkml:context>
    <inkml:brush xml:id="br0">
      <inkml:brushProperty name="width" value="0.035" units="cm"/>
      <inkml:brushProperty name="height" value="0.035" units="cm"/>
      <inkml:brushProperty name="color" value="#E71224"/>
    </inkml:brush>
  </inkml:definitions>
  <inkml:trace contextRef="#ctx0" brushRef="#br0">113 0 24575,'-3'1'0,"0"-1"0,0 1 0,0-1 0,0 1 0,0 0 0,1 0 0,-1 0 0,0 0 0,1 1 0,-1-1 0,1 1 0,-1 0 0,1 0 0,0-1 0,0 1 0,0 1 0,0-1 0,0 0 0,0 0 0,0 1 0,1-1 0,-1 1 0,-1 4 0,-4 8 0,1 0 0,1 0 0,-4 18 0,5-17 0,-2 4 0,1-1 0,1 1 0,0 1 0,2-1 0,0 28 0,2-42 0,1-1 0,0 1 0,0 0 0,0 0 0,0-1 0,1 1 0,0-1 0,0 1 0,1-1 0,3 6 0,-3-8 0,-1 1 0,1-1 0,0 0 0,0 0 0,0 0 0,1 0 0,-1-1 0,1 1 0,0-1 0,-1 0 0,1 0 0,0 0 0,0 0 0,1-1 0,4 1 0,-5-1 0,-1 0 0,1 0 0,0-1 0,0 0 0,0 0 0,-1 0 0,1 0 0,0 0 0,0-1 0,0 0 0,-1 0 0,1 0 0,0 0 0,5-3 0,-3 1 0,0-1 0,-1 0 0,0 1 0,0-2 0,0 1 0,0-1 0,-1 1 0,5-7 0,0-1 0,-1-1 0,-1 1 0,0-1 0,-1-1 0,0 1 0,-1-1 0,4-16 0,-4 6 0,2-44 0,1-7 0,-8 74 0,0 1 0,0-1 0,0 1 0,0-1 0,0 1 0,0-1 0,0 1 0,0-1 0,0 1 0,0-1 0,1 1 0,-1-1 0,0 1 0,0 0 0,0-1 0,1 1 0,-1-1 0,0 1 0,1 0 0,-1-1 0,0 1 0,1 0 0,-1-1 0,1 1 0,-1 0 0,0 0 0,1-1 0,-1 1 0,1 0 0,9 9 0,6 27 0,-4 6 0,-2 0 0,10 86 0,-6-32 0,-13-87 17,1-1 0,0 0 1,0 0-1,0 0 0,1-1 0,8 15 0,-10-20-61,0-1 1,0 1-1,0-1 0,0 1 1,1-1-1,-1 0 0,1 1 1,-1-1-1,1 0 0,-1 0 1,1 0-1,0 0 0,-1 0 0,1 0 1,0-1-1,0 1 0,0-1 1,0 1-1,0-1 0,-1 1 1,1-1-1,0 0 0,0 0 1,0 0-1,0 0 0,0-1 1,0 1-1,0 0 0,0-1 1,0 1-1,0-1 0,-1 0 1,4-1-1,19-10-6782</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3:20.688"/>
    </inkml:context>
    <inkml:brush xml:id="br0">
      <inkml:brushProperty name="width" value="0.035" units="cm"/>
      <inkml:brushProperty name="height" value="0.035" units="cm"/>
      <inkml:brushProperty name="color" value="#E71224"/>
    </inkml:brush>
  </inkml:definitions>
  <inkml:trace contextRef="#ctx0" brushRef="#br0">1 1 24575,'1'0'0,"1"1"0,-1 0 0,1 0 0,0 0 0,-1 0 0,0 0 0,1 0 0,-1 1 0,0-1 0,0 0 0,1 1 0,-1-1 0,0 1 0,0-1 0,-1 1 0,1 0 0,1 2 0,0 1 0,10 17 0,-2 1 0,-1 0 0,-1 0 0,-1 1 0,6 33 0,9 125 0,-13 172 0,-9-353 0,-1 1 0,1-1 0,0 1 0,0-1 0,0 1 0,0-1 0,0 1 0,0-1 0,0 1 0,1-1 0,-1 1 0,0-1 0,1 1 0,0 1 0,1-4 0,0-1 0,0 1 0,-1-1 0,1 1 0,-1-1 0,1 0 0,-1 0 0,0 0 0,2-2 0,-2 3 0,16-23 0,1 1 0,1 1 0,0 1 0,28-23 0,-36 36 0,0 0 0,0 0 0,1 1 0,0 0 0,0 1 0,0 0 0,1 1 0,0 1 0,0 0 0,0 0 0,20-2 0,-31 6 0,0 0 0,-1-1 0,1 1 0,0 0 0,0 0 0,0 0 0,-1 0 0,1 1 0,0-1 0,0 0 0,-1 1 0,1-1 0,0 1 0,0-1 0,-1 1 0,1 0 0,-1 0 0,1 0 0,-1 0 0,1 0 0,-1 0 0,1 0 0,-1 0 0,0 1 0,0-1 0,0 0 0,0 1 0,0-1 0,0 1 0,0 0 0,0-1 0,0 1 0,-1-1 0,1 1 0,-1 0 0,1 0 0,-1-1 0,0 1 0,1 0 0,-1 2 0,0 4 0,-1 0 0,1 0 0,-1 0 0,-1 0 0,1 0 0,-1 0 0,-6 13 0,1-6 0,0 0 0,-1 0 0,-1-1 0,0 0 0,-1-1 0,-1 0 0,-12 12 0,14-15 0,-1-1 0,-1 0 0,1-1 0,-1 0 0,-1 0 0,0-2 0,0 1 0,0-2 0,-15 6 0,23-10 5,0 1 0,0-2 0,-1 1 0,1 0 0,0-1 0,0 0 0,-1 0 0,1 0 0,0 0 0,0-1 0,0 0 0,0 1 0,-1-2 0,1 1 0,0 0 0,1-1 0,-1 0 0,0 0 0,0 0 0,1 0 0,-1 0 0,1-1 0,-6-5 0,4 2-140,-1-1 0,1 1 0,0-1 0,1-1 0,-1 1 0,1-1 0,1 1 0,0-1 0,0 0 0,-3-15 0,0-4-6691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3:42.374"/>
    </inkml:context>
    <inkml:brush xml:id="br0">
      <inkml:brushProperty name="width" value="0.035" units="cm"/>
      <inkml:brushProperty name="height" value="0.035" units="cm"/>
      <inkml:brushProperty name="color" value="#E71224"/>
    </inkml:brush>
  </inkml:definitions>
  <inkml:trace contextRef="#ctx0" brushRef="#br0">0 21 24575,'38'67'0,"-22"-41"0,-2 1 0,15 37 0,11 69 0,-32-100 0,-11-54 0,1 1 0,1-36 0,0 11 0,-2 5 0,1 17 0,1 1 0,1-1 0,0 0 0,7-34 0,-7 55 0,0 0 0,1 0 0,-1 1 0,0-1 0,1 0 0,0 0 0,-1 0 0,1 1 0,0-1 0,0 0 0,0 1 0,0-1 0,0 1 0,0-1 0,0 1 0,1 0 0,-1-1 0,0 1 0,1 0 0,-1 0 0,1 0 0,-1 0 0,1 0 0,0 0 0,-1 1 0,1-1 0,0 0 0,0 1 0,-1-1 0,1 1 0,0 0 0,0 0 0,2-1 0,0 2 0,-1 0 0,1 0 0,0 0 0,-1 0 0,1 0 0,-1 1 0,1 0 0,-1 0 0,0 0 0,1 0 0,-1 0 0,0 0 0,0 1 0,-1 0 0,4 3 0,3 5 0,-1 1 0,0 0 0,0 0 0,-1 1 0,-1 0 0,9 25 0,-9-20 0,-1 0 0,-1 1 0,0 0 0,0 19 0,-5-65 0,-3-57 0,5 76 0,-1-1 0,1 0 0,0 1 0,1-1 0,0 1 0,0 0 0,5-11 0,-6 18 0,-1-1 0,1 1 0,0-1 0,-1 1 0,1 0 0,0-1 0,0 1 0,0 0 0,0 0 0,0 0 0,0 0 0,1 0 0,-1 0 0,0 0 0,1 0 0,-1 0 0,0 0 0,1 1 0,-1-1 0,1 1 0,-1-1 0,1 1 0,-1-1 0,1 1 0,-1 0 0,1 0 0,-1 0 0,1 0 0,0 0 0,-1 0 0,1 0 0,-1 0 0,1 1 0,-1-1 0,1 0 0,-1 1 0,3 1 0,2 1 0,0 0 0,0 1 0,0 0 0,-1 0 0,1 0 0,-1 1 0,7 7 0,5 11-195,-1-1 0,-1 2 0,-1 0 0,-1 1 0,-1 1 0,10 30 0,-11-29-6631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3:21.406"/>
    </inkml:context>
    <inkml:brush xml:id="br0">
      <inkml:brushProperty name="width" value="0.035" units="cm"/>
      <inkml:brushProperty name="height" value="0.035" units="cm"/>
      <inkml:brushProperty name="color" value="#E71224"/>
    </inkml:brush>
  </inkml:definitions>
  <inkml:trace contextRef="#ctx0" brushRef="#br0">17 0 24575,'-12'464'0,"11"-433"0,-1-10 0,1 0 0,1 0 0,1 0 0,7 40 0,-8-59 0,0 0 0,1 0 0,-1 0 0,1 1 0,0-1 0,0 0 0,0 0 0,0 0 0,0 0 0,0-1 0,0 1 0,1 0 0,-1 0 0,0-1 0,1 1 0,0-1 0,-1 1 0,1-1 0,0 0 0,0 1 0,0-1 0,0 0 0,2 1 0,-1-2 0,-1 0 0,1 0 0,-1 0 0,1 0 0,0 0 0,-1 0 0,1-1 0,-1 1 0,1-1 0,-1 0 0,1 0 0,-1 0 0,0 0 0,1 0 0,-1 0 0,0-1 0,0 1 0,0-1 0,2-1 0,4-3 0,0 0 0,0-1 0,-1 0 0,0 0 0,-1 0 0,1-1 0,-2 0 0,1 0 0,-1-1 0,0 0 0,-1 0 0,0 0 0,0 0 0,-1 0 0,0-1 0,-1 0 0,0 1 0,0-1 0,-1 0 0,0-15 0,-1 15 0,0-2 0,0-1 0,-1 1 0,0-1 0,-5-17 0,5 28 0,1-1 0,-1 1 0,0-1 0,0 0 0,0 1 0,-1 0 0,1-1 0,-1 1 0,1 0 0,-1-1 0,0 1 0,0 0 0,0 0 0,0 1 0,0-1 0,0 0 0,0 1 0,-1-1 0,1 1 0,-1 0 0,1-1 0,-1 1 0,1 1 0,-1-1 0,-5-1 0,6 1 0,-1 1 0,0-1 0,0 1 0,0-1 0,0 1 0,0 0 0,0 0 0,0 1 0,0-1 0,0 0 0,0 1 0,0 0 0,0 0 0,1 0 0,-1 0 0,0 0 0,1 0 0,-1 1 0,0-1 0,1 1 0,0 0 0,-1 0 0,1 0 0,0 0 0,0 0 0,0 0 0,0 1 0,1-1 0,-1 1 0,0-1 0,1 1 0,0-1 0,0 1 0,0 0 0,0 0 0,0 0 0,-1 4 0,-2 19 0,0 0 0,2 0 0,0 0 0,2 0 0,1 0 0,1 0 0,10 45 0,-10-62 0,0-1 0,1 1 0,0-1 0,0 1 0,1-1 0,0 0 0,0 0 0,1-1 0,6 8 0,-8-11 0,1-1 0,-1 1 0,1-1 0,0 0 0,0 0 0,1-1 0,-1 1 0,1-1 0,-1 0 0,1 0 0,-1 0 0,1 0 0,0-1 0,0 0 0,0 0 0,0-1 0,0 1 0,5-1 0,225-8-266,-180 5-833,39-2-5727</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6T07:41:27.21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1,'2680'21,"-996"38,-1221-28,70 4,-188-18,214 6,254-7,-1 30,-577-25,511 43,0-24,250-20,-503 7,84 2,793-29,-627-2,-384 32,-110-4,-217-24</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2:36.583"/>
    </inkml:context>
    <inkml:brush xml:id="br0">
      <inkml:brushProperty name="width" value="0.035" units="cm"/>
      <inkml:brushProperty name="height" value="0.035" units="cm"/>
      <inkml:brushProperty name="color" value="#E71224"/>
    </inkml:brush>
  </inkml:definitions>
  <inkml:trace contextRef="#ctx0" brushRef="#br0">674 4 24575,'-100'-1'0,"34"-1"0,1 2 0,-71 11 0,122-8 0,-1 0 0,1 1 0,0 0 0,1 1 0,-1 1 0,1 0 0,0 1 0,1 0 0,-1 1 0,2 0 0,-1 1 0,1 1 0,0 0 0,1 0 0,0 1 0,1 0 0,0 1 0,1 0 0,0 0 0,1 1 0,0 0 0,1 0 0,0 0 0,-5 22 0,-1 26 0,2 1 0,-2 79 0,10 127 0,3-150 0,2-46 0,19 120 0,31 71 0,-3-16 0,-43-204 0,-2-3 0,3 0 0,0 0 0,3-1 0,24 58 0,48 82 0,-79-169 0,0-1 0,2 1 0,-1-1 0,1 0 0,0 0 0,1-1 0,0 1 0,0-2 0,1 1 0,0-1 0,0 0 0,1-1 0,13 9 0,6 5 0,-23-16 0,-1 0 0,1-1 0,1 1 0,-1-1 0,0 0 0,1 0 0,0 0 0,-1-1 0,1 0 0,0 0 0,0-1 0,0 1 0,9 0 0,-7-2 0,6 1 0,1-1 0,20-2 0,-31 1 0,0 1 0,0-1 0,0 0 0,0-1 0,0 1 0,-1-1 0,1 1 0,0-1 0,-1 0 0,1 0 0,-1-1 0,1 1 0,2-5 0,27-25 0,1 1 0,1 1 0,1 2 0,42-24 0,-74 49 0,-1 0 0,1 0 0,-1 0 0,0-1 0,1 1 0,-2-1 0,1 0 0,0 0 0,-1 0 0,0 0 0,0 0 0,0 0 0,0-1 0,-1 1 0,2-6 0,-2 5 0,1-1 0,0 1 0,0 0 0,0 0 0,1-1 0,0 2 0,0-1 0,0 0 0,1 0 0,3-3 0,2 1 0,-1 0 0,0-1 0,0 0 0,0 0 0,-1-1 0,-1 0 0,0 0 0,0 0 0,0-1 0,-1 0 0,-1 0 0,0 0 0,0 0 0,2-14 0,1-31 0,-3 0 0,-2 0 0,-6-57 0,3 87 0,-11-152 0,-37-181 0,39 279 0,8 51 0,-1 1 0,-11-39 0,-82-229 0,56 184 0,-21-51 0,59 158-114,1 1 1,-1-1-1,0 0 0,-1 1 0,1 0 1,-1-1-1,1 1 0,-1 0 0,0 0 1,0 0-1,-4-2 0,-6-2-6712</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2:37.579"/>
    </inkml:context>
    <inkml:brush xml:id="br0">
      <inkml:brushProperty name="width" value="0.035" units="cm"/>
      <inkml:brushProperty name="height" value="0.035" units="cm"/>
      <inkml:brushProperty name="color" value="#E71224"/>
    </inkml:brush>
  </inkml:definitions>
  <inkml:trace contextRef="#ctx0" brushRef="#br0">0 315 24575,'23'-2'0,"0"0"0,0-2 0,-1-1 0,26-8 0,-5 1 0,-9 4 0,366-81 0,-230 66 0,83-16 0,-251 39 0,8-2 0,-1 1 0,1-2 0,0 0 0,0 0 0,-1 0 0,0-1 0,12-7 0,-20 10 0,0 1 0,-1 0 0,1-1 0,-1 1 0,1-1 0,-1 1 0,1-1 0,-1 1 0,1-1 0,-1 1 0,0-1 0,1 0 0,-1 1 0,0-1 0,1 0 0,-1 1 0,0-1 0,0 0 0,0 1 0,1-1 0,-1 0 0,0 1 0,0-1 0,0 0 0,0 0 0,0 0 0,-1 0 0,1-1 0,-1 1 0,0 0 0,1-1 0,-1 1 0,0 0 0,0 0 0,0 0 0,0 0 0,0 0 0,0 0 0,-1-1 0,-4-2 0,0-1 0,-1 2 0,-11-6 0,8 5 0,0 1 0,-1 0 0,-14-1 0,17 3 0,0-1 0,0 0 0,-1 0 0,2 0 0,-16-7 0,55 7 0,-6 8 0,0 1 0,-1 2 0,-1 0 0,1 1 0,-2 2 0,1 0 0,-2 1 0,26 20 0,-45-31 0,0 1 0,-1-1 0,1 0 0,-1 1 0,0-1 0,0 1 0,0 0 0,0 0 0,0 0 0,0 0 0,-1 0 0,0 0 0,1 1 0,-1-1 0,1 6 0,-1-3 0,-1 0 0,1 1 0,-1-1 0,-1 1 0,1-1 0,-1 0 0,-3 12 0,-2 1 0,0-2 0,-2 1 0,0-1 0,-16 27 0,-31 36-1365,49-68-5461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2:38.778"/>
    </inkml:context>
    <inkml:brush xml:id="br0">
      <inkml:brushProperty name="width" value="0.035" units="cm"/>
      <inkml:brushProperty name="height" value="0.035" units="cm"/>
      <inkml:brushProperty name="color" value="#E71224"/>
    </inkml:brush>
  </inkml:definitions>
  <inkml:trace contextRef="#ctx0" brushRef="#br0">556 608 24575,'0'-13'0,"-1"-15"0,1-1 0,1 1 0,2-1 0,1 1 0,15-55 0,-14 67 0,14-40 0,2 0 0,45-85 0,-61 134 0,-1 0 0,1 0 0,0 0 0,1 1 0,-1 0 0,1 0 0,0 0 0,1 1 0,0 0 0,12-7 0,-10 7 0,0 1 0,1 1 0,-1 0 0,1 0 0,0 1 0,0 0 0,0 1 0,15-1 0,3 1 0,1 1 0,-1 1 0,1 2 0,-1 0 0,0 2 0,0 1 0,-1 2 0,1 0 0,-2 2 0,1 1 0,36 21 0,-14-1 0,-1 2 0,-2 2 0,-1 2 0,67 71 0,-104-99 0,-1 0 0,0 0 0,0 1 0,-1-1 0,0 2 0,0-1 0,6 20 0,-9-22 0,-1 0 0,-1-1 0,1 1 0,-1 0 0,-1 0 0,0 0 0,0-1 0,0 1 0,-1 0 0,0 0 0,0 0 0,-4 10 0,-2 1 0,-1-1 0,0 0 0,-2-1 0,0 1 0,-1-2 0,0 0 0,-1 0 0,-1-1 0,-1 0 0,0-1 0,-20 14 0,5-5 0,-1-2 0,-1-2 0,-1 0 0,-1-2 0,-41 15 0,43-21 0,-1-2 0,0-1 0,0-2 0,-46 4 0,-133-4 0,175-6 0,-56-1 0,-138-20 0,169 10 0,0-1 0,1-4 0,-69-27 0,116 38 0,1 0 0,0-1 0,0-1 0,0 0 0,-20-16 0,28 20 0,1 0 0,0-1 0,-1 1 0,1-1 0,1 0 0,-1 0 0,1 0 0,-1 0 0,1 0 0,0 0 0,0-1 0,1 1 0,0-1 0,-1 1 0,1-1 0,1 0 0,-1 1 0,1-1 0,0 0 0,0-4 0,0 7-35,0-9-113,1 0 0,0 0 1,1 0-1,0 0 0,1 0 0,0 1 1,0-1-1,6-10 0,0 10-6678</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2:39.390"/>
    </inkml:context>
    <inkml:brush xml:id="br0">
      <inkml:brushProperty name="width" value="0.035" units="cm"/>
      <inkml:brushProperty name="height" value="0.035" units="cm"/>
      <inkml:brushProperty name="color" value="#E71224"/>
    </inkml:brush>
  </inkml:definitions>
  <inkml:trace contextRef="#ctx0" brushRef="#br0">1 0 24575,'21'48'0,"21"68"0,-28-72 0,2 0 0,26 50 0,-31-74 0,46 79 0,-47-84 0,0 0 0,1-1 0,26 26 0,-36-38-59,0-1 0,0 0-1,0 0 1,0 0-1,1 0 1,-1 0 0,0 0-1,0 0 1,1-1 0,-1 1-1,0 0 1,1-1 0,-1 1-1,1-1 1,-1 1 0,1-1-1,-1 0 1,1 0-1,-1 1 1,1-1 0,-1 0-1,3-1 1,1-5-6767</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2:39.992"/>
    </inkml:context>
    <inkml:brush xml:id="br0">
      <inkml:brushProperty name="width" value="0.035" units="cm"/>
      <inkml:brushProperty name="height" value="0.035" units="cm"/>
      <inkml:brushProperty name="color" value="#E71224"/>
    </inkml:brush>
  </inkml:definitions>
  <inkml:trace contextRef="#ctx0" brushRef="#br0">0 195 24575,'0'12'0,"1"0"0,-1-1 0,2 1 0,0 0 0,0-1 0,1 1 0,1-1 0,0 0 0,6 13 0,-10-23 0,1 0 0,-1-1 0,1 1 0,-1-1 0,0 1 0,1-1 0,-1 1 0,1-1 0,-1 0 0,1 1 0,-1-1 0,1 1 0,-1-1 0,1 0 0,-1 0 0,1 1 0,0-1 0,-1 0 0,1 0 0,-1 0 0,1 1 0,0-1 0,-1 0 0,1 0 0,0 0 0,-1 0 0,1 0 0,0 0 0,-1 0 0,1-1 0,-1 1 0,1 0 0,0 0 0,-1 0 0,1-1 0,-1 1 0,1 0 0,-1-1 0,1 1 0,0 0 0,-1-1 0,1 1 0,-1-1 0,0 1 0,1-1 0,-1 1 0,1-1 0,-1 1 0,0-1 0,1 1 0,-1-2 0,22-36 0,-18 29 0,18-36 0,-2-1 0,22-77 0,-41 119 0,0 0 0,0 0 0,1 0 0,-1 0 0,1 0 0,0 0 0,0 1 0,1-1 0,-1 0 0,1 1 0,4-5 0,-5 7 0,0 0 0,0-1 0,0 1 0,0 0 0,0 0 0,0 1 0,0-1 0,1 0 0,-1 1 0,0-1 0,0 1 0,1 0 0,-1-1 0,0 1 0,1 0 0,-1 1 0,0-1 0,0 0 0,1 1 0,-1-1 0,0 1 0,0 0 0,3 1 0,9 3 19,0 2 0,0 0 0,-1 1 0,0 0 0,15 12 0,57 55-1296,-81-71 1075,21 20-6624</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6T07:41:33.12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0 270,'1'-1,"-1"0,1 0,0 0,-1 1,1-1,0 0,-1 0,1 0,0 1,0-1,0 1,0-1,0 0,0 1,0-1,0 1,0 0,1-1,4-2,15-7,1 0,0 2,42-11,74-5,-116 20,162-18,58 2,55 3,56-1,2712-83,-1344 131,-1495-17,641 26,139 4,-878-36,129 10,318 6,-420-36,-128 9,0-1,-1-2,44-16,-49 13</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6T07:41:41.40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1,'6731'0,"-6319"1,-50 6,-52 7,565 72,-845-81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1:50.397"/>
    </inkml:context>
    <inkml:brush xml:id="br0">
      <inkml:brushProperty name="width" value="0.035" units="cm"/>
      <inkml:brushProperty name="height" value="0.035" units="cm"/>
      <inkml:brushProperty name="color" value="#E71224"/>
    </inkml:brush>
  </inkml:definitions>
  <inkml:trace contextRef="#ctx0" brushRef="#br0">0 1327 24575,'420'-7'0,"-4"-37"0,-88-35 0,-104 21 0,-94 30 0,-10 3 0,222-77 0,270-127 0,-333 143 0,60-21 0,387-194 0,-333 134 0,-390 166-34,74-32 192,-69 29-344,0 0 0,0-1 0,-1 0 0,0 0 0,0-1-1,0 0 1,6-6 0,-4-1-6640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3:42.935"/>
    </inkml:context>
    <inkml:brush xml:id="br0">
      <inkml:brushProperty name="width" value="0.035" units="cm"/>
      <inkml:brushProperty name="height" value="0.035" units="cm"/>
      <inkml:brushProperty name="color" value="#E71224"/>
    </inkml:brush>
  </inkml:definitions>
  <inkml:trace contextRef="#ctx0" brushRef="#br0">1 306 24575,'0'-18'0,"1"-1"0,2 1 0,-1 0 0,2 0 0,1 1 0,0-1 0,1 1 0,0 0 0,2 0 0,0 1 0,1 0 0,17-23 0,-20 33 0,-1 0 0,1 1 0,1-1 0,-1 2 0,1-1 0,0 1 0,0 0 0,0 0 0,10-3 0,-15 6 0,0 0 0,0 0 0,0 0 0,0 0 0,1 1 0,-1-1 0,0 1 0,0 0 0,1 0 0,-1-1 0,0 2 0,1-1 0,-1 0 0,0 0 0,0 1 0,1-1 0,-1 1 0,0 0 0,0-1 0,0 1 0,0 0 0,1 0 0,-1 1 0,-1-1 0,1 0 0,0 1 0,0-1 0,0 1 0,-1-1 0,1 1 0,-1 0 0,1 0 0,-1 0 0,0 0 0,2 3 0,1 7 0,0-1 0,-1 1 0,-1-1 0,1 1 0,-2 0 0,1 22 0,-3-2 0,-5 44 0,2-57 0,0-1 0,0 1 0,-2-1 0,-1 0 0,0-1 0,-1 0 0,0 0 0,-2 0 0,0-1 0,-1 0 0,0-1 0,-2-1 0,-19 20 0,29-32 0,1 1 0,-1-1 0,0 0 0,0 0 0,0 0 0,0 0 0,0-1 0,0 1 0,-1-1 0,1 0 0,-5 1 0,7-2 0,0 0 0,-1 0 0,1 0 0,0 0 0,0 0 0,0-1 0,0 1 0,-1 0 0,1-1 0,0 1 0,0-1 0,0 1 0,0-1 0,0 1 0,0-1 0,0 0 0,0 0 0,1 1 0,-1-1 0,0 0 0,0 0 0,0 0 0,1 0 0,-1 0 0,1 0 0,-1 0 0,1 0 0,-1 0 0,1 0 0,-1 0 0,1-1 0,0 1 0,0 0 0,-1 0 0,1 0 0,0-2 0,0 0 0,-1-1 0,1 0 0,0 1 0,0-1 0,0 0 0,0 1 0,1-1 0,-1 1 0,1-1 0,0 1 0,0-1 0,1 1 0,-1-1 0,3-4 0,0 3 0,-1 0 0,1 0 0,0 0 0,0 0 0,1 1 0,0-1 0,9-6 0,-4 5 0,0 0 0,1 0 0,-1 1 0,1 0 0,0 1 0,0 0 0,0 1 0,22-3 0,-25 6 0,-1 0 0,1 0 0,0 1 0,0 0 0,-1 0 0,1 1 0,0 0 0,-1 0 0,0 1 0,1 0 0,-1 0 0,0 1 0,10 7 0,9 7 0,-2 1 0,26 27 0,-1-2 0,-38-35-455,0-1 0,17 9 0,-10-8-6371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1:51.615"/>
    </inkml:context>
    <inkml:brush xml:id="br0">
      <inkml:brushProperty name="width" value="0.035" units="cm"/>
      <inkml:brushProperty name="height" value="0.035" units="cm"/>
      <inkml:brushProperty name="color" value="#E71224"/>
    </inkml:brush>
  </inkml:definitions>
  <inkml:trace contextRef="#ctx0" brushRef="#br0">0 40 24575,'7'-1'0,"-1"0"0,1 0 0,-1 0 0,11-3 0,8-3 0,49-4 0,110-3 0,78 16 0,95 30 0,-245-19 0,-48-6 0,317 49 0,549 166 0,-792-190 0,-3 7 0,0 5 0,190 90 0,332 164 0,-181-87 0,-95-21 0,-249-110 0,-29-16 0,-88-53-9,-12-9-160,0 0-1,0 0 1,0 0-1,1 0 1,-1-1-1,0 1 0,5 0 1,0-1-6657</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2:03.414"/>
    </inkml:context>
    <inkml:brush xml:id="br0">
      <inkml:brushProperty name="width" value="0.035" units="cm"/>
      <inkml:brushProperty name="height" value="0.035" units="cm"/>
      <inkml:brushProperty name="color" value="#E71224"/>
    </inkml:brush>
  </inkml:definitions>
  <inkml:trace contextRef="#ctx0" brushRef="#br0">1 820 24575,'4'1'0,"0"0"0,0 0 0,0 0 0,0 1 0,0-1 0,0 1 0,0 0 0,0 0 0,-1 0 0,1 1 0,3 3 0,2 0 0,19 15 0,0 0 0,-1 2 0,-2 1 0,0 1 0,36 49 0,-12-13 0,3-2 0,75 66 0,-96-100 0,-24-21 0,-1 1 0,0 0 0,0 1 0,0-1 0,-1 1 0,1 0 0,7 12 0,2 5 0,1-1 0,1-1 0,0-1 0,2-1 0,29 25 0,-12-11 0,48 50 0,-39-37 0,61 48 0,-87-79 0,140 98 0,-69-66 0,-53-28 0,193 81 0,-112-51 0,-17-9 0,3-4 0,127 26 0,-189-56 0,0-1 0,0-3 0,0-1 0,45-5 0,-48 2 0,-13 1 0,0-1 0,0-2 0,0-1 0,27-8 0,-37 7 0,0 0 0,0 0 0,-1-2 0,0 0 0,0-1 0,-1 0 0,19-16 0,56-49 0,82-76 0,-104 83 0,158-176 0,-199 205 0,-1-1 0,-3 0 0,-1-2 0,18-50 0,-14 32 0,37-64 0,-20 54 0,-9 16 0,50-107 0,-47 84 0,53-86 0,12-25 0,-23 36 0,-33 67 0,-33 64 0,17-23 0,-16 23 0,-10 15 0,0 0 0,0 0 0,-1 0 0,0-1 0,2-10 0,-2 10 0,-1 1 0,1 0 0,-1 0 0,1 0 0,1 0 0,-1 0 0,5-6 0,17-15 59,-18 19-415,1 1 0,-1-1 0,6-11 0,-4 5-6470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2:06.718"/>
    </inkml:context>
    <inkml:brush xml:id="br0">
      <inkml:brushProperty name="width" value="0.035" units="cm"/>
      <inkml:brushProperty name="height" value="0.035" units="cm"/>
      <inkml:brushProperty name="color" value="#E71224"/>
    </inkml:brush>
  </inkml:definitions>
  <inkml:trace contextRef="#ctx0" brushRef="#br0">0 1 24575,'2'49'0,"2"0"0,15 74 0,-7-55 0,78 680-854,-39 7-74,-48-709 923,45 382 854,-6-84-157,-20 22-439,-10-130-260,-10-209 7,2-1 0,0 1 0,2-1 0,18 50 0,-17-49 0,0 1 0,-2 0 0,0 0 0,-2 0 0,-1 49 0,0-8 0,2-29 0,9 42 0,-6-52 0,-3 1 0,3 58 0,-7-87 0,0 0 0,0 0 0,0 0 0,0 0 0,0 0 0,-1 0 0,1 0 0,-1-1 0,1 1 0,-1 0 0,1 0 0,-1-1 0,0 1 0,0 0 0,0-1 0,0 1 0,0-1 0,-1 1 0,1-1 0,0 1 0,-1-1 0,1 0 0,-1 0 0,1 0 0,-1 0 0,0 0 0,-2 2 0,1-3 0,0 1 0,0-1 0,0 0 0,0 0 0,0 0 0,0 0 0,0 0 0,0 0 0,0-1 0,0 0 0,0 1 0,0-1 0,1 0 0,-1 0 0,0-1 0,0 1 0,-2-3 0,-6-2 0,0-1 0,1-1 0,0 0 0,0 0 0,1-1 0,0-1 0,0 1 0,1-1 0,1-1 0,-1 1 0,-6-15 0,14 24 0,-1 0 0,1 0 0,-1 0 0,1 0 0,-1 0 0,1 0 0,0 0 0,0 0 0,0 0 0,-1 0 0,1 0 0,0 0 0,0 0 0,0 0 0,0 0 0,1-1 0,-1 1 0,0 0 0,0 0 0,1 0 0,-1 0 0,1 0 0,-1 0 0,1-1 0,0 1 0,0 1 0,0-1 0,0 1 0,1-1 0,-1 1 0,0-1 0,0 1 0,0 0 0,0-1 0,0 1 0,1 0 0,-1 0 0,0 0 0,0 0 0,0 0 0,1 0 0,-1 0 0,1 1 0,7 1 0,0 0 0,-1 1 0,1 0 0,12 7 0,39 22 0,57 28 0,-116-59 0,-1-1 0,1 1 0,0-1 0,0 1 0,0-1 0,0 0 0,-1 1 0,1-1 0,0 0 0,0 0 0,0 0 0,0 0 0,0 0 0,0 0 0,0 0 0,0 0 0,0 0 0,0 0 0,0 0 0,-1-1 0,1 1 0,0 0 0,0-1 0,0 1 0,0 0 0,-1-1 0,1 1 0,0-1 0,0 0 0,-1 1 0,1-1 0,0 0 0,-1 1 0,1-1 0,0-1 0,1-3 0,0 1 0,0-1 0,-1 0 0,0 1 0,0-1 0,0-6 0,0 6 0,11-133 0,2-15 0,-10 128 0,1 0 0,1 0 0,19-47 0,-8 37-53,-14 31-29,0 0 0,0-1 0,-1 1 0,1-1 0,-1 0 0,-1 1 0,1-1 0,-1 0 0,1 0 0,-2 0 0,1 0 0,0 0 0,-1-1 0,0 1 0,-1-9 0,-3-4-6744</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2:15.014"/>
    </inkml:context>
    <inkml:brush xml:id="br0">
      <inkml:brushProperty name="width" value="0.035" units="cm"/>
      <inkml:brushProperty name="height" value="0.035" units="cm"/>
      <inkml:brushProperty name="color" value="#E71224"/>
    </inkml:brush>
  </inkml:definitions>
  <inkml:trace contextRef="#ctx0" brushRef="#br0">900 1243 24575,'1'-2'0,"0"0"0,-1 1 0,1-1 0,0 0 0,0 1 0,0-1 0,0 1 0,0-1 0,0 1 0,1-1 0,-1 1 0,0 0 0,2-2 0,5-5 0,13-20 0,-2-1 0,-2 0 0,0-2 0,20-54 0,-18 43 0,7-24 0,-3-1 0,-2-1 0,-4-1 0,-3 0 0,9-112 0,-11 40 0,10-99 0,-21 233 0,1-27 0,-2 33 0,0 0 0,-1 0 0,1 0 0,0 0 0,0 0 0,-1 0 0,1 0 0,0 0 0,-1 0 0,1 1 0,-1-1 0,0 0 0,1 0 0,-1 0 0,0 0 0,1 1 0,-1-1 0,0 0 0,0 1 0,0-1 0,1 1 0,-1-1 0,0 1 0,0-1 0,0 1 0,0-1 0,0 1 0,-1 0 0,-10-2 0,1 0 0,-1 2 0,1-1 0,0 2 0,-1-1 0,1 2 0,-1-1 0,1 1 0,0 1 0,0 0 0,0 1 0,0 0 0,1 1 0,0 0 0,0 0 0,-10 8 0,6-4 0,1 1 0,0 1 0,1 0 0,0 1 0,0 0 0,1 0 0,1 2 0,0-1 0,1 1 0,-11 23 0,8-8 0,2 1 0,0-1 0,3 2 0,0-1 0,-5 61 0,8 159 0,16 28 0,1 142 0,-13-384 0,-2-1 0,-2 0 0,-9 41 0,9-58 0,-2 1 0,0-1 0,-1 0 0,-1 0 0,-1-1 0,0 0 0,-17 23 0,8-19 0,-1-1 0,0 0 0,-2-1 0,0-1 0,-1-1 0,0-1 0,-2-1 0,0-1 0,-42 18 0,24-15 0,-1-2 0,0-1 0,-1-3 0,0-1 0,-52 3 0,77-11 0,9 0 0,0 0 0,-1-1 0,0-1 0,1 0 0,-1 0 0,1-1 0,-1 0 0,-19-6 0,28 6 0,0-1 0,0 1 0,0-1 0,0 0 0,0 0 0,0 0 0,0 0 0,0 0 0,1 0 0,-1 0 0,1 0 0,-1-1 0,1 1 0,0-1 0,0 1 0,0-1 0,1 1 0,-1-1 0,0 0 0,1 1 0,0-1 0,-1 0 0,1 1 0,0-1 0,1 0 0,0-3 0,-1-2 0,1-1 0,1 1 0,0 0 0,0 0 0,0 0 0,1 1 0,6-14 0,1 6 0,1 1 0,0-1 0,0 2 0,2 0 0,0 0 0,0 1 0,1 0 0,0 2 0,1-1 0,25-11 0,4-1 0,2 3 0,79-25 0,-49 24 0,80-12 0,82 0 0,6-2 0,-229 32 0,0 1 0,0-1 0,0 0 0,27-11 0,-39 13 0,0 0 0,0-1 0,0 1 0,0-1 0,0 0 0,-1 0 0,1 0 0,0 0 0,-1 0 0,0-1 0,1 1 0,-1-1 0,0 0 0,0 1 0,-1-1 0,1 0 0,-1 0 0,1 0 0,-1-1 0,0 1 0,0 0 0,0 0 0,0-4 0,0-16 0,-1 1 0,-2 0 0,-6-41 0,3 33 0,5 27 0,-1 1 0,0-1 0,0 0 0,0 1 0,0-1 0,0 1 0,0-1 0,-1 1 0,1-1 0,-1 1 0,0 0 0,0 0 0,0 0 0,0 0 0,0 0 0,0 0 0,0 0 0,0 1 0,-1-1 0,1 1 0,-1 0 0,1 0 0,-6-2 0,6 2 0,0 1 0,0-1 0,0 1 0,0 0 0,0 0 0,0-1 0,0 1 0,0 1 0,0-1 0,0 0 0,0 0 0,1 1 0,-1-1 0,0 1 0,0 0 0,0-1 0,0 1 0,0 0 0,1 0 0,-1 0 0,0 0 0,1 0 0,-1 1 0,1-1 0,-1 0 0,1 1 0,0-1 0,0 1 0,-1 0 0,1-1 0,0 1 0,0 0 0,-1 3 0,-1 4 0,0 1 0,1 0 0,0 0 0,1 0 0,0 0 0,0 0 0,1 0 0,0 0 0,3 17 0,2 4 0,15 52 0,-18-77 0,0 1 0,0-1 0,1 0 0,0 0 0,0 0 0,0 0 0,1 0 0,0-1 0,0 1 0,0-1 0,10 8 0,-12-11 0,1 0 0,0 0 0,0 0 0,0-1 0,0 1 0,1-1 0,-1 0 0,0 0 0,0 0 0,1 0 0,-1 0 0,1-1 0,-1 0 0,1 0 0,-1 0 0,0 0 0,1 0 0,-1 0 0,1-1 0,-1 0 0,0 0 0,1 0 0,-1 0 0,5-3 0,-2 1-60,1-1-1,-1 0 1,0 0 0,7-7-1,-5 5-1002,1-2-5763</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3:12.579"/>
    </inkml:context>
    <inkml:brush xml:id="br0">
      <inkml:brushProperty name="width" value="0.035" units="cm"/>
      <inkml:brushProperty name="height" value="0.035" units="cm"/>
      <inkml:brushProperty name="color" value="#E71224"/>
    </inkml:brush>
  </inkml:definitions>
  <inkml:trace contextRef="#ctx0" brushRef="#br0">1 2 24575,'53'-1'0,"62"2"0,-112-1 0,1 0 0,0 1 0,-1-1 0,1 1 0,-1 0 0,1 0 0,-1 0 0,1 0 0,-1 1 0,1-1 0,-1 1 0,0 0 0,0 0 0,0 0 0,0 0 0,0 1 0,-1-1 0,1 1 0,-1 0 0,1-1 0,-1 1 0,0 0 0,0 0 0,0 1 0,2 4 0,22 40-1365,-22-36-5461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2:26.279"/>
    </inkml:context>
    <inkml:brush xml:id="br0">
      <inkml:brushProperty name="width" value="0.035" units="cm"/>
      <inkml:brushProperty name="height" value="0.035" units="cm"/>
      <inkml:brushProperty name="color" value="#E71224"/>
    </inkml:brush>
  </inkml:definitions>
  <inkml:trace contextRef="#ctx0" brushRef="#br0">114 0 24575,'0'3'0,"0"5"0,0 3 0,0 10 0,0 11 0,0 12 0,0 19 0,0 13 0,-3 20 0,-11 16 0,-6 4 0,-2-4 0,1-16 0,2-20 0,5-23-8191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2:26.688"/>
    </inkml:context>
    <inkml:brush xml:id="br0">
      <inkml:brushProperty name="width" value="0.035" units="cm"/>
      <inkml:brushProperty name="height" value="0.035" units="cm"/>
      <inkml:brushProperty name="color" value="#E71224"/>
    </inkml:brush>
  </inkml:definitions>
  <inkml:trace contextRef="#ctx0" brushRef="#br0">1 344 24575,'19'-37'0,"1"1"0,2 1 0,2 1 0,1 1 0,2 1 0,54-51 0,-74 77 0,0 0 0,0 1 0,1 0 0,0 0 0,0 1 0,1 0 0,-1 0 0,1 1 0,-1 0 0,1 1 0,0-1 0,12 0 0,-15 3 0,0 0 0,1 0 0,-1 0 0,0 1 0,0 0 0,1 0 0,-1 0 0,0 1 0,0 0 0,0 0 0,0 1 0,-1 0 0,1 0 0,-1 0 0,1 0 0,-1 1 0,0 0 0,6 7 0,0 0 0,-1 2 0,0 0 0,-1 0 0,0 0 0,-1 1 0,-1 0 0,0 1 0,7 22 0,-9-19 0,0 0 0,-1 1 0,0-1 0,-2 1 0,0 0 0,-2 35 0,-1-45 8,0 1 0,-1-1 0,0 0 0,-1 1 0,0-1 0,0-1 0,-1 1 0,0 0 0,-1-1 0,0 0 0,0 0 0,0 0 0,-1-1 0,-10 10 0,-5 2-379,0-1-1,-1 0 1,-38 21 0,42-28-6455</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2:27.363"/>
    </inkml:context>
    <inkml:brush xml:id="br0">
      <inkml:brushProperty name="width" value="0.035" units="cm"/>
      <inkml:brushProperty name="height" value="0.035" units="cm"/>
      <inkml:brushProperty name="color" value="#E71224"/>
    </inkml:brush>
  </inkml:definitions>
  <inkml:trace contextRef="#ctx0" brushRef="#br0">158 1 24575,'-63'110'0,"-14"32"0,74-136 0,0 0 0,1 0 0,0 0 0,0 0 0,0 1 0,1-1 0,0 1 0,0-1 0,1 1 0,0-1 0,1 10 0,0-11 0,0 0 0,0 0 0,1 0 0,0 0 0,0 0 0,1 0 0,-1 0 0,1-1 0,0 1 0,0-1 0,1 0 0,-1 0 0,1 0 0,6 5 0,2 1 0,2 0 0,-1-2 0,1 1 0,0-2 0,1 1 0,0-2 0,0 0 0,21 5 0,-10-5 0,1-1 0,0 0 0,1-2 0,31-1 0,-54-2 0,0 0 0,0 0 0,0-1 0,0 0 0,0 0 0,0 0 0,0-1 0,0 1 0,0-1 0,0 0 0,-1-1 0,1 1 0,-1-1 0,1 0 0,-1 0 0,0 0 0,0 0 0,0-1 0,-1 0 0,1 0 0,-1 0 0,0 0 0,0 0 0,-1 0 0,1-1 0,2-6 0,2-7 0,0-1 0,-1 0 0,0 0 0,-2 0 0,3-27 0,-4 2 0,-1-57 0,-3 97 0,1 8 0,-2 20 0,0 38 0,1-18 0,-1-23 0,2 1 0,0-1 0,7 39 0,-6-56 7,0-1 0,0 1 0,1 0 0,-1-1 0,1 1 1,0-1-1,0 0 0,0 0 0,0 1 0,1-1 0,-1-1 0,1 1 0,0 0 0,0-1 0,0 1 0,6 3 0,-2-2-219,0 0 0,1-1 0,0 0-1,0 0 1,0-1 0,13 2 0,7 1-6614</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2:27.786"/>
    </inkml:context>
    <inkml:brush xml:id="br0">
      <inkml:brushProperty name="width" value="0.035" units="cm"/>
      <inkml:brushProperty name="height" value="0.035" units="cm"/>
      <inkml:brushProperty name="color" value="#E71224"/>
    </inkml:brush>
  </inkml:definitions>
  <inkml:trace contextRef="#ctx0" brushRef="#br0">0 21 24575,'10'0'0,"15"0"0,26-4 0,30 0 0,46 0 0,38 1 0,34 0 0,8 2-944,-19 0 944,-32 1 0,-38 0 0,-44 0 0,-33 0-7247</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2:28.156"/>
    </inkml:context>
    <inkml:brush xml:id="br0">
      <inkml:brushProperty name="width" value="0.035" units="cm"/>
      <inkml:brushProperty name="height" value="0.035" units="cm"/>
      <inkml:brushProperty name="color" value="#E71224"/>
    </inkml:brush>
  </inkml:definitions>
  <inkml:trace contextRef="#ctx0" brushRef="#br0">1 1 24575,'0'9'0,"3"14"0,1 14 0,0 15 0,2 13 0,1 6 0,-2 3 0,-1 6 0,-1-3 0,-2-3 0,0-9 0,-1-12 0,0-12 0,0-10 0,-1-6 0,1-9-8191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3:37.687"/>
    </inkml:context>
    <inkml:brush xml:id="br0">
      <inkml:brushProperty name="width" value="0.035" units="cm"/>
      <inkml:brushProperty name="height" value="0.035" units="cm"/>
      <inkml:brushProperty name="color" value="#E71224"/>
    </inkml:brush>
  </inkml:definitions>
  <inkml:trace contextRef="#ctx0" brushRef="#br0">192 0 24575,'0'3'0,"-3"8"0,-1 8 0,0 10 0,-2 10 0,-4 5 0,-3 0 0,-3 1 0,-1-6 0,-1-2 0,-1-5 0,-1-4 0,1-1 0,-3-1 0,2-6-8191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2:28.506"/>
    </inkml:context>
    <inkml:brush xml:id="br0">
      <inkml:brushProperty name="width" value="0.035" units="cm"/>
      <inkml:brushProperty name="height" value="0.035" units="cm"/>
      <inkml:brushProperty name="color" value="#E71224"/>
    </inkml:brush>
  </inkml:definitions>
  <inkml:trace contextRef="#ctx0" brushRef="#br0">0 0 24575,'0'3'0,"0"11"0,0 12 0,0 12 0,3 14 0,2 9 0,2 6 0,1 5 0,1-1 0,0-2 0,1-7 0,-1-8 0,-1-9 0,0-10 0,-1-7 0,-2-9-8191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2:29.136"/>
    </inkml:context>
    <inkml:brush xml:id="br0">
      <inkml:brushProperty name="width" value="0.035" units="cm"/>
      <inkml:brushProperty name="height" value="0.035" units="cm"/>
      <inkml:brushProperty name="color" value="#E71224"/>
    </inkml:brush>
  </inkml:definitions>
  <inkml:trace contextRef="#ctx0" brushRef="#br0">13 355 24575,'8'-6'0,"0"-1"0,0 1 0,1 1 0,0-1 0,0 2 0,14-6 0,-13 5 0,1 0 0,-1 0 0,19-13 0,-26 15 0,0 0 0,0 0 0,0 0 0,0-1 0,0 1 0,-1-1 0,1 1 0,-1-1 0,0 0 0,0 0 0,-1 0 0,1 0 0,-1 0 0,2-6 0,-1-4 0,0 1 0,-1 0 0,0-14 0,-1 22 0,0 1 0,-1-1 0,1 0 0,-1 1 0,0-1 0,0 1 0,0 0 0,-1-1 0,1 1 0,-1 0 0,0 0 0,-4-5 0,6 8 0,-1 0 0,0 0 0,1 0 0,-1 0 0,0 0 0,0 0 0,0 1 0,0-1 0,0 0 0,0 0 0,0 1 0,0-1 0,0 1 0,0-1 0,0 1 0,0 0 0,0-1 0,0 1 0,0 0 0,-1 0 0,1 0 0,0-1 0,0 1 0,0 0 0,0 1 0,-1-1 0,1 0 0,0 0 0,0 0 0,0 1 0,0-1 0,0 1 0,0-1 0,0 1 0,0-1 0,0 1 0,0-1 0,0 1 0,0 0 0,0 0 0,0 0 0,0-1 0,-1 3 0,-3 3 0,0 1 0,1-1 0,-1 1 0,-6 14 0,-11 23 0,6-14 0,1 0 0,2 1 0,-15 52 0,28-81 0,-1 0 0,1 1 0,0-1 0,-1 0 0,1 1 0,0-1 0,1 0 0,-1 0 0,0 1 0,1-1 0,-1 0 0,1 0 0,0 0 0,-1 1 0,1-1 0,0 0 0,0 0 0,2 2 0,0-1 0,0 0 0,0 0 0,0 0 0,0 0 0,0-1 0,0 1 0,1-1 0,-1 0 0,7 2 0,4 2 0,0-2 0,0 0 0,0 0 0,24 2 0,-31-5 0,0 0 0,0-1 0,0 0 0,0 0 0,1 0 0,-1-1 0,13-3 0,-16 3 0,-1-1 0,1 1 0,-1-1 0,0 0 0,0 0 0,0 0 0,0 0 0,0 0 0,0-1 0,0 1 0,-1-1 0,1 0 0,-1 0 0,0 0 0,0 0 0,0 0 0,2-4 0,14-45 0,-16 44 0,0 0 0,0 1 0,1-1 0,0 1 0,0-1 0,1 1 0,0 0 0,0 0 0,0 0 0,9-8 0,-13 14 0,0 1 0,1-1 0,-1 1 0,1-1 0,0 1 0,-1 0 0,1-1 0,-1 1 0,1 0 0,0-1 0,-1 1 0,1 0 0,-1 0 0,1-1 0,0 1 0,0 0 0,-1 0 0,1 0 0,0 0 0,-1 0 0,1 0 0,0 0 0,-1 0 0,1 0 0,0 0 0,-1 0 0,1 1 0,0-1 0,0 0 0,0 1 0,0 0 0,1 0 0,-1 1 0,0-1 0,0 0 0,0 0 0,-1 0 0,1 1 0,0-1 0,0 0 0,-1 1 0,2 2 0,0 4 0,0 0 0,0 1 0,1 13 0,0 53 0,22-127 0,-10 14-195,2 1 0,2 1 0,1 1 0,2 0 0,1 2 0,46-52 0,-25 42-6631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2:29.689"/>
    </inkml:context>
    <inkml:brush xml:id="br0">
      <inkml:brushProperty name="width" value="0.035" units="cm"/>
      <inkml:brushProperty name="height" value="0.035" units="cm"/>
      <inkml:brushProperty name="color" value="#E71224"/>
    </inkml:brush>
  </inkml:definitions>
  <inkml:trace contextRef="#ctx0" brushRef="#br0">0 144 24575,'8'18'0,"-1"1"0,8 29 0,-4-12 0,-6-14 0,2 5 0,-7-28 0,0 1 0,0 0 0,0 0 0,0 0 0,0 0 0,0 0 0,0 0 0,0 0 0,0 0 0,0 0 0,0 0 0,0 0 0,0 0 0,0 0 0,0-1 0,0 1 0,1 0 0,-1 0 0,0 0 0,0 0 0,0 0 0,0 0 0,0 0 0,0 0 0,0 0 0,0 0 0,0 0 0,0 0 0,0 0 0,0 0 0,0 0 0,0 0 0,0 0 0,0 0 0,1 0 0,-1 0 0,0 0 0,0 0 0,0 0 0,0 0 0,0 0 0,0 0 0,0 0 0,0 0 0,0 0 0,0 0 0,0 0 0,0 0 0,0 0 0,1 0 0,-1 0 0,0 0 0,0 0 0,0 0 0,0 0 0,0 0 0,0 0 0,0 0 0,0 0 0,0 0 0,0 0 0,0 0 0,0 1 0,0-1 0,2-18 0,1-24 0,12-57 0,-11 83 0,0 0 0,0 0 0,2 1 0,0 0 0,0 0 0,16-24 0,-20 36 0,-1 1 0,0 1 0,1-1 0,0 0 0,0 0 0,-1 1 0,1-1 0,0 0 0,3 0 0,-5 1 0,1 1 0,0 0 0,0-1 0,-1 1 0,1 0 0,0 0 0,0-1 0,0 1 0,0 0 0,-1 0 0,1 0 0,0 0 0,0 0 0,0 0 0,0 0 0,0 1 0,-1-1 0,3 1 0,-2 0 0,1 0 0,0 0 0,-1 1 0,1-1 0,-1 1 0,0 0 0,1-1 0,-1 1 0,0 0 0,0 0 0,0-1 0,0 1 0,0 0 0,-1 0 0,1 0 0,0 0 0,-1 0 0,0 0 0,1 3 0,5 50 0,-6-43 0,1 0 0,0 0 0,1 0 0,0-1 0,1 1 0,1-1 0,0 1 0,0-1 0,1 0 0,6 11 0,-2-10 0,0 0 0,1-1 0,20 18 0,-25-23 0,1-1 0,1-1 0,-1 1 0,1-1 0,-1-1 0,1 1 0,0-1 0,15 5 0,-5-8-1365,-4-4-5461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3:28.077"/>
    </inkml:context>
    <inkml:brush xml:id="br0">
      <inkml:brushProperty name="width" value="0.035" units="cm"/>
      <inkml:brushProperty name="height" value="0.035" units="cm"/>
      <inkml:brushProperty name="color" value="#E71224"/>
    </inkml:brush>
  </inkml:definitions>
  <inkml:trace contextRef="#ctx0" brushRef="#br0">247 1 24575,'-2'27'0,"-1"1"0,-1-1 0,-9 28 0,4-11 0,-35 204 0,43-246 0,1 0 0,0 0 0,0-1 0,-1 1 0,0 0 0,1 0 0,-1 0 0,0 0 0,1-1 0,-1 1 0,0 0 0,0-1 0,-1 1 0,1-1 0,0 1 0,0-1 0,-1 0 0,1 1 0,-1-1 0,-2 2 0,3-3 0,-1 1 0,0-1 0,1 0 0,-1 1 0,0-1 0,0 0 0,1 0 0,-1 0 0,0 0 0,0 0 0,1-1 0,-1 1 0,0 0 0,0-1 0,1 1 0,-1-1 0,1 0 0,-1 1 0,0-1 0,1 0 0,-1 0 0,-1-2 0,-5-3 0,0-1 0,0 0 0,0-1 0,1 0 0,1 0 0,-1-1 0,1 1 0,1-1 0,-1-1 0,1 1 0,1-1 0,0 0 0,-3-12 0,1 2 0,2 0 0,0 0 0,1-1 0,1 1 0,1-40 0,1 60 0,0-1 0,0 0 0,0 1 0,0-1 0,0 0 0,0 0 0,0 1 0,0-1 0,0 0 0,0 1 0,0-1 0,1 0 0,-1 1 0,0-1 0,0 0 0,1 1 0,-1-1 0,0 1 0,1-1 0,-1 0 0,1 1 0,-1-1 0,1 1 0,-1-1 0,1 1 0,-1 0 0,1-1 0,0 1 0,-1 0 0,1-1 0,-1 1 0,1 0 0,0-1 0,-1 1 0,1 0 0,0 0 0,-1 0 0,1 0 0,0 0 0,0 0 0,-1 0 0,1 0 0,0 0 0,-1 0 0,1 0 0,0 0 0,0 1 0,5 1 0,-1 0 0,1 0 0,-1 1 0,10 5 0,-5-1 0,96 52 0,-23-12 0,100 42 0,-103-60-1,-45-17-454,-1 1 1,49 25-1,-64-25-6371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3:25.593"/>
    </inkml:context>
    <inkml:brush xml:id="br0">
      <inkml:brushProperty name="width" value="0.035" units="cm"/>
      <inkml:brushProperty name="height" value="0.035" units="cm"/>
      <inkml:brushProperty name="color" value="#E71224"/>
    </inkml:brush>
  </inkml:definitions>
  <inkml:trace contextRef="#ctx0" brushRef="#br0">0 188 24575,'25'-1'0,"-1"-2"0,0-1 0,33-9 0,9-1 0,-44 10 0,30-5 0,0-2 0,61-22 0,-111 33 0,-1 0 0,0 0 0,0-1 0,0 1 0,0-1 0,-1 1 0,1-1 0,0 1 0,0-1 0,0 1 0,0-1 0,0 0 0,-1 0 0,1 1 0,0-1 0,0 0 0,-1 0 0,1 0 0,-1 0 0,1-1 0,-1 1 0,0 0 0,0 0 0,0 0 0,0 1 0,0-1 0,0 0 0,-1 0 0,1 1 0,0-1 0,0 0 0,-1 0 0,1 1 0,-1-1 0,1 0 0,-1 1 0,1-1 0,-1 0 0,1 1 0,-1-1 0,-1 0 0,-5-5 0,-1 1 0,0 0 0,-16-6 0,13 5 0,-48-21 0,59 27 0,0 0 0,0 0 0,0 0 0,0 0 0,-1 0 0,1 0 0,0 0 0,0 0 0,0 0 0,0 0 0,0 0 0,0 0 0,0 0 0,0 0 0,0 0 0,0 0 0,0 0 0,0 0 0,0 0 0,0 0 0,0-1 0,0 1 0,-1 0 0,1 0 0,0 0 0,0 0 0,0 0 0,0 0 0,0 0 0,0 0 0,0 0 0,0 0 0,0 0 0,0 0 0,0 0 0,0 0 0,0-1 0,0 1 0,0 0 0,0 0 0,0 0 0,0 0 0,0 0 0,0 0 0,0 0 0,0 0 0,0 0 0,0 0 0,1 0 0,-1 0 0,0 0 0,0 0 0,0 0 0,0-1 0,0 1 0,0 0 0,0 0 0,0 0 0,0 0 0,0 0 0,0 0 0,0 0 0,0 0 0,0 0 0,0 0 0,0 0 0,0 0 0,1 0 0,-1 0 0,8-2 0,13 1 0,-17 1 0,11 1 0,0 0 0,-1 1 0,26 7 0,-37-8 0,1 0 0,-1 0 0,1 1 0,-1-1 0,0 1 0,0 0 0,0 0 0,0 1 0,3 1 0,-5-2 0,0-1 0,1 1 0,-1 0 0,0-1 0,0 1 0,0 0 0,0 0 0,-1-1 0,1 1 0,0 0 0,-1 0 0,1 0 0,-1 0 0,0 0 0,1 0 0,-1 0 0,0 3 0,-2 5 0,1-1 0,-1 1 0,-1-1 0,1 0 0,-9 17 0,-26 45 0,22-45 0,1-1-682,-24 32-1,30-47-6143</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3:27.330"/>
    </inkml:context>
    <inkml:brush xml:id="br0">
      <inkml:brushProperty name="width" value="0.035" units="cm"/>
      <inkml:brushProperty name="height" value="0.035" units="cm"/>
      <inkml:brushProperty name="color" value="#E71224"/>
    </inkml:brush>
  </inkml:definitions>
  <inkml:trace contextRef="#ctx0" brushRef="#br0">17 0 24575,'-8'427'0,"0"58"0,38 211-503,-12-357 288,-12-237 215,3 0 0,5-1 0,28 101 0,-27-144 143,-3 1 1,-3 1 0,-2-1 0,-1 80-1,-9-62-143,1-32 0,5 53 0,-3-96 0,0-1 0,0 1 0,0-1 0,1 0 0,-1 1 0,0-1 0,1 0 0,-1 0 0,1 1 0,0-1 0,-1 0 0,1 0 0,0 0 0,0 0 0,0 0 0,0 0 0,-1 0 0,1 0 0,1 0 0,-1 0 0,0 0 0,0-1 0,0 1 0,0 0 0,3 0 0,1 1 0,1-1 0,0 0 0,0 0 0,0 0 0,6-1 0,-9 0 0,315 2 0,-176-3 0,2463-2-5266,-1858 3 4493,-727 0 784,213-3 190,-214 2 100,-10 1-85,0 0 1,1 0-1,-1-2 0,0 1 1,0-1-1,12-4 0,-20 6-182,-1 0 0,1-1 0,0 1-1,0 0 1,-1-1 0,1 1-1,0 0 1,-1-1 0,1 1-1,-1-1 1,1 1 0,-1-1 0,1 1-1,-1-1 1,1 0 0,-1 1-1,1-1 1,-1 1 0,0-1 0,1 0-1,-1 0 1,0 1 0,1-1-1,-1 0 1,0 1 0,0-1-1,0 0 1,0 0 0,0-1 0,0 0 77,-1 0 0,1 0 1,-1 0-1,0 0 0,0 0 1,0 1-1,0-1 0,0 0 1,0 1-1,0-1 1,-2-1-1,-5-5 444,0 0-1,-18-13 1,-28-18-555,-124-87 0,130 95 0,-90-42 0,117 63 0,21 10 0,0 0 0,1 0 0,-1 0 0,0 0 0,0 0 0,0 0 0,0 0 0,0 0 0,0 0 0,0 0 0,0 0 0,0 0 0,0 0 0,0-1 0,0 1 0,0 0 0,0 0 0,0 0 0,0 0 0,0 0 0,0 0 0,0 0 0,0 0 0,0 0 0,0 0 0,0 0 0,0 0 0,38 12 0,2 4 0,67 37 0,-94-46 0,0 2 0,-1-1 0,0 1 0,0 1 0,-1 0 0,0 1 0,-1 0 0,16 23 0,-23-30 0,-1 1 0,0 0 0,0 0 0,0 0 0,0 1 0,-1-1 0,0 0 0,0 1 0,0-1 0,-1 0 0,1 1 0,-2-1 0,1 1 0,0-1 0,-1 0 0,0 1 0,0-1 0,-1 0 0,-1 6 0,-6 10 0,0-1 0,-2 0 0,-17 26 0,-3 6 0,23-37 0,-13 28 0,20-41 0,0 0 0,1 1 0,-1-1 0,0 1 0,1 0 0,0-1 0,0 1 0,0-1 0,0 1 0,0-1 0,0 1 0,0 0 0,1-1 0,1 5 0,-2-6 0,1 1 0,0-1 0,0 0 0,-1 0 0,1 0 0,0 0 0,0 0 0,0 0 0,0-1 0,0 1 0,0 0 0,0 0 0,0-1 0,1 1 0,-1 0 0,0-1 0,0 0 0,0 1 0,2 0 0,27 2 0,-24-2 0,14-1-341,-1 0 0,1-1-1,28-6 1,12-6-6485</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3:29.074"/>
    </inkml:context>
    <inkml:brush xml:id="br0">
      <inkml:brushProperty name="width" value="0.035" units="cm"/>
      <inkml:brushProperty name="height" value="0.035" units="cm"/>
      <inkml:brushProperty name="color" value="#E71224"/>
    </inkml:brush>
  </inkml:definitions>
  <inkml:trace contextRef="#ctx0" brushRef="#br0">165 99 24575,'0'2'0,"-1"0"0,0 0 0,0-1 0,0 1 0,0 0 0,0-1 0,0 1 0,0-1 0,0 1 0,0-1 0,-1 0 0,-2 3 0,-3 3 0,-35 50 0,24-32 0,-22 26 0,39-50 0,0 1 0,-1-1 0,1 0 0,0 1 0,-1-1 0,1 0 0,-1 0 0,1 0 0,-1 0 0,1-1 0,-1 1 0,0 0 0,1-1 0,-1 1 0,-3 0 0,5-1 0,-1 0 0,1 0 0,-1 0 0,1 0 0,-1-1 0,1 1 0,-1 0 0,1 0 0,-1 0 0,1-1 0,-1 1 0,1 0 0,-1 0 0,1-1 0,0 1 0,-1 0 0,1-1 0,-1 1 0,1-1 0,0 1 0,-1-1 0,-4-18 0,6 2 0,1 0 0,0 0 0,1 1 0,1-1 0,0 1 0,1 0 0,1 0 0,1 1 0,0 0 0,17-28 0,-21 39 0,0 0 0,0 0 0,1 0 0,-1 1 0,1-1 0,0 1 0,0 0 0,0 0 0,0 0 0,8-4 0,-10 6 0,1 0 0,-1 0 0,1 1 0,-1-1 0,1 1 0,0-1 0,-1 1 0,1 0 0,-1 0 0,1 0 0,0 0 0,-1 1 0,1-1 0,0 1 0,-1-1 0,1 1 0,-1 0 0,0 0 0,1 0 0,-1 0 0,0 0 0,4 3 0,4 4 17,0 1 0,0 0 1,-1 1-1,0 0 0,0 0 0,11 20 0,-5-6-512,-2 1 0,13 30 0,-17-31-6331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3:29.645"/>
    </inkml:context>
    <inkml:brush xml:id="br0">
      <inkml:brushProperty name="width" value="0.035" units="cm"/>
      <inkml:brushProperty name="height" value="0.035" units="cm"/>
      <inkml:brushProperty name="color" value="#E71224"/>
    </inkml:brush>
  </inkml:definitions>
  <inkml:trace contextRef="#ctx0" brushRef="#br0">6 0 24575,'4'7'0,"0"-1"0,1 0 0,0 0 0,0 0 0,0-1 0,1 0 0,6 6 0,3 0 0,28 16 0,-36-23 0,-1-1 0,1 0 0,0 0 0,0-1 0,0 0 0,0 0 0,0-1 0,0 0 0,14 1 0,-18-2 0,0 0 0,0-1 0,-1 1 0,1-1 0,0 1 0,0-1 0,0 0 0,0 0 0,-1 0 0,1 0 0,-1-1 0,1 1 0,-1-1 0,1 0 0,-1 1 0,0-1 0,1 0 0,-1-1 0,0 1 0,-1 0 0,1 0 0,0-1 0,-1 1 0,1-1 0,-1 1 0,2-6 0,1-5 0,2-4 0,-2 19 0,2 11 0,6 31 0,-2 1 0,-2-1 0,-1 2 0,-3-1 0,-2 56 0,-4-60 0,-2 1 0,-1 0 0,-3-1 0,-1 0 0,-20 55 0,9-44 0,-2-2 0,-2 0 0,-48 75 0,55-101-455,-1-1 0,-33 35 0,13-23-6371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3:32.749"/>
    </inkml:context>
    <inkml:brush xml:id="br0">
      <inkml:brushProperty name="width" value="0.035" units="cm"/>
      <inkml:brushProperty name="height" value="0.035" units="cm"/>
      <inkml:brushProperty name="color" value="#E71224"/>
    </inkml:brush>
  </inkml:definitions>
  <inkml:trace contextRef="#ctx0" brushRef="#br0">4309 1 24575,'0'3'0,"-1"-1"0,1 1 0,-1 0 0,1-1 0,-1 1 0,0-1 0,0 1 0,0-1 0,-1 1 0,1-1 0,-1 0 0,-1 3 0,-27 28 0,15-17 0,-23 24 0,-2-1 0,-2-2 0,-57 39 0,-148 80 0,-702 347-742,685-371 641,258-129 101,-464 240-22,13 23 0,131-19 623,131-91-315,82-70-286,-150 109 0,218-163 0,-141 90 0,-271 141 0,413-236-1365,35-19-5461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3:33.489"/>
    </inkml:context>
    <inkml:brush xml:id="br0">
      <inkml:brushProperty name="width" value="0.035" units="cm"/>
      <inkml:brushProperty name="height" value="0.035" units="cm"/>
      <inkml:brushProperty name="color" value="#E71224"/>
    </inkml:brush>
  </inkml:definitions>
  <inkml:trace contextRef="#ctx0" brushRef="#br0">0 4 24575,'0'-3'0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3:38.036"/>
    </inkml:context>
    <inkml:brush xml:id="br0">
      <inkml:brushProperty name="width" value="0.035" units="cm"/>
      <inkml:brushProperty name="height" value="0.035" units="cm"/>
      <inkml:brushProperty name="color" value="#E71224"/>
    </inkml:brush>
  </inkml:definitions>
  <inkml:trace contextRef="#ctx0" brushRef="#br0">0 1 24575,'7'3'0,"11"7"0,9 5 0,6 7 0,4 6 0,2 7 0,-2-1 0,-1-2 0,-4-1 0,-4-5 0,-7-2 0,-7 1 0,-2-1 0,-4-1 0,0 2 0,-1-1 0,2-4 0,-2-5-8191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3:33.851"/>
    </inkml:context>
    <inkml:brush xml:id="br0">
      <inkml:brushProperty name="width" value="0.035" units="cm"/>
      <inkml:brushProperty name="height" value="0.035" units="cm"/>
      <inkml:brushProperty name="color" value="#E71224"/>
    </inkml:brush>
  </inkml:definitions>
  <inkml:trace contextRef="#ctx0" brushRef="#br0">0 0 24575,'0'0'-8191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3:34.550"/>
    </inkml:context>
    <inkml:brush xml:id="br0">
      <inkml:brushProperty name="width" value="0.035" units="cm"/>
      <inkml:brushProperty name="height" value="0.035" units="cm"/>
      <inkml:brushProperty name="color" value="#E71224"/>
    </inkml:brush>
  </inkml:definitions>
  <inkml:trace contextRef="#ctx0" brushRef="#br0">0 4 24575,'0'-3'0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3:34.899"/>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3:35.339"/>
    </inkml:context>
    <inkml:brush xml:id="br0">
      <inkml:brushProperty name="width" value="0.035" units="cm"/>
      <inkml:brushProperty name="height" value="0.035" units="cm"/>
      <inkml:brushProperty name="color" value="#E71224"/>
    </inkml:brush>
  </inkml:definitions>
  <inkml:trace contextRef="#ctx0" brushRef="#br0">0 1 24575,'4'0'0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3:35.692"/>
    </inkml:context>
    <inkml:brush xml:id="br0">
      <inkml:brushProperty name="width" value="0.035" units="cm"/>
      <inkml:brushProperty name="height" value="0.035" units="cm"/>
      <inkml:brushProperty name="color" value="#E71224"/>
    </inkml:brush>
  </inkml:definitions>
  <inkml:trace contextRef="#ctx0" brushRef="#br0">1 1 24575,'3'0'0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3:36.038"/>
    </inkml:context>
    <inkml:brush xml:id="br0">
      <inkml:brushProperty name="width" value="0.035" units="cm"/>
      <inkml:brushProperty name="height" value="0.035" units="cm"/>
      <inkml:brushProperty name="color" value="#E71224"/>
    </inkml:brush>
  </inkml:definitions>
  <inkml:trace contextRef="#ctx0" brushRef="#br0">1 1 24575,'0'0'-8191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3:36.410"/>
    </inkml:context>
    <inkml:brush xml:id="br0">
      <inkml:brushProperty name="width" value="0.035" units="cm"/>
      <inkml:brushProperty name="height" value="0.035" units="cm"/>
      <inkml:brushProperty name="color" value="#E71224"/>
    </inkml:brush>
  </inkml:definitions>
  <inkml:trace contextRef="#ctx0" brushRef="#br0">0 3 24575,'3'0'0,"2"-3"0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3:36.755"/>
    </inkml:context>
    <inkml:brush xml:id="br0">
      <inkml:brushProperty name="width" value="0.035" units="cm"/>
      <inkml:brushProperty name="height" value="0.035" units="cm"/>
      <inkml:brushProperty name="color" value="#E71224"/>
    </inkml:brush>
  </inkml:definitions>
  <inkml:trace contextRef="#ctx0" brushRef="#br0">0 19 24575,'0'-3'0,"0"-4"0,0-1-8191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3:37.106"/>
    </inkml:context>
    <inkml:brush xml:id="br0">
      <inkml:brushProperty name="width" value="0.035" units="cm"/>
      <inkml:brushProperty name="height" value="0.035" units="cm"/>
      <inkml:brushProperty name="color" value="#E71224"/>
    </inkml:brush>
  </inkml:definitions>
  <inkml:trace contextRef="#ctx0" brushRef="#br0">1 1 24575,'3'0'0</inkml:trace>
  <inkml:trace contextRef="#ctx0" brushRef="#br0" timeOffset="1">57 19 24575,'3'0'0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3:37.451"/>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3:38.543"/>
    </inkml:context>
    <inkml:brush xml:id="br0">
      <inkml:brushProperty name="width" value="0.035" units="cm"/>
      <inkml:brushProperty name="height" value="0.035" units="cm"/>
      <inkml:brushProperty name="color" value="#E71224"/>
    </inkml:brush>
  </inkml:definitions>
  <inkml:trace contextRef="#ctx0" brushRef="#br0">0 41 24575,'1'-2'0,"-1"0"0,1 0 0,-1 1 0,1-1 0,0 0 0,-1 0 0,1 1 0,0-1 0,0 0 0,0 1 0,0-1 0,1 1 0,-1-1 0,0 1 0,1 0 0,-1-1 0,0 1 0,1 0 0,0 0 0,-1 0 0,1 0 0,0 0 0,-1 1 0,1-1 0,0 0 0,0 1 0,0-1 0,0 1 0,-1 0 0,4-1 0,0 0 0,1 1 0,-1-1 0,1 1 0,0 0 0,-1 0 0,1 0 0,-1 1 0,1 0 0,8 2 0,-12-2 0,0 0 0,-1 1 0,1-1 0,0 0 0,-1 1 0,1-1 0,-1 0 0,1 1 0,-1 0 0,0-1 0,0 1 0,0 0 0,0 0 0,0 0 0,0 0 0,0-1 0,0 1 0,-1 0 0,1 1 0,-1-1 0,1 0 0,-1 2 0,1 7 0,0 1 0,-2 20 0,1-22 0,-1 15 0,1 1 0,2-1 0,5 31 0,-6-49 0,0-1 0,0 0 0,0 1 0,-1-1 0,0 0 0,0 1 0,-2 8 0,1-12 0,0 1 0,0-1 0,-1 0 0,1 0 0,-1 0 0,1 0 0,-1 0 0,0 0 0,0 0 0,0 0 0,-1-1 0,1 1 0,-1-1 0,1 0 0,-5 3 0,-40 25-1365,27-16-5461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3:37.800"/>
    </inkml:context>
    <inkml:brush xml:id="br0">
      <inkml:brushProperty name="width" value="0.035" units="cm"/>
      <inkml:brushProperty name="height" value="0.035" units="cm"/>
      <inkml:brushProperty name="color" value="#E71224"/>
    </inkml:brush>
  </inkml:definitions>
  <inkml:trace contextRef="#ctx0" brushRef="#br0">1 0 24575,'0'3'0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3:38.147"/>
    </inkml:context>
    <inkml:brush xml:id="br0">
      <inkml:brushProperty name="width" value="0.035" units="cm"/>
      <inkml:brushProperty name="height" value="0.035" units="cm"/>
      <inkml:brushProperty name="color" value="#E71224"/>
    </inkml:brush>
  </inkml:definitions>
  <inkml:trace contextRef="#ctx0" brushRef="#br0">1 1 24575,'0'0'-8191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3:38.519"/>
    </inkml:context>
    <inkml:brush xml:id="br0">
      <inkml:brushProperty name="width" value="0.035" units="cm"/>
      <inkml:brushProperty name="height" value="0.035" units="cm"/>
      <inkml:brushProperty name="color" value="#E71224"/>
    </inkml:brush>
  </inkml:definitions>
  <inkml:trace contextRef="#ctx0" brushRef="#br0">1 75 24575,'3'0'0,"1"-3"0,0-5 0,-1 0-8191</inkml:trace>
  <inkml:trace contextRef="#ctx0" brushRef="#br0" timeOffset="1">20 1 24575,'0'0'-8191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3:38.856"/>
    </inkml:context>
    <inkml:brush xml:id="br0">
      <inkml:brushProperty name="width" value="0.035" units="cm"/>
      <inkml:brushProperty name="height" value="0.035" units="cm"/>
      <inkml:brushProperty name="color" value="#E71224"/>
    </inkml:brush>
  </inkml:definitions>
  <inkml:trace contextRef="#ctx0" brushRef="#br0">3 1 24575,'-3'0'0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3:39.184"/>
    </inkml:context>
    <inkml:brush xml:id="br0">
      <inkml:brushProperty name="width" value="0.035" units="cm"/>
      <inkml:brushProperty name="height" value="0.035" units="cm"/>
      <inkml:brushProperty name="color" value="#E71224"/>
    </inkml:brush>
  </inkml:definitions>
  <inkml:trace contextRef="#ctx0" brushRef="#br0">1 3 24575,'0'-3'0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3:39.528"/>
    </inkml:context>
    <inkml:brush xml:id="br0">
      <inkml:brushProperty name="width" value="0.035" units="cm"/>
      <inkml:brushProperty name="height" value="0.035" units="cm"/>
      <inkml:brushProperty name="color" value="#E71224"/>
    </inkml:brush>
  </inkml:definitions>
  <inkml:trace contextRef="#ctx0" brushRef="#br0">1 113 24575,'0'-3'0,"0"-4"0,0-5 0,0-2 0,0-3 0,0 2-8191</inkml:trace>
  <inkml:trace contextRef="#ctx0" brushRef="#br0" timeOffset="1">1 1 24575,'0'0'-8191</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3:39.874"/>
    </inkml:context>
    <inkml:brush xml:id="br0">
      <inkml:brushProperty name="width" value="0.035" units="cm"/>
      <inkml:brushProperty name="height" value="0.035" units="cm"/>
      <inkml:brushProperty name="color" value="#E71224"/>
    </inkml:brush>
  </inkml:definitions>
  <inkml:trace contextRef="#ctx0" brushRef="#br0">9 1 24575,'0'3'0,"0"4"0,0 5 0,-4-1 0,0-1-8191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3:40.253"/>
    </inkml:context>
    <inkml:brush xml:id="br0">
      <inkml:brushProperty name="width" value="0.035" units="cm"/>
      <inkml:brushProperty name="height" value="0.035" units="cm"/>
      <inkml:brushProperty name="color" value="#E71224"/>
    </inkml:brush>
  </inkml:definitions>
  <inkml:trace contextRef="#ctx0" brushRef="#br0">244 0 24575,'0'3'0,"-3"1"0</inkml:trace>
  <inkml:trace contextRef="#ctx0" brushRef="#br0" timeOffset="1">1 18 24575,'0'0'-8191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3:40.597"/>
    </inkml:context>
    <inkml:brush xml:id="br0">
      <inkml:brushProperty name="width" value="0.035" units="cm"/>
      <inkml:brushProperty name="height" value="0.035" units="cm"/>
      <inkml:brushProperty name="color" value="#E71224"/>
    </inkml:brush>
  </inkml:definitions>
  <inkml:trace contextRef="#ctx0" brushRef="#br0">0 0 24575,'0'0'-8191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3:40.941"/>
    </inkml:context>
    <inkml:brush xml:id="br0">
      <inkml:brushProperty name="width" value="0.035" units="cm"/>
      <inkml:brushProperty name="height" value="0.035" units="cm"/>
      <inkml:brushProperty name="color" value="#E71224"/>
    </inkml:brush>
  </inkml:definitions>
  <inkml:trace contextRef="#ctx0" brushRef="#br0">143 0 24575,'0'3'0,"-3"1"0,-1 3 0,-3 1 0,-1 1 0,-1 0 0,-3-1 0,0-3-8191</inkml:trace>
  <inkml:trace contextRef="#ctx0" brushRef="#br0" timeOffset="1">13 56 24575,'0'3'0,"-4"1"0,0 4 0,0-1-8191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3:43.912"/>
    </inkml:context>
    <inkml:brush xml:id="br0">
      <inkml:brushProperty name="width" value="0.035" units="cm"/>
      <inkml:brushProperty name="height" value="0.035" units="cm"/>
      <inkml:brushProperty name="color" value="#E71224"/>
    </inkml:brush>
  </inkml:definitions>
  <inkml:trace contextRef="#ctx0" brushRef="#br0">97 1 24575,'9'22'0,"-1"1"0,-1 1 0,-1-1 0,5 43 0,-2-11 0,16 84 0,-6 1 0,1 187 0,-20-321 0,0-1 0,0 0 0,-1 1 0,0-1 0,0 1 0,-2 6 0,3-11 0,-1 0 0,1 0 0,-1 0 0,1 0 0,-1 0 0,1 0 0,-1 0 0,0-1 0,1 1 0,-1 0 0,0 0 0,0-1 0,0 1 0,1-1 0,-1 1 0,0 0 0,0-1 0,0 0 0,0 1 0,0-1 0,0 1 0,0-1 0,0 0 0,0 0 0,0 0 0,0 0 0,0 0 0,0 0 0,0 0 0,0 0 0,0 0 0,0 0 0,0 0 0,0 0 0,0-1 0,0 1 0,0-1 0,0 1 0,0 0 0,0-1 0,-1 0 0,-5-3 0,-1 0 0,1-1 0,0 0 0,1 0 0,-1-1 0,1 1 0,-9-12 0,-35-49 0,44 57 0,-2-2 0,3 5 0,0-1 0,0 1 0,1-1 0,0 1 0,0-1 0,1 0 0,0-1 0,0 1 0,-2-11 0,7 19 0,-1-1 0,1 1 0,-1 0 0,0 0 0,1 0 0,-1 1 0,0-1 0,0 0 0,0 0 0,0 1 0,1 0 0,26 47 0,10 14 0,-34-58 0,0 0 0,0 0 0,1 0 0,0 0 0,0-1 0,0 1 0,0-1 0,9 4 0,-12-6-59,1-1 0,-1-1-1,0 1 1,1 0-1,-1-1 1,1 1 0,-1-1-1,1 0 1,-1 1 0,1-1-1,-1 0 1,1-1 0,-1 1-1,1 0 1,-1-1-1,0 0 1,1 1 0,-1-1-1,1 0 1,-1 0 0,0 0-1,4-3 1,4-4-6767</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3:41.604"/>
    </inkml:context>
    <inkml:brush xml:id="br0">
      <inkml:brushProperty name="width" value="0.035" units="cm"/>
      <inkml:brushProperty name="height" value="0.035" units="cm"/>
      <inkml:brushProperty name="color" value="#E71224"/>
    </inkml:brush>
  </inkml:definitions>
  <inkml:trace contextRef="#ctx0" brushRef="#br0">1 8 24575,'3'0'0,"5"0"0,0-3 0,0-2-8191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3:41.966"/>
    </inkml:context>
    <inkml:brush xml:id="br0">
      <inkml:brushProperty name="width" value="0.035" units="cm"/>
      <inkml:brushProperty name="height" value="0.035" units="cm"/>
      <inkml:brushProperty name="color" value="#E71224"/>
    </inkml:brush>
  </inkml:definitions>
  <inkml:trace contextRef="#ctx0" brushRef="#br0">0 1 24575,'0'3'0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3:42.327"/>
    </inkml:context>
    <inkml:brush xml:id="br0">
      <inkml:brushProperty name="width" value="0.035" units="cm"/>
      <inkml:brushProperty name="height" value="0.035" units="cm"/>
      <inkml:brushProperty name="color" value="#E71224"/>
    </inkml:brush>
  </inkml:definitions>
  <inkml:trace contextRef="#ctx0" brushRef="#br0">0 0 24575,'0'0'-8191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3:42.656"/>
    </inkml:context>
    <inkml:brush xml:id="br0">
      <inkml:brushProperty name="width" value="0.035" units="cm"/>
      <inkml:brushProperty name="height" value="0.035" units="cm"/>
      <inkml:brushProperty name="color" value="#E71224"/>
    </inkml:brush>
  </inkml:definitions>
  <inkml:trace contextRef="#ctx0" brushRef="#br0">0 34 24575,'0'-3'0,"0"-4"0,0-5 0,0 1-8191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3:43.689"/>
    </inkml:context>
    <inkml:brush xml:id="br0">
      <inkml:brushProperty name="width" value="0.035" units="cm"/>
      <inkml:brushProperty name="height" value="0.035" units="cm"/>
      <inkml:brushProperty name="color" value="#E71224"/>
    </inkml:brush>
  </inkml:definitions>
  <inkml:trace contextRef="#ctx0" brushRef="#br0">0 0 24575,'0'0'-8191</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3:44.033"/>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3:44.381"/>
    </inkml:context>
    <inkml:brush xml:id="br0">
      <inkml:brushProperty name="width" value="0.035" units="cm"/>
      <inkml:brushProperty name="height" value="0.035" units="cm"/>
      <inkml:brushProperty name="color" value="#E71224"/>
    </inkml:brush>
  </inkml:definitions>
  <inkml:trace contextRef="#ctx0" brushRef="#br0">19 1 24575,'0'3'0,"0"4"0,-3 1 0,-4 0 0,-1-3-8191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3:44.726"/>
    </inkml:context>
    <inkml:brush xml:id="br0">
      <inkml:brushProperty name="width" value="0.035" units="cm"/>
      <inkml:brushProperty name="height" value="0.035" units="cm"/>
      <inkml:brushProperty name="color" value="#E71224"/>
    </inkml:brush>
  </inkml:definitions>
  <inkml:trace contextRef="#ctx0" brushRef="#br0">113 1 24575,'0'0'-8191</inkml:trace>
  <inkml:trace contextRef="#ctx0" brushRef="#br0" timeOffset="1">1 112 24575,'3'0'0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3:47.856"/>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3:48.205"/>
    </inkml:context>
    <inkml:brush xml:id="br0">
      <inkml:brushProperty name="width" value="0.035" units="cm"/>
      <inkml:brushProperty name="height" value="0.035" units="cm"/>
      <inkml:brushProperty name="color" value="#E71224"/>
    </inkml:brush>
  </inkml:definitions>
  <inkml:trace contextRef="#ctx0" brushRef="#br0">77 0 24575,'-3'0'0,"-4"0"0,-5 0 0,-3 4 0,-5 3 0,1 1-8191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3:44.765"/>
    </inkml:context>
    <inkml:brush xml:id="br0">
      <inkml:brushProperty name="width" value="0.035" units="cm"/>
      <inkml:brushProperty name="height" value="0.035" units="cm"/>
      <inkml:brushProperty name="color" value="#E71224"/>
    </inkml:brush>
  </inkml:definitions>
  <inkml:trace contextRef="#ctx0" brushRef="#br0">0 52 24575,'2'0'0,"-1"1"0,1 0 0,-1 0 0,1 0 0,-1 0 0,1 0 0,-1 0 0,0 0 0,0 0 0,1 1 0,-1-1 0,0 0 0,0 1 0,0-1 0,0 1 0,-1-1 0,2 3 0,2 2 0,18 28 0,-1 0 0,-2 1 0,-1 1 0,20 61 0,-31-81 0,-7-16 0,0 0 0,0 0 0,0 0 0,0 0 0,0 0 0,0 0 0,0 0 0,1 0 0,-1 0 0,0 0 0,0 0 0,0 0 0,0 0 0,0 0 0,0 0 0,0 0 0,0-1 0,1 1 0,-1 0 0,0 0 0,0 0 0,0 0 0,0 0 0,0 0 0,0 0 0,0 0 0,0 0 0,0 0 0,0 0 0,1 0 0,-1 0 0,0-1 0,0 1 0,0 0 0,0 0 0,0 0 0,0 0 0,0 0 0,0 0 0,0 0 0,0 0 0,0-1 0,0 1 0,0 0 0,0 0 0,0 0 0,0 0 0,0 0 0,0 0 0,0 0 0,0-1 0,0 1 0,0 0 0,0 0 0,0 0 0,0 0 0,0 0 0,-1 0 0,1-35 0,0 24 0,0 4 0,-2-21 0,2 1 0,1-1 0,1 0 0,2 1 0,10-42 0,-13 65 0,0 1 0,0-1 0,1 1 0,-1 0 0,1 0 0,0 0 0,0 0 0,0 0 0,0 0 0,1 0 0,-1 0 0,1 1 0,-1 0 0,5-4 0,-5 5 0,0 0 0,0 1 0,0-1 0,0 1 0,0-1 0,0 1 0,0-1 0,0 1 0,0 0 0,0 0 0,0 0 0,0 0 0,0 1 0,0-1 0,0 0 0,0 1 0,0-1 0,-1 1 0,1 0 0,0 0 0,0-1 0,0 1 0,-1 0 0,1 1 0,0-1 0,1 2 0,4 3 0,-1 0 0,1 0 0,-2 1 0,1 0 0,-1 0 0,0 0 0,0 0 0,4 12 0,25 66 0,-32-77 0,-2-8 0,0 0 0,0 0 0,0 0 0,0 0 0,0 0 0,0 1 0,0-1 0,0 0 0,0 0 0,0 0 0,0 0 0,0 0 0,0 0 0,0 1 0,0-1 0,0 0 0,0 0 0,1 0 0,-1 0 0,0 0 0,0 0 0,0 1 0,0-1 0,0 0 0,0 0 0,0 0 0,0 0 0,0 0 0,1 0 0,-1 0 0,0 0 0,0 0 0,0 0 0,0 0 0,0 0 0,0 0 0,1 1 0,-1-1 0,0 0 0,0 0 0,0 0 0,0 0 0,0 0 0,0 0 0,1 0 0,-1 0 0,0 0 0,0-1 0,4-8 0,3-31 0,1-5 0,-5 36 0,0 0 0,1 0 0,0 0 0,0 1 0,1-1 0,0 1 0,1 0 0,7-7 0,-12 13 0,1 0 0,0 1 0,-1-1 0,1 1 0,0 0 0,0-1 0,0 1 0,0 0 0,0 0 0,0 0 0,0 1 0,0-1 0,0 0 0,0 1 0,1-1 0,3 1 0,-4 0 0,0 1 0,1-1 0,-1 1 0,0 0 0,0 0 0,1 0 0,-1 0 0,0 0 0,0 0 0,0 0 0,0 1 0,0-1 0,-1 1 0,1-1 0,0 1 0,-1 0 0,1 0 0,-1 0 0,2 3 0,58 98 0,-2-1 0,37 17-1365,-71-91-5461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3:48.553"/>
    </inkml:context>
    <inkml:brush xml:id="br0">
      <inkml:brushProperty name="width" value="0.035" units="cm"/>
      <inkml:brushProperty name="height" value="0.035" units="cm"/>
      <inkml:brushProperty name="color" value="#E71224"/>
    </inkml:brush>
  </inkml:definitions>
  <inkml:trace contextRef="#ctx0" brushRef="#br0">0 0 24575,'0'0'-8191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3:48.884"/>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3:49.229"/>
    </inkml:context>
    <inkml:brush xml:id="br0">
      <inkml:brushProperty name="width" value="0.035" units="cm"/>
      <inkml:brushProperty name="height" value="0.035" units="cm"/>
      <inkml:brushProperty name="color" value="#E71224"/>
    </inkml:brush>
  </inkml:definitions>
  <inkml:trace contextRef="#ctx0" brushRef="#br0">38 1 24575,'0'0'-8191</inkml:trace>
  <inkml:trace contextRef="#ctx0" brushRef="#br0" timeOffset="1">1 113 24575,'0'0'-8191</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3:49.961"/>
    </inkml:context>
    <inkml:brush xml:id="br0">
      <inkml:brushProperty name="width" value="0.035" units="cm"/>
      <inkml:brushProperty name="height" value="0.035" units="cm"/>
      <inkml:brushProperty name="color" value="#E71224"/>
    </inkml:brush>
  </inkml:definitions>
  <inkml:trace contextRef="#ctx0" brushRef="#br0">0 1 24575,'3'0'0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3:50.313"/>
    </inkml:context>
    <inkml:brush xml:id="br0">
      <inkml:brushProperty name="width" value="0.035" units="cm"/>
      <inkml:brushProperty name="height" value="0.035" units="cm"/>
      <inkml:brushProperty name="color" value="#E71224"/>
    </inkml:brush>
  </inkml:definitions>
  <inkml:trace contextRef="#ctx0" brushRef="#br0">1 1 24575,'0'0'-8191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3:50.659"/>
    </inkml:context>
    <inkml:brush xml:id="br0">
      <inkml:brushProperty name="width" value="0.035" units="cm"/>
      <inkml:brushProperty name="height" value="0.035" units="cm"/>
      <inkml:brushProperty name="color" value="#E71224"/>
    </inkml:brush>
  </inkml:definitions>
  <inkml:trace contextRef="#ctx0" brushRef="#br0">0 0 24575,'3'0'0,"1"4"0,3 0 0,1 0-8191</inkml:trace>
  <inkml:trace contextRef="#ctx0" brushRef="#br0" timeOffset="1">186 0 24575,'4'0'0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3:51.004"/>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3:51.337"/>
    </inkml:context>
    <inkml:brush xml:id="br0">
      <inkml:brushProperty name="width" value="0.035" units="cm"/>
      <inkml:brushProperty name="height" value="0.035" units="cm"/>
      <inkml:brushProperty name="color" value="#E71224"/>
    </inkml:brush>
  </inkml:definitions>
  <inkml:trace contextRef="#ctx0" brushRef="#br0">1 1 24575,'0'0'-8191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3:51.669"/>
    </inkml:context>
    <inkml:brush xml:id="br0">
      <inkml:brushProperty name="width" value="0.035" units="cm"/>
      <inkml:brushProperty name="height" value="0.035" units="cm"/>
      <inkml:brushProperty name="color" value="#E71224"/>
    </inkml:brush>
  </inkml:definitions>
  <inkml:trace contextRef="#ctx0" brushRef="#br0">89 0 24575,'-3'0'0,"-1"3"0,-4 2 0,-3 2 0,-2 1 0,-3 1 0,-2 3 0,2 0-8191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3:52.016"/>
    </inkml:context>
    <inkml:brush xml:id="br0">
      <inkml:brushProperty name="width" value="0.035" units="cm"/>
      <inkml:brushProperty name="height" value="0.035" units="cm"/>
      <inkml:brushProperty name="color" value="#E71224"/>
    </inkml:brush>
  </inkml:definitions>
  <inkml:trace contextRef="#ctx0" brushRef="#br0">412 0 24575,'-4'0'0,"-3"0"0,-4 0 0,-4 0 0,-2 0 0,-1 0 0,-5 0 0,-4 0 0,3 0-8191</inkml:trace>
  <inkml:trace contextRef="#ctx0" brushRef="#br0" timeOffset="1">1 0 24575,'0'0'-8191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3:45.365"/>
    </inkml:context>
    <inkml:brush xml:id="br0">
      <inkml:brushProperty name="width" value="0.035" units="cm"/>
      <inkml:brushProperty name="height" value="0.035" units="cm"/>
      <inkml:brushProperty name="color" value="#E71224"/>
    </inkml:brush>
  </inkml:definitions>
  <inkml:trace contextRef="#ctx0" brushRef="#br0">113 126 24575,'0'-6'0,"0"0"0,0-1 0,1 1 0,0 0 0,0 0 0,0 0 0,5-11 0,-4 13 0,0 1 0,0-1 0,1 1 0,-1-1 0,1 1 0,0 0 0,0 0 0,0 0 0,0 0 0,1 1 0,-1-1 0,6-1 0,-4 0 0,1 1 0,0 0 0,0 0 0,1 1 0,-1 0 0,0 0 0,9-1 0,-14 2 0,1 1 0,-1 0 0,1 0 0,-1 0 0,1 0 0,-1 0 0,1 0 0,-1 0 0,1 1 0,-1-1 0,1 1 0,-1-1 0,1 1 0,-1-1 0,0 1 0,1 0 0,-1 0 0,0-1 0,1 1 0,-1 0 0,0 0 0,0 0 0,0 1 0,0-1 0,0 0 0,0 0 0,0 0 0,-1 1 0,1-1 0,0 0 0,-1 1 0,1-1 0,-1 1 0,1-1 0,-1 1 0,1 2 0,0 3 0,0-1 0,-1 1 0,0-1 0,0 1 0,-1 0 0,1-1 0,-1 1 0,-1-1 0,1 1 0,-3 6 0,-5 8 0,-17 33 0,16-36 0,-12 34 0,21-48 0,1 0 0,0 0 0,-1 1 0,2-1 0,-1 0 0,0 0 0,1 1 0,0-1 0,0 0 0,0 0 0,2 5 0,5 20 0,-8-23 0,1 4 0,0-1 0,0 1 0,-1-1 0,-2 14 0,2-21 0,-1 1 0,0 0 0,0 0 0,0 0 0,0 0 0,0-1 0,0 1 0,-1 0 0,1-1 0,-1 1 0,0-1 0,0 0 0,0 0 0,0 1 0,0-1 0,-1-1 0,1 1 0,-4 2 0,-8 3-74,0 0 0,-1-1-1,0-1 1,-25 6-1,18-5-918,-29 9-5833</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3:52.569"/>
    </inkml:context>
    <inkml:brush xml:id="br0">
      <inkml:brushProperty name="width" value="0.035" units="cm"/>
      <inkml:brushProperty name="height" value="0.035" units="cm"/>
      <inkml:brushProperty name="color" value="#E71224"/>
    </inkml:brush>
  </inkml:definitions>
  <inkml:trace contextRef="#ctx0" brushRef="#br0">1 1 24575,'0'0'-8191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3:53.013"/>
    </inkml:context>
    <inkml:brush xml:id="br0">
      <inkml:brushProperty name="width" value="0.035" units="cm"/>
      <inkml:brushProperty name="height" value="0.035" units="cm"/>
      <inkml:brushProperty name="color" value="#E71224"/>
    </inkml:brush>
  </inkml:definitions>
  <inkml:trace contextRef="#ctx0" brushRef="#br0">3 1 24575,'-3'0'0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3:53.363"/>
    </inkml:context>
    <inkml:brush xml:id="br0">
      <inkml:brushProperty name="width" value="0.035" units="cm"/>
      <inkml:brushProperty name="height" value="0.035" units="cm"/>
      <inkml:brushProperty name="color" value="#E71224"/>
    </inkml:brush>
  </inkml:definitions>
  <inkml:trace contextRef="#ctx0" brushRef="#br0">0 11 24575,'3'0'0,"2"-3"0,2-1 0,0 0-8191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3:53.712"/>
    </inkml:context>
    <inkml:brush xml:id="br0">
      <inkml:brushProperty name="width" value="0.035" units="cm"/>
      <inkml:brushProperty name="height" value="0.035" units="cm"/>
      <inkml:brushProperty name="color" value="#E71224"/>
    </inkml:brush>
  </inkml:definitions>
  <inkml:trace contextRef="#ctx0" brushRef="#br0">0 132 24575,'0'-3'0</inkml:trace>
  <inkml:trace contextRef="#ctx0" brushRef="#br0" timeOffset="1">57 1 24575,'3'0'0,"4"0"0,1 0-8191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3:54.056"/>
    </inkml:context>
    <inkml:brush xml:id="br0">
      <inkml:brushProperty name="width" value="0.035" units="cm"/>
      <inkml:brushProperty name="height" value="0.035" units="cm"/>
      <inkml:brushProperty name="color" value="#E71224"/>
    </inkml:brush>
  </inkml:definitions>
  <inkml:trace contextRef="#ctx0" brushRef="#br0">1 85 24575,'0'3'0,"3"1"0,1 3 0,3 1 0,0-2-8191</inkml:trace>
  <inkml:trace contextRef="#ctx0" brushRef="#br0" timeOffset="1">150 47 24575,'0'-3'0,"-3"-1"0,-2-6 0,-2-5 0,0 0-8191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3:57.895"/>
    </inkml:context>
    <inkml:brush xml:id="br0">
      <inkml:brushProperty name="width" value="0.035" units="cm"/>
      <inkml:brushProperty name="height" value="0.035" units="cm"/>
      <inkml:brushProperty name="color" value="#E71224"/>
    </inkml:brush>
  </inkml:definitions>
  <inkml:trace contextRef="#ctx0" brushRef="#br0">0 0 24575,'0'0'-8191</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3:58.239"/>
    </inkml:context>
    <inkml:brush xml:id="br0">
      <inkml:brushProperty name="width" value="0.035" units="cm"/>
      <inkml:brushProperty name="height" value="0.035" units="cm"/>
      <inkml:brushProperty name="color" value="#E71224"/>
    </inkml:brush>
  </inkml:definitions>
  <inkml:trace contextRef="#ctx0" brushRef="#br0">0 0 24575,'7'0'0,"4"0"0,8 0 0,3 0 0,1 0 0,-3 0-8191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3:58.583"/>
    </inkml:context>
    <inkml:brush xml:id="br0">
      <inkml:brushProperty name="width" value="0.035" units="cm"/>
      <inkml:brushProperty name="height" value="0.035" units="cm"/>
      <inkml:brushProperty name="color" value="#E71224"/>
    </inkml:brush>
  </inkml:definitions>
  <inkml:trace contextRef="#ctx0" brushRef="#br0">1 0 24575,'3'0'0,"4"0"0,4 0 0,4 0 0,-1 0-8191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3:58.916"/>
    </inkml:context>
    <inkml:brush xml:id="br0">
      <inkml:brushProperty name="width" value="0.035" units="cm"/>
      <inkml:brushProperty name="height" value="0.035" units="cm"/>
      <inkml:brushProperty name="color" value="#E71224"/>
    </inkml:brush>
  </inkml:definitions>
  <inkml:trace contextRef="#ctx0" brushRef="#br0">388 0 24575,'0'3'0,"-4"2"0,-3 2 0,-7 4 0,-8 6 0,-7 3 0,2-2-8191</inkml:trace>
  <inkml:trace contextRef="#ctx0" brushRef="#br0" timeOffset="1">108 168 24575,'-3'0'0,"-1"4"0,-4 0 0,-2 0 0,-4-1 0,-2 0 0,-2-2 0,-1 0 0,3-1-8191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3:59.264"/>
    </inkml:context>
    <inkml:brush xml:id="br0">
      <inkml:brushProperty name="width" value="0.035" units="cm"/>
      <inkml:brushProperty name="height" value="0.035" units="cm"/>
      <inkml:brushProperty name="color" value="#E71224"/>
    </inkml:brush>
  </inkml:definitions>
  <inkml:trace contextRef="#ctx0" brushRef="#br0">610 0 24575,'0'3'0,"-4"2"0,-3-2 0,-11 1 0,-12-2 0,-9-1 0,0 0-8191</inkml:trace>
  <inkml:trace contextRef="#ctx0" brushRef="#br0" timeOffset="1">30 18 24575,'0'4'0,"0"3"0,-3 2 0,-1 1 0,-7 0 0,0-2-8191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3:48.528"/>
    </inkml:context>
    <inkml:brush xml:id="br0">
      <inkml:brushProperty name="width" value="0.035" units="cm"/>
      <inkml:brushProperty name="height" value="0.035" units="cm"/>
      <inkml:brushProperty name="color" value="#E71224"/>
    </inkml:brush>
  </inkml:definitions>
  <inkml:trace contextRef="#ctx0" brushRef="#br0">58 716 24575,'1'-14'0,"1"1"0,0-1 0,6-18 0,2-16 0,-1-19 0,-3-1 0,-3 0 0,-3 0 0,-3 0 0,-21-128 0,21 183 0,3 10 0,0-1 0,-1 1 0,0 0 0,1-1 0,-1 1 0,0 0 0,-1 0 0,1 0 0,0-1 0,-1 1 0,0 1 0,0-1 0,-2-3 0,4 6 0,0 0 0,-1 0 0,1 0 0,0 0 0,0 0 0,-1 0 0,1 0 0,0 0 0,0 0 0,-1 0 0,1 0 0,0 0 0,0 0 0,-1 1 0,1-1 0,0 0 0,0 0 0,-1 0 0,1 0 0,0 0 0,0 1 0,0-1 0,-1 0 0,1 0 0,0 0 0,0 1 0,0-1 0,0 0 0,-1 0 0,1 0 0,0 1 0,0-1 0,0 0 0,0 0 0,0 1 0,0-1 0,0 0 0,0 0 0,0 1 0,-6 12 0,1 0 0,0 0 0,1 1 0,0 0 0,-2 24 0,-3 76 0,8-86 0,-2 209 0,3-231 0,0-1 0,0 1 0,1-1 0,0 1 0,0-1 0,0 0 0,1 1 0,0-1 0,0 0 0,0 0 0,1 0 0,-1 0 0,1 0 0,0-1 0,1 1 0,-1-1 0,1 0 0,0 0 0,0 0 0,0-1 0,0 1 0,1-1 0,-1 0 0,1 0 0,0 0 0,0-1 0,0 0 0,0 0 0,0 0 0,1-1 0,-1 1 0,0-1 0,8 0 0,-2 0 0,1-2 0,-1 1 0,1-2 0,-1 1 0,1-1 0,-1-1 0,0 0 0,0-1 0,-1 0 0,1-1 0,-1 0 0,0 0 0,0-1 0,0 0 0,-1-1 0,0 0 0,0-1 0,-1 0 0,0 0 0,0-1 0,-1 1 0,0-2 0,-1 1 0,0-1 0,8-17 0,-13 24 0,0-1 0,0 0 0,0 1 0,-1-1 0,1 0 0,-1 0 0,0 1 0,0-1 0,-1-7 0,1 10 0,-1 0 0,1 0 0,0 0 0,0 0 0,-1 0 0,1 0 0,-1 1 0,1-1 0,-1 0 0,1 0 0,-1 0 0,0 0 0,1 1 0,-1-1 0,0 0 0,1 1 0,-1-1 0,0 0 0,0 1 0,0-1 0,0 1 0,1 0 0,-1-1 0,0 1 0,0-1 0,0 1 0,0 0 0,0 0 0,0 0 0,0 0 0,0-1 0,0 1 0,0 1 0,0-1 0,0 0 0,0 0 0,0 0 0,0 0 0,0 1 0,0-1 0,-1 1 0,-1 0 0,1 0 0,-1 1 0,1-1 0,-1 1 0,1 0 0,0-1 0,0 1 0,0 0 0,0 0 0,0 1 0,0-1 0,0 0 0,1 0 0,-1 1 0,1-1 0,0 1 0,-1 0 0,1-1 0,0 1 0,1 0 0,-1 0 0,0 3 0,-1 4 0,0 0 0,1 1 0,1-1 0,0 20 0,2-22 0,-1-1 0,1 0 0,0 1 0,1-1 0,0 0 0,0-1 0,1 1 0,-1 0 0,1-1 0,10 12 0,-6-8 0,1 0 0,1-1 0,-1 0 0,1-1 0,16 11 0,-23-17 8,0 0 0,0-1 0,0 1 0,0-1 0,0 0 0,0 0 0,0 0 0,0 0 0,0 0 0,1-1 0,-1 1 0,0-1 0,0 0 0,5 0 0,-3-1-194,1-1 1,-1 1-1,0-1 0,0 0 1,1 0-1,-1-1 1,6-4-1,9-5-6640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3:59.608"/>
    </inkml:context>
    <inkml:brush xml:id="br0">
      <inkml:brushProperty name="width" value="0.035" units="cm"/>
      <inkml:brushProperty name="height" value="0.035" units="cm"/>
      <inkml:brushProperty name="color" value="#E71224"/>
    </inkml:brush>
  </inkml:definitions>
  <inkml:trace contextRef="#ctx0" brushRef="#br0">1 1 24575,'0'3'0,"0"4"0,0 4 0,0 1-8191</inkml:trace>
  <inkml:trace contextRef="#ctx0" brushRef="#br0" timeOffset="1">19 56 24575,'3'0'0,"4"0"0,5 0 0,3 0 0,2 0 0,1 0 0,-2 0-8191</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3:59.952"/>
    </inkml:context>
    <inkml:brush xml:id="br0">
      <inkml:brushProperty name="width" value="0.035" units="cm"/>
      <inkml:brushProperty name="height" value="0.035" units="cm"/>
      <inkml:brushProperty name="color" value="#E71224"/>
    </inkml:brush>
  </inkml:definitions>
  <inkml:trace contextRef="#ctx0" brushRef="#br0">0 1 24575,'4'0'0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4:00.299"/>
    </inkml:context>
    <inkml:brush xml:id="br0">
      <inkml:brushProperty name="width" value="0.035" units="cm"/>
      <inkml:brushProperty name="height" value="0.035" units="cm"/>
      <inkml:brushProperty name="color" value="#E71224"/>
    </inkml:brush>
  </inkml:definitions>
  <inkml:trace contextRef="#ctx0" brushRef="#br0">4 1 24575,'0'3'0,"-4"1"0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4:00.645"/>
    </inkml:context>
    <inkml:brush xml:id="br0">
      <inkml:brushProperty name="width" value="0.035" units="cm"/>
      <inkml:brushProperty name="height" value="0.035" units="cm"/>
      <inkml:brushProperty name="color" value="#E71224"/>
    </inkml:brush>
  </inkml:definitions>
  <inkml:trace contextRef="#ctx0" brushRef="#br0">1 0 24575,'0'3'0,"3"1"0,4 0 0,1-1-8191</inkml:trace>
  <inkml:trace contextRef="#ctx0" brushRef="#br0" timeOffset="1">150 93 24575,'0'4'0,"0"3"0,3 1 0,1-1-8191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4:01.005"/>
    </inkml:context>
    <inkml:brush xml:id="br0">
      <inkml:brushProperty name="width" value="0.035" units="cm"/>
      <inkml:brushProperty name="height" value="0.035" units="cm"/>
      <inkml:brushProperty name="color" value="#E71224"/>
    </inkml:brush>
  </inkml:definitions>
  <inkml:trace contextRef="#ctx0" brushRef="#br0">0 1 24575,'4'0'0,"3"0"0,5 0 0,2 0 0,4 0 0,-3 0-8191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4:01.351"/>
    </inkml:context>
    <inkml:brush xml:id="br0">
      <inkml:brushProperty name="width" value="0.035" units="cm"/>
      <inkml:brushProperty name="height" value="0.035" units="cm"/>
      <inkml:brushProperty name="color" value="#E71224"/>
    </inkml:brush>
  </inkml:definitions>
  <inkml:trace contextRef="#ctx0" brushRef="#br0">210 38 24575,'0'0'-8191</inkml:trace>
  <inkml:trace contextRef="#ctx0" brushRef="#br0" timeOffset="1">117 1 24575,'-3'0'0,"-5"0"0,-3 0 0,0 3 0,-5 1 0,-6 0 0,-2 0 0,2-2-8191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4:01.683"/>
    </inkml:context>
    <inkml:brush xml:id="br0">
      <inkml:brushProperty name="width" value="0.035" units="cm"/>
      <inkml:brushProperty name="height" value="0.035" units="cm"/>
      <inkml:brushProperty name="color" value="#E71224"/>
    </inkml:brush>
  </inkml:definitions>
  <inkml:trace contextRef="#ctx0" brushRef="#br0">4 1 24575,'-3'0'0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4:02.027"/>
    </inkml:context>
    <inkml:brush xml:id="br0">
      <inkml:brushProperty name="width" value="0.035" units="cm"/>
      <inkml:brushProperty name="height" value="0.035" units="cm"/>
      <inkml:brushProperty name="color" value="#E71224"/>
    </inkml:brush>
  </inkml:definitions>
  <inkml:trace contextRef="#ctx0" brushRef="#br0">1 1 24575,'3'0'0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4:02.373"/>
    </inkml:context>
    <inkml:brush xml:id="br0">
      <inkml:brushProperty name="width" value="0.035" units="cm"/>
      <inkml:brushProperty name="height" value="0.035" units="cm"/>
      <inkml:brushProperty name="color" value="#E71224"/>
    </inkml:brush>
  </inkml:definitions>
  <inkml:trace contextRef="#ctx0" brushRef="#br0">183 0 24575,'-3'0'0,"-2"4"0,-2 0 0,-3 0 0,-4-1 0,-2 0 0,-2-2 0,-4 0 0,-1-1 0,-1 0 0,2 0 0,4 0-8191</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4:02.708"/>
    </inkml:context>
    <inkml:brush xml:id="br0">
      <inkml:brushProperty name="width" value="0.035" units="cm"/>
      <inkml:brushProperty name="height" value="0.035" units="cm"/>
      <inkml:brushProperty name="color" value="#E71224"/>
    </inkml:brush>
  </inkml:definitions>
  <inkml:trace contextRef="#ctx0" brushRef="#br0">1 186 24575,'3'0'0,"1"-3"0,3-1 0,4-3 0,-1-3 0,-1-1-8191</inkml:trace>
  <inkml:trace contextRef="#ctx0" brushRef="#br0" timeOffset="1">206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3:35.783"/>
    </inkml:context>
    <inkml:brush xml:id="br0">
      <inkml:brushProperty name="width" value="0.035" units="cm"/>
      <inkml:brushProperty name="height" value="0.035" units="cm"/>
      <inkml:brushProperty name="color" value="#E71224"/>
    </inkml:brush>
  </inkml:definitions>
  <inkml:trace contextRef="#ctx0" brushRef="#br0">0 1 24575,'3'0'0,"5"0"0,6 0 0,12 6 0,13 12 0,16 16 0,14 14 0,12 12 0,14 15 0,7 1 0,-1-3 0,-9-8 0,-13-11 0,-17-15 0,-19-14-8191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3:48.891"/>
    </inkml:context>
    <inkml:brush xml:id="br0">
      <inkml:brushProperty name="width" value="0.035" units="cm"/>
      <inkml:brushProperty name="height" value="0.035" units="cm"/>
      <inkml:brushProperty name="color" value="#E71224"/>
    </inkml:brush>
  </inkml:definitions>
  <inkml:trace contextRef="#ctx0" brushRef="#br0">0 1 24575,'10'0'0,"9"0"0,8 0 0,6 0 0,3 0 0,-1 0 0,0 0 0,-3 0 0,-4 0 0,-6 0-8191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4:03.039"/>
    </inkml:context>
    <inkml:brush xml:id="br0">
      <inkml:brushProperty name="width" value="0.035" units="cm"/>
      <inkml:brushProperty name="height" value="0.035" units="cm"/>
      <inkml:brushProperty name="color" value="#E71224"/>
    </inkml:brush>
  </inkml:definitions>
  <inkml:trace contextRef="#ctx0" brushRef="#br0">116 0 24575,'-3'0'0,"-5"0"0,-3 0 0,-4 0 0,-2 0 0,-2 0 0,-3 0 0,2 0-8191</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4:03.398"/>
    </inkml:context>
    <inkml:brush xml:id="br0">
      <inkml:brushProperty name="width" value="0.035" units="cm"/>
      <inkml:brushProperty name="height" value="0.035" units="cm"/>
      <inkml:brushProperty name="color" value="#E71224"/>
    </inkml:brush>
  </inkml:definitions>
  <inkml:trace contextRef="#ctx0" brushRef="#br0">501 0 24575,'-3'0'0,"-1"4"0,-1 3 0,-1 2 0,-4-2 0,-2 2 0,-4-1 0,-4-2 0,0-2-8191</inkml:trace>
  <inkml:trace contextRef="#ctx0" brushRef="#br0" timeOffset="1">240 57 24575,'-4'0'0</inkml:trace>
  <inkml:trace contextRef="#ctx0" brushRef="#br0" timeOffset="2">34 57 24575,'-3'0'0,"-4"0"0,-5 0 0,1 0-8191</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3:54.404"/>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3:54.786"/>
    </inkml:context>
    <inkml:brush xml:id="br0">
      <inkml:brushProperty name="width" value="0.035" units="cm"/>
      <inkml:brushProperty name="height" value="0.035" units="cm"/>
      <inkml:brushProperty name="color" value="#E71224"/>
    </inkml:brush>
  </inkml:definitions>
  <inkml:trace contextRef="#ctx0" brushRef="#br0">1 135 24575,'3'0'0,"1"-3"0,0-4 0,0-2-8191</inkml:trace>
  <inkml:trace contextRef="#ctx0" brushRef="#br0" timeOffset="1">94 4 24575,'3'0'0,"1"-3"0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3:55.127"/>
    </inkml:context>
    <inkml:brush xml:id="br0">
      <inkml:brushProperty name="width" value="0.035" units="cm"/>
      <inkml:brushProperty name="height" value="0.035" units="cm"/>
      <inkml:brushProperty name="color" value="#E71224"/>
    </inkml:brush>
  </inkml:definitions>
  <inkml:trace contextRef="#ctx0" brushRef="#br0">1 4 24575,'3'0'0,"2"-3"0</inkml:trace>
  <inkml:trace contextRef="#ctx0" brushRef="#br0" timeOffset="1">75 79 24575,'0'6'0,"0"6"0,0 3 0,0 3 0,0-2-8191</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3:55.476"/>
    </inkml:context>
    <inkml:brush xml:id="br0">
      <inkml:brushProperty name="width" value="0.035" units="cm"/>
      <inkml:brushProperty name="height" value="0.035" units="cm"/>
      <inkml:brushProperty name="color" value="#E71224"/>
    </inkml:brush>
  </inkml:definitions>
  <inkml:trace contextRef="#ctx0" brushRef="#br0">0 0 24575,'0'0'-8191</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3:55.810"/>
    </inkml:context>
    <inkml:brush xml:id="br0">
      <inkml:brushProperty name="width" value="0.035" units="cm"/>
      <inkml:brushProperty name="height" value="0.035" units="cm"/>
      <inkml:brushProperty name="color" value="#E71224"/>
    </inkml:brush>
  </inkml:definitions>
  <inkml:trace contextRef="#ctx0" brushRef="#br0">135 0 24575,'-3'0'0,"-4"0"0,-2 0-8191</inkml:trace>
  <inkml:trace contextRef="#ctx0" brushRef="#br0" timeOffset="1">61 0 24575,'-3'0'0,"-5"0"0,0 4 0,-2 0 0,0 3 0,-1 1 0,1-2-8191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3:56.159"/>
    </inkml:context>
    <inkml:brush xml:id="br0">
      <inkml:brushProperty name="width" value="0.035" units="cm"/>
      <inkml:brushProperty name="height" value="0.035" units="cm"/>
      <inkml:brushProperty name="color" value="#E71224"/>
    </inkml:brush>
  </inkml:definitions>
  <inkml:trace contextRef="#ctx0" brushRef="#br0">1 1 24575,'0'3'0,"0"4"0,0 4 0,0 4 0,0 2 0,0 2 0,0-3-8191</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3:56.521"/>
    </inkml:context>
    <inkml:brush xml:id="br0">
      <inkml:brushProperty name="width" value="0.035" units="cm"/>
      <inkml:brushProperty name="height" value="0.035" units="cm"/>
      <inkml:brushProperty name="color" value="#E71224"/>
    </inkml:brush>
  </inkml:definitions>
  <inkml:trace contextRef="#ctx0" brushRef="#br0">47 1 24575,'0'3'0,"-4"2"0,-3-1 0,-1 2 0,-2 0 0,0 3 0,2-1-8191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3:56.853"/>
    </inkml:context>
    <inkml:brush xml:id="br0">
      <inkml:brushProperty name="width" value="0.035" units="cm"/>
      <inkml:brushProperty name="height" value="0.035" units="cm"/>
      <inkml:brushProperty name="color" value="#E71224"/>
    </inkml:brush>
  </inkml:definitions>
  <inkml:trace contextRef="#ctx0" brushRef="#br0">0 56 24575,'4'0'0</inkml:trace>
  <inkml:trace contextRef="#ctx0" brushRef="#br0" timeOffset="1">150 0 24575,'0'0'-8191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3:49.239"/>
    </inkml:context>
    <inkml:brush xml:id="br0">
      <inkml:brushProperty name="width" value="0.035" units="cm"/>
      <inkml:brushProperty name="height" value="0.035" units="cm"/>
      <inkml:brushProperty name="color" value="#E71224"/>
    </inkml:brush>
  </inkml:definitions>
  <inkml:trace contextRef="#ctx0" brushRef="#br0">0 1 24575,'0'3'0,"0"14"0,7 16 0,7 16 0,3 6 0,0 2 0,5 2 0,1-3 0,-3-8 0,-5-9 0,-5-7 0,-4-7 0,-3-4 0,-3-6-8191</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3:57.204"/>
    </inkml:context>
    <inkml:brush xml:id="br0">
      <inkml:brushProperty name="width" value="0.035" units="cm"/>
      <inkml:brushProperty name="height" value="0.035" units="cm"/>
      <inkml:brushProperty name="color" value="#E71224"/>
    </inkml:brush>
  </inkml:definitions>
  <inkml:trace contextRef="#ctx0" brushRef="#br0">1 1 24575,'3'0'0,"4"0"0,2 0-8191</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3:57.548"/>
    </inkml:context>
    <inkml:brush xml:id="br0">
      <inkml:brushProperty name="width" value="0.035" units="cm"/>
      <inkml:brushProperty name="height" value="0.035" units="cm"/>
      <inkml:brushProperty name="color" value="#E71224"/>
    </inkml:brush>
  </inkml:definitions>
  <inkml:trace contextRef="#ctx0" brushRef="#br0">0 1 24575,'0'3'0,"3"1"0,1 3 0,0 1-8191</inkml:trace>
  <inkml:trace contextRef="#ctx0" brushRef="#br0" timeOffset="1">93 19 24575,'3'0'0,"2"-3"0,2-1 0,0 0-8191</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4:03.869"/>
    </inkml:context>
    <inkml:brush xml:id="br0">
      <inkml:brushProperty name="width" value="0.035" units="cm"/>
      <inkml:brushProperty name="height" value="0.035" units="cm"/>
      <inkml:brushProperty name="color" value="#E71224"/>
    </inkml:brush>
  </inkml:definitions>
  <inkml:trace contextRef="#ctx0" brushRef="#br0">0 39 24575,'0'-3'0,"0"-4"0,3-1 0,2-3 0,-1 1-8191</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4:04.215"/>
    </inkml:context>
    <inkml:brush xml:id="br0">
      <inkml:brushProperty name="width" value="0.035" units="cm"/>
      <inkml:brushProperty name="height" value="0.035" units="cm"/>
      <inkml:brushProperty name="color" value="#E71224"/>
    </inkml:brush>
  </inkml:definitions>
  <inkml:trace contextRef="#ctx0" brushRef="#br0">0 0 24575,'0'0'-8191</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4:04.562"/>
    </inkml:context>
    <inkml:brush xml:id="br0">
      <inkml:brushProperty name="width" value="0.035" units="cm"/>
      <inkml:brushProperty name="height" value="0.035" units="cm"/>
      <inkml:brushProperty name="color" value="#E71224"/>
    </inkml:brush>
  </inkml:definitions>
  <inkml:trace contextRef="#ctx0" brushRef="#br0">1 284 24575,'0'-3'0,"3"-2"0,1-2 0,0-4 0,0 1-8191</inkml:trace>
  <inkml:trace contextRef="#ctx0" brushRef="#br0" timeOffset="1">76 3 24575,'0'-3'0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4:04.912"/>
    </inkml:context>
    <inkml:brush xml:id="br0">
      <inkml:brushProperty name="width" value="0.035" units="cm"/>
      <inkml:brushProperty name="height" value="0.035" units="cm"/>
      <inkml:brushProperty name="color" value="#E71224"/>
    </inkml:brush>
  </inkml:definitions>
  <inkml:trace contextRef="#ctx0" brushRef="#br0">1 0 24575,'3'0'0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4:05.245"/>
    </inkml:context>
    <inkml:brush xml:id="br0">
      <inkml:brushProperty name="width" value="0.035" units="cm"/>
      <inkml:brushProperty name="height" value="0.035" units="cm"/>
      <inkml:brushProperty name="color" value="#E71224"/>
    </inkml:brush>
  </inkml:definitions>
  <inkml:trace contextRef="#ctx0" brushRef="#br0">327 0 24575,'0'3'0,"0"5"0,0 3 0,-3 1 0,-2 0 0,1-1-8191</inkml:trace>
  <inkml:trace contextRef="#ctx0" brushRef="#br0" timeOffset="1">28 93 24575,'0'3'0,"-3"2"0,-1 2 0,-3 0 0,-1 3 0,2-1-8191</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4:05.592"/>
    </inkml:context>
    <inkml:brush xml:id="br0">
      <inkml:brushProperty name="width" value="0.035" units="cm"/>
      <inkml:brushProperty name="height" value="0.035" units="cm"/>
      <inkml:brushProperty name="color" value="#E71224"/>
    </inkml:brush>
  </inkml:definitions>
  <inkml:trace contextRef="#ctx0" brushRef="#br0">19 1 24575,'0'3'0,"-3"1"0,-4 0 0,-1-1-8191</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4:05.941"/>
    </inkml:context>
    <inkml:brush xml:id="br0">
      <inkml:brushProperty name="width" value="0.035" units="cm"/>
      <inkml:brushProperty name="height" value="0.035" units="cm"/>
      <inkml:brushProperty name="color" value="#E71224"/>
    </inkml:brush>
  </inkml:definitions>
  <inkml:trace contextRef="#ctx0" brushRef="#br0">0 4 24575,'0'0'-8191</inkml:trace>
  <inkml:trace contextRef="#ctx0" brushRef="#br0" timeOffset="1">0 4 24575,'4'0'0,"0"-3"0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4:06.292"/>
    </inkml:context>
    <inkml:brush xml:id="br0">
      <inkml:brushProperty name="width" value="0.035" units="cm"/>
      <inkml:brushProperty name="height" value="0.035" units="cm"/>
      <inkml:brushProperty name="color" value="#E71224"/>
    </inkml:brush>
  </inkml:definitions>
  <inkml:trace contextRef="#ctx0" brushRef="#br0">1 1 24575,'3'0'0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3:53.638"/>
    </inkml:context>
    <inkml:brush xml:id="br0">
      <inkml:brushProperty name="width" value="0.035" units="cm"/>
      <inkml:brushProperty name="height" value="0.035" units="cm"/>
      <inkml:brushProperty name="color" value="#E71224"/>
    </inkml:brush>
  </inkml:definitions>
  <inkml:trace contextRef="#ctx0" brushRef="#br0">0 927 24575,'19'-35'0,"17"-45"0,76-197 0,14-237 0,-123 501 0,-3 6 0,-1 6 0,-7 12 0,-9 23 0,-3 13 0,2 2 0,-19 80 0,-7 106 0,42-225 0,-6 36 0,2 1 0,-1 92 0,7-136 0,0 0 0,1 0 0,-1 0 0,1 0 0,0 0 0,0 0 0,-1-1 0,2 1 0,-1 0 0,0 0 0,1-1 0,-1 1 0,1-1 0,0 0 0,-1 1 0,1-1 0,1 0 0,-1 0 0,0 0 0,0 0 0,1-1 0,-1 1 0,1 0 0,-1-1 0,1 0 0,0 0 0,-1 0 0,1 0 0,0 0 0,3 0 0,7 1 0,0 0 0,0-1 0,0-1 0,-1 0 0,22-4 0,3-1 0,0-2 0,-1-2 0,0-1 0,63-27 0,127-79 0,-175 88 0,-46 25 0,1 0 0,-1 0 0,1 1 0,-1 0 0,1 0 0,6-1 0,-12 3 0,1-1 0,0 1 0,0 0 0,0 0 0,-1 1 0,1-1 0,0 0 0,0 0 0,0 0 0,-1 0 0,1 1 0,0-1 0,0 0 0,-1 1 0,1-1 0,0 0 0,-1 1 0,1-1 0,1 2 0,-2-1 0,1 0 0,0 0 0,0 1 0,-1-1 0,1 1 0,0-1 0,-1 0 0,0 1 0,1-1 0,-1 1 0,0-1 0,0 1 0,1-1 0,-1 3 0,-1 4 0,1 1 0,-1 0 0,-1 0 0,1 0 0,-2 0 0,1-1 0,-1 1 0,0-1 0,-1 0 0,0 0 0,0 0 0,-1 0 0,0-1 0,0 0 0,-1 0 0,-12 12 0,8-9 0,-1 0 0,0-1 0,-1-1 0,0 0 0,-1 0 0,1-1 0,-1-1 0,0 0 0,-26 7 0,36-12 0,0 0 0,-1 0 0,1-1 0,0 1 0,-1-1 0,1 0 0,0 0 0,-1 0 0,1 0 0,-1-1 0,1 1 0,0-1 0,0 0 0,-5-1 0,6 1 0,0-1 0,0 1 0,0-1 0,1 1 0,-1-1 0,0 0 0,1 0 0,-1 0 0,1 0 0,-1 0 0,1 0 0,0 0 0,0 0 0,0 0 0,0-1 0,0 1 0,1 0 0,-1-1 0,1 1 0,-1-5 0,0-4 0,1 0 0,0-1 0,1 1 0,0 0 0,0 0 0,1 0 0,1 0 0,0 1 0,1-1 0,-1 1 0,9-15 0,-1 5 0,0 1 0,1 0 0,1 1 0,27-31 0,-22 32 0,0 0 0,1 1 0,1 1 0,24-14 0,-29 20 0,0 1 0,1 1 0,0 0 0,0 1 0,1 0 0,28-5 0,-43 11 0,0-1 0,0 1 0,1 0 0,-1 0 0,0 0 0,0 0 0,0 0 0,0 0 0,1 0 0,-1 1 0,0-1 0,0 1 0,0-1 0,0 1 0,0 0 0,0 0 0,0 0 0,0 0 0,0 0 0,1 2 0,-1-1 0,0 1 0,-1-1 0,0 0 0,1 1 0,-1 0 0,0-1 0,0 1 0,0-1 0,-1 1 0,1 0 0,-1 0 0,1-1 0,-1 1 0,0 0 0,0 3 0,-1 55 0,0-30 0,2-1 0,0 0 0,9 46 0,-7-63 0,12 47 0,-13-56 0,-1 1 0,1-1 0,0 1 0,1-1 0,-1 0 0,1 0 0,-1 0 0,1 0 0,0 0 0,5 3 0,-7-6 0,0 0 0,-1-1 0,1 1 0,0-1 0,0 1 0,0-1 0,0 1 0,0-1 0,0 1 0,0-1 0,0 0 0,1 0 0,-1 1 0,0-1 0,0 0 0,0 0 0,0 0 0,0 0 0,0 0 0,0 0 0,0-1 0,2 1 0,0-1 0,-1-1 0,0 1 0,0 0 0,0 0 0,0-1 0,0 1 0,0-1 0,-1 0 0,1 0 0,2-2 0,3-6 0,0-1 0,0-1 0,6-14 0,-9 16 0,12-23 0,-12 22 0,1 1 0,0-1 0,0 1 0,1 0 0,0 1 0,1-1 0,9-9 0,-15 18 0,0 0 0,-1 1 0,1-1 0,0 1 0,0 0 0,-1-1 0,1 1 0,0 0 0,0-1 0,0 1 0,0 0 0,0 0 0,-1 0 0,1 0 0,0 0 0,0 0 0,0 0 0,0 0 0,0 0 0,0 0 0,0 0 0,-1 0 0,1 1 0,0-1 0,0 0 0,0 1 0,-1-1 0,1 1 0,0-1 0,0 1 0,-1-1 0,1 1 0,0-1 0,-1 1 0,1 0 0,0-1 0,0 2 0,4 5 0,0-1 0,0 1 0,5 10 0,-1-1 0,-6-13 0,0 0 0,-1 1 0,2-1 0,-1 0 0,0-1 0,0 1 0,1 0 0,0-1 0,-1 0 0,1 0 0,4 2 0,-6-4 0,-1 1 0,0-1 0,0 0 0,1 0 0,-1 0 0,0 1 0,1-1 0,-1 0 0,0-1 0,1 1 0,-1 0 0,0 0 0,0-1 0,1 1 0,-1 0 0,0-1 0,0 1 0,1-1 0,-1 0 0,0 1 0,0-1 0,0 0 0,0 0 0,0 0 0,0 1 0,0-1 0,0 0 0,-1 0 0,1-1 0,0 1 0,0 0 0,-1 0 0,1 0 0,-1 0 0,1-1 0,-1 1 0,1 0 0,-1 0 0,0-3 0,3-8 0,0-1 0,-1 0 0,-1 0 0,0 1 0,-2-23 0,-10-60 0,11 94 0,0 1 0,0 0 0,0 0 0,0 0 0,0 0 0,0-1 0,0 1 0,0 0 0,0 0 0,0 0 0,0-1 0,0 1 0,0 0 0,0 0 0,0 0 0,0-1 0,0 1 0,0 0 0,0 0 0,0 0 0,0-1 0,0 1 0,0 0 0,0 0 0,0 0 0,1 0 0,-1-1 0,0 1 0,0 0 0,0 0 0,0 0 0,0 0 0,1 0 0,-1 0 0,0-1 0,0 1 0,0 0 0,1 0 0,-1 0 0,0 0 0,0 0 0,12 4 0,22 19 0,-17-11 0,3-2 0,-1 0 0,1-1 0,1-1 0,0-1 0,0-1 0,0-1 0,22 3 0,-6-4 0,-1-1 0,1-2 0,49-5 0,-74 3 0,-1-1 0,1 0 0,-1 0 0,0-2 0,15-5 0,-23 8 0,-1 0 0,0 0 0,1 0 0,-1 0 0,0 0 0,1-1 0,-1 1 0,0-1 0,0 1 0,0-1 0,0 0 0,-1 0 0,1 0 0,0 0 0,-1 0 0,1 0 0,-1-1 0,0 1 0,0 0 0,0-1 0,0 1 0,0-1 0,0 1 0,-1-1 0,1 0 0,-1 1 0,0-1 0,0 1 0,0-5 0,-1 4 0,0-1 0,-1 1 0,1-1 0,-1 1 0,0-1 0,0 1 0,0 0 0,0 0 0,0 0 0,-1 0 0,0 1 0,1-1 0,-1 1 0,0-1 0,0 1 0,0 0 0,-5-2 0,4 1 0,0 1 0,-1 0 0,1 0 0,-1 0 0,1 0 0,-1 1 0,1 0 0,-1 0 0,0 0 0,0 1 0,0-1 0,1 1 0,-7 0 0,8 1 0,0 0 0,0 0 0,0 1 0,0-1 0,1 0 0,-1 1 0,0 0 0,1 0 0,-1-1 0,1 1 0,-1 1 0,1-1 0,0 0 0,0 1 0,0-1 0,0 1 0,1-1 0,-1 1 0,1 0 0,-2 4 0,-2 4 0,1 1 0,1-1 0,-5 25 0,2 2 0,1-1 0,2 1 0,1 0 0,3 0 0,5 47 0,-5-82 0,-1 1 0,1-1 0,0 0 0,0-1 0,0 1 0,0 0 0,0 0 0,1 0 0,-1-1 0,1 1 0,-1 0 0,1-1 0,0 0 0,0 1 0,4 2 0,-4-4 0,0 0 0,-1 0 0,1 0 0,0 0 0,0-1 0,0 1 0,0-1 0,0 1 0,0-1 0,1 0 0,-1 0 0,0 1 0,0-1 0,0-1 0,0 1 0,0 0 0,0-1 0,0 1 0,0-1 0,0 1 0,0-1 0,0 0 0,3-1 0,16-10-273,0-1 0,-1-1 0,-1-1 0,26-24 0,-18 14-6553</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4:06.63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4:06.984"/>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4:07.330"/>
    </inkml:context>
    <inkml:brush xml:id="br0">
      <inkml:brushProperty name="width" value="0.035" units="cm"/>
      <inkml:brushProperty name="height" value="0.035" units="cm"/>
      <inkml:brushProperty name="color" value="#E71224"/>
    </inkml:brush>
  </inkml:definitions>
  <inkml:trace contextRef="#ctx0" brushRef="#br0">1 1 24575,'3'0'0</inkml:trace>
  <inkml:trace contextRef="#ctx0" brushRef="#br0" timeOffset="1">20 113 24575,'0'3'0,"-3"2"0,-2 2 0,1 0-8191</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4:07.678"/>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4:08.632"/>
    </inkml:context>
    <inkml:brush xml:id="br0">
      <inkml:brushProperty name="width" value="0.035" units="cm"/>
      <inkml:brushProperty name="height" value="0.035" units="cm"/>
      <inkml:brushProperty name="color" value="#E71224"/>
    </inkml:brush>
  </inkml:definitions>
  <inkml:trace contextRef="#ctx0" brushRef="#br0">0 0 24575,'0'0'-8191</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4:08.987"/>
    </inkml:context>
    <inkml:brush xml:id="br0">
      <inkml:brushProperty name="width" value="0.035" units="cm"/>
      <inkml:brushProperty name="height" value="0.035" units="cm"/>
      <inkml:brushProperty name="color" value="#E71224"/>
    </inkml:brush>
  </inkml:definitions>
  <inkml:trace contextRef="#ctx0" brushRef="#br0">0 1 24575,'0'3'0</inkml:trace>
  <inkml:trace contextRef="#ctx0" brushRef="#br0" timeOffset="1">56 131 24575,'0'3'0,"3"5"0,5 0 0,0 3 0,-1 2 0,-1-1-8191</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4:09.340"/>
    </inkml:context>
    <inkml:brush xml:id="br0">
      <inkml:brushProperty name="width" value="0.035" units="cm"/>
      <inkml:brushProperty name="height" value="0.035" units="cm"/>
      <inkml:brushProperty name="color" value="#E71224"/>
    </inkml:brush>
  </inkml:definitions>
  <inkml:trace contextRef="#ctx0" brushRef="#br0">0 0 24575,'0'4'0,"0"3"0,0 5 0,0-1-8191</inkml:trace>
  <inkml:trace contextRef="#ctx0" brushRef="#br0" timeOffset="1">19 150 24575,'0'3'0,"4"1"0,0 3 0,-1 4 0,4 0 0,-1 1 0,0-2-8191</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4:10.055"/>
    </inkml:context>
    <inkml:brush xml:id="br0">
      <inkml:brushProperty name="width" value="0.035" units="cm"/>
      <inkml:brushProperty name="height" value="0.035" units="cm"/>
      <inkml:brushProperty name="color" value="#E71224"/>
    </inkml:brush>
  </inkml:definitions>
  <inkml:trace contextRef="#ctx0" brushRef="#br0">0 7 24575,'0'-3'0,"3"-1"0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4:10.405"/>
    </inkml:context>
    <inkml:brush xml:id="br0">
      <inkml:brushProperty name="width" value="0.035" units="cm"/>
      <inkml:brushProperty name="height" value="0.035" units="cm"/>
      <inkml:brushProperty name="color" value="#E71224"/>
    </inkml:brush>
  </inkml:definitions>
  <inkml:trace contextRef="#ctx0" brushRef="#br0">1 1 24575,'0'3'0,"0"4"0,0 4 0,0 4 0,0 2 0,0-2-8191</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4:10.755"/>
    </inkml:context>
    <inkml:brush xml:id="br0">
      <inkml:brushProperty name="width" value="0.035" units="cm"/>
      <inkml:brushProperty name="height" value="0.035" units="cm"/>
      <inkml:brushProperty name="color" value="#E71224"/>
    </inkml:brush>
  </inkml:definitions>
  <inkml:trace contextRef="#ctx0" brushRef="#br0">48 1 24575,'-4'0'0,"-3"0"0,-1 3 0,-3 2 0,2 2 0,1 1-8191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3:54.349"/>
    </inkml:context>
    <inkml:brush xml:id="br0">
      <inkml:brushProperty name="width" value="0.035" units="cm"/>
      <inkml:brushProperty name="height" value="0.035" units="cm"/>
      <inkml:brushProperty name="color" value="#E71224"/>
    </inkml:brush>
  </inkml:definitions>
  <inkml:trace contextRef="#ctx0" brushRef="#br0">136 0 24575,'-4'1'0,"0"0"0,0-1 0,0 1 0,0 1 0,0-1 0,0 1 0,0-1 0,1 1 0,-1 0 0,1 0 0,-1 1 0,1-1 0,0 1 0,0-1 0,0 1 0,0 0 0,0 0 0,1 1 0,-4 4 0,1-1 0,0 1 0,1 0 0,-1 0 0,2 0 0,-1 1 0,1-1 0,-3 17 0,5-22 0,1 1 0,0 0 0,0 0 0,0-1 0,1 1 0,-1 0 0,1-1 0,0 1 0,0-1 0,0 1 0,0-1 0,1 1 0,-1-1 0,1 0 0,0 0 0,0 0 0,0 0 0,1 0 0,-1 0 0,1 0 0,-1-1 0,1 1 0,0-1 0,0 0 0,6 4 0,8 4 0,0-1 0,0-1 0,32 10 0,-31-11 0,8 2 0,-5-2 0,0 1 0,-1 1 0,0 0 0,22 15 0,-41-23 0,1-1 0,-1 1 0,0 0 0,0 0 0,0-1 0,0 1 0,0 0 0,0 0 0,-1 0 0,1 0 0,0 0 0,0 0 0,-1 0 0,1 0 0,0 1 0,-1-1 0,1 0 0,-1 0 0,0 0 0,1 1 0,-1-1 0,0 0 0,0 0 0,0 1 0,0-1 0,0 0 0,0 1 0,0-1 0,0 0 0,0 0 0,-1 1 0,1-1 0,0 0 0,-1 0 0,1 1 0,-1-1 0,0 0 0,0 2 0,-4 3 0,0-1 0,0 0 0,-1 1 0,1-2 0,-11 8 0,5-4 0,-17 14-195,-2-1 0,0-1 0,-1-1 0,-1-2 0,-1-1 0,-51 17 0,52-24-6631</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4:11.105"/>
    </inkml:context>
    <inkml:brush xml:id="br0">
      <inkml:brushProperty name="width" value="0.035" units="cm"/>
      <inkml:brushProperty name="height" value="0.035" units="cm"/>
      <inkml:brushProperty name="color" value="#E71224"/>
    </inkml:brush>
  </inkml:definitions>
  <inkml:trace contextRef="#ctx0" brushRef="#br0">1 101 24575,'0'-3'0</inkml:trace>
  <inkml:trace contextRef="#ctx0" brushRef="#br0" timeOffset="1">113 8 24575,'3'0'0,"4"0"0,5 0 0,-1-3 0,-1-1-8191</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4:11.452"/>
    </inkml:context>
    <inkml:brush xml:id="br0">
      <inkml:brushProperty name="width" value="0.035" units="cm"/>
      <inkml:brushProperty name="height" value="0.035" units="cm"/>
      <inkml:brushProperty name="color" value="#E71224"/>
    </inkml:brush>
  </inkml:definitions>
  <inkml:trace contextRef="#ctx0" brushRef="#br0">0 4 24575,'3'0'0,"2"-3"0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4:11.784"/>
    </inkml:context>
    <inkml:brush xml:id="br0">
      <inkml:brushProperty name="width" value="0.035" units="cm"/>
      <inkml:brushProperty name="height" value="0.035" units="cm"/>
      <inkml:brushProperty name="color" value="#E71224"/>
    </inkml:brush>
  </inkml:definitions>
  <inkml:trace contextRef="#ctx0" brushRef="#br0">1 1 24575,'0'0'-8191</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4:12.640"/>
    </inkml:context>
    <inkml:brush xml:id="br0">
      <inkml:brushProperty name="width" value="0.035" units="cm"/>
      <inkml:brushProperty name="height" value="0.035" units="cm"/>
      <inkml:brushProperty name="color" value="#E71224"/>
    </inkml:brush>
  </inkml:definitions>
  <inkml:trace contextRef="#ctx0" brushRef="#br0">1 1 24575,'3'0'0,"4"0"0,1 0-8191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4:12.993"/>
    </inkml:context>
    <inkml:brush xml:id="br0">
      <inkml:brushProperty name="width" value="0.035" units="cm"/>
      <inkml:brushProperty name="height" value="0.035" units="cm"/>
      <inkml:brushProperty name="color" value="#E71224"/>
    </inkml:brush>
  </inkml:definitions>
  <inkml:trace contextRef="#ctx0" brushRef="#br0">83 1 24575,'0'3'0,"-3"4"0,-4 5 0,-4-1 0,-4 2 0,-8 1 0,-1-1-8191</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4:13.353"/>
    </inkml:context>
    <inkml:brush xml:id="br0">
      <inkml:brushProperty name="width" value="0.035" units="cm"/>
      <inkml:brushProperty name="height" value="0.035" units="cm"/>
      <inkml:brushProperty name="color" value="#E71224"/>
    </inkml:brush>
  </inkml:definitions>
  <inkml:trace contextRef="#ctx0" brushRef="#br0">262 0 24575,'-4'0'0,"0"4"0,0 3 0,-3 2 0,1 1 0,-3 0 0,1 1 0,-2-2 0,-2-1 0,-2-3 0,-6 1 0,2-1-8191</inkml:trace>
  <inkml:trace contextRef="#ctx0" brushRef="#br0" timeOffset="1">0 150 24575,'0'3'0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4:13.706"/>
    </inkml:context>
    <inkml:brush xml:id="br0">
      <inkml:brushProperty name="width" value="0.035" units="cm"/>
      <inkml:brushProperty name="height" value="0.035" units="cm"/>
      <inkml:brushProperty name="color" value="#E71224"/>
    </inkml:brush>
  </inkml:definitions>
  <inkml:trace contextRef="#ctx0" brushRef="#br0">40 1 24575,'0'3'0,"-3"1"0,-4 1 0,-2 1 0,-1 0 0,0 0-8191</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4:14.099"/>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4:14.430"/>
    </inkml:context>
    <inkml:brush xml:id="br0">
      <inkml:brushProperty name="width" value="0.035" units="cm"/>
      <inkml:brushProperty name="height" value="0.035" units="cm"/>
      <inkml:brushProperty name="color" value="#E71224"/>
    </inkml:brush>
  </inkml:definitions>
  <inkml:trace contextRef="#ctx0" brushRef="#br0">1 78 24575,'3'0'0,"1"-4"0,4 0 0,2 1 0,1-4 0,-3-2 0,2-4 0,1-6 0,0 1-8191</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4:14.781"/>
    </inkml:context>
    <inkml:brush xml:id="br0">
      <inkml:brushProperty name="width" value="0.035" units="cm"/>
      <inkml:brushProperty name="height" value="0.035" units="cm"/>
      <inkml:brushProperty name="color" value="#E71224"/>
    </inkml:brush>
  </inkml:definitions>
  <inkml:trace contextRef="#ctx0" brushRef="#br0">0 36 24575,'3'-3'0,"5"-1"0,0-4 0,-1-2 0,-1-1-8191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3:54.826"/>
    </inkml:context>
    <inkml:brush xml:id="br0">
      <inkml:brushProperty name="width" value="0.035" units="cm"/>
      <inkml:brushProperty name="height" value="0.035" units="cm"/>
      <inkml:brushProperty name="color" value="#E71224"/>
    </inkml:brush>
  </inkml:definitions>
  <inkml:trace contextRef="#ctx0" brushRef="#br0">1 1 24575,'3'0'0,"4"0"0,4 0 0,4 0 0,5 0 0,9 3 0,6 1 0,0 0 0,-3 0 0,-3-2 0,-4-1 0,-6-3 0,-6-2-8191</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4:15.124"/>
    </inkml:context>
    <inkml:brush xml:id="br0">
      <inkml:brushProperty name="width" value="0.035" units="cm"/>
      <inkml:brushProperty name="height" value="0.035" units="cm"/>
      <inkml:brushProperty name="color" value="#E71224"/>
    </inkml:brush>
  </inkml:definitions>
  <inkml:trace contextRef="#ctx0" brushRef="#br0">1 1 24575,'0'0'-8191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4:15.461"/>
    </inkml:context>
    <inkml:brush xml:id="br0">
      <inkml:brushProperty name="width" value="0.035" units="cm"/>
      <inkml:brushProperty name="height" value="0.035" units="cm"/>
      <inkml:brushProperty name="color" value="#E71224"/>
    </inkml:brush>
  </inkml:definitions>
  <inkml:trace contextRef="#ctx0" brushRef="#br0">4 1 24575,'-4'0'0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4:15.81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4:19.089"/>
    </inkml:context>
    <inkml:brush xml:id="br0">
      <inkml:brushProperty name="width" value="0.035" units="cm"/>
      <inkml:brushProperty name="height" value="0.035" units="cm"/>
      <inkml:brushProperty name="color" value="#E71224"/>
    </inkml:brush>
  </inkml:definitions>
  <inkml:trace contextRef="#ctx0" brushRef="#br0">1 1 24575,'603'37'0,"-593"-36"0,732 101 0,-676-92 0,51 7 0,-116-16 0,0-1 0,1 0 0,-1 0 0,1 0 0,-1 0 0,1 0 0,-1 0 0,0 0 0,1 0 0,-1 0 0,1-1 0,-1 1 0,3-1 0,-4 0 0,0 1 0,-1-1 0,1 1 0,0 0 0,0-1 0,0 1 0,0-1 0,0 1 0,-1 0 0,1-1 0,0 1 0,0-1 0,0 1 0,-1 0 0,1-1 0,0 1 0,-1 0 0,1 0 0,0-1 0,-1 1 0,1 0 0,0 0 0,-1-1 0,1 1 0,-1 0 0,1 0 0,-1 0 0,-40-22 0,38 21 0,-30-13 0,19 9 0,1-1 0,-1 0 0,1-1 0,-24-16 0,37 22 0,0 1 0,-1 0 0,1 0 0,0 0 0,-1 0 0,1 0 0,0-1 0,-1 1 0,1 0 0,0 0 0,0-1 0,-1 1 0,1 0 0,0 0 0,0-1 0,-1 1 0,1 0 0,0-1 0,0 1 0,0 0 0,-1-1 0,1 1 0,0 0 0,0-1 0,0 1 0,0 0 0,0-1 0,0 1 0,0 0 0,0-1 0,0 1 0,0-1 0,0 1 0,0 0 0,0-1 0,0 1 0,0 0 0,0-1 0,1 1 0,-1 0 0,0-1 0,0 1 0,0 0 0,0-1 0,1 1 0,-1 0 0,0 0 0,0-1 0,1 1 0,-1 0 0,0 0 0,1-1 0,-1 1 0,0 0 0,1 0 0,-1 0 0,0-1 0,1 1 0,-1 0 0,0 0 0,1 0 0,-1 0 0,0 0 0,1 0 0,-1 0 0,1 0 0,29-3 0,-27 3 0,14 0 0,-1 1 0,1 0 0,0 1 0,-1 1 0,23 6 0,-33-7 0,0 0 0,0 0 0,-1 0 0,1 1 0,0 0 0,-1 0 0,0 0 0,0 1 0,0 0 0,0 0 0,0 0 0,-1 1 0,0-1 0,0 1 0,0 0 0,0 0 0,4 10 0,-6-11-6,0 0 0,-1 1 0,0 0 0,0-1-1,0 1 1,-1-1 0,1 1 0,-1 0 0,0 0-1,-1-1 1,1 1 0,-2 7 0,0-4 34,-1-1 1,0 1 0,0 0-1,0-1 1,-1 1-1,-8 11 1,3-7-215,0 0 1,-1-1-1,-1 0 0,0-1 1,0 0-1,-1 0 1,-18 10-1,8-7-6640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45:18.465"/>
    </inkml:context>
    <inkml:brush xml:id="br0">
      <inkml:brushProperty name="width" value="0.035" units="cm"/>
      <inkml:brushProperty name="height" value="0.035" units="cm"/>
      <inkml:brushProperty name="color" value="#E71224"/>
    </inkml:brush>
  </inkml:definitions>
  <inkml:trace contextRef="#ctx0" brushRef="#br0">150 0 24575,'-1'0'0,"0"1"0,1-1 0,-1 0 0,0 0 0,1 1 0,-1-1 0,0 0 0,1 1 0,-1-1 0,0 1 0,1-1 0,-1 1 0,1-1 0,-1 1 0,1 0 0,-1-1 0,1 1 0,0-1 0,-1 1 0,1 0 0,0-1 0,-1 1 0,1 0 0,0 0 0,0-1 0,0 1 0,-1 0 0,1 1 0,-3 25 0,3-22 0,-1 28 0,2 1 0,2-1 0,8 42 0,2 24 0,-3 458 0,-12-339 0,2-215 0,0 2 0,0 1 0,0-1 0,-1 1 0,1-1 0,-4 10 0,4-14 0,0-1 0,-1 1 0,1 0 0,-1 0 0,1 0 0,-1-1 0,1 1 0,-1 0 0,1 0 0,-1-1 0,0 1 0,1-1 0,-1 1 0,0 0 0,0-1 0,1 0 0,-1 1 0,0-1 0,0 1 0,0-1 0,0 0 0,0 1 0,1-1 0,-1 0 0,0 0 0,0 0 0,0 0 0,0 0 0,0 0 0,0 0 0,0 0 0,0 0 0,0 0 0,1-1 0,-1 1 0,0 0 0,0 0 0,0-1 0,0 1 0,-1-2 0,-4 0 0,1-1 0,-1 0 0,1 0 0,0-1 0,0 1 0,0-1 0,1 0 0,-1-1 0,1 1 0,0-1 0,0 0 0,0 0 0,-5-10 0,0-4 0,0-1 0,-10-34 0,0 3 0,15 33 0,4 18 0,0-1 0,0 1 0,0 0 0,0-1 0,0 1 0,1 0 0,-1-1 0,0 1 0,0 0 0,0 0 0,0-1 0,0 1 0,1 0 0,-1-1 0,0 1 0,0 0 0,0 0 0,1 0 0,-1-1 0,0 1 0,0 0 0,1 0 0,-1 0 0,0-1 0,0 1 0,1 0 0,-1 0 0,0 0 0,1 0 0,1 0 0,0 0 0,1 0 0,-1 1 0,0-1 0,0 1 0,1-1 0,-1 1 0,0 0 0,0 0 0,0 0 0,0 0 0,3 2 0,20 13 0,0 2 0,-1 0 0,-1 1 0,31 35 0,74 100 0,-37-41 0,-86-107 0,-3-3 0,1 0 0,-1-1 0,1 1 0,-1 0 0,1-1 0,6 4 0,-9-6 0,1 1 0,0-1 0,0 0 0,0 0 0,-1 1 0,1-1 0,0 0 0,0 0 0,0 0 0,0 0 0,-1 0 0,1 0 0,0-1 0,0 1 0,0 0 0,-1 0 0,1 0 0,0-1 0,0 1 0,-1 0 0,1-1 0,0 1 0,0-1 0,-1 1 0,1-1 0,-1 1 0,1-1 0,0 0 0,-1 1 0,1-1 0,-1 0 0,1 1 0,-1-1 0,0 0 0,1-1 0,14-22 0,18-43 0,2-2 0,62-73 0,-18 31 0,-73 99-91,0 1 0,-1-1 0,0 0 0,-1 0 0,4-18-1,-4 17-726,-1 0-6008</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01:36.877"/>
    </inkml:context>
    <inkml:brush xml:id="br0">
      <inkml:brushProperty name="width" value="0.035" units="cm"/>
      <inkml:brushProperty name="height" value="0.035" units="cm"/>
      <inkml:brushProperty name="color" value="#E71224"/>
    </inkml:brush>
  </inkml:definitions>
  <inkml:trace contextRef="#ctx0" brushRef="#br0">241 1 24575,'-3'9'0,"-5"17"0,-3 9 0,-7 12 0,-3 5 0,-4 5 0,-2 3 0,-2-2 0,1-5 0,1-9 0,3-11 0,5-11-8191</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01:37.229"/>
    </inkml:context>
    <inkml:brush xml:id="br0">
      <inkml:brushProperty name="width" value="0.035" units="cm"/>
      <inkml:brushProperty name="height" value="0.035" units="cm"/>
      <inkml:brushProperty name="color" value="#E71224"/>
    </inkml:brush>
  </inkml:definitions>
  <inkml:trace contextRef="#ctx0" brushRef="#br0">0 1 24575,'10'10'0,"12"18"0,9 21 0,9 24 0,1 10 0,-4-1 0,-2-4 0,-3-9 0,-4-16 0,-7-18-8191</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01:37.575"/>
    </inkml:context>
    <inkml:brush xml:id="br0">
      <inkml:brushProperty name="width" value="0.035" units="cm"/>
      <inkml:brushProperty name="height" value="0.035" units="cm"/>
      <inkml:brushProperty name="color" value="#E71224"/>
    </inkml:brush>
  </inkml:definitions>
  <inkml:trace contextRef="#ctx0" brushRef="#br0">1 75 24575,'0'4'0,"6"0"0,12 0 0,10-1 0,5 0 0,1-2 0,-2 0 0,-4-1 0,-3 0 0,-3 0 0,-5 0-8191</inkml:trace>
  <inkml:trace contextRef="#ctx0" brushRef="#br0" timeOffset="1">113 0 24575,'0'3'0,"0"5"0,0 3 0,3 10 0,5 8 0,3 5 0,4 3 0,-1-1 0,-3-4 0,0-4 0,1-7 0,2-7 0,-2-6-8191</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01:38.251"/>
    </inkml:context>
    <inkml:brush xml:id="br0">
      <inkml:brushProperty name="width" value="0.035" units="cm"/>
      <inkml:brushProperty name="height" value="0.035" units="cm"/>
      <inkml:brushProperty name="color" value="#E71224"/>
    </inkml:brush>
  </inkml:definitions>
  <inkml:trace contextRef="#ctx0" brushRef="#br0">81 0 24575,'21'337'0,"-8"-174"0,-13-154 0,4 25 0,-5-34 0,1 1 0,0-1 0,0 0 0,0 1 0,1-1 0,-1 1 0,0-1 0,0 1 0,0-1 0,0 0 0,0 1 0,0-1 0,0 1 0,1-1 0,-1 0 0,0 1 0,0-1 0,1 0 0,-1 1 0,0-1 0,1 0 0,-1 1 0,0-1 0,1 0 0,-1 1 0,0-1 0,1 0 0,-1 0 0,0 0 0,1 1 0,-1-1 0,1 0 0,-1 0 0,1 0 0,-1 0 0,0 0 0,1 0 0,-1 0 0,1 0 0,-1 0 0,1 0 0,-1 0 0,0 0 0,1 0 0,-1 0 0,1 0 0,-1-1 0,0 1 0,1 0 0,-1 0 0,1 0 0,-1-1 0,1 1 0,51-45 0,-43 35 0,0 1 0,1 1 0,0 0 0,0 0 0,1 1 0,0 0 0,16-6 0,-26 12 0,0 1 0,0-1 0,0 1 0,0-1 0,0 1 0,1 0 0,-1 0 0,0-1 0,0 1 0,0 0 0,1 0 0,-1 0 0,0 0 0,0 0 0,0 1 0,0-1 0,1 0 0,-1 1 0,0-1 0,0 0 0,0 1 0,0 0 0,0-1 0,0 1 0,0-1 0,2 2 0,-2 0 0,0 0 0,0 0 0,0 0 0,0 0 0,0 0 0,0 0 0,0 0 0,-1 1 0,1-1 0,-1 0 0,1 0 0,-1 0 0,0 3 0,0 4 0,0 0 0,-1 0 0,0 0 0,-1 0 0,0-1 0,-4 13 0,1-9 10,-1 0 0,-1-1 0,0 0 0,0 0 0,-1 0 0,0-1 0,-1 0 0,0-1 0,-1 0 0,0 0 0,-19 12 0,13-11-196,-1-1 1,1 0-1,-2-1 0,1-1 1,-1-1-1,0 0 1,-29 4-1,16-5-6640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01:39.276"/>
    </inkml:context>
    <inkml:brush xml:id="br0">
      <inkml:brushProperty name="width" value="0.035" units="cm"/>
      <inkml:brushProperty name="height" value="0.035" units="cm"/>
      <inkml:brushProperty name="color" value="#E71224"/>
    </inkml:brush>
  </inkml:definitions>
  <inkml:trace contextRef="#ctx0" brushRef="#br0">21 0 24575,'0'3'0,"0"11"0,-4 13 0,0 7 0,0 5 0,1-1 0,0-4 0,2-5 0,0-7-8191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3:55.208"/>
    </inkml:context>
    <inkml:brush xml:id="br0">
      <inkml:brushProperty name="width" value="0.035" units="cm"/>
      <inkml:brushProperty name="height" value="0.035" units="cm"/>
      <inkml:brushProperty name="color" value="#E71224"/>
    </inkml:brush>
  </inkml:definitions>
  <inkml:trace contextRef="#ctx0" brushRef="#br0">1 1 24575,'0'6'0,"3"6"0,1 7 0,3 6 0,4 9 0,2 8 0,4 13 0,-3 6 0,4 3 0,-2 2 0,0-2 0,0-7 0,-2-13-8191</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01:39.815"/>
    </inkml:context>
    <inkml:brush xml:id="br0">
      <inkml:brushProperty name="width" value="0.035" units="cm"/>
      <inkml:brushProperty name="height" value="0.035" units="cm"/>
      <inkml:brushProperty name="color" value="#E71224"/>
    </inkml:brush>
  </inkml:definitions>
  <inkml:trace contextRef="#ctx0" brushRef="#br0">31 136 24575,'0'-1'0,"0"-10"0,0 0 0,0 0 0,2 0 0,-1 0 0,5-18 0,-4 26 0,-1 0 0,0 0 0,1 0 0,-1 0 0,1 1 0,0-1 0,0 1 0,0-1 0,0 1 0,0 0 0,1 0 0,-1 0 0,1 0 0,-1 0 0,1 0 0,0 1 0,-1-1 0,1 1 0,0 0 0,0 0 0,0 0 0,0 0 0,0 1 0,6-1 0,-5 0 0,0 0 0,0 1 0,0-1 0,0 1 0,0 0 0,0 0 0,0 1 0,0-1 0,-1 1 0,1 0 0,0 0 0,0 0 0,0 0 0,-1 1 0,1 0 0,-1 0 0,1 0 0,-1 0 0,0 0 0,1 0 0,-1 1 0,-1 0 0,1 0 0,0 0 0,-1 0 0,1 0 0,-1 0 0,0 0 0,0 1 0,0-1 0,0 1 0,1 4 0,2 5 0,0 0 0,-1 0 0,0 1 0,-1-1 0,-1 1 0,0-1 0,0 1 0,-2 0 0,0 0 0,-2 19 0,2-28 0,-1 0 0,0 0 0,0 0 0,-1 1 0,1-1 0,-1 0 0,0 0 0,-1-1 0,1 1 0,-1 0 0,0-1 0,0 0 0,0 1 0,-1-1 0,1-1 0,-1 1 0,0 0 0,0-1 0,0 0 0,-1 0 0,1 0 0,-1 0 0,0-1 0,0 0 0,0 0 0,0 0 0,0 0 0,0-1 0,-7 1 0,8-1 0,1-1 0,-1 0 0,0 0 0,1 0 0,-1 0 0,1-1 0,-1 1 0,1-1 0,-1 0 0,1 0 0,-1 0 0,1 0 0,0-1 0,0 1 0,-6-5 0,4 2 0,0 1 0,1-2 0,0 1 0,0 0 0,0-1 0,0 0 0,1 0 0,-6-10 0,4 5 0,1 1 0,0-1 0,0-1 0,1 1 0,1 0 0,0-1 0,0 1 0,1-1 0,0 0 0,2-14 0,0 18-195,0 1 0,0 0 0,1 0 0,0-1 0,0 1 0,4-7 0,5-7-6631</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01:40.366"/>
    </inkml:context>
    <inkml:brush xml:id="br0">
      <inkml:brushProperty name="width" value="0.035" units="cm"/>
      <inkml:brushProperty name="height" value="0.035" units="cm"/>
      <inkml:brushProperty name="color" value="#E71224"/>
    </inkml:brush>
  </inkml:definitions>
  <inkml:trace contextRef="#ctx0" brushRef="#br0">0 0 24575,'18'254'0,"-2"-73"0,-14-143-117,1 2-299,-2 1 0,-6 65 0,0-84-6410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01:40.744"/>
    </inkml:context>
    <inkml:brush xml:id="br0">
      <inkml:brushProperty name="width" value="0.035" units="cm"/>
      <inkml:brushProperty name="height" value="0.035" units="cm"/>
      <inkml:brushProperty name="color" value="#E71224"/>
    </inkml:brush>
  </inkml:definitions>
  <inkml:trace contextRef="#ctx0" brushRef="#br0">1 34 24575,'26'32'0,"-18"-20"0,1 0 0,1-1 0,14 13 0,-22-22 0,0 0 0,0-1 0,1 1 0,-1 0 0,1-1 0,-1 1 0,1-1 0,0 0 0,-1 0 0,1 0 0,0 0 0,0-1 0,-1 1 0,1-1 0,0 1 0,0-1 0,0 0 0,0 0 0,0 0 0,0-1 0,5-1 0,-6 2 0,0-1 0,0-1 0,0 1 0,0 0 0,-1 0 0,1-1 0,0 1 0,-1-1 0,1 1 0,-1-1 0,1 0 0,-1 1 0,0-1 0,2-4 0,15-35 0,-6 11 0,-9 25-195,0 1 0,0 0 0,0-1 0,1 1 0,-1 1 0,6-6 0,5-1-6631</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01:41.292"/>
    </inkml:context>
    <inkml:brush xml:id="br0">
      <inkml:brushProperty name="width" value="0.035" units="cm"/>
      <inkml:brushProperty name="height" value="0.035" units="cm"/>
      <inkml:brushProperty name="color" value="#E71224"/>
    </inkml:brush>
  </inkml:definitions>
  <inkml:trace contextRef="#ctx0" brushRef="#br0">9 334 24575,'-1'0'0,"1"-1"0,0 1 0,-1 0 0,1 0 0,-1 0 0,1 0 0,0 0 0,-1 0 0,1-1 0,0 1 0,-1 0 0,1 0 0,0-1 0,-1 1 0,1 0 0,0 0 0,0-1 0,-1 1 0,1 0 0,0-1 0,0 1 0,0 0 0,-1-1 0,1 1 0,0 0 0,0-1 0,0 1 0,0-1 0,0 1 0,0 0 0,0-1 0,-1 1 0,1-1 0,0 1 0,1 0 0,-1-1 0,0 1 0,0 0 0,0-1 0,0 1 0,0-1 0,0 1 0,0 0 0,1-1 0,-1 0 0,8-19 0,-1 8 0,1 0 0,0 1 0,1 0 0,0 1 0,1 0 0,0 0 0,0 1 0,1 0 0,0 1 0,1 0 0,-1 1 0,2 0 0,-1 1 0,1 0 0,0 1 0,0 0 0,0 1 0,1 1 0,24-4 0,-31 7 0,0-1 0,1 0 0,-1-1 0,-1 1 0,1-2 0,0 1 0,0-1 0,-1 0 0,0 0 0,1 0 0,-1-1 0,0 0 0,-1 0 0,1-1 0,-1 0 0,0 0 0,0 0 0,0 0 0,-1-1 0,0 0 0,0 0 0,0 0 0,-1 0 0,5-13 0,-3 3-1365,0 1-5461</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01:41.747"/>
    </inkml:context>
    <inkml:brush xml:id="br0">
      <inkml:brushProperty name="width" value="0.035" units="cm"/>
      <inkml:brushProperty name="height" value="0.035" units="cm"/>
      <inkml:brushProperty name="color" value="#E71224"/>
    </inkml:brush>
  </inkml:definitions>
  <inkml:trace contextRef="#ctx0" brushRef="#br0">0 120 24575,'3'0'0,"8"0"0,8-3 0,7-5 0,2-3 0,3-4 0,3 2 0,-2-2 0,0 0 0,2 2 0,-3 4 0,-6-1 0,-8 2-8191</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01:44.498"/>
    </inkml:context>
    <inkml:brush xml:id="br0">
      <inkml:brushProperty name="width" value="0.035" units="cm"/>
      <inkml:brushProperty name="height" value="0.035" units="cm"/>
      <inkml:brushProperty name="color" value="#E71224"/>
    </inkml:brush>
  </inkml:definitions>
  <inkml:trace contextRef="#ctx0" brushRef="#br0">15 93 24575,'39'-15'0,"-34"14"0,0 1 0,1 0 0,-1 0 0,0 1 0,0-1 0,1 1 0,-1 0 0,0 0 0,0 1 0,0 0 0,0 0 0,-1 0 0,1 0 0,0 1 0,-1-1 0,0 1 0,1 0 0,-1 1 0,0-1 0,-1 1 0,1 0 0,-1 0 0,1 0 0,-1 0 0,2 5 0,-2-4 0,0-1 0,0 1 0,-1 0 0,1 0 0,-1 0 0,0 0 0,-1 0 0,1 0 0,-1 0 0,0 1 0,-1-1 0,1 0 0,-1 1 0,0-1 0,0 1 0,-1-1 0,1 0 0,-1 1 0,0-1 0,-1 0 0,0 0 0,1 0 0,-1 0 0,-4 7 0,5-10 0,0-1 0,-1 1 0,1 0 0,0-1 0,-1 1 0,1 0 0,-1-1 0,0 0 0,1 1 0,-1-1 0,0 0 0,0 0 0,0 0 0,0 0 0,0 0 0,0-1 0,0 1 0,0 0 0,0-1 0,0 0 0,0 1 0,0-1 0,-1 0 0,1 0 0,0 0 0,0 0 0,0-1 0,0 1 0,0-1 0,0 1 0,-1-1 0,1 0 0,0 1 0,1-1 0,-4-2 0,-1-1 0,0 1 0,1-1 0,0 0 0,0 0 0,0-1 0,1 0 0,-1 0 0,1 0 0,0 0 0,-5-10 0,-2-6 0,1-1 0,-7-24 0,14 35 0,0-1 0,0 1 0,1-1 0,0 0 0,1 0 0,0-12 0,2 21-97,-1 1-1,0-1 1,1 0-1,-1 1 1,1-1-1,0 1 1,0 0-1,0-1 1,0 1-1,0-1 1,0 1-1,1 0 0,2-3 1,7-6-6729</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01:34.049"/>
    </inkml:context>
    <inkml:brush xml:id="br0">
      <inkml:brushProperty name="width" value="0.035" units="cm"/>
      <inkml:brushProperty name="height" value="0.035" units="cm"/>
      <inkml:brushProperty name="color" value="#E71224"/>
    </inkml:brush>
  </inkml:definitions>
  <inkml:trace contextRef="#ctx0" brushRef="#br0">8 1 24575,'-1'45'0,"0"-23"0,1 1 0,1 0 0,4 26 0,-4-46 0,-1 0 0,1-1 0,0 1 0,0 0 0,0-1 0,1 1 0,-1-1 0,1 1 0,-1-1 0,1 1 0,0-1 0,0 0 0,0 0 0,4 3 0,-5-4 0,0 0 0,1 0 0,-1-1 0,0 1 0,1-1 0,-1 1 0,0-1 0,1 0 0,-1 1 0,0-1 0,1 0 0,-1 0 0,1 0 0,-1 0 0,1 0 0,-1 0 0,0 0 0,1-1 0,-1 1 0,0 0 0,1-1 0,-1 1 0,0-1 0,1 0 0,-1 1 0,0-1 0,0 0 0,0 0 0,1 0 0,-1 0 0,0 0 0,1-1 0,4-6 0,1 0 0,-1 0 0,-1-1 0,1 1 0,-1-1 0,4-13 0,-5 13 0,0 0 0,0 0 0,1 1 0,0 0 0,1 0 0,-1 0 0,11-9 0,-15 16 0,-1 0 0,1 1 0,-1-1 0,1 1 0,0 0 0,-1-1 0,1 1 0,0-1 0,0 1 0,-1 0 0,1 0 0,0-1 0,0 1 0,-1 0 0,1 0 0,0 0 0,0 0 0,0 0 0,-1 0 0,1 0 0,0 0 0,0 0 0,-1 1 0,3-1 0,-2 1 0,1 0 0,0 0 0,-1 0 0,1 0 0,-1 1 0,1-1 0,-1 0 0,0 1 0,1-1 0,0 3 0,4 4 0,-1 1 0,-1 0 0,5 11 0,-8-18 0,16 42 0,-3 1 0,-1 0 0,8 58 0,3 143 0,-22-212 0,-2-1 0,-1 1 0,-2 0 0,-11 48 0,12-71 0,-1 0 0,0 0 0,-1 0 0,0-1 0,0 0 0,-2 0 0,1 0 0,-1 0 0,0-1 0,-1 0 0,0 0 0,-1-1 0,0 0 0,0 0 0,0-1 0,-1 0 0,-12 7 0,17-11 0,-1-1 0,1 0 0,-1 0 0,0 0 0,1-1 0,-1 0 0,0 1 0,0-2 0,0 1 0,0 0 0,0-1 0,0 0 0,0 0 0,0-1 0,0 0 0,0 1 0,0-1 0,0-1 0,-7-2 0,6 1 0,1 0 0,0 0 0,0-1 0,0 1 0,0-1 0,1 0 0,-1-1 0,1 1 0,0-1 0,0 0 0,1 0 0,-1 0 0,1 0 0,0 0 0,-3-11 0,3 9 0,0 0 0,1 0 0,0 0 0,1 0 0,0-1 0,0 1 0,0 0 0,1-1 0,0 1 0,0 0 0,1-1 0,0 1 0,0 0 0,4-11 0,-1 8 0,0 1 0,0 0 0,1 1 0,0-1 0,1 1 0,-1 0 0,2 0 0,-1 1 0,1 0 0,13-11 0,5-1 0,0 2 0,2 0 0,0 2 0,0 1 0,1 1 0,48-15 0,2 6 0,108-17 0,-17 15-1365,-13 9-5461</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01:34.631"/>
    </inkml:context>
    <inkml:brush xml:id="br0">
      <inkml:brushProperty name="width" value="0.035" units="cm"/>
      <inkml:brushProperty name="height" value="0.035" units="cm"/>
      <inkml:brushProperty name="color" value="#E71224"/>
    </inkml:brush>
  </inkml:definitions>
  <inkml:trace contextRef="#ctx0" brushRef="#br0">0 0 24575,'3'0'0,"8"0"0,11 0 0,8 0 0,6 0 0,-1 0 0,-5 0-8191</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01:35.008"/>
    </inkml:context>
    <inkml:brush xml:id="br0">
      <inkml:brushProperty name="width" value="0.035" units="cm"/>
      <inkml:brushProperty name="height" value="0.035" units="cm"/>
      <inkml:brushProperty name="color" value="#E71224"/>
    </inkml:brush>
  </inkml:definitions>
  <inkml:trace contextRef="#ctx0" brushRef="#br0">0 0 24575,'3'0'0,"5"0"0,3 0 0,4 4 0,8 0 0,4 0 0,0-1 0,-4 0-8191</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01:36.187"/>
    </inkml:context>
    <inkml:brush xml:id="br0">
      <inkml:brushProperty name="width" value="0.035" units="cm"/>
      <inkml:brushProperty name="height" value="0.035" units="cm"/>
      <inkml:brushProperty name="color" value="#E71224"/>
    </inkml:brush>
  </inkml:definitions>
  <inkml:trace contextRef="#ctx0" brushRef="#br0">1 4 24575,'3'-3'0,"4"6"0,9 10 0,1 5 0,-2 1 0,0 0 0,-1 1 0,-1 1 0,0 0 0,12 32 0,-2 3 0,21 82 0,6 96 0,-40-178 0,-10-65 0,1-1 0,1 0 0,0 1 0,0 0 0,5-14 0,-6 19 0,3-8 0,1 0 0,0 1 0,1 0 0,0 0 0,0 0 0,1 1 0,1 0 0,0 0 0,0 0 0,1 1 0,0 1 0,0 0 0,1 0 0,0 0 0,1 1 0,0 1 0,0 0 0,14-5 0,-23 10 0,1 0 0,-1 0 0,0 0 0,1 1 0,-1-1 0,1 1 0,-1 0 0,1 0 0,0 0 0,-1 0 0,1 0 0,-1 0 0,1 1 0,-1-1 0,1 1 0,4 2 0,-5-2 0,-1 0 0,1 0 0,0 1 0,0-1 0,-1 1 0,1 0 0,-1-1 0,1 1 0,-1 0 0,0 0 0,0 0 0,0 0 0,0 0 0,0 0 0,1 4 0,0 1 0,-1 1 0,0 0 0,0 0 0,0 0 0,-1 0 0,-1-1 0,1 1 0,-1 0 0,-3 13 0,-2 0 0,0-1 0,-1 0 0,-1-1 0,-19 34 0,22-45 0,0 0 0,-1 0 0,1-1 0,-1 0 0,-1 0 0,1 0 0,-1-1 0,0 0 0,-1 0 0,0-1 0,0 0 0,0 0 0,-11 5 0,-8-5 120,26-5-177,0 0 0,0 0 0,0 0-1,0 0 1,0 0 0,0 0 0,0 0 0,0-1 0,0 1 0,1 0 0,-1-1 0,0 1-1,0-1 1,0 1 0,0-1 0,1 1 0,-1-1 0,0 1 0,0-1 0,1 0 0,-1 1-1,1-1 1,-1 0 0,1 0 0,-2-1 0,-2-11-6769</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3:55.717"/>
    </inkml:context>
    <inkml:brush xml:id="br0">
      <inkml:brushProperty name="width" value="0.035" units="cm"/>
      <inkml:brushProperty name="height" value="0.035" units="cm"/>
      <inkml:brushProperty name="color" value="#E71224"/>
    </inkml:brush>
  </inkml:definitions>
  <inkml:trace contextRef="#ctx0" brushRef="#br0">275 96 24575,'50'123'0,"-19"-50"0,22 85 0,-42-117 0,-2 0 0,-1 1 0,3 79 0,-11-117 0,0 0 0,0 0 0,0 0 0,0 0 0,-1-1 0,0 1 0,-2 6 0,3-9 0,0-1 0,0 0 0,0 1 0,-1-1 0,1 1 0,0-1 0,-1 0 0,1 0 0,0 1 0,0-1 0,-1 0 0,1 1 0,-1-1 0,1 0 0,0 0 0,-1 1 0,1-1 0,-1 0 0,1 0 0,0 0 0,-1 0 0,1 0 0,-1 0 0,1 0 0,-1 0 0,1 0 0,-1 0 0,0 0 0,-1 0 0,0-1 0,1 0 0,-1 1 0,1-1 0,0 0 0,-1 0 0,1 0 0,0 1 0,-1-1 0,-1-3 0,-21-19 0,1-1 0,-29-40 0,-36-63 0,71 101 0,-41-61 0,-63-131 0,121 218 0,-24-58 0,22 53 0,1 0 0,0 1 0,0-1 0,0 0 0,1 0 0,-1 1 0,1-1 0,0 0 0,2-9 0,-1 12 0,0-1 0,0 1 0,0 0 0,0-1 0,1 1 0,-1 0 0,1 0 0,-1 0 0,1 0 0,0 0 0,0 0 0,0 0 0,0 1 0,0-1 0,0 1 0,0-1 0,1 1 0,-1 0 0,0 0 0,1 0 0,-1 0 0,1 0 0,0 0 0,-1 1 0,1 0 0,-1-1 0,1 1 0,3 0 0,7-1 0,0 1 0,0 1 0,0 0 0,17 4 0,-12-1 0,0 1 0,0 1 0,-1 1 0,1 0 0,-1 1 0,-1 1 0,0 0 0,0 2 0,0-1 0,26 26 0,-26-19 0,1 0 0,-2 1 0,-1 1 0,0 1 0,-1 0 0,-1 0 0,-1 1 0,11 29 0,-20-44 20,0-1 0,0 1 0,-1 0 0,1 0 0,0 8 0,-2-13-68,0 1 0,0-1 0,0 0 0,0 0 0,0 1 1,-1-1-1,1 0 0,0 1 0,-1-1 0,1 0 0,0 0 0,-1 0 0,0 1 0,1-1 0,-1 0 1,0 0-1,1 0 0,-1 0 0,0 0 0,0 0 0,0 0 0,0 0 0,0-1 0,0 1 0,0 0 0,0-1 1,0 1-1,0 0 0,-1-1 0,-1 1 0,-9 2-6778</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01:36.531"/>
    </inkml:context>
    <inkml:brush xml:id="br0">
      <inkml:brushProperty name="width" value="0.035" units="cm"/>
      <inkml:brushProperty name="height" value="0.035" units="cm"/>
      <inkml:brushProperty name="color" value="#E71224"/>
    </inkml:brush>
  </inkml:definitions>
  <inkml:trace contextRef="#ctx0" brushRef="#br0">0 1 24575,'0'3'0,"0"8"0,0 7 0,0 8 0,0 3 0,0 2 0,0-1 0,0-2 0,3-5 0,1-2 0,0 0 0,-1-1 0,3-3 0,0-6-8191</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01:45.369"/>
    </inkml:context>
    <inkml:brush xml:id="br0">
      <inkml:brushProperty name="width" value="0.035" units="cm"/>
      <inkml:brushProperty name="height" value="0.035" units="cm"/>
      <inkml:brushProperty name="color" value="#E71224"/>
    </inkml:brush>
  </inkml:definitions>
  <inkml:trace contextRef="#ctx0" brushRef="#br0">1 1 24575,'0'3'0,"0"4"0,0 5 0,0 9 0,0 11 0,0 12 0,0 12 0,0 9 0,0 6 0,0 1 0,0-3 0,0-7 0,0-7 0,0-10 0,0-9 0,0-11-8191</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01:45.871"/>
    </inkml:context>
    <inkml:brush xml:id="br0">
      <inkml:brushProperty name="width" value="0.035" units="cm"/>
      <inkml:brushProperty name="height" value="0.035" units="cm"/>
      <inkml:brushProperty name="color" value="#E71224"/>
    </inkml:brush>
  </inkml:definitions>
  <inkml:trace contextRef="#ctx0" brushRef="#br0">1 1 24575,'11'7'0,"0"1"0,0 0 0,-1 1 0,0 0 0,-1 0 0,10 14 0,-3-5 0,10 12 0,38 38 0,-57-61 0,1-1 0,0 0 0,-1 0 0,2-1 0,-1 0 0,1 0 0,10 4 0,-17-9 0,-1 0 0,0 1 0,0-1 0,0 0 0,1 1 0,-1-1 0,0 0 0,0 0 0,1 0 0,-1 0 0,0 0 0,0-1 0,0 1 0,1 0 0,-1 0 0,0-1 0,0 1 0,0-1 0,0 1 0,1-1 0,-1 0 0,0 1 0,0-1 0,0 0 0,0 0 0,-1 1 0,1-1 0,0 0 0,0 0 0,0 0 0,-1 0 0,1 0 0,0 0 0,-1 0 0,1-1 0,0 0 0,2-7 0,0 1 0,-1-1 0,0 0 0,2-11 0,2-9 0,8-3 38,-10 24-319,-1 0 1,0 0-1,0-1 1,2-9-1,-3 3-6545</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01:46.799"/>
    </inkml:context>
    <inkml:brush xml:id="br0">
      <inkml:brushProperty name="width" value="0.035" units="cm"/>
      <inkml:brushProperty name="height" value="0.035" units="cm"/>
      <inkml:brushProperty name="color" value="#E71224"/>
    </inkml:brush>
  </inkml:definitions>
  <inkml:trace contextRef="#ctx0" brushRef="#br0">99 1 24575,'0'3'0,"-3"1"0,-2 4 0,-2 2 0,-1 7 0,-1 1 0,-3-1 0,0 1 0,0 0 0,2 1 0,-2-4 0,3-4-8191</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01:47.191"/>
    </inkml:context>
    <inkml:brush xml:id="br0">
      <inkml:brushProperty name="width" value="0.035" units="cm"/>
      <inkml:brushProperty name="height" value="0.035" units="cm"/>
      <inkml:brushProperty name="color" value="#E71224"/>
    </inkml:brush>
  </inkml:definitions>
  <inkml:trace contextRef="#ctx0" brushRef="#br0">1 7 24575,'417'0'0,"-384"-3"-1365,-23-1-5461</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01:47.553"/>
    </inkml:context>
    <inkml:brush xml:id="br0">
      <inkml:brushProperty name="width" value="0.035" units="cm"/>
      <inkml:brushProperty name="height" value="0.035" units="cm"/>
      <inkml:brushProperty name="color" value="#E71224"/>
    </inkml:brush>
  </inkml:definitions>
  <inkml:trace contextRef="#ctx0" brushRef="#br0">19 1 24575,'-3'0'0,"-1"3"0,0 4 0,1 7 0,1 8 0,0 7 0,2 4 0,-1 6 0,1 3 0,1-2 0,-1-5 0,0-6 0,0-4 0,0-3 0,0-2 0,0-2 0,0-3-8191</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01:48.923"/>
    </inkml:context>
    <inkml:brush xml:id="br0">
      <inkml:brushProperty name="width" value="0.035" units="cm"/>
      <inkml:brushProperty name="height" value="0.035" units="cm"/>
      <inkml:brushProperty name="color" value="#E71224"/>
    </inkml:brush>
  </inkml:definitions>
  <inkml:trace contextRef="#ctx0" brushRef="#br0">56 12 24575,'0'0'0,"0"1"0,0-1 0,0 0 0,1 0 0,-1 0 0,0 0 0,0 0 0,1 0 0,-1 0 0,0 0 0,0 0 0,0 0 0,1-1 0,-1 1 0,0 0 0,0 0 0,0 0 0,1 0 0,-1 0 0,0 0 0,0 0 0,0 0 0,1-1 0,-1 1 0,0 0 0,0 0 0,0 0 0,0 0 0,0-1 0,1 1 0,-1 0 0,0 0 0,0 0 0,0-1 0,0 1 0,0 0 0,0 0 0,0 0 0,0-1 0,0 1 0,0 0 0,0 0 0,0 0 0,0-1 0,0 1 0,0 0 0,0 0 0,0-1 0,0 1 0,0 0 0,0-1 0,-1 1 0,1 0 0,0-1 0,0 1 0,-1 0 0,1-1 0,0 1 0,-1 0 0,1 0 0,0-1 0,-1 1 0,1 0 0,0 0 0,-1 0 0,1 0 0,-1-1 0,1 1 0,0 0 0,-1 0 0,1 0 0,-1 0 0,1 0 0,-1 0 0,1 0 0,0 0 0,-1 0 0,1 0 0,-1 0 0,1 0 0,-1 1 0,-1 0 0,0 0 0,-1 0 0,1 1 0,0-1 0,0 1 0,0-1 0,0 1 0,1 0 0,-1 0 0,0 0 0,1 0 0,0 0 0,-1 0 0,1 0 0,0 1 0,0-1 0,0 0 0,0 1 0,-1 3 0,-10 50 0,10-39 0,0 1 0,1-1 0,1 0 0,1 0 0,4 28 0,-4-38 0,1-1 0,-1 1 0,1-1 0,0 0 0,0 0 0,1 0 0,0 0 0,0 0 0,0-1 0,1 1 0,0-1 0,0 0 0,0 0 0,1 0 0,-1 0 0,1-1 0,11 7 0,-15-9 0,1-1 0,0 0 0,0-1 0,0 1 0,0 0 0,0 0 0,0-1 0,0 0 0,0 1 0,0-1 0,0 0 0,0 0 0,0 0 0,0 0 0,0 0 0,0 0 0,0-1 0,0 1 0,0 0 0,3-2 0,-2 0 0,-1 0 0,1 1 0,0-1 0,-1 0 0,1-1 0,-1 1 0,0 0 0,1-1 0,-1 1 0,-1-1 0,4-5 0,1-3 0,-1-1 0,0 0 0,-1 0 0,0 0 0,3-20 0,0-22 0,-7 54 0,0 0 0,0 0 0,0 0 0,0 0 0,0 0 0,0 1 0,1-1 0,-1 0 0,0 0 0,0 0 0,0 0 0,0 0 0,0 0 0,0 0 0,0 0 0,0 0 0,0 0 0,1 0 0,-1 0 0,0 0 0,0 0 0,0 0 0,0 0 0,0 0 0,0 0 0,0 0 0,0 0 0,1 0 0,-1 0 0,0 0 0,0 0 0,0 0 0,0 0 0,0 0 0,0 0 0,0 0 0,0 0 0,1 0 0,-1 0 0,0 0 0,0 0 0,0 0 0,0-1 0,0 1 0,0 0 0,0 0 0,0 0 0,0 0 0,0 0 0,0 0 0,0 0 0,0 0 0,0 0 0,0-1 0,1 1 0,-1 0 0,0 0 0,0 0 0,0 0 0,0 0 0,8 16 0,8 24 0,-15-38 0,7 19 0,0 0 0,1-1 0,2 0 0,0-1 0,14 20 0,-24-38-57,0 0 0,-1 0 1,1 0-1,0 0 0,0 0 0,0-1 0,0 1 0,0 0 0,0-1 0,0 1 0,0 0 1,0-1-1,0 1 0,0-1 0,1 1 0,-1-1 0,0 0 0,0 0 0,0 1 1,1-1-1,-1 0 0,0 0 0,2 0 0,11-4-6769</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03:52.360"/>
    </inkml:context>
    <inkml:brush xml:id="br0">
      <inkml:brushProperty name="width" value="0.035" units="cm"/>
      <inkml:brushProperty name="height" value="0.035" units="cm"/>
      <inkml:brushProperty name="color" value="#E71224"/>
    </inkml:brush>
  </inkml:definitions>
  <inkml:trace contextRef="#ctx0" brushRef="#br0">47 0 24575,'-4'0'0,"-1"0"0,0 0 0,0 1 0,0-1 0,1 1 0,-6 2 0,9-3 0,1 0 0,-1 0 0,1 1 0,-1-1 0,1 0 0,0 0 0,-1 1 0,1-1 0,-1 0 0,1 1 0,0-1 0,-1 0 0,1 1 0,0-1 0,0 0 0,-1 1 0,1-1 0,0 1 0,0-1 0,-1 0 0,1 1 0,0-1 0,0 1 0,0-1 0,0 1 0,0 0 0,0 0 0,0 1 0,1-1 0,-1 0 0,1 1 0,-1-1 0,1 0 0,0 0 0,-1 1 0,1-1 0,0 0 0,0 0 0,0 0 0,2 2 0,12 10 0,1 0 0,0-1 0,0-1 0,35 18 0,-28-17 0,-1 1 0,25 19 0,-44-29 0,0-1 0,0 1 0,0 0 0,0 0 0,-1 1 0,1-1 0,-1 0 0,0 1 0,0 0 0,0-1 0,0 1 0,0 0 0,-1 0 0,0 0 0,0 0 0,0 0 0,0 4 0,-1-4 0,0-1 0,0 0 0,-1 0 0,1 0 0,-1 0 0,1 1 0,-1-1 0,0 0 0,-1 0 0,1-1 0,0 1 0,-1 0 0,1 0 0,-1-1 0,0 1 0,0-1 0,0 1 0,0-1 0,-1 0 0,1 0 0,-1 0 0,-3 3 0,-21 9 11,22-12-149,1 0 1,0 0-1,-1 0 0,1 0 1,0 1-1,0 0 1,1 0-1,-1 0 1,-4 5-1,2 2-6688</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03:53.996"/>
    </inkml:context>
    <inkml:brush xml:id="br0">
      <inkml:brushProperty name="width" value="0.035" units="cm"/>
      <inkml:brushProperty name="height" value="0.035" units="cm"/>
      <inkml:brushProperty name="color" value="#E71224"/>
    </inkml:brush>
  </inkml:definitions>
  <inkml:trace contextRef="#ctx0" brushRef="#br0">1 77 24575,'0'11'0,"-1"1"0,2 1 0,2 22 0,-2-31 0,0 0 0,1 0 0,-1 0 0,1 0 0,0 0 0,-1 0 0,2-1 0,-1 1 0,0-1 0,1 1 0,-1-1 0,5 4 0,-6-7 0,26 26 0,33 23 0,-52-43 0,0-1 0,0 0 0,0 0 0,0-1 0,1 0 0,0 0 0,0-1 0,0 0 0,0-1 0,10 2 0,-17-4 0,0 0 0,0 0 0,0 0 0,0-1 0,0 1 0,1 0 0,-1-1 0,0 0 0,0 1 0,-1-1 0,1 0 0,0 0 0,0 0 0,0 0 0,0 0 0,-1-1 0,1 1 0,-1-1 0,1 1 0,-1-1 0,1 1 0,-1-1 0,0 0 0,0 1 0,0-1 0,0 0 0,0 0 0,0 0 0,0 0 0,-1 0 0,1 0 0,0-4 0,2-6 0,-1-1 0,-1 0 0,0 0 0,-1-14 0,0 18 0,0-5 0,0-1 0,-1 1 0,-1-1 0,-6-27 0,5 34 0,0 0 0,-1 0 0,1 0 0,-1 0 0,-1 1 0,0-1 0,0 1 0,0 0 0,-10-9 0,7 12 0,9 13 0,11 18 0,66 124 0,24 44 0,-93-179-455,1 0 0,13 16 0,-9-17-6371</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03:54.579"/>
    </inkml:context>
    <inkml:brush xml:id="br0">
      <inkml:brushProperty name="width" value="0.035" units="cm"/>
      <inkml:brushProperty name="height" value="0.035" units="cm"/>
      <inkml:brushProperty name="color" value="#E71224"/>
    </inkml:brush>
  </inkml:definitions>
  <inkml:trace contextRef="#ctx0" brushRef="#br0">1 76 24575,'0'-3'0,"6"-2"0,6-2 0,6-4 0,8 1 0,1 1 0,4 0 0,2 0 0,-2 3 0,-2 2 0,-6 1-8191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3:56.336"/>
    </inkml:context>
    <inkml:brush xml:id="br0">
      <inkml:brushProperty name="width" value="0.035" units="cm"/>
      <inkml:brushProperty name="height" value="0.035" units="cm"/>
      <inkml:brushProperty name="color" value="#E71224"/>
    </inkml:brush>
  </inkml:definitions>
  <inkml:trace contextRef="#ctx0" brushRef="#br0">1 95 24575,'0'2'0,"1"1"0,0-1 0,-1 0 0,1 1 0,1-1 0,-1 0 0,0 0 0,0 0 0,1 0 0,-1 0 0,3 3 0,4 4 0,209 304 0,-213-307 0,18 23 0,-21-28 0,0 0 0,0 0 0,0 0 0,0 0 0,0 0 0,0 0 0,0 0 0,0 0 0,0 0 0,0-1 0,0 1 0,1 0 0,-1-1 0,0 1 0,0-1 0,1 0 0,-1 1 0,0-1 0,1 0 0,1 0 0,-2 0 0,0-1 0,0 0 0,-1 1 0,1-1 0,0 0 0,0 1 0,-1-1 0,1 0 0,0 0 0,-1 0 0,1 0 0,-1 0 0,0 0 0,1 0 0,-1 0 0,0 0 0,1 0 0,-1 0 0,0 0 0,0 0 0,0 0 0,0-2 0,1-29 0,-1 24 0,-2-129-3,6-126-1359,0 230-5464</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03:55.498"/>
    </inkml:context>
    <inkml:brush xml:id="br0">
      <inkml:brushProperty name="width" value="0.035" units="cm"/>
      <inkml:brushProperty name="height" value="0.035" units="cm"/>
      <inkml:brushProperty name="color" value="#E71224"/>
    </inkml:brush>
  </inkml:definitions>
  <inkml:trace contextRef="#ctx0" brushRef="#br0">262 1 24575,'-21'0'0,"-1"1"0,1 1 0,-40 10 0,52-10 0,0 1 0,0 0 0,0 1 0,0-1 0,1 2 0,-1-1 0,1 1 0,0 1 0,1-1 0,-1 1 0,-7 8 0,12-11 0,0 0 0,1 1 0,-1-1 0,1 0 0,0 1 0,0-1 0,0 1 0,0 0 0,1-1 0,0 1 0,-1 0 0,1 0 0,0 0 0,1 0 0,-1 0 0,1 0 0,0 0 0,0 1 0,0-1 0,1 0 0,-1 0 0,1 0 0,2 7 0,0-3 0,1-1 0,0 0 0,0 0 0,1 0 0,0 0 0,0-1 0,0 0 0,1 0 0,0 0 0,0-1 0,7 5 0,-8-6 0,15 11 0,0-1 0,24 12 0,-39-23 0,0 0 0,0-1 0,0 0 0,1 0 0,-1 0 0,0-1 0,1 1 0,0-1 0,-1-1 0,1 1 0,-1-1 0,1 0 0,0 0 0,-1-1 0,7-1 0,-7 0 0,0 0 0,0 0 0,0-1 0,0 0 0,-1 0 0,1 0 0,6-7 0,16-10 0,21-3-1365,-25 14-5461</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03:55.876"/>
    </inkml:context>
    <inkml:brush xml:id="br0">
      <inkml:brushProperty name="width" value="0.035" units="cm"/>
      <inkml:brushProperty name="height" value="0.035" units="cm"/>
      <inkml:brushProperty name="color" value="#E71224"/>
    </inkml:brush>
  </inkml:definitions>
  <inkml:trace contextRef="#ctx0" brushRef="#br0">0 58 24575,'10'0'0,"9"0"0,11 0 0,7-3 0,3-2 0,2 1 0,-1-2 0,-3-1 0,-6 2 0,-7-2 0,-9-3 0,-7 0-8191</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03:56.222"/>
    </inkml:context>
    <inkml:brush xml:id="br0">
      <inkml:brushProperty name="width" value="0.035" units="cm"/>
      <inkml:brushProperty name="height" value="0.035" units="cm"/>
      <inkml:brushProperty name="color" value="#E71224"/>
    </inkml:brush>
  </inkml:definitions>
  <inkml:trace contextRef="#ctx0" brushRef="#br0">1 0 24575,'3'13'0,"8"10"0,4 11 0,4 10 0,4 9 0,2 6 0,0 1 0,2 5 0,-1-10 0,-4-8 0,-4-8 0,0-11 0,-5-7 0,-3-8-8191</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03:56.708"/>
    </inkml:context>
    <inkml:brush xml:id="br0">
      <inkml:brushProperty name="width" value="0.035" units="cm"/>
      <inkml:brushProperty name="height" value="0.035" units="cm"/>
      <inkml:brushProperty name="color" value="#E71224"/>
    </inkml:brush>
  </inkml:definitions>
  <inkml:trace contextRef="#ctx0" brushRef="#br0">0 43 24575,'1'4'0,"0"0"0,0 0 0,1-1 0,-1 1 0,1 0 0,0-1 0,0 1 0,0-1 0,0 1 0,5 3 0,4 10 0,-9-14 0,21 31 0,-22-32 0,1 0 0,0 0 0,-1 0 0,1 0 0,0 0 0,0-1 0,0 1 0,1-1 0,-1 1 0,0-1 0,0 0 0,1 0 0,3 1 0,-6-2 0,1 0 0,0 0 0,0 0 0,-1 0 0,1 0 0,0 0 0,-1 0 0,1 0 0,0 0 0,0-1 0,-1 1 0,1 0 0,0-1 0,-1 1 0,1 0 0,0-1 0,-1 1 0,1 0 0,-1-1 0,1 1 0,-1-1 0,1 1 0,-1-1 0,1 0 0,-1 1 0,1-1 0,-1 1 0,0-1 0,1 0 0,-1 1 0,1-2 0,6-27 0,-5 19 0,0 3 0,0 0 0,0 1 0,1-1 0,0 1 0,0 0 0,0 0 0,1 0 0,0 0 0,0 0 0,1 1 0,0 0 0,-1 0 0,2 0 0,7-5 0,-10 7 0,-1 1 0,0 0 0,1 0 0,-1 0 0,1 1 0,-1-1 0,1 1 0,-1-1 0,6-1 0,-7 3 0,1 0 0,-1 0 0,0 0 0,0 1 0,0-1 0,1 0 0,-1 1 0,0-1 0,0 0 0,0 1 0,0-1 0,0 1 0,0 0 0,0-1 0,0 1 0,0 0 0,0 0 0,0-1 0,0 1 0,0 0 0,-1 0 0,1 0 0,0 0 0,-1 0 0,2 2 0,27 46-30,-24-39-91,0-1-1,0 0 1,1 0 0,0 0-1,1-1 1,-1 0-1,2 0 1,-1 0 0,1-1-1,9 6 1,-6-6-6705</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03:57.479"/>
    </inkml:context>
    <inkml:brush xml:id="br0">
      <inkml:brushProperty name="width" value="0.035" units="cm"/>
      <inkml:brushProperty name="height" value="0.035" units="cm"/>
      <inkml:brushProperty name="color" value="#E71224"/>
    </inkml:brush>
  </inkml:definitions>
  <inkml:trace contextRef="#ctx0" brushRef="#br0">211 80 24575,'-3'0'0,"-15"-1"0,0 2 0,0 0 0,-29 6 0,42-6 0,0 0 0,0 1 0,0 0 0,0 0 0,1 0 0,-1 1 0,0 0 0,1-1 0,0 2 0,0-1 0,0 0 0,0 1 0,0 0 0,1 0 0,-1 0 0,-5 9 0,5-5 0,0 0 0,0 1 0,1-1 0,0 1 0,0 0 0,1 0 0,0 0 0,1 0 0,0 0 0,0 1 0,1-1 0,1 11 0,-1-16 0,1 0 0,0 0 0,-1 0 0,1 0 0,1 0 0,-1-1 0,0 1 0,1 0 0,0 0 0,0-1 0,0 1 0,0-1 0,1 0 0,-1 0 0,1 0 0,0 0 0,0 0 0,0 0 0,0-1 0,0 1 0,1-1 0,-1 0 0,1 0 0,0 0 0,-1-1 0,1 1 0,0-1 0,0 0 0,5 1 0,3 0 0,-1 0 0,1-1 0,-1 0 0,1-1 0,-1 0 0,1-1 0,-1 0 0,23-6 0,-29 5 0,-1 1 0,1-1 0,-1 0 0,0 0 0,0-1 0,0 0 0,0 1 0,0-1 0,0 0 0,-1-1 0,1 1 0,-1-1 0,0 0 0,0 1 0,0-1 0,-1 0 0,0-1 0,1 1 0,-1 0 0,-1-1 0,1 1 0,-1-1 0,1 0 0,-1-4 0,2-9 0,-1 1 0,-1 0 0,-1 0 0,-1-1 0,0 1 0,-1 0 0,-1 0 0,-9-33 0,5 36 0,10 32 0,19 50 0,58 126 0,-77-188 0,-1-1 0,0-1 0,0 1 0,0 0 0,1-1 0,-1 1 0,1-1 0,1 0 0,-1 0 0,0 0 0,1-1 0,0 1 0,6 4 0,-9-8 0,0 0 0,0 0 0,0 0 0,0 0 0,0 0 0,0 0 0,0 0 0,-1 0 0,1 0 0,0 0 0,0-1 0,0 1 0,0 0 0,0-1 0,0 1 0,0-1 0,0 1 0,0-1 0,-1 1 0,1-1 0,0 1 0,0-1 0,-1 0 0,1 0 0,0 1 0,-1-1 0,1 0 0,-1 0 0,1 0 0,-1 0 0,1 1 0,0-2 0,15-34 0,-15 33 0,8-27 5,-1 0 0,-2 0 0,-1 0-1,-2-1 1,0-41 0,4-25-1399,-3 64-5432</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03:57.826"/>
    </inkml:context>
    <inkml:brush xml:id="br0">
      <inkml:brushProperty name="width" value="0.035" units="cm"/>
      <inkml:brushProperty name="height" value="0.035" units="cm"/>
      <inkml:brushProperty name="color" value="#E71224"/>
    </inkml:brush>
  </inkml:definitions>
  <inkml:trace contextRef="#ctx0" brushRef="#br0">0 0 24575,'0'3'0,"0"8"0,0 11 0,0 11 0,6 10 0,3 10 0,2 3 0,3-2 0,-1-1 0,-3-6 0,0-5 0,2-9 0,-2-8 0,1-7 0,2-4 0,2-4 0,1-4 0,-2-3-8191</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03:58.173"/>
    </inkml:context>
    <inkml:brush xml:id="br0">
      <inkml:brushProperty name="width" value="0.035" units="cm"/>
      <inkml:brushProperty name="height" value="0.035" units="cm"/>
      <inkml:brushProperty name="color" value="#E71224"/>
    </inkml:brush>
  </inkml:definitions>
  <inkml:trace contextRef="#ctx0" brushRef="#br0">1 1 24575,'3'0'0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03:58.518"/>
    </inkml:context>
    <inkml:brush xml:id="br0">
      <inkml:brushProperty name="width" value="0.035" units="cm"/>
      <inkml:brushProperty name="height" value="0.035" units="cm"/>
      <inkml:brushProperty name="color" value="#E71224"/>
    </inkml:brush>
  </inkml:definitions>
  <inkml:trace contextRef="#ctx0" brushRef="#br0">1 0 24575,'3'0'0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03:59.698"/>
    </inkml:context>
    <inkml:brush xml:id="br0">
      <inkml:brushProperty name="width" value="0.035" units="cm"/>
      <inkml:brushProperty name="height" value="0.035" units="cm"/>
      <inkml:brushProperty name="color" value="#E71224"/>
    </inkml:brush>
  </inkml:definitions>
  <inkml:trace contextRef="#ctx0" brushRef="#br0">207 50 24575,'-7'-6'0,"-1"0"0,0 0 0,0 1 0,-13-5 0,8 3 0,11 5 0,-1 1 0,1 0 0,-1 0 0,1 0 0,-1 0 0,0 0 0,1 1 0,-1-1 0,0 1 0,0 0 0,1 0 0,-1 0 0,0 0 0,0 0 0,1 0 0,-1 1 0,0-1 0,0 1 0,1 0 0,-1 0 0,1 0 0,-1 0 0,1 1 0,-1-1 0,1 0 0,0 1 0,0 0 0,-1 0 0,1-1 0,-3 5 0,0 0 0,0 0 0,1 0 0,0 1 0,0-1 0,1 1 0,-1 0 0,2 0 0,-1 0 0,1 0 0,-2 10 0,-2 9 0,2-6 0,0 0 0,1 1 0,0 26 0,3-42 0,0 1 0,1-1 0,-1 0 0,1 0 0,0 1 0,1-1 0,-1 0 0,1 0 0,0 0 0,0-1 0,0 1 0,1 0 0,0-1 0,0 1 0,0-1 0,0 0 0,8 7 0,-6-7-136,-1 0-1,1-1 1,-1 0-1,1 0 1,0 0-1,0-1 1,0 1-1,0-1 0,9 2 1,0-1-6690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04:01.622"/>
    </inkml:context>
    <inkml:brush xml:id="br0">
      <inkml:brushProperty name="width" value="0.035" units="cm"/>
      <inkml:brushProperty name="height" value="0.035" units="cm"/>
      <inkml:brushProperty name="color" value="#E71224"/>
    </inkml:brush>
  </inkml:definitions>
  <inkml:trace contextRef="#ctx0" brushRef="#br0">115 183 24575,'1'0'0,"51"1"0,0-3 0,84-13 0,-122 12 0,1 0 0,-1-1 0,-1 0 0,1-1 0,0-1 0,-1 0 0,0-1 0,-1 0 0,0-1 0,0-1 0,0 0 0,-1 0 0,0-1 0,11-14 0,-19 20 0,0 0 0,0 0 0,0-1 0,-1 1 0,1 0 0,-1-1 0,-1 0 0,3-7 0,-3 7 0,-2 12 0,-2 20 0,7 52 0,17 92 0,27 78 0,-6-33 0,-1 55 0,-34-199 0,-5 131 0,-3-182 0,-1 0 0,-1 0 0,-1 0 0,-1 0 0,-1-1 0,-9 23 0,10-32 0,0-1 0,-1 0 0,0 0 0,-1 0 0,0-1 0,0 0 0,-1 0 0,0 0 0,0-1 0,-1-1 0,0 0 0,-18 11 0,9-8 0,0-2 0,-1 0 0,0-1 0,-1-1 0,1 0 0,-30 3 0,17-5 0,0-2 0,0 0 0,-44-5 0,60 2 0,0-1 0,0-1 0,1 0 0,-1-1 0,1-1 0,0 0 0,0-1 0,-16-10 0,23 11 0,0 0 0,1 0 0,0-1 0,0 0 0,1 0 0,-1 0 0,1-1 0,1 0 0,-1-1 0,1 1 0,0-1 0,1 0 0,0 0 0,0 0 0,-4-15 0,5 13 0,1-1 0,0 1 0,1 0 0,0-1 0,0 1 0,1-1 0,0 1 0,1 0 0,1-1 0,-1 1 0,5-15 0,-1 11 0,1-1 0,0 1 0,1 0 0,1 0 0,0 1 0,0 0 0,11-12 0,6-2 0,1 1 0,1 1 0,2 1 0,0 2 0,57-35 0,310-143-1365,-324 168-5461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3:56.892"/>
    </inkml:context>
    <inkml:brush xml:id="br0">
      <inkml:brushProperty name="width" value="0.035" units="cm"/>
      <inkml:brushProperty name="height" value="0.035" units="cm"/>
      <inkml:brushProperty name="color" value="#E71224"/>
    </inkml:brush>
  </inkml:definitions>
  <inkml:trace contextRef="#ctx0" brushRef="#br0">112 1 24575,'-4'0'0,"-1"1"0,1-1 0,0 1 0,0 0 0,0 0 0,0 1 0,0-1 0,0 1 0,0 0 0,0 0 0,1 1 0,-1-1 0,1 0 0,0 1 0,-1 0 0,1 0 0,0 0 0,1 0 0,-1 1 0,1-1 0,-1 1 0,1-1 0,0 1 0,0 0 0,-1 5 0,-2 2 0,1 1 0,0 0 0,1 0 0,0 1 0,1-1 0,0 1 0,1 18 0,1-24 0,1 0 0,0-1 0,0 1 0,1 0 0,0 0 0,0-1 0,1 1 0,-1-1 0,2 0 0,-1 0 0,0 0 0,1 0 0,0 0 0,1-1 0,-1 0 0,11 10 0,-11-12 0,0 1 0,1-1 0,-1 0 0,1 0 0,-1 0 0,1-1 0,0 1 0,0-1 0,0 0 0,0-1 0,1 1 0,-1-1 0,0 0 0,1-1 0,-1 1 0,1-1 0,-1 0 0,0 0 0,1-1 0,-1 1 0,1-1 0,5-2 0,-8 2 0,0 0 0,-1 0 0,1-1 0,-1 1 0,1-1 0,-1 1 0,0-1 0,1 0 0,-1 0 0,0 0 0,0 0 0,0 0 0,-1 0 0,1-1 0,0 1 0,-1 0 0,0-1 0,1 0 0,0-4 0,1-4 0,0 0 0,-1 0 0,1-22 0,-3 25 0,0 1 0,1-1 0,0 0 0,0 1 0,1-1 0,0 1 0,0 0 0,6-12 0,-8 18 0,1 0 0,-1 1 0,0-1 0,1 1 0,-1-1 0,0 1 0,1-1 0,-1 1 0,1-1 0,-1 1 0,1-1 0,-1 1 0,1-1 0,-1 1 0,1 0 0,-1-1 0,1 1 0,0 0 0,-1 0 0,1-1 0,0 1 0,-1 0 0,1 0 0,1 0 0,-2 0 0,1 0 0,0 1 0,-1-1 0,1 0 0,-1 1 0,1-1 0,0 1 0,-1-1 0,1 1 0,-1-1 0,1 1 0,-1-1 0,0 1 0,1 0 0,-1-1 0,1 1 0,-1 0 0,0 0 0,11 39 0,-10-35 0,9 44-1365,-7-28-5461</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04:02.050"/>
    </inkml:context>
    <inkml:brush xml:id="br0">
      <inkml:brushProperty name="width" value="0.035" units="cm"/>
      <inkml:brushProperty name="height" value="0.035" units="cm"/>
      <inkml:brushProperty name="color" value="#E71224"/>
    </inkml:brush>
  </inkml:definitions>
  <inkml:trace contextRef="#ctx0" brushRef="#br0">1 16 24575,'3'0'0,"4"0"0,4 0 0,4 0 0,2 0 0,1 0 0,1 0 0,-2-3 0,-2-2 0,0 1 0,-2 1-8191</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04:02.398"/>
    </inkml:context>
    <inkml:brush xml:id="br0">
      <inkml:brushProperty name="width" value="0.035" units="cm"/>
      <inkml:brushProperty name="height" value="0.035" units="cm"/>
      <inkml:brushProperty name="color" value="#E71224"/>
    </inkml:brush>
  </inkml:definitions>
  <inkml:trace contextRef="#ctx0" brushRef="#br0">1 12 24575,'3'0'0,"4"0"0,4 0 0,4 0 0,2 0 0,2-3 0,3-1 0,-2 0-8191</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04:02.730"/>
    </inkml:context>
    <inkml:brush xml:id="br0">
      <inkml:brushProperty name="width" value="0.035" units="cm"/>
      <inkml:brushProperty name="height" value="0.035" units="cm"/>
      <inkml:brushProperty name="color" value="#E71224"/>
    </inkml:brush>
  </inkml:definitions>
  <inkml:trace contextRef="#ctx0" brushRef="#br0">378 1 24575,'-1'5'0,"1"-1"0,-1 1 0,-1-1 0,1 1 0,0-1 0,-1 1 0,0-1 0,-3 5 0,-3 9 0,-178 409 0,50-125 0,132-293 0,3-4 0,-1-1 0,0 1 0,0-1 0,-1 1 0,0-1 0,-3 5 0,6-9-21,0 0 0,-1 0-1,1 1 1,0-1 0,0 0-1,0 0 1,-1 0 0,1 0-1,0 0 1,0 0 0,0 0-1,-1 0 1,1 0 0,0 0-1,0 0 1,-1 1 0,1-1-1,0 0 1,0 0 0,-1-1-1,1 1 1,0 0 0,0 0-1,0 0 1,-1 0 0,1 0-1,0 0 1,0 0 0,-1 0-1,1 0 1,0 0 0,0-1-1,0 1 1,0 0 0,-1 0-1,1 0 1,0 0 0,0-1-1,0 1 1,0 0 0,-1 0-1,1 0 1,0 0 0,0-1-1,0 1 1,0 0 0,0 0-1,0-1 1,0 1 0,0 0-1,0 0 1,0-1 0,0 1-1,0 0 1,0 0 0,0 0-1,0-1 1,0 1 0,0 0-1,0 0 1,0-1 0,0 1-1,0 0 1,-1-12-6805</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04:03.077"/>
    </inkml:context>
    <inkml:brush xml:id="br0">
      <inkml:brushProperty name="width" value="0.035" units="cm"/>
      <inkml:brushProperty name="height" value="0.035" units="cm"/>
      <inkml:brushProperty name="color" value="#E71224"/>
    </inkml:brush>
  </inkml:definitions>
  <inkml:trace contextRef="#ctx0" brushRef="#br0">0 0 24575,'0'7'0,"10"8"0,5 14 0,8 9 0,6 7 0,3 3 0,11-1 0,3 1 0,0-1 0,0 1 0,0-2 0,0-1 0,-9-6 0,-7-7 0,-9-4 0,-5-5 0,-5-3 0,-4-5-8191</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37:38.045"/>
    </inkml:context>
    <inkml:brush xml:id="br0">
      <inkml:brushProperty name="width" value="0.035" units="cm"/>
      <inkml:brushProperty name="height" value="0.035" units="cm"/>
      <inkml:brushProperty name="color" value="#E71224"/>
    </inkml:brush>
  </inkml:definitions>
  <inkml:trace contextRef="#ctx0" brushRef="#br0">109 0 24575,'1'2'0,"1"1"0,-1-1 0,1 0 0,-1 1 0,0-1 0,0 1 0,0-1 0,-1 1 0,1 0 0,0 3 0,1 3 0,11 50 0,-2 1 0,3 76 0,-9 121 0,-13-131 0,6-112 0,0 0 0,-1-1 0,0 1 0,-1-1 0,-1 1 0,-12 23 0,16-36 0,1 1 0,-1-1 0,0 1 0,0-1 0,0 1 0,0-1 0,-1 1 0,1-1 0,0 0 0,0 0 0,-1 0 0,1 0 0,-1 0 0,1 0 0,-1 0 0,1 0 0,-1 0 0,0-1 0,1 1 0,-4 0 0,3-1 0,0 0 0,0-1 0,1 1 0,-1 0 0,0-1 0,0 1 0,1-1 0,-1 0 0,0 0 0,1 1 0,-1-1 0,1 0 0,-1 0 0,1 0 0,-1-1 0,-1-1 0,-4-4 0,1-1 0,0 0 0,1 0 0,-1-1 0,-7-17 0,-6-24 0,19 40 0,7 13 0,9 12 0,9 16 0,39 64 0,-30-41 0,-31-51 0,-1 1 0,1 0 0,0-1 0,0 1 0,6 4 0,-8-7 0,-1-1 0,1 1 0,0-1 0,-1 0 0,1 1 0,0-1 0,0 0 0,-1 1 0,1-1 0,0 0 0,0 0 0,-1 1 0,1-1 0,0 0 0,0 0 0,0 0 0,0 0 0,-1 0 0,1 0 0,0 0 0,0-1 0,0 1 0,-1 0 0,1 0 0,0-1 0,0 1 0,-1 0 0,1-1 0,0 1 0,-1-1 0,1 1 0,0-1 0,-1 1 0,1-1 0,-1 1 0,1-1 0,-1 0 0,1 0 0,8-11 0,-1-1 0,-1 0 0,0 0 0,5-16 0,11-21 0,38-42 104,-25 42-1573,-19 24-5357</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37:42.931"/>
    </inkml:context>
    <inkml:brush xml:id="br0">
      <inkml:brushProperty name="width" value="0.035" units="cm"/>
      <inkml:brushProperty name="height" value="0.035" units="cm"/>
      <inkml:brushProperty name="color" value="#E71224"/>
    </inkml:brush>
  </inkml:definitions>
  <inkml:trace contextRef="#ctx0" brushRef="#br0">1 1 24575,'4'7'0,"0"-1"0,1 1 0,0-1 0,0 0 0,0 0 0,1 0 0,0-1 0,0 1 0,0-2 0,1 1 0,-1-1 0,1 0 0,0 0 0,1-1 0,-1 1 0,1-2 0,-1 1 0,1-1 0,0 0 0,15 1 0,-21-3 0,-1 0 0,0 0 0,1 0 0,-1 0 0,1 0 0,-1-1 0,1 1 0,-1 0 0,0-1 0,1 1 0,-1-1 0,0 1 0,1-1 0,-1 1 0,0-1 0,0 0 0,0 0 0,0 0 0,1 0 0,-1 0 0,0 0 0,1-1 0,-1-1 0,1 0 0,-1 0 0,0 0 0,0 0 0,-1-1 0,1 1 0,0-5 0,-1 5 0,1 0 0,-1 0 0,0 1 0,1-1 0,0 0 0,0 1 0,0-1 0,0 0 0,0 1 0,0-1 0,1 1 0,2-4 0,-4 5 0,1 1 0,-1 0 0,1-1 0,-1 1 0,1-1 0,0 1 0,-1 0 0,1-1 0,-1 1 0,1 0 0,0 0 0,-1 0 0,1-1 0,0 1 0,-1 0 0,1 0 0,0 0 0,-1 0 0,1 0 0,0 0 0,-1 0 0,1 0 0,0 1 0,-1-1 0,1 0 0,0 0 0,-1 0 0,1 1 0,-1-1 0,1 0 0,0 1 0,-1-1 0,1 1 0,-1-1 0,1 1 0,18 21 0,6 22 0,-1 1 0,-2 1 0,-2 1 0,-2 1 0,17 74 0,-28-98 0,-2 1 0,0 0 0,2 48 0,-7-66 0,0 0 0,-1 0 0,0 0 0,0 1 0,0-1 0,-1 0 0,0 0 0,0-1 0,-1 1 0,0 0 0,0-1 0,-1 1 0,1-1 0,-1 0 0,-1 0 0,1-1 0,-1 1 0,-7 5 0,1-2 0,0-2 0,0 1 0,-1-2 0,0 1 0,0-2 0,-1 1 0,1-2 0,-1 0 0,0 0 0,0-1 0,-1-1 0,1 0 0,-1-1 0,-18-1 0,28 0 0,0-1 0,1 0 0,-1 0 0,0 0 0,1 0 0,0-1 0,-1 1 0,1-1 0,0 0 0,-1 0 0,1 0 0,0-1 0,1 1 0,-1-1 0,0 1 0,1-1 0,-1 0 0,1 0 0,0 0 0,0 0 0,0-1 0,-2-4 0,-3-8 0,1 0 0,1 0 0,-6-25 0,11 39 0,-4-17-273,1-1 0,1 1 0,1-1 0,1-28 0,6-8-6553</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37:42.284"/>
    </inkml:context>
    <inkml:brush xml:id="br0">
      <inkml:brushProperty name="width" value="0.035" units="cm"/>
      <inkml:brushProperty name="height" value="0.035" units="cm"/>
      <inkml:brushProperty name="color" value="#E71224"/>
    </inkml:brush>
  </inkml:definitions>
  <inkml:trace contextRef="#ctx0" brushRef="#br0">240 1314 24575,'0'0'0,"0"1"0,0 0 0,0-1 0,0 1 0,1-1 0,-1 1 0,0-1 0,0 1 0,1-1 0,-1 1 0,0-1 0,1 1 0,-1-1 0,1 0 0,-1 1 0,0-1 0,1 0 0,-1 1 0,1-1 0,-1 0 0,1 1 0,-1-1 0,1 0 0,0 0 0,-1 0 0,1 1 0,-1-1 0,1 0 0,-1 0 0,1 0 0,0 0 0,-1 0 0,1 0 0,-1 0 0,1 0 0,-1 0 0,1 0 0,0-1 0,-1 1 0,1 0 0,-1 0 0,1 0 0,-1-1 0,1 1 0,-1 0 0,1-1 0,-1 1 0,1 0 0,-1-1 0,0 1 0,1-1 0,-1 1 0,0 0 0,1-1 0,-1 1 0,0-1 0,1 1 0,-1-1 0,0 0 0,3-7 0,-1 0 0,0-1 0,0 1 0,-1 0 0,0-1 0,-1 1 0,0-1 0,0 1 0,-3-16 0,2 11 0,-12-119 0,-51-209 0,-65-119 0,120 432 0,2 5 0,0-1 0,-14-26 0,21 50 0,0-1 0,-1 1 0,1-1 0,0 1 0,0 0 0,0-1 0,0 1 0,-1-1 0,1 1 0,0-1 0,-1 1 0,1 0 0,0-1 0,-1 1 0,1 0 0,0-1 0,-1 1 0,1 0 0,0 0 0,-1-1 0,1 1 0,-1 0 0,1 0 0,-1 0 0,1-1 0,-1 1 0,-4 10 0,4 22 0,1-31 0,4 83 0,-5-82 0,-3-12 0,-1-17 0,5 15 0,0-1 0,0 0 0,1 1 0,1-1 0,0 1 0,1-1 0,0 1 0,0 0 0,2 0 0,10-22 0,-12 29 0,0 0 0,0 0 0,0 1 0,0 0 0,1-1 0,-1 1 0,1 0 0,0 1 0,1-1 0,-1 1 0,0 0 0,1 0 0,0 0 0,0 0 0,0 1 0,0 0 0,0 0 0,0 0 0,0 1 0,1 0 0,-1 0 0,1 0 0,-1 1 0,1-1 0,-1 1 0,1 1 0,-1-1 0,6 2 0,-3 0 11,0 0 0,-1 1 0,0 0 0,1 0 0,-1 1 0,0 0-1,-1 0 1,1 1 0,-1-1 0,10 10 0,2 4-754,30 38 1,-27-28-6084</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37:43.717"/>
    </inkml:context>
    <inkml:brush xml:id="br0">
      <inkml:brushProperty name="width" value="0.035" units="cm"/>
      <inkml:brushProperty name="height" value="0.035" units="cm"/>
      <inkml:brushProperty name="color" value="#E71224"/>
    </inkml:brush>
  </inkml:definitions>
  <inkml:trace contextRef="#ctx0" brushRef="#br0">394 362 24575,'-16'1'0,"0"1"0,0 1 0,0 1 0,0 0 0,-19 8 0,12-5 0,-29 7 0,40-12 0,-57 9 0,62-11 0,0 1 0,0-1 0,1 0 0,-1-1 0,0 0 0,1 0 0,-14-4 0,17 4 0,0-1 0,-1 0 0,1-1 0,0 1 0,0-1 0,0 1 0,1-1 0,-1 0 0,1 0 0,-1 0 0,1 0 0,0 0 0,0-1 0,0 1 0,1-1 0,-1 1 0,1-1 0,0 0 0,-1-4 0,-1-5 0,1 0 0,0 0 0,1 0 0,0-19 0,2 22 0,0 0 0,0 0 0,1 0 0,0 0 0,1 0 0,0 1 0,6-13 0,4-4 0,20-29 0,-16 27 0,-15 27 0,-1-1 0,0 0 0,0 0 0,0 0 0,0 1 0,0-1 0,0 0 0,-1 0 0,1 0 0,0 0 0,-1-1 0,0 1 0,1 0 0,-1 0 0,0-3 0,-1 4 0,0-1 0,0 1 0,0 0 0,0 0 0,0 0 0,0 0 0,0 0 0,0 0 0,0 0 0,-1 0 0,1 0 0,0 0 0,0 1 0,-1-1 0,1 0 0,-1 1 0,1-1 0,-1 1 0,1 0 0,-1-1 0,-1 1 0,-15-7 0,15 6 0,0-1 0,0 1 0,0 0 0,0 0 0,0 0 0,-1 1 0,1-1 0,-4 0 0,7 1 0,-1 0 0,1 0 0,0 0 0,0 1 0,0-1 0,0 0 0,-1 0 0,1 0 0,0 0 0,0 0 0,0 0 0,0 0 0,0 0 0,-1 0 0,1 0 0,0 1 0,0-1 0,0 0 0,0 0 0,0 0 0,0 0 0,0 0 0,0 0 0,-1 1 0,1-1 0,0 0 0,0 0 0,0 0 0,0 0 0,0 1 0,0-1 0,0 0 0,0 0 0,0 0 0,0 0 0,0 1 0,0-1 0,0 0 0,0 0 0,0 0 0,0 0 0,0 1 0,1-1 0,4 11 0,10 9 0,96 93 0,-73-78 0,52 63 0,-19-19-1365,-64-70-5461</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37:44.072"/>
    </inkml:context>
    <inkml:brush xml:id="br0">
      <inkml:brushProperty name="width" value="0.035" units="cm"/>
      <inkml:brushProperty name="height" value="0.035" units="cm"/>
      <inkml:brushProperty name="color" value="#E71224"/>
    </inkml:brush>
  </inkml:definitions>
  <inkml:trace contextRef="#ctx0" brushRef="#br0">228 1 24575,'-3'0'0,"-1"3"0,-4 4 0,-3 8 0,-2 7 0,-4 6 0,0 5 0,-5 0 0,-2 1 0,1-3 0,1-6 0,3-4 0,3-6 0,0-6 0,4-3-8191</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37:44.413"/>
    </inkml:context>
    <inkml:brush xml:id="br0">
      <inkml:brushProperty name="width" value="0.035" units="cm"/>
      <inkml:brushProperty name="height" value="0.035" units="cm"/>
      <inkml:brushProperty name="color" value="#E71224"/>
    </inkml:brush>
  </inkml:definitions>
  <inkml:trace contextRef="#ctx0" brushRef="#br0">1 1 24575,'3'0'0,"4"0"0,5 3 0,6 11 0,9 12 0,7 8 0,1 9 0,4 5 0,-5-2 0,-5-5 0,-7-7 0,-8-6 0,-3-7 0,-3-5 0,-3-5-8191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4:37.381"/>
    </inkml:context>
    <inkml:brush xml:id="br0">
      <inkml:brushProperty name="width" value="0.035" units="cm"/>
      <inkml:brushProperty name="height" value="0.035" units="cm"/>
      <inkml:brushProperty name="color" value="#E71224"/>
    </inkml:brush>
  </inkml:definitions>
  <inkml:trace contextRef="#ctx0" brushRef="#br0">59 2 24575,'-10'0'0,"7"-1"0,1 1 0,-1-1 0,0 1 0,1 0 0,-1 0 0,0 0 0,0 1 0,1-1 0,-1 1 0,0-1 0,1 1 0,-1 0 0,1 0 0,-1 0 0,1 0 0,-3 2 0,5-2 0,-1 0 0,1 0 0,0 0 0,0-1 0,0 1 0,-1 0 0,1 0 0,0 0 0,0 0 0,1 0 0,-1 0 0,0 0 0,0 0 0,0-1 0,1 1 0,-1 0 0,0 0 0,1 0 0,-1 0 0,0-1 0,2 3 0,13 18 0,-11-15 0,19 30 0,-19-28 0,0-1 0,1 1 0,0-1 0,0 0 0,0-1 0,1 1 0,0-1 0,0 0 0,1-1 0,-1 0 0,14 8 0,-11-8-195,0-1 0,0 0 0,0 0 0,1-1 0,0 0 0,18 2 0,-14-3-6631</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37:45.024"/>
    </inkml:context>
    <inkml:brush xml:id="br0">
      <inkml:brushProperty name="width" value="0.035" units="cm"/>
      <inkml:brushProperty name="height" value="0.035" units="cm"/>
      <inkml:brushProperty name="color" value="#E71224"/>
    </inkml:brush>
  </inkml:definitions>
  <inkml:trace contextRef="#ctx0" brushRef="#br0">33 139 24575,'-1'-34'0,"-1"20"0,2 1 0,0-1 0,1 1 0,4-23 0,-5 35 0,0 0 0,0 1 0,0-1 0,1 0 0,-1 1 0,0-1 0,0 1 0,1-1 0,-1 0 0,0 1 0,1-1 0,-1 1 0,1-1 0,-1 1 0,0-1 0,1 1 0,-1-1 0,1 1 0,0-1 0,-1 1 0,1 0 0,-1-1 0,1 1 0,0 0 0,-1-1 0,1 1 0,1 0 0,-1 0 0,0 0 0,0 0 0,1 0 0,-1 1 0,0-1 0,0 0 0,0 1 0,0-1 0,0 1 0,1 0 0,-1-1 0,0 1 0,0 0 0,1 0 0,1 3 0,1-1 0,0 1 0,-1-1 0,0 1 0,0 0 0,5 8 0,-5-3 0,0 0 0,0 0 0,-1 0 0,0 0 0,0 0 0,0 13 0,-3 60 0,0-43 0,1 5 0,-2 59 0,1-93 0,-1 0 0,0-1 0,0 0 0,0 1 0,-1-1 0,-1 0 0,0 0 0,-6 11 0,8-17 0,0-1 0,0 1 0,-1-1 0,1 1 0,-1-1 0,1 0 0,-1 0 0,0 0 0,0 0 0,0 0 0,0-1 0,0 1 0,-5 1 0,7-3 0,0 0 0,0 1 0,0-1 0,0 0 0,0 0 0,0 0 0,-1 1 0,1-1 0,0-1 0,0 1 0,0 0 0,0 0 0,0 0 0,0-1 0,0 1 0,-1 0 0,1-1 0,0 1 0,0-1 0,0 1 0,1-1 0,-1 1 0,0-1 0,0 0 0,0 0 0,0 1 0,0-1 0,1 0 0,-1 0 0,0 0 0,1 0 0,-1 0 0,1 0 0,-1 0 0,1 0 0,-1 0 0,1 0 0,0 0 0,0 0 0,-1 0 0,1 0 0,0-3 0,0 2 0,-1 0 0,1 1 0,0-1 0,0 0 0,0 0 0,0 0 0,1 0 0,-1 0 0,0 0 0,1 0 0,-1 1 0,1-1 0,0 0 0,-1 0 0,1 0 0,0 1 0,0-1 0,0 1 0,1-1 0,1-1 0,-1 0 0,1 1 0,1-1 0,-1 1 0,0 0 0,1 0 0,-1 0 0,1 1 0,-1-1 0,7-1 0,4 0 0,0 0 0,0 1 0,0 1 0,22 0 0,-16 2-1365,-3 0-5461</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37:47.348"/>
    </inkml:context>
    <inkml:brush xml:id="br0">
      <inkml:brushProperty name="width" value="0.035" units="cm"/>
      <inkml:brushProperty name="height" value="0.035" units="cm"/>
      <inkml:brushProperty name="color" value="#E71224"/>
    </inkml:brush>
  </inkml:definitions>
  <inkml:trace contextRef="#ctx0" brushRef="#br0">150 0 24575,'0'7'0,"0"7"0,0 6 0,0 6 0,0 3 0,-3 11 0,-4 5 0,-4 4 0,-7 3 0,-4 2 0,0-1 0,-4-4 0,3-7 0,6-10-8191</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37:47.703"/>
    </inkml:context>
    <inkml:brush xml:id="br0">
      <inkml:brushProperty name="width" value="0.035" units="cm"/>
      <inkml:brushProperty name="height" value="0.035" units="cm"/>
      <inkml:brushProperty name="color" value="#E71224"/>
    </inkml:brush>
  </inkml:definitions>
  <inkml:trace contextRef="#ctx0" brushRef="#br0">0 1 24575,'3'0'0,"8"0"0,11 3 0,5 1 0,5 4 0,-1-1 0,-2 3 0,-2 2 0,-4 2 0,-4 3 0,-7 1 0,-4 0 0,-1-2 0,-2-4-8191</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37:48.054"/>
    </inkml:context>
    <inkml:brush xml:id="br0">
      <inkml:brushProperty name="width" value="0.035" units="cm"/>
      <inkml:brushProperty name="height" value="0.035" units="cm"/>
      <inkml:brushProperty name="color" value="#E71224"/>
    </inkml:brush>
  </inkml:definitions>
  <inkml:trace contextRef="#ctx0" brushRef="#br0">1 1 24575,'3'0'0,"4"3"0,2 4 0,1 5 0,3 3 0,2 5 0,-1 3 0,0-3 0,0 1 0,-1 1 0,-4-3-8191</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37:48.596"/>
    </inkml:context>
    <inkml:brush xml:id="br0">
      <inkml:brushProperty name="width" value="0.035" units="cm"/>
      <inkml:brushProperty name="height" value="0.035" units="cm"/>
      <inkml:brushProperty name="color" value="#E71224"/>
    </inkml:brush>
  </inkml:definitions>
  <inkml:trace contextRef="#ctx0" brushRef="#br0">218 397 24575,'-34'1'0,"18"0"0,0-1 0,-28-3 0,41 2 0,1 0 0,0 1 0,0-1 0,0 0 0,0 0 0,0-1 0,0 1 0,1 0 0,-1-1 0,0 1 0,1-1 0,-1 1 0,1-1 0,-1 0 0,1 0 0,0 1 0,0-1 0,0 0 0,0 0 0,0 0 0,0-1 0,0 1 0,1 0 0,-1 0 0,0-4 0,-1-6 0,1-1 0,0 1 0,1-16 0,0 28 0,1-23 0,2-1 0,0 1 0,2 0 0,1 0 0,0 0 0,2 1 0,0 0 0,2 0 0,19-32 0,-28 53 0,-1 1 0,0-1 0,1 0 0,-1 1 0,0-1 0,1 1 0,-1-1 0,0 0 0,0 1 0,1-1 0,-1 0 0,0 1 0,0-1 0,0 0 0,0 1 0,0-1 0,0 0 0,0 1 0,0-1 0,0 0 0,-1 1 0,1-1 0,0 0 0,0 1 0,0-1 0,-1 0 0,1 1 0,0-1 0,-1 1 0,1-1 0,-1 1 0,1-1 0,0 1 0,-1-1 0,1 1 0,-1-1 0,1 1 0,-1-1 0,0 1 0,1 0 0,-1-1 0,1 1 0,-1 0 0,0 0 0,1 0 0,-1-1 0,0 1 0,1 0 0,-1 0 0,0 0 0,1 0 0,-1 0 0,0 0 0,0 0 0,-8-1 0,0 1 0,0 0 0,-12 2 0,10-1 0,2-1 0,-29 2 0,37-1 0,-1-1 0,1 0 0,0 0 0,0 0 0,0 0 0,0 1 0,0-1 0,0 0 0,0 1 0,0-1 0,0 1 0,0 0 0,0-1 0,0 1 0,1-1 0,-1 1 0,0 0 0,0 0 0,1 0 0,-1-1 0,0 1 0,1 0 0,-1 0 0,1 0 0,-1 0 0,1 0 0,-1 0 0,1 1 0,0 0 0,0-1 0,0 0 0,1 0 0,-1 1 0,0-1 0,1 0 0,-1 0 0,1 0 0,-1 1 0,1-1 0,0 0 0,-1 0 0,1 0 0,0 0 0,0 0 0,0 0 0,1 0 0,20 17 0,-17-15 0,23 16 0,2-2 0,45 19 0,-17-8 0,158 85-1365,-185-97-5461</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37:48.940"/>
    </inkml:context>
    <inkml:brush xml:id="br0">
      <inkml:brushProperty name="width" value="0.035" units="cm"/>
      <inkml:brushProperty name="height" value="0.035" units="cm"/>
      <inkml:brushProperty name="color" value="#E71224"/>
    </inkml:brush>
  </inkml:definitions>
  <inkml:trace contextRef="#ctx0" brushRef="#br0">154 1 24575,'0'3'0,"-4"8"0,0 8 0,-3 7 0,-4 12 0,1 6 0,-2 4 0,-5 2 0,-3 0 0,-1-4 0,3-3 0,2-10 0,3-11-8191</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37:49.295"/>
    </inkml:context>
    <inkml:brush xml:id="br0">
      <inkml:brushProperty name="width" value="0.035" units="cm"/>
      <inkml:brushProperty name="height" value="0.035" units="cm"/>
      <inkml:brushProperty name="color" value="#E71224"/>
    </inkml:brush>
  </inkml:definitions>
  <inkml:trace contextRef="#ctx0" brushRef="#br0">0 0 24575,'3'0'0,"1"4"0,3 3 0,7 4 0,4 7 0,5 3 0,3 5 0,2 1 0,0-1 0,-1-2 0,-6-2 0,-3-4 0,-2-3 0,-3-3-8191</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37:49.827"/>
    </inkml:context>
    <inkml:brush xml:id="br0">
      <inkml:brushProperty name="width" value="0.035" units="cm"/>
      <inkml:brushProperty name="height" value="0.035" units="cm"/>
      <inkml:brushProperty name="color" value="#E71224"/>
    </inkml:brush>
  </inkml:definitions>
  <inkml:trace contextRef="#ctx0" brushRef="#br0">1 110 24575,'0'-9'0,"0"-1"0,0 0 0,0 0 0,1 0 0,4-17 0,-4 25 0,-1 0 0,1 0 0,-1 1 0,1-1 0,0 1 0,-1-1 0,1 0 0,0 1 0,0-1 0,0 1 0,0 0 0,0-1 0,1 1 0,-1 0 0,0 0 0,1 0 0,-1-1 0,1 2 0,-1-1 0,1 0 0,-1 0 0,1 0 0,0 1 0,-1-1 0,1 1 0,0-1 0,0 1 0,-1 0 0,1-1 0,0 1 0,0 0 0,-1 0 0,4 1 0,-3-1 0,0 1 0,0 0 0,1-1 0,-1 1 0,-1 0 0,1 0 0,0 0 0,0 1 0,0-1 0,-1 0 0,1 1 0,0-1 0,-1 1 0,1-1 0,-1 1 0,0 0 0,1-1 0,-1 1 0,0 0 0,0 0 0,0 0 0,-1 0 0,1 0 0,0 0 0,-1 0 0,1 0 0,-1 0 0,1 4 0,0 5 0,0 0 0,-1-1 0,0 1 0,-2 15 0,-9 34 0,10-56 0,0 0 0,-1 0 0,1 0 0,-1 0 0,0 0 0,0 0 0,0 0 0,0 0 0,-1-1 0,0 1 0,-4 3 0,16-13-227,1 0-1,0 0 1,-1 1-1,2 0 1,10-3-1,-3 3-6598</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38:25.208"/>
    </inkml:context>
    <inkml:brush xml:id="br0">
      <inkml:brushProperty name="width" value="0.035" units="cm"/>
      <inkml:brushProperty name="height" value="0.035" units="cm"/>
      <inkml:brushProperty name="color" value="#E71224"/>
    </inkml:brush>
  </inkml:definitions>
  <inkml:trace contextRef="#ctx0" brushRef="#br0">0 0 24575,'0'6'0,"0"0"0,0 0 0,1 0 0,0-1 0,0 1 0,0 0 0,1-1 0,-1 1 0,1-1 0,1 0 0,-1 1 0,6 7 0,-6-10 0,1 0 0,0 0 0,0-1 0,0 1 0,0 0 0,1-1 0,-1 0 0,0 0 0,1 0 0,0 0 0,0-1 0,-1 1 0,1-1 0,0 0 0,0 0 0,0 0 0,0-1 0,7 1 0,-4 0 0,0-1 0,1 0 0,-1 0 0,0-1 0,1 1 0,-1-2 0,0 1 0,0-1 0,0 0 0,0 0 0,0-1 0,-1 0 0,1 0 0,-1-1 0,1 0 0,-1 0 0,0 0 0,-1-1 0,8-6 0,-11 8 0,-1 2 0,1-1 0,-1 1 0,1-1 0,-1 1 0,1 0 0,-1-1 0,1 1 0,0 0 0,-1 0 0,4-1 0,-4 2 0,0 0 0,0 1 0,0-1 0,0 0 0,0 0 0,0 1 0,0-1 0,0 1 0,0-1 0,-1 1 0,1-1 0,0 1 0,0-1 0,-1 1 0,1 0 0,0-1 0,0 1 0,-1 0 0,1 0 0,-1 0 0,1-1 0,-1 1 0,1 0 0,-1 0 0,1 1 0,52 93 0,-4 1 0,-4 3 0,51 169 0,-74-193 0,18 113 0,-35-156 0,-2 0 0,-1-1 0,-2 1 0,-1 0 0,-1 0 0,-10 44 0,9-63 0,-1 0 0,0 0 0,-1-1 0,-1 0 0,0 1 0,-1-2 0,-12 18 0,13-21 0,-1 0 0,0-1 0,0 1 0,0-2 0,-1 1 0,0-1 0,0 0 0,-1-1 0,1 0 0,-17 7 0,23-11 0,0-1 0,0 1 0,0 0 0,0-1 0,0 1 0,0-1 0,0 1 0,0-1 0,0 0 0,0 0 0,-1 0 0,1 0 0,0-1 0,0 1 0,0 0 0,0-1 0,0 1 0,0-1 0,0 0 0,0 0 0,-2-1 0,2 0 0,0 0 0,-1 0 0,1 0 0,1 0 0,-1-1 0,0 1 0,0-1 0,1 1 0,0-1 0,-1 0 0,1 1 0,0-1 0,-1-4 0,-1-8 0,1 1 0,0-1 0,1 1 0,1-1 0,1-15 0,3-7 0,0-1 0,3 2 0,1-1 0,2 1 0,1 0 0,2 1 0,2 0 0,0 1 0,3 1 0,38-55 0,-48 78-136,0 0-1,1 1 1,0 0-1,1 0 1,0 1-1,0 0 1,1 1-1,0 1 0,14-7 1,4-1-6690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38:25.691"/>
    </inkml:context>
    <inkml:brush xml:id="br0">
      <inkml:brushProperty name="width" value="0.035" units="cm"/>
      <inkml:brushProperty name="height" value="0.035" units="cm"/>
      <inkml:brushProperty name="color" value="#E71224"/>
    </inkml:brush>
  </inkml:definitions>
  <inkml:trace contextRef="#ctx0" brushRef="#br0">633 341 24575,'-57'3'0,"-60"10"0,42-3 0,-207 24 0,273-32 0,-1 0 0,-1-1 0,1 0 0,-21-1 0,30 1 0,0-1 0,0 0 0,-1 0 0,1-1 0,0 1 0,0 0 0,0 0 0,0 0 0,-1-1 0,1 1 0,0-1 0,0 1 0,0-1 0,0 1 0,0-1 0,0 1 0,0-1 0,0 0 0,0 0 0,1 0 0,-1 1 0,0-1 0,0 0 0,1 0 0,-1 0 0,0 0 0,1 0 0,-1 0 0,1 0 0,-1 0 0,1-1 0,0 1 0,-1 0 0,1 0 0,0 0 0,0 0 0,0-1 0,0 1 0,0 0 0,0 0 0,0 0 0,0 0 0,1-2 0,1-3 0,0 0 0,1 0 0,0 0 0,0 0 0,0 1 0,0 0 0,1-1 0,0 1 0,7-6 0,47-44 0,-38 38 0,82-69 0,12-11 0,-85 67-1365,-9 4-5461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3:36.132"/>
    </inkml:context>
    <inkml:brush xml:id="br0">
      <inkml:brushProperty name="width" value="0.035" units="cm"/>
      <inkml:brushProperty name="height" value="0.035" units="cm"/>
      <inkml:brushProperty name="color" value="#E71224"/>
    </inkml:brush>
  </inkml:definitions>
  <inkml:trace contextRef="#ctx0" brushRef="#br0">0 0 24575,'0'7'0,"3"8"0,5 11 0,0 7 0,-1 5 0,2 2 0,-1-2 0,-2-5 0,-2-5 0,-1-7-8191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3:49.625"/>
    </inkml:context>
    <inkml:brush xml:id="br0">
      <inkml:brushProperty name="width" value="0.035" units="cm"/>
      <inkml:brushProperty name="height" value="0.035" units="cm"/>
      <inkml:brushProperty name="color" value="#E71224"/>
    </inkml:brush>
  </inkml:definitions>
  <inkml:trace contextRef="#ctx0" brushRef="#br0">185 1 24575,'0'3'0,"0"4"0,0 4 0,0 14 0,-3 11 0,-1 9 0,-3 7 0,-1 7 0,-1 0 0,-7-1 0,1-7 0,-1-9 0,-1-11 0,-1-12 0,0-8 0,-1-7 0,1-3 0,2-2-8191</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38:27.487"/>
    </inkml:context>
    <inkml:brush xml:id="br0">
      <inkml:brushProperty name="width" value="0.035" units="cm"/>
      <inkml:brushProperty name="height" value="0.035" units="cm"/>
      <inkml:brushProperty name="color" value="#E71224"/>
    </inkml:brush>
  </inkml:definitions>
  <inkml:trace contextRef="#ctx0" brushRef="#br0">245 137 24575,'1'0'0,"-1"-1"0,1 1 0,0 0 0,0-1 0,0 1 0,-1-1 0,1 1 0,0-1 0,-1 1 0,1-1 0,0 0 0,-1 1 0,1-1 0,0 0 0,-1 1 0,1-1 0,-1 0 0,0 0 0,1 0 0,-1 1 0,0-1 0,1 0 0,-1 0 0,0 0 0,0 0 0,0 0 0,1-1 0,2-29 0,-3 28 0,1 0 0,-1 0 0,0 0 0,0 0 0,0 1 0,-1-1 0,1 0 0,0 0 0,-1 0 0,0 1 0,0-1 0,0 0 0,0 1 0,0-1 0,-1 1 0,1-1 0,-1 1 0,1-1 0,-1 1 0,0 0 0,0 0 0,0 0 0,-3-2 0,1 1 0,-1 1 0,0-1 0,1 1 0,-1 0 0,0 1 0,0-1 0,0 1 0,0 0 0,0 0 0,-1 1 0,-8-1 0,-11 0 0,13 0 0,-1 1 0,1 0 0,0 0 0,-1 1 0,1 0 0,0 2 0,-20 5 0,30-8 0,1 1 0,-1 0 0,0 0 0,1 0 0,-1 0 0,1 0 0,-1 0 0,1 0 0,0 0 0,0 1 0,-1-1 0,1 0 0,0 1 0,0-1 0,0 1 0,0 0 0,1-1 0,-1 1 0,0 0 0,0 2 0,1 0 0,-1-1 0,1 0 0,0 1 0,0-1 0,0 0 0,1 1 0,-1-1 0,1 0 0,0 1 0,2 4 0,1 1 0,0 0 0,1 0 0,0 0 0,0-1 0,1 1 0,11 11 0,6 2 0,49 34 0,-50-40 0,0 1 0,-1 1 0,22 24 0,-2 4 0,32 39 0,-65-72-225,0 0 1,7 17-1,-12-24-466,2 5-6135</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38:29.182"/>
    </inkml:context>
    <inkml:brush xml:id="br0">
      <inkml:brushProperty name="width" value="0.035" units="cm"/>
      <inkml:brushProperty name="height" value="0.035" units="cm"/>
      <inkml:brushProperty name="color" value="#E71224"/>
    </inkml:brush>
  </inkml:definitions>
  <inkml:trace contextRef="#ctx0" brushRef="#br0">178 1 24575,'1'76'0,"1"-36"0,-2 1 0,-1 0 0,-2-1 0,-14 66 0,-11-9 0,-54 126 0,77-211-341,-1-1 0,0 1-1,-14 19 1,7-17-6485</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38:29.545"/>
    </inkml:context>
    <inkml:brush xml:id="br0">
      <inkml:brushProperty name="width" value="0.035" units="cm"/>
      <inkml:brushProperty name="height" value="0.035" units="cm"/>
      <inkml:brushProperty name="color" value="#E71224"/>
    </inkml:brush>
  </inkml:definitions>
  <inkml:trace contextRef="#ctx0" brushRef="#br0">0 0 24575,'4'0'0,"6"7"0,12 11 0,18 15 0,15 9 0,4 10 0,-4 2 0,-6-2 0,-8 0 0,-4-5 0,-5-5 0,0-3 0,0-2 0,-7-4 0,-8-4 0,-2-4 0,-5-7-8191</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38:30.418"/>
    </inkml:context>
    <inkml:brush xml:id="br0">
      <inkml:brushProperty name="width" value="0.035" units="cm"/>
      <inkml:brushProperty name="height" value="0.035" units="cm"/>
      <inkml:brushProperty name="color" value="#E71224"/>
    </inkml:brush>
  </inkml:definitions>
  <inkml:trace contextRef="#ctx0" brushRef="#br0">73 117 24575,'-3'0'0,"-1"-1"0,1 1 0,0-1 0,-1 0 0,1 0 0,0 0 0,0 0 0,0-1 0,0 1 0,0-1 0,0 0 0,0 0 0,1 0 0,-1 0 0,1 0 0,-1-1 0,1 1 0,0-1 0,0 0 0,0 1 0,0-1 0,0 0 0,1 0 0,-1 0 0,1 0 0,0-1 0,0 1 0,0 0 0,0 0 0,0-1 0,1 1 0,0 0 0,0-1 0,0 1 0,0-5 0,1 6 0,0 0 0,-1 1 0,1-1 0,0 0 0,0 1 0,0-1 0,1 1 0,-1-1 0,0 1 0,1 0 0,-1-1 0,0 1 0,1 0 0,0 0 0,-1 0 0,1 0 0,-1 0 0,1 0 0,0 1 0,0-1 0,0 1 0,-1-1 0,1 1 0,0-1 0,0 1 0,0 0 0,0 0 0,0 0 0,0 0 0,3 1 0,-1-1 0,0 0 0,0 1 0,1 0 0,-1 0 0,0 0 0,0 0 0,0 0 0,0 1 0,0 0 0,-1 0 0,1 0 0,6 5 0,-7-3 0,0-1 0,0 1 0,-1 0 0,0 1 0,0-1 0,0 0 0,0 1 0,0-1 0,-1 1 0,0-1 0,0 1 0,0 0 0,-1-1 0,0 1 0,1 0 0,-2 5 0,1-3 0,-1 0 0,1-1 0,-1 1 0,-1 0 0,1-1 0,-1 1 0,0-1 0,-1 0 0,0 1 0,-5 9 0,6-14 0,1-1 0,-1 1 0,1 0 0,-1-1 0,0 1 0,1-1 0,-1 0 0,0 1 0,0-1 0,0 0 0,-4 1 0,6 0 0,-1 0 0,1 0 0,0 0 0,0 0 0,0-1 0,0 1 0,0 0 0,1 0 0,-1 0 0,1 3 0,0 0 0,0 2 0,0 0 0,0 1 0,-1-1 0,0 0 0,-2 13 0,1-17 0,0 0 0,0 0 0,0-1 0,-1 1 0,1 0 0,-1-1 0,1 1 0,-1-1 0,0 0 0,0 1 0,0-1 0,0 0 0,0 0 0,0 0 0,-1 0 0,-3 2 0,-34 22-1365,31-17-5461</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38:33.430"/>
    </inkml:context>
    <inkml:brush xml:id="br0">
      <inkml:brushProperty name="width" value="0.035" units="cm"/>
      <inkml:brushProperty name="height" value="0.035" units="cm"/>
      <inkml:brushProperty name="color" value="#E71224"/>
    </inkml:brush>
  </inkml:definitions>
  <inkml:trace contextRef="#ctx0" brushRef="#br0">212 0 24575,'0'3'0,"0"8"0,0 8 0,-3 10 0,-7 13 0,-6 6 0,-3 4 0,-4 0 0,-2 0 0,0-2 0,5-3 0,2-7 0,1-3 0,4-5 0,0-9 0,3-7-8191</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38:33.785"/>
    </inkml:context>
    <inkml:brush xml:id="br0">
      <inkml:brushProperty name="width" value="0.035" units="cm"/>
      <inkml:brushProperty name="height" value="0.035" units="cm"/>
      <inkml:brushProperty name="color" value="#E71224"/>
    </inkml:brush>
  </inkml:definitions>
  <inkml:trace contextRef="#ctx0" brushRef="#br0">0 0 24575,'0'3'0,"3"5"0,8 3 0,8 10 0,7 8 0,2 5 0,6 3 0,4 2 0,-2 0 0,-3-3 0,-5-4 0,-6-5 0,-8-4 0,-6-5-8191</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38:34.332"/>
    </inkml:context>
    <inkml:brush xml:id="br0">
      <inkml:brushProperty name="width" value="0.035" units="cm"/>
      <inkml:brushProperty name="height" value="0.035" units="cm"/>
      <inkml:brushProperty name="color" value="#E71224"/>
    </inkml:brush>
  </inkml:definitions>
  <inkml:trace contextRef="#ctx0" brushRef="#br0">1 166 24575,'0'-19'0,"-1"6"0,1 0 0,1-1 0,0 1 0,5-21 0,-5 30 0,0 1 0,0 0 0,0 0 0,1-1 0,-1 1 0,1 0 0,0 1 0,0-1 0,0 0 0,0 0 0,1 1 0,-1-1 0,0 1 0,1 0 0,0 0 0,0 0 0,0 0 0,-1 0 0,2 1 0,-1-1 0,0 1 0,6-2 0,-7 2 0,0 1 0,0 0 0,-1-1 0,1 1 0,0 0 0,0 0 0,0 0 0,0 0 0,-1 1 0,1-1 0,0 0 0,0 1 0,-1 0 0,1-1 0,0 1 0,0 0 0,-1 0 0,1-1 0,-1 1 0,1 1 0,-1-1 0,1 0 0,-1 0 0,0 0 0,0 1 0,1-1 0,-1 1 0,0-1 0,0 1 0,0-1 0,0 1 0,-1 0 0,1-1 0,0 1 0,0 3 0,2 5 0,0-1 0,-1 1 0,0 0 0,-1 0 0,0 12 0,-1-8 0,0 0 0,-2 0 0,0 0 0,0 0 0,-1 0 0,-10 26 0,-41 76 0,52-112 0,0 0 0,0 0 0,-1 0 0,0-1 0,-5 7 0,8-10 0,0 0 0,0 0 0,-1 1 0,1-1 0,0 0 0,-1 0 0,1 0 0,0 1 0,-1-1 0,1 0 0,0 0 0,-1 0 0,1 0 0,0 0 0,-1 1 0,1-1 0,0 0 0,-1 0 0,1 0 0,0 0 0,-1 0 0,1 0 0,-1 0 0,1 0 0,0 0 0,-1-1 0,1 1 0,-1 0 0,0-1 0,1 0 0,-1 0 0,0 1 0,1-1 0,-1 0 0,1 0 0,0 0 0,-1 0 0,1 0 0,0 0 0,-1 0 0,1 0 0,0-1 0,0 1 0,0-1 0,-1-2 0,1 0 0,-1 0 0,1 1 0,0-1 0,1 0 0,-1 1 0,0-1 0,1 0 0,0 1 0,0-1 0,0 1 0,0-1 0,1 1 0,-1-1 0,4-4 0,-3 5 0,1 1 0,-1 1 0,0-1 0,0 0 0,1 0 0,-1 1 0,1 0 0,-1-1 0,1 1 0,-1 0 0,1 0 0,0 0 0,0 1 0,-1-1 0,1 1 0,0-1 0,0 1 0,0 0 0,0 0 0,0 0 0,3 1 0,-2 0-124,1 0 0,0 0 0,-1 0 0,1 0 0,-1 1 0,1 0-1,-1 0 1,0 0 0,0 1 0,8 4 0,-3 1-6702</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38:35.178"/>
    </inkml:context>
    <inkml:brush xml:id="br0">
      <inkml:brushProperty name="width" value="0.035" units="cm"/>
      <inkml:brushProperty name="height" value="0.035" units="cm"/>
      <inkml:brushProperty name="color" value="#E71224"/>
    </inkml:brush>
  </inkml:definitions>
  <inkml:trace contextRef="#ctx0" brushRef="#br0">97 495 24575,'0'0'0,"0"0"0,0 0 0,0 0 0,0-1 0,0 1 0,0 0 0,0 0 0,0 0 0,0 0 0,0 0 0,0 0 0,0 0 0,0 0 0,0-1 0,0 1 0,-1 0 0,1 0 0,0 0 0,0 0 0,0 0 0,0 0 0,0 0 0,0 0 0,0 0 0,0 0 0,0 0 0,0 0 0,-1 0 0,1-1 0,0 1 0,0 0 0,0 0 0,0 0 0,0 0 0,0 0 0,0 0 0,-1 0 0,1 0 0,0 0 0,0 0 0,0 0 0,0 0 0,0 1 0,0-1 0,0 0 0,0 0 0,-1 0 0,1 0 0,0 0 0,0 0 0,-10 5 0,-10 10 0,17-13 0,1 0 0,-1 0 0,1 0 0,-1 0 0,0 0 0,1-1 0,-1 0 0,0 1 0,-5 0 0,8-2 0,-1 0 0,0 0 0,0 0 0,0 0 0,0 0 0,0 0 0,1 0 0,-1-1 0,0 1 0,0 0 0,0 0 0,0-1 0,1 1 0,-1-1 0,0 1 0,0-1 0,1 1 0,-1-1 0,0 1 0,1-1 0,-1 1 0,1-1 0,-1 0 0,1 1 0,-1-1 0,1 0 0,-1 0 0,1 0 0,0 1 0,-1-1 0,1 0 0,0 0 0,0 0 0,-1 1 0,1-1 0,0-1 0,-3-12 0,1 0 0,0 1 0,1-1 0,0 0 0,1 0 0,1 0 0,0 0 0,1 0 0,0 1 0,1-1 0,1 1 0,7-19 0,8-12 0,2 1 0,34-52 0,-2 5 0,-53 89 0,1 0 0,0 0 0,-1 0 0,1 0 0,0-1 0,-1 1 0,0 0 0,1 0 0,-1-1 0,0 1 0,1 0 0,-1-1 0,0 1 0,0-1 0,0 1 0,0 0 0,0-1 0,-1 1 0,1 0 0,0-1 0,-1-1 0,0 2 0,0 0 0,0 1 0,0-1 0,0 0 0,0 0 0,0 0 0,0 0 0,0 1 0,0-1 0,0 1 0,0-1 0,-1 1 0,1-1 0,0 1 0,0-1 0,-1 1 0,1 0 0,-2 0 0,-8-1 0,0 1 0,0 0 0,0 1 0,-13 2 0,14-1 0,7-2 0,1 0 0,-1 1 0,1-1 0,-1 1 0,1 0 0,-1-1 0,1 1 0,0 0 0,-1 1 0,1-1 0,0 0 0,0 1 0,0-1 0,0 1 0,0 0 0,0-1 0,0 1 0,1 0 0,-1 0 0,0 0 0,1 0 0,-2 4 0,2-3 0,0 0 0,0 0 0,1 0 0,-1 0 0,1 0 0,0-1 0,0 1 0,0 0 0,0 0 0,1 0 0,-1 0 0,1 0 0,-1 0 0,1 0 0,0-1 0,0 1 0,0 0 0,1 0 0,2 4 0,26 37 0,1-1 0,2-2 0,67 66 0,-94-101-341,0 0 0,0 0-1,6 10 1,-4-1-6485</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38:35.629"/>
    </inkml:context>
    <inkml:brush xml:id="br0">
      <inkml:brushProperty name="width" value="0.035" units="cm"/>
      <inkml:brushProperty name="height" value="0.035" units="cm"/>
      <inkml:brushProperty name="color" value="#E71224"/>
    </inkml:brush>
  </inkml:definitions>
  <inkml:trace contextRef="#ctx0" brushRef="#br0">196 0 24575,'-3'13'0,"-4"13"0,-1 12 0,-3 9 0,-1 10 0,-4 4 0,-1-2 0,-4-1 0,1-5 0,2-4 0,3-8 0,1-7 0,3-13 0,3-13 0,0-12 0,2-4-8191</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38:35.989"/>
    </inkml:context>
    <inkml:brush xml:id="br0">
      <inkml:brushProperty name="width" value="0.035" units="cm"/>
      <inkml:brushProperty name="height" value="0.035" units="cm"/>
      <inkml:brushProperty name="color" value="#E71224"/>
    </inkml:brush>
  </inkml:definitions>
  <inkml:trace contextRef="#ctx0" brushRef="#br0">0 1 24575,'3'0'0,"1"3"0,3 4 0,7 8 0,7 7 0,13 6 0,7 9 0,3 6 0,-3 0 0,-3-4 0,-3-6 0,-9-5 0,-5-8 0,-6-7-8191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3:50.004"/>
    </inkml:context>
    <inkml:brush xml:id="br0">
      <inkml:brushProperty name="width" value="0.035" units="cm"/>
      <inkml:brushProperty name="height" value="0.035" units="cm"/>
      <inkml:brushProperty name="color" value="#E71224"/>
    </inkml:brush>
  </inkml:definitions>
  <inkml:trace contextRef="#ctx0" brushRef="#br0">1 1 24575,'6'6'0,"15"12"0,14 9 0,16 13 0,13 9 0,4 5 0,-2 1 0,-7-7 0,-10-4 0,-10-11 0,-8-10 0,-10-6 0,-5-6 0,-5-4-8191</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38:36.686"/>
    </inkml:context>
    <inkml:brush xml:id="br0">
      <inkml:brushProperty name="width" value="0.035" units="cm"/>
      <inkml:brushProperty name="height" value="0.035" units="cm"/>
      <inkml:brushProperty name="color" value="#E71224"/>
    </inkml:brush>
  </inkml:definitions>
  <inkml:trace contextRef="#ctx0" brushRef="#br0">71 70 24575,'0'-4'0,"0"-3"0,0 0 0,0 0 0,1 0 0,2-9 0,-3 15 0,0 0 0,1 0 0,-1 0 0,0 0 0,1 0 0,-1 0 0,1 0 0,-1 0 0,1 0 0,-1 0 0,1 0 0,0 0 0,-1 0 0,1 1 0,0-1 0,0 0 0,0 0 0,-1 1 0,1-1 0,0 1 0,0-1 0,0 1 0,0-1 0,0 1 0,0-1 0,0 1 0,0 0 0,1 0 0,-1-1 0,0 1 0,0 0 0,0 0 0,0 0 0,0 0 0,1 1 0,0-1 0,0 1 0,0 0 0,0 0 0,-1 0 0,1 0 0,0 0 0,-1 1 0,1-1 0,-1 0 0,0 1 0,1-1 0,-1 1 0,0-1 0,0 1 0,0 0 0,0-1 0,0 1 0,0 0 0,0 0 0,0 3 0,10 41 0,-10-40 0,-1 0 0,0 0 0,-1 0 0,1 0 0,-1 0 0,0 0 0,-1 0 0,1 0 0,-1-1 0,0 1 0,-6 10 0,-7 22 0,13-30 0,0 0 0,1 0 0,0 0 0,1 15 0,0-16 0,0 0 0,0-1 0,-1 1 0,0 0 0,0 0 0,-5 12 0,3-9-114,-1 1 1,0-1-1,-1-1 0,0 1 0,-1-1 1,0 0-1,0 0 0,-1-1 0,0 1 1,-1-2-1,-11 11 0,3-9-6712</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38:39.792"/>
    </inkml:context>
    <inkml:brush xml:id="br0">
      <inkml:brushProperty name="width" value="0.035" units="cm"/>
      <inkml:brushProperty name="height" value="0.035" units="cm"/>
      <inkml:brushProperty name="color" value="#E71224"/>
    </inkml:brush>
  </inkml:definitions>
  <inkml:trace contextRef="#ctx0" brushRef="#br0">233 1 24575,'0'6'0,"-3"9"0,-1 8 0,-3 6 0,-4 2 0,-3 2 0,-2 1 0,-2-2 0,0 1 0,2-3 0,1-3 0,-1 0 0,1 2 0,-2 3 0,-1 1 0,0-1 0,3-3 0,4-6-8191</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38:40.209"/>
    </inkml:context>
    <inkml:brush xml:id="br0">
      <inkml:brushProperty name="width" value="0.035" units="cm"/>
      <inkml:brushProperty name="height" value="0.035" units="cm"/>
      <inkml:brushProperty name="color" value="#E71224"/>
    </inkml:brush>
  </inkml:definitions>
  <inkml:trace contextRef="#ctx0" brushRef="#br0">1 0 24575,'3'0'0,"4"0"0,5 3 0,5 5 0,5 7 0,3 10 0,2 8 0,-1 4 0,-2 2 0,-2 1 0,-1 0 0,-1-3 0,-1-6 0,0-7 0,-4-8-8191</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38:40.560"/>
    </inkml:context>
    <inkml:brush xml:id="br0">
      <inkml:brushProperty name="width" value="0.035" units="cm"/>
      <inkml:brushProperty name="height" value="0.035" units="cm"/>
      <inkml:brushProperty name="color" value="#E71224"/>
    </inkml:brush>
  </inkml:definitions>
  <inkml:trace contextRef="#ctx0" brushRef="#br0">1 0 24575,'0'4'0,"0"6"0,0 6 0,0 6 0,0 2 0,0 1 0,0-1 0,0-1 0,0-2 0,0-1 0,0-1 0,0-3-8191</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38:41.620"/>
    </inkml:context>
    <inkml:brush xml:id="br0">
      <inkml:brushProperty name="width" value="0.035" units="cm"/>
      <inkml:brushProperty name="height" value="0.035" units="cm"/>
      <inkml:brushProperty name="color" value="#E71224"/>
    </inkml:brush>
  </inkml:definitions>
  <inkml:trace contextRef="#ctx0" brushRef="#br0">242 279 24575,'-24'9'0,"9"-2"0,-3-2 0,-47 12 0,60-16 0,0 0 0,0 0 0,0-1 0,0 0 0,0 0 0,-1 0 0,1-1 0,0 1 0,0-1 0,-6-2 0,10 2 0,-1 0 0,1 1 0,-1-1 0,1 0 0,-1 0 0,1 0 0,0 0 0,-1 0 0,1 0 0,0 0 0,0 0 0,0 0 0,0-1 0,0 1 0,0 0 0,0-1 0,1 1 0,-1-1 0,-1-2 0,2 1 0,-1 0 0,1 0 0,0 0 0,-1 0 0,1 0 0,1 0 0,-1 0 0,0 1 0,1-1 0,0-4 0,2-1 0,0 0 0,0 0 0,1 0 0,0 1 0,0-1 0,8-10 0,-3 8 0,0 1 0,1-1 0,20-13 0,-19 15 0,-1-1 0,0 0 0,12-12 0,-21 19 0,0 1 0,0 0 0,0 0 0,0 0 0,0-1 0,-1 1 0,1 0 0,0-1 0,-1 1 0,1 0 0,-1-1 0,1 1 0,-1-1 0,0 1 0,0-1 0,0 1 0,0-1 0,0 1 0,0-1 0,0 1 0,-1-4 0,1 4 0,-1-1 0,0 0 0,-1 0 0,1 0 0,0 0 0,0 1 0,-1-1 0,1 1 0,-1-1 0,1 1 0,-1-1 0,0 1 0,-3-2 0,-5-2 0,0 0 0,0 1 0,0 0 0,-20-4 0,22 6 0,1 1 0,-1 0 0,0 0 0,1 1 0,-1 0 0,0 0 0,-8 2 0,15-2 0,-1 0 0,1 1 0,0-1 0,-1 0 0,1 1 0,0 0 0,-1-1 0,1 1 0,0 0 0,0-1 0,-1 1 0,1 0 0,0 0 0,0 0 0,0 0 0,0 0 0,0 0 0,-1 2 0,2-1 0,-1-1 0,1 1 0,0 0 0,-1-1 0,1 1 0,0 0 0,0 0 0,0-1 0,0 1 0,1 0 0,-1-1 0,0 1 0,1 0 0,-1-1 0,1 1 0,-1 0 0,1-1 0,0 1 0,1 2 0,3 4 0,0-1 0,1 1 0,-1-1 0,1 0 0,14 13 0,41 28 0,-33-26 0,161 117 0,-182-135-33,0-1-1,0-1 1,0 1 0,0-1-1,0 0 1,0-1 0,1 1-1,-1-2 1,1 1-1,-1-1 1,1 0 0,12-2-1,-1 1-897,5 1-5895</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38:42.240"/>
    </inkml:context>
    <inkml:brush xml:id="br0">
      <inkml:brushProperty name="width" value="0.035" units="cm"/>
      <inkml:brushProperty name="height" value="0.035" units="cm"/>
      <inkml:brushProperty name="color" value="#E71224"/>
    </inkml:brush>
  </inkml:definitions>
  <inkml:trace contextRef="#ctx0" brushRef="#br0">63 1 24575,'0'3'0,"0"4"0,0 8 0,0 4 0,0 5 0,-3 5 0,-1 1 0,-1 2 0,-1-5 0,-1-4 0,2-3 0,1-1 0,1-1 0,-2 3 0,1 1 0,0 0 0,-3-4 0,1-4-8191</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38:42.651"/>
    </inkml:context>
    <inkml:brush xml:id="br0">
      <inkml:brushProperty name="width" value="0.035" units="cm"/>
      <inkml:brushProperty name="height" value="0.035" units="cm"/>
      <inkml:brushProperty name="color" value="#E71224"/>
    </inkml:brush>
  </inkml:definitions>
  <inkml:trace contextRef="#ctx0" brushRef="#br0">1 0 24575,'5'1'0,"-1"0"0,1 0 0,0 1 0,-1 0 0,1-1 0,-1 2 0,1-1 0,-1 0 0,0 1 0,0 0 0,0 0 0,4 4 0,11 7 0,64 35 0,-23-15 0,-52-29 21,-1 1-1,1 1 1,-1-1-1,0 1 0,10 14 1,-11-13-269,1 0 0,-1-1 0,1 0 0,1 0 0,11 7 0,-9-8-6578</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38:43.675"/>
    </inkml:context>
    <inkml:brush xml:id="br0">
      <inkml:brushProperty name="width" value="0.035" units="cm"/>
      <inkml:brushProperty name="height" value="0.035" units="cm"/>
      <inkml:brushProperty name="color" value="#E71224"/>
    </inkml:brush>
  </inkml:definitions>
  <inkml:trace contextRef="#ctx0" brushRef="#br0">1 74 24575,'0'-5'0,"1"0"0,-1-1 0,1 1 0,1 0 0,-1 0 0,1 0 0,0 0 0,4-9 0,-5 13 0,-1 0 0,1 0 0,-1 0 0,1 0 0,-1 0 0,1 0 0,0 0 0,0 0 0,0 0 0,-1 0 0,1 0 0,0 1 0,0-1 0,0 0 0,0 1 0,0-1 0,1 0 0,-1 1 0,0-1 0,0 1 0,0 0 0,0-1 0,0 1 0,1 0 0,-1 0 0,0 0 0,0 0 0,1 0 0,-1 0 0,0 0 0,0 0 0,0 0 0,1 1 0,-1-1 0,0 0 0,0 1 0,0-1 0,0 1 0,0-1 0,0 1 0,0 0 0,0-1 0,0 1 0,2 1 0,0 2 0,0 0 0,0 0 0,0 0 0,0 0 0,0 1 0,-1-1 0,0 1 0,0 0 0,0-1 0,0 1 0,-1 0 0,0 0 0,0 0 0,0 0 0,-1 0 0,0 0 0,0 1 0,0-1 0,0 0 0,-1 0 0,0 0 0,0 0 0,0 0 0,0 0 0,-4 5 0,5-9 0,0 0 0,-1 0 0,1 0 0,0 0 0,-1 0 0,1 0 0,0 0 0,0 0 0,0 0 0,0 0 0,0 1 0,0-1 0,0 0 0,0 0 0,0 0 0,1 0 0,-1 0 0,0 0 0,1 0 0,-1 0 0,1 0 0,-1 0 0,1 0 0,-1-1 0,1 1 0,0 0 0,-1 0 0,1 0 0,0-1 0,0 1 0,1 1 0,11 18 0,-12-17 6,0 0 0,0 0-1,-1-1 1,1 1 0,-1 0-1,1 0 1,-1 0 0,0 0 0,0 0-1,-1-1 1,1 1 0,0 0-1,-1 0 1,0 0 0,0 0 0,0-1-1,0 1 1,0 0 0,0-1-1,-3 5 1,1-4-93,0-1-1,1 1 1,-1-1 0,0 0-1,0 0 1,0 0 0,0 0-1,-1 0 1,1-1-1,0 1 1,-1-1 0,1 0-1,-1 0 1,1 0 0,-1-1-1,-4 1 1,-8 1-6739</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39:00.468"/>
    </inkml:context>
    <inkml:brush xml:id="br0">
      <inkml:brushProperty name="width" value="0.035" units="cm"/>
      <inkml:brushProperty name="height" value="0.035" units="cm"/>
      <inkml:brushProperty name="color" value="#E71224"/>
    </inkml:brush>
  </inkml:definitions>
  <inkml:trace contextRef="#ctx0" brushRef="#br0">65 29 24575,'1'1'0,"-1"0"0,0 0 0,1-1 0,-1 1 0,1 0 0,-1 0 0,1 0 0,-1-1 0,1 1 0,0 0 0,-1-1 0,1 1 0,0 0 0,0-1 0,-1 1 0,1-1 0,0 0 0,0 1 0,0-1 0,1 1 0,23 9 0,-19-8 0,-4-1 0,0 0 0,1 0 0,-1 0 0,0-1 0,1 1 0,-1-1 0,1 1 0,-1-1 0,0 0 0,1 0 0,-1 0 0,1 0 0,-1 0 0,1-1 0,-1 1 0,0-1 0,1 0 0,2 0 0,-4-1 0,1 1 0,0-1 0,-1 1 0,1-1 0,-1 0 0,0 1 0,1-1 0,-1 0 0,0 0 0,0 0 0,0 0 0,0 0 0,-1 0 0,1 0 0,-1 0 0,1 0 0,-1 0 0,0-1 0,1 1 0,-1-2 0,0 3 0,2-12 0,6 22 0,-4-5 0,11 18 0,23 29 0,49 91 0,-79-126 0,0 0 0,-1 0 0,-1 0 0,-1 1 0,0 0 0,-1 0 0,-1 1 0,-1-1 0,0 1 0,-1 32 0,-2-46 0,1 1 0,-1-1 0,0 1 0,0-1 0,-1 1 0,1-1 0,-1 0 0,0 0 0,0 1 0,0-1 0,-1-1 0,1 1 0,-1 0 0,0-1 0,-5 5 0,3-4 0,0 0 0,0 0 0,-1 0 0,0-1 0,0 0 0,0 0 0,0-1 0,0 0 0,-11 3 0,-5-2 0,0 0 0,-1-1 0,1-2 0,-1 0 0,-26-4 0,43 3 0,0 0 0,1 0 0,-1-1 0,1 0 0,0 0 0,-1 0 0,1 0 0,0-1 0,0 0 0,1 0 0,-1 0 0,1-1 0,-1 0 0,1 1 0,0-2 0,0 1 0,1 0 0,-1-1 0,1 1 0,0-1 0,1 0 0,-1 0 0,1 0 0,0-1 0,-3-9 0,2 6 0,1 1 0,1-1 0,-1 1 0,1-1 0,1 0 0,0 1 0,0-1 0,0 0 0,1 1 0,1-1 0,-1 1 0,2-1 0,-1 1 0,1 0 0,0 0 0,5-10 0,-2 8 12,1 1 0,0 0 0,0 0 0,1 1 0,0 0 0,0 0 0,1 1 0,0 0 0,12-7 0,-6 5-260,1 2 1,0-1-1,0 2 1,1 0-1,19-4 1,20-2-6579</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39:01.538"/>
    </inkml:context>
    <inkml:brush xml:id="br0">
      <inkml:brushProperty name="width" value="0.035" units="cm"/>
      <inkml:brushProperty name="height" value="0.035" units="cm"/>
      <inkml:brushProperty name="color" value="#E71224"/>
    </inkml:brush>
  </inkml:definitions>
  <inkml:trace contextRef="#ctx0" brushRef="#br0">224 243 24575,'-1'3'0,"-1"0"0,1 0 0,0 0 0,-1 0 0,0 0 0,0-1 0,0 1 0,0 0 0,0-1 0,0 0 0,-1 0 0,-2 3 0,2-3 0,-7 6 0,0 0 0,-1-1 0,0 0 0,-1-1 0,1 0 0,-1-1 0,0 0 0,0-1 0,-16 3 0,27-6 0,0-1 0,1 0 0,-1 0 0,0 0 0,0 1 0,0-1 0,0 0 0,0 0 0,0 0 0,0-1 0,0 1 0,0 0 0,0 0 0,0 0 0,0-1 0,0 1 0,0 0 0,0-1 0,0 1 0,1-1 0,-1 1 0,0-1 0,0 1 0,1-1 0,-1 0 0,0 1 0,0-2 0,-1-1 0,1 1 0,0 0 0,0-1 0,0 1 0,0 0 0,1-1 0,-1 1 0,1-1 0,-1 1 0,1-5 0,0-5 0,1 0 0,0 0 0,4-19 0,-1 15 0,1 0 0,1 0 0,1 0 0,9-15 0,9-22 0,-24 49 0,0 0 0,0 0 0,0 0 0,0 0 0,0 0 0,-1 0 0,0 0 0,0-1 0,0 1 0,0 0 0,0 0 0,-1 0 0,0 0 0,0 0 0,-2-5 0,2 7 0,1 1 0,-1 0 0,0-1 0,0 1 0,0 0 0,0 0 0,0 0 0,0-1 0,0 1 0,0 0 0,0 0 0,0 0 0,-1 1 0,1-1 0,0 0 0,-1 0 0,-1 0 0,1 0 0,-1 1 0,1 0 0,0 0 0,0 0 0,0 0 0,0 0 0,-1 0 0,1 0 0,0 1 0,0-1 0,0 1 0,0 0 0,0-1 0,0 1 0,-4 2 0,3-1 0,0 0 0,0 0 0,1 0 0,-1 0 0,0 0 0,1 1 0,0 0 0,-1-1 0,1 1 0,0 0 0,0 0 0,1 0 0,-1 0 0,1 0 0,-1 1 0,1-1 0,0 0 0,0 1 0,0-1 0,1 0 0,-1 1 0,1-1 0,0 1 0,0-1 0,0 1 0,0-1 0,1 1 0,0-1 0,-1 1 0,1-1 0,0 1 0,1-1 0,-1 0 0,0 0 0,1 0 0,0 0 0,0 0 0,0 0 0,0 0 0,0 0 0,3 2 0,15 13 0,0-2 0,1 0 0,1-1 0,28 15 0,9 6 0,-37-23-418,25 10 1,-42-20-113,6 2-6296</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5:00.818"/>
    </inkml:context>
    <inkml:brush xml:id="br0">
      <inkml:brushProperty name="width" value="0.035" units="cm"/>
      <inkml:brushProperty name="height" value="0.035" units="cm"/>
      <inkml:brushProperty name="color" value="#E71224"/>
    </inkml:brush>
  </inkml:definitions>
  <inkml:trace contextRef="#ctx0" brushRef="#br0">0 97 24575,'1'-3'0,"0"0"0,0-1 0,0 1 0,0 0 0,1 0 0,-1 0 0,1 0 0,3-5 0,4-7 0,-7 11 0,0 1 0,0-1 0,0 1 0,0-1 0,1 1 0,0 0 0,-1 0 0,1 0 0,0 0 0,6-3 0,-7 5 0,0-1 0,0 1 0,0 0 0,0 0 0,0 1 0,0-1 0,1 0 0,-1 1 0,0-1 0,0 1 0,1 0 0,-1 0 0,0 0 0,1 0 0,-1 0 0,0 0 0,1 1 0,-1-1 0,0 1 0,4 1 0,-4-1 0,0 0 0,1 1 0,-1-1 0,0 1 0,0 0 0,0 0 0,0 0 0,0 0 0,-1 0 0,1 0 0,-1 0 0,1 1 0,-1-1 0,0 1 0,0-1 0,0 1 0,0-1 0,0 1 0,0 2 0,2 8 0,0 1 0,0 18 0,-2-27 0,0 8 0,-1 0 0,0 1 0,0-1 0,-1 0 0,-1 0 0,0 0 0,-1 0 0,0 0 0,-1 0 0,-1-1 0,0 0 0,0 1 0,-1-2 0,-1 1 0,-15 20 0,-1-13 0,22-18 0,0 0 0,1-1 0,-1 1 0,0 0 0,0-1 0,1 1 0,-1-1 0,0 0 0,0 1 0,0-1 0,0 1 0,0-1 0,0 0 0,0 0 0,0 0 0,0 1 0,0-1 0,0 0 0,0 0 0,1 0 0,-1-1 0,0 1 0,0 0 0,0 0 0,-2-1 0,3 1 0,0-1 0,0 1 0,0 0 0,0-1 0,0 1 0,0 0 0,0-1 0,1 1 0,-1 0 0,0-1 0,0 1 0,0 0 0,0-1 0,1 1 0,-1 0 0,0 0 0,0-1 0,0 1 0,1 0 0,-1 0 0,0-1 0,1 1 0,-1 0 0,0 0 0,0 0 0,1-1 0,-1 1 0,0 0 0,1 0 0,-1 0 0,0 0 0,1 0 0,-1 0 0,0 0 0,1 0 0,0 0 0,16-6 0,-17 6 0,30-8-341,-1 1 0,1 2-1,40-2 1,-51 7-6485</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39:02.113"/>
    </inkml:context>
    <inkml:brush xml:id="br0">
      <inkml:brushProperty name="width" value="0.035" units="cm"/>
      <inkml:brushProperty name="height" value="0.035" units="cm"/>
      <inkml:brushProperty name="color" value="#E71224"/>
    </inkml:brush>
  </inkml:definitions>
  <inkml:trace contextRef="#ctx0" brushRef="#br0">197 1 24575,'-2'0'0,"0"1"0,1-1 0,-1 1 0,0-1 0,1 1 0,-1 0 0,1 0 0,-1-1 0,1 1 0,0 0 0,-1 0 0,1 1 0,0-1 0,-1 0 0,1 0 0,0 1 0,0-1 0,-1 3 0,-18 30 0,17-28 0,-15 33 0,-16 51 0,3-8 0,-15 29 0,42-104-99,1-9 237,-1-11-373,2 5-934,-1-3-5657</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39:02.472"/>
    </inkml:context>
    <inkml:brush xml:id="br0">
      <inkml:brushProperty name="width" value="0.035" units="cm"/>
      <inkml:brushProperty name="height" value="0.035" units="cm"/>
      <inkml:brushProperty name="color" value="#E71224"/>
    </inkml:brush>
  </inkml:definitions>
  <inkml:trace contextRef="#ctx0" brushRef="#br0">0 0 24575,'3'0'0,"8"0"0,11 10 0,8 12 0,6 9 0,-1 2 0,1 3 0,-3-3 0,-4-3 0,-4-7 0,-2-4 0,-3-5 0,-4-5-8191</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39:02.816"/>
    </inkml:context>
    <inkml:brush xml:id="br0">
      <inkml:brushProperty name="width" value="0.035" units="cm"/>
      <inkml:brushProperty name="height" value="0.035" units="cm"/>
      <inkml:brushProperty name="color" value="#E71224"/>
    </inkml:brush>
  </inkml:definitions>
  <inkml:trace contextRef="#ctx0" brushRef="#br0">0 1 24575,'0'3'0,"0"4"0,0 4 0,0 4 0,0 2 0,4 5 0,3 4 0,1 5 0,3 0 0,2 4 0,-1 0 0,0-4 0,-1-3 0,-3-3 0,-3-7-8191</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0:32.639"/>
    </inkml:context>
    <inkml:brush xml:id="br0">
      <inkml:brushProperty name="width" value="0.035" units="cm"/>
      <inkml:brushProperty name="height" value="0.035" units="cm"/>
      <inkml:brushProperty name="color" value="#E71224"/>
    </inkml:brush>
  </inkml:definitions>
  <inkml:trace contextRef="#ctx0" brushRef="#br0">31 1 24575,'1'19'0,"1"0"0,1-1 0,6 23 0,4 22 0,-12-55 0,10 117 0,-11-113 0,0 0 0,-1 1 0,0-1 0,-1 0 0,0 0 0,-1 0 0,0-1 0,-6 14 0,7-22 0,0 0 0,0 0 0,0 0 0,0 0 0,0 0 0,-5 4 0,6-6 0,1-1 0,-1 1 0,1-1 0,-1 1 0,0-1 0,1 1 0,-1-1 0,0 1 0,1-1 0,-1 0 0,0 1 0,1-1 0,-1 0 0,0 0 0,0 0 0,0 1 0,1-1 0,-1 0 0,0 0 0,0 0 0,0 0 0,1 0 0,-1 0 0,0 0 0,0-1 0,1 1 0,-1 0 0,0 0 0,0-1 0,1 1 0,-1 0 0,0-1 0,0 1 0,0-1 0,1 1 0,-1-1 0,1 1 0,0 0 0,0 0 0,-1 0 0,1 0 0,0-1 0,0 1 0,0 0 0,-1 0 0,1 0 0,0-1 0,0 1 0,0 0 0,-1 0 0,1-1 0,0 1 0,0 0 0,0 0 0,0-1 0,0 1 0,0 0 0,0-1 0,0 1 0,0 0 0,0-1 0,0 1 0,0 0 0,0-1 0,8 0 0,14 5 0,-12 1 0,1-2 0,-1 1 0,1-2 0,0 1 0,20 1 0,-26-4 0,0 0 0,0-1 0,0 0 0,0 1 0,0-1 0,0-1 0,0 1 0,-1-1 0,1 0 0,0 0 0,-1 0 0,0-1 0,1 1 0,-1-1 0,6-5 0,-3 1-341,0 0 0,0-1-1,9-13 1,-3 1-6485</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0:51.698"/>
    </inkml:context>
    <inkml:brush xml:id="br0">
      <inkml:brushProperty name="width" value="0.035" units="cm"/>
      <inkml:brushProperty name="height" value="0.035" units="cm"/>
      <inkml:brushProperty name="color" value="#E71224"/>
    </inkml:brush>
  </inkml:definitions>
  <inkml:trace contextRef="#ctx0" brushRef="#br0">30 20 24575,'-19'0'0,"9"1"0,21-3 0,170-12-118,194 9-1,-239 6-1009,-96-1-5698</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0:52.060"/>
    </inkml:context>
    <inkml:brush xml:id="br0">
      <inkml:brushProperty name="width" value="0.035" units="cm"/>
      <inkml:brushProperty name="height" value="0.035" units="cm"/>
      <inkml:brushProperty name="color" value="#E71224"/>
    </inkml:brush>
  </inkml:definitions>
  <inkml:trace contextRef="#ctx0" brushRef="#br0">1 1 24575,'1'16'0,"1"-1"0,1 1 0,1-1 0,0 1 0,1-1 0,1 0 0,14 25 0,-2 0 0,-3-5-119,31 81 372,-40-96-628,0 0 0,-2 1 1,5 39-1,-8-40-6451</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0:52.406"/>
    </inkml:context>
    <inkml:brush xml:id="br0">
      <inkml:brushProperty name="width" value="0.035" units="cm"/>
      <inkml:brushProperty name="height" value="0.035" units="cm"/>
      <inkml:brushProperty name="color" value="#E71224"/>
    </inkml:brush>
  </inkml:definitions>
  <inkml:trace contextRef="#ctx0" brushRef="#br0">0 80 24575,'4'5'0,"0"1"0,-1-1 0,0 1 0,0 0 0,-1 0 0,1 1 0,1 8 0,1 1 0,2 9 0,-1 0 0,-1 0 0,-1 1 0,1 48 0,-6-106-170,2 0-1,1 1 0,1-1 1,2 1-1,2 0 0,0 0 1,22-53-1,-20 61-6655</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0:53.208"/>
    </inkml:context>
    <inkml:brush xml:id="br0">
      <inkml:brushProperty name="width" value="0.035" units="cm"/>
      <inkml:brushProperty name="height" value="0.035" units="cm"/>
      <inkml:brushProperty name="color" value="#E71224"/>
    </inkml:brush>
  </inkml:definitions>
  <inkml:trace contextRef="#ctx0" brushRef="#br0">0 1 24575,'1'16'0,"1"-1"0,0 1 0,1 0 0,0-1 0,2 1 0,0-1 0,13 27 0,-18-40 0,0-1 0,0 0 0,1 0 0,-1 0 0,1 0 0,-1 0 0,1 0 0,0-1 0,-1 1 0,1 0 0,0 0 0,-1 0 0,1 0 0,0-1 0,0 1 0,0 0 0,0-1 0,0 1 0,0-1 0,0 1 0,0-1 0,0 1 0,0-1 0,0 0 0,0 1 0,0-1 0,0 0 0,0 0 0,0 0 0,0 0 0,3 0 0,-3-1 0,1 0 0,-1 0 0,1 0 0,-1 0 0,0 0 0,1-1 0,-1 1 0,0 0 0,0-1 0,0 1 0,0-1 0,0 1 0,0-1 0,0 0 0,-1 1 0,1-1 0,0 0 0,-1 0 0,1-2 0,1-7 0,0 0 0,-1-23 0,-1 24 0,1 0 0,0 0 0,4-19 0,-5 28 0,0 1 0,0-1 0,0 0 0,1 1 0,-1-1 0,0 0 0,0 1 0,0-1 0,1 1 0,-1-1 0,0 0 0,1 1 0,-1-1 0,1 1 0,-1-1 0,0 1 0,1-1 0,-1 1 0,1-1 0,0 1 0,-1 0 0,1-1 0,-1 1 0,1 0 0,-1-1 0,1 1 0,1 0 0,-1 0 0,0 0 0,0 0 0,-1 1 0,1-1 0,0 0 0,0 1 0,0-1 0,0 1 0,0-1 0,-1 1 0,1 0 0,0-1 0,-1 1 0,1 0 0,0-1 0,0 2 0,4 5 0,-1 0 0,0-1 0,5 13 0,0 5-64,-8-19-22,0-1-1,0 0 0,0 0 0,1 1 1,0-1-1,0 0 0,0 0 0,0-1 0,0 1 1,1 0-1,0-1 0,0 0 0,0 1 1,5 3-1,4-3-6739</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0:53.821"/>
    </inkml:context>
    <inkml:brush xml:id="br0">
      <inkml:brushProperty name="width" value="0.035" units="cm"/>
      <inkml:brushProperty name="height" value="0.035" units="cm"/>
      <inkml:brushProperty name="color" value="#E71224"/>
    </inkml:brush>
  </inkml:definitions>
  <inkml:trace contextRef="#ctx0" brushRef="#br0">20 148 24575,'3'0'0,"-1"0"0,1 0 0,-1 0 0,1-1 0,-1 1 0,1 0 0,-1-1 0,1 0 0,-1 0 0,0 0 0,1 0 0,-1 0 0,0 0 0,0 0 0,4-4 0,-3 2 0,0 0 0,-1 0 0,0-1 0,1 1 0,-1-1 0,0 0 0,-1 0 0,1 1 0,0-6 0,0 4 0,-1-1 0,1 1 0,-2-1 0,1 1 0,-1-1 0,1 1 0,-1-1 0,-1 0 0,0-5 0,1 9 0,-1 1 0,1-1 0,0 1 0,-1-1 0,1 1 0,-1-1 0,1 1 0,-1 0 0,0-1 0,1 1 0,-1 0 0,0-1 0,0 1 0,0 0 0,0 0 0,0 0 0,0 0 0,0 0 0,0 0 0,-1 0 0,1 0 0,0 0 0,-1 1 0,1-1 0,0 0 0,-1 1 0,1 0 0,-1-1 0,1 1 0,-1 0 0,1-1 0,-1 1 0,1 0 0,-1 0 0,1 0 0,-1 0 0,-2 1 0,3-1 0,-1 1 0,1 0 0,0-1 0,0 1 0,-1-1 0,1 1 0,0 0 0,0 0 0,0 0 0,0 0 0,0 0 0,0 0 0,0 0 0,0 0 0,1 0 0,-1 0 0,0 1 0,1-1 0,-1 0 0,1 0 0,-1 1 0,1-1 0,-1 2 0,-6 38 0,5-29 0,-5 34 0,2 0 0,2 0 0,3 55 0,0-98 0,1-1 0,-1 0 0,0 1 0,1-1 0,-1 0 0,1 1 0,-1-1 0,1 0 0,0 0 0,0 0 0,0 0 0,0 0 0,1 0 0,-1 0 0,0 0 0,1 0 0,0 0 0,-1-1 0,1 1 0,0 0 0,0-1 0,0 0 0,0 1 0,4 1 0,-2-2 0,0 0 0,0 0 0,1 0 0,-1-1 0,0 1 0,1-1 0,-1 0 0,1 0 0,-1-1 0,0 0 0,1 1 0,6-4 0,8-1-682,35-16-1,-35 11-6143</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0:34.862"/>
    </inkml:context>
    <inkml:brush xml:id="br0">
      <inkml:brushProperty name="width" value="0.035" units="cm"/>
      <inkml:brushProperty name="height" value="0.035" units="cm"/>
      <inkml:brushProperty name="color" value="#E71224"/>
    </inkml:brush>
  </inkml:definitions>
  <inkml:trace contextRef="#ctx0" brushRef="#br0">1 78 24575,'0'3'0,"1"-1"0,-1 1 0,1-1 0,0 1 0,0-1 0,0 0 0,0 0 0,0 1 0,0-1 0,1 0 0,-1 0 0,1 0 0,0-1 0,3 4 0,-1 0 0,1-1 0,0 0 0,0 0 0,0-1 0,6 3 0,7 2 0,-1-1 0,1-1 0,1-1 0,-1-1 0,30 4 0,102 0 0,-104-7 0,1110 3-1668,150-30-2093,89-1 2619,-749 25 1228,659-16-1797,-529-54 3510,-578 48 612,79 3-51,-241 21-8925</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4:46.569"/>
    </inkml:context>
    <inkml:brush xml:id="br0">
      <inkml:brushProperty name="width" value="0.035" units="cm"/>
      <inkml:brushProperty name="height" value="0.035" units="cm"/>
      <inkml:brushProperty name="color" value="#E71224"/>
    </inkml:brush>
  </inkml:definitions>
  <inkml:trace contextRef="#ctx0" brushRef="#br0">1 1 24575,'2'3'0,"0"1"0,-1 0 0,1-1 0,0 1 0,-1 0 0,0 0 0,0 0 0,0 0 0,-1 0 0,1 0 0,-1 0 0,0 0 0,0 4 0,0 5 0,7 364 0,-9-232 0,-15 423 0,16-566-32,1 3-235,0 1 1,-1 0-1,2 0 1,1 11-1,1-6-6559</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0:35.563"/>
    </inkml:context>
    <inkml:brush xml:id="br0">
      <inkml:brushProperty name="width" value="0.035" units="cm"/>
      <inkml:brushProperty name="height" value="0.035" units="cm"/>
      <inkml:brushProperty name="color" value="#E71224"/>
    </inkml:brush>
  </inkml:definitions>
  <inkml:trace contextRef="#ctx0" brushRef="#br0">22 90 24575,'4'5'0,"-1"1"0,1 1 0,-1-1 0,0 0 0,-1 1 0,0 0 0,0-1 0,0 1 0,1 13 0,-2-13 0,2 4 0,-1 1 0,0-1 0,-1 1 0,0-1 0,-1 1 0,0 0 0,-1 0 0,-2 12 0,3-23 0,0 0 0,-1 0 0,1 0 0,-1 0 0,1 0 0,-1 0 0,1 0 0,-1 0 0,0 0 0,0 0 0,1 0 0,-1 0 0,0 0 0,0-1 0,0 1 0,0 0 0,0 0 0,0-1 0,0 1 0,0-1 0,0 1 0,-1-1 0,1 0 0,0 0 0,0 0 0,0 0 0,0 0 0,0 0 0,1 0 0,-1 0 0,0 0 0,0-1 0,0 1 0,0 0 0,1-1 0,-1 1 0,0-1 0,0 1 0,1-1 0,-1 1 0,0-1 0,1 1 0,-1-1 0,0 0 0,1 1 0,-1-1 0,1 0 0,-1 1 0,1-1 0,0 0 0,-1 0 0,1-1 0,-4-10 0,0-1 0,1 1 0,1-1 0,0 1 0,1-1 0,0 0 0,2-17 0,-1 9 0,-1 12 0,2 0 0,-1 0 0,1 0 0,0 0 0,1 0 0,0 0 0,1 1 0,6-17 0,-7 21 0,1 0 0,-1 0 0,1 0 0,0 0 0,0 0 0,0 1 0,0-1 0,1 1 0,0 0 0,-1 0 0,1 1 0,0-1 0,0 1 0,1-1 0,-1 1 0,0 1 0,1-1 0,6-1 0,-10 2-3,0 1 0,1 0 0,-1-1 0,0 1 0,1 0 0,-1 0 0,0 0 0,1 0-1,-1 0 1,0 0 0,0 0 0,1 1 0,-1-1 0,0 0 0,0 1 0,1-1 0,-1 1 0,0-1-1,0 1 1,0-1 0,0 1 0,0 0 0,1 0 0,-1 0 0,1 1 0,-1 0 20,1 1-1,-1-1 1,0 1 0,0-1-1,0 1 1,0-1 0,0 1-1,0 0 1,-1-1 0,1 1-1,-1 4 1,0 5-314,0-1 0,-1 1 0,0-1 0,-5 21 0,1-14-6529</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0:35.928"/>
    </inkml:context>
    <inkml:brush xml:id="br0">
      <inkml:brushProperty name="width" value="0.035" units="cm"/>
      <inkml:brushProperty name="height" value="0.035" units="cm"/>
      <inkml:brushProperty name="color" value="#E71224"/>
    </inkml:brush>
  </inkml:definitions>
  <inkml:trace contextRef="#ctx0" brushRef="#br0">0 62 24575,'1'0'0,"0"0"0,0 0 0,0 1 0,0-1 0,0 1 0,0-1 0,0 1 0,0-1 0,0 1 0,0 0 0,0-1 0,-1 1 0,1 0 0,0 0 0,-1-1 0,1 1 0,0 0 0,-1 0 0,1 0 0,-1 0 0,1 0 0,0 2 0,8 23 0,-9-25 0,4 12 0,-2 0 0,3 20 0,-2-47 20,1 0 0,0 0 0,1 1 0,1 0 0,7-14 0,-10 22-119,0 0 0,0 0 0,1 0 0,0 0 0,-1 1 0,2-1 0,-1 1 0,0 0 0,1 0 0,0 1 0,0 0 0,0-1 0,0 1 0,11-4 0,0 3-6727</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0:36.277"/>
    </inkml:context>
    <inkml:brush xml:id="br0">
      <inkml:brushProperty name="width" value="0.035" units="cm"/>
      <inkml:brushProperty name="height" value="0.035" units="cm"/>
      <inkml:brushProperty name="color" value="#E71224"/>
    </inkml:brush>
  </inkml:definitions>
  <inkml:trace contextRef="#ctx0" brushRef="#br0">52 1 24575,'-3'6'0,"-5"8"0,-3 9 0,-1 3 0,3 1 0,2-2 0,5-4 0,7-7 0,6-5 0,6-4 0,8-3 0,2-2 0,0-1 0,2 0 0,-1 0 0,-6 0-8191</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0:36.988"/>
    </inkml:context>
    <inkml:brush xml:id="br0">
      <inkml:brushProperty name="width" value="0.035" units="cm"/>
      <inkml:brushProperty name="height" value="0.035" units="cm"/>
      <inkml:brushProperty name="color" value="#E71224"/>
    </inkml:brush>
  </inkml:definitions>
  <inkml:trace contextRef="#ctx0" brushRef="#br0">60 131 24575,'1'-1'0,"1"1"0,-1 0 0,1-1 0,-1 1 0,1-1 0,-1 0 0,0 1 0,1-1 0,-1 0 0,0 0 0,1 0 0,-1 0 0,0 0 0,0 0 0,0 0 0,0 0 0,0-1 0,0 1 0,0 0 0,0 0 0,-1-1 0,1 1 0,0-1 0,-1 1 0,1-1 0,-1-1 0,2-3 0,0 0 0,-1 0 0,0 1 0,0-1 0,0-9 0,-2 13 0,1-1 0,0 1 0,-1 0 0,1-1 0,-1 1 0,0 0 0,0 0 0,0-1 0,0 1 0,0 0 0,-1 0 0,1 0 0,0 0 0,-1 1 0,0-1 0,1 0 0,-1 0 0,0 1 0,0 0 0,0-1 0,0 1 0,-3-2 0,2 2 0,0-1 0,-1 0 0,1 1 0,-1 0 0,0 0 0,1 0 0,-1 0 0,0 0 0,0 1 0,0 0 0,1 0 0,-9 1 0,3 3 108,9-4-148,0 1 0,0-1 0,0 0 0,0 0 1,0 1-1,0-1 0,0 0 0,0 0 0,0 1 1,0-1-1,0 0 0,0 0 0,1 0 0,-1 1 1,0-1-1,0 0 0,0 0 0,0 0 0,0 1 1,1-1-1,-1 0 0,0 0 0,0 0 0,0 0 1,1 1-1,-1-1 0,0 0 0,0 0 0,0 0 1,1 0-1,-1 0 0,0 0 0,0 0 0,1 0 1,-1 0-1,0 0 0,9 3-6786</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0:37.542"/>
    </inkml:context>
    <inkml:brush xml:id="br0">
      <inkml:brushProperty name="width" value="0.035" units="cm"/>
      <inkml:brushProperty name="height" value="0.035" units="cm"/>
      <inkml:brushProperty name="color" value="#E71224"/>
    </inkml:brush>
  </inkml:definitions>
  <inkml:trace contextRef="#ctx0" brushRef="#br0">190 329 24575,'-16'-1'0,"4"1"0,-1 0 0,1 1 0,0 0 0,-16 4 0,24-4 0,0 0 0,1 0 0,-1 1 0,0 0 0,1 0 0,0 0 0,-1 0 0,1 0 0,0 1 0,0-1 0,0 1 0,0 0 0,0 0 0,1 0 0,0 0 0,-1 0 0,-2 6 0,-1 5 0,0-1 0,0 2 0,1-1 0,-3 16 0,6-20 0,1-1 0,-1 0 0,1 1 0,1-1 0,0 1 0,0 0 0,3 14 0,-3-23 0,0 0 0,0 0 0,0 0 0,0 0 0,1 0 0,-1 0 0,0 0 0,1 0 0,-1 0 0,0 0 0,1-1 0,-1 1 0,1 0 0,0 0 0,-1 0 0,1 0 0,0-1 0,-1 1 0,1 0 0,0-1 0,0 1 0,-1 0 0,1-1 0,0 1 0,0-1 0,0 1 0,0-1 0,0 0 0,0 1 0,0-1 0,0 0 0,0 0 0,0 0 0,0 0 0,0 0 0,0 0 0,0 0 0,0 0 0,0 0 0,0 0 0,0 0 0,2-1 0,2-1 0,1-1 0,-1 0 0,0 0 0,0 0 0,0 0 0,5-6 0,7-5 0,-1-1 0,0-1 0,-1-1 0,-1 0 0,0-1 0,-2 0 0,0-1 0,-1 0 0,16-41 0,-17 34 0,-2 0 0,-2-1 0,0 0 0,-1 0 0,-2 0 0,-1 0 0,-2-48 0,0 74 0,-5-42 0,5 40 0,0 1 0,-1 0 0,0-1 0,1 1 0,-1 0 0,0 0 0,0 0 0,0-1 0,0 1 0,-1 0 0,1 0 0,0 0 0,-1 1 0,-3-4 0,5 5 0,0 0 0,0 0 0,-1-1 0,1 1 0,0 0 0,-1 0 0,1 0 0,0 0 0,0 0 0,-1 0 0,1 0 0,0 0 0,-1 0 0,1 0 0,0 0 0,-1 0 0,1 0 0,0 0 0,0 0 0,-1 0 0,1 1 0,0-1 0,0 0 0,-1 0 0,1 0 0,0 0 0,0 0 0,-1 1 0,1-1 0,0 0 0,0 0 0,-1 1 0,1-1 0,0 0 0,0 0 0,0 1 0,0-1 0,0 0 0,-1 0 0,1 1 0,0-1 0,0 0 0,0 0 0,0 1 0,0 0 0,-4 16 0,3-16 0,-3 36 0,0 0 0,4 68 0,18 76 0,-13-161-1365,0-6-5461</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0:37.892"/>
    </inkml:context>
    <inkml:brush xml:id="br0">
      <inkml:brushProperty name="width" value="0.035" units="cm"/>
      <inkml:brushProperty name="height" value="0.035" units="cm"/>
      <inkml:brushProperty name="color" value="#E71224"/>
    </inkml:brush>
  </inkml:definitions>
  <inkml:trace contextRef="#ctx0" brushRef="#br0">0 1 24575,'0'3'0,"0"4"0,3 5 0,2 2 0,-1 3 0,-1-5 0,-1-4-8191</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0:38.241"/>
    </inkml:context>
    <inkml:brush xml:id="br0">
      <inkml:brushProperty name="width" value="0.035" units="cm"/>
      <inkml:brushProperty name="height" value="0.035" units="cm"/>
      <inkml:brushProperty name="color" value="#E71224"/>
    </inkml:brush>
  </inkml:definitions>
  <inkml:trace contextRef="#ctx0" brushRef="#br0">0 0 24575,'3'0'0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0:38.591"/>
    </inkml:context>
    <inkml:brush xml:id="br0">
      <inkml:brushProperty name="width" value="0.035" units="cm"/>
      <inkml:brushProperty name="height" value="0.035" units="cm"/>
      <inkml:brushProperty name="color" value="#E71224"/>
    </inkml:brush>
  </inkml:definitions>
  <inkml:trace contextRef="#ctx0" brushRef="#br0">154 0 24575,'-5'0'0,"-1"1"0,1-1 0,0 1 0,0 0 0,0 0 0,0 0 0,0 1 0,1 0 0,-1 0 0,0 0 0,1 0 0,-1 1 0,1 0 0,-6 4 0,4-1 0,1-1 0,-1 1 0,1 1 0,0-1 0,1 0 0,-1 1 0,1 0 0,-4 12 0,2-3 0,1-1 0,0 1 0,2 0 0,0 0 0,0 0 0,2 0 0,0 1 0,2 24 0,-1-38 3,0-1 0,0 1-1,1-1 1,-1 1-1,1-1 1,-1 0 0,1 1-1,0-1 1,0 0 0,0 1-1,0-1 1,1 0 0,-1 0-1,0 0 1,1 0 0,0 0-1,-1 0 1,1-1-1,0 1 1,0-1 0,0 1-1,0-1 1,0 1 0,0-1-1,1 0 1,-1 0 0,0 0-1,0-1 1,1 1 0,-1 0-1,1-1 1,3 1-1,6 0-122,1-1-1,-1-1 1,1 1-1,0-2 1,14-3-1,-8 2-608,13-2-6097</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0:38.949"/>
    </inkml:context>
    <inkml:brush xml:id="br0">
      <inkml:brushProperty name="width" value="0.035" units="cm"/>
      <inkml:brushProperty name="height" value="0.035" units="cm"/>
      <inkml:brushProperty name="color" value="#E71224"/>
    </inkml:brush>
  </inkml:definitions>
  <inkml:trace contextRef="#ctx0" brushRef="#br0">0 53 24575,'3'0'0,"5"0"0,3 0 0,4 0 0,5-3 0,3-1 0,0-3 0,0 0 0,-1-3 0,-1 1 0,-1 2 0,-4 2-8191</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0:39.297"/>
    </inkml:context>
    <inkml:brush xml:id="br0">
      <inkml:brushProperty name="width" value="0.035" units="cm"/>
      <inkml:brushProperty name="height" value="0.035" units="cm"/>
      <inkml:brushProperty name="color" value="#E71224"/>
    </inkml:brush>
  </inkml:definitions>
  <inkml:trace contextRef="#ctx0" brushRef="#br0">8 0 24575,'0'3'0,"0"8"0,0 11 0,0 8 0,0 6 0,0 3 0,0-3 0,0 0 0,0-3 0,0-5 0,0-3 0,0-3 0,-3-5 0,-1-6-8191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4:47.897"/>
    </inkml:context>
    <inkml:brush xml:id="br0">
      <inkml:brushProperty name="width" value="0.035" units="cm"/>
      <inkml:brushProperty name="height" value="0.035" units="cm"/>
      <inkml:brushProperty name="color" value="#E71224"/>
    </inkml:brush>
  </inkml:definitions>
  <inkml:trace contextRef="#ctx0" brushRef="#br0">0 1 24575,'1'51'0,"1"1"0,15 75 0,-13-106 0,1-1 0,0 1 0,2-1 0,1 0 0,0-1 0,1 0 0,1 0 0,23 31 0,-31-48 0,0 1 0,0-1 0,0 0 0,0 0 0,1 0 0,-1 0 0,1 0 0,-1 0 0,1-1 0,-1 1 0,1-1 0,0 0 0,0 0 0,0 0 0,0 0 0,4 1 0,-4-2 0,-1 0 0,0 0 0,0-1 0,0 1 0,0 0 0,1-1 0,-1 0 0,0 1 0,0-1 0,0 0 0,0 0 0,0 0 0,-1 0 0,1 0 0,0-1 0,0 1 0,-1-1 0,1 1 0,-1-1 0,1 1 0,-1-1 0,1 0 0,-1 0 0,1-2 0,12-23 0,0 0 0,-2-2 0,-2 0 0,14-54 0,2-7 0,4-3 0,-30 93 0,0 0 0,0 0 0,0 0 0,0-1 0,0 1 0,0 0 0,0 0 0,0 0 0,0 0 0,0 0 0,0-1 0,0 1 0,0 0 0,0 0 0,0 0 0,1 0 0,-1-1 0,0 1 0,0 0 0,0 0 0,0 0 0,0 0 0,0 0 0,0 0 0,0-1 0,0 1 0,1 0 0,-1 0 0,0 0 0,0 0 0,0 0 0,0 0 0,0 0 0,1 0 0,-1 0 0,0 0 0,0 0 0,0 0 0,0 0 0,1 0 0,-1 0 0,0 0 0,0 0 0,0 0 0,0 0 0,0 0 0,1 0 0,-1 0 0,0 0 0,0 0 0,0 0 0,0 0 0,1 0 0,-1 0 0,0 0 0,0 0 0,0 0 0,0 1 0,6 12 0,0 21 0,-3 83 0,-4-92 0,1 1 0,0 0 0,2-1 0,2 1 0,0-1 0,9 29 0,-12-52 0,0 1 0,0-1 0,1 1 0,-1-1 0,1 1 0,0-1 0,0 0 0,0 0 0,0 0 0,0 0 0,0 0 0,1 0 0,-1-1 0,0 1 0,1-1 0,-1 0 0,1 0 0,0 1 0,-1-2 0,1 1 0,0 0 0,0 0 0,5 0 0,7 0 0,0 0 0,0-1 0,23-3 0,-3 0 0,-2 3 0,80-5 0,-99 3 0,1-1 0,-1 0 0,0-1 0,0 0 0,24-12 0,-29 12 0,-1-1 0,1 0 0,-1 0 0,0-1 0,0 0 0,-1 0 0,11-13 0,-13 14 0,-1-1 0,0 0 0,-1 0 0,1-1 0,-1 1 0,0-1 0,-1 1 0,0-1 0,0 0 0,0 0 0,0-8 0,-1 4 0,0 1 0,0-1 0,-1 1 0,-2-21 0,1 28 0,1 0 0,-1-1 0,0 1 0,0 0 0,0 0 0,0 0 0,-1 0 0,1 0 0,-1 1 0,1-1 0,-1 0 0,0 1 0,0-1 0,0 1 0,-1-1 0,1 1 0,-1 0 0,1 0 0,-6-3 0,7 5 0,0-1 0,0 1 0,0-1 0,0 1 0,0 0 0,0-1 0,0 1 0,0 0 0,0 0 0,0 0 0,0 0 0,0 0 0,0 0 0,-1 0 0,1 0 0,0 0 0,0 1 0,0-1 0,0 0 0,0 1 0,0-1 0,0 1 0,1-1 0,-1 1 0,0-1 0,0 1 0,0 0 0,0-1 0,1 1 0,-1 0 0,0 0 0,0-1 0,1 1 0,-1 0 0,1 0 0,-1 2 0,-3 3 0,2 0 0,-1 0 0,1 0 0,-3 10 0,5-14 0,-15 58 0,4 1 0,1 0 0,0 80 0,9-137 0,1-1 0,0 1 0,0 0 0,0-1 0,1 1 0,0-1 0,-1 1 0,1-1 0,0 1 0,0-1 0,1 1 0,1 3 0,-1-6 0,-1 1 0,1-1 0,-1 1 0,1-1 0,0 0 0,0 1 0,-1-1 0,1 0 0,0 0 0,0 0 0,0 0 0,0-1 0,1 1 0,-1-1 0,0 1 0,0-1 0,0 0 0,0 0 0,1 1 0,-1-2 0,3 1 0,282-6 0,-237 3-1365,-35-1-5461</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0:39.726"/>
    </inkml:context>
    <inkml:brush xml:id="br0">
      <inkml:brushProperty name="width" value="0.035" units="cm"/>
      <inkml:brushProperty name="height" value="0.035" units="cm"/>
      <inkml:brushProperty name="color" value="#E71224"/>
    </inkml:brush>
  </inkml:definitions>
  <inkml:trace contextRef="#ctx0" brushRef="#br0">1 164 24575,'3'-3'0,"0"1"0,0 0 0,0 0 0,0 0 0,1 0 0,-1 1 0,1-1 0,6-1 0,9-4 0,-3-1 0,0 0 0,21-16 0,-33 22 0,0-1 0,-1 0 0,1 0 0,-1-1 0,0 1 0,0-1 0,0 1 0,-1-1 0,1 0 0,-1 0 0,0 0 0,0 0 0,0 0 0,-1-1 0,2-5 0,-3 9 0,1 0 0,-1-1 0,0 1 0,0 0 0,1 0 0,-1-1 0,0 1 0,-1 0 0,1-1 0,0 1 0,0 0 0,0 0 0,-1-1 0,1 1 0,-1 0 0,1 0 0,-1-1 0,1 1 0,-1 0 0,-1-2 0,1 2 0,0 1 0,0-1 0,0 0 0,0 1 0,0 0 0,0-1 0,-1 1 0,1-1 0,0 1 0,0 0 0,0 0 0,0 0 0,-1 0 0,1 0 0,0 0 0,0 0 0,0 0 0,-2 0 0,-2 2 0,0-1 0,0 1 0,0 0 0,0 0 0,0 0 0,0 0 0,1 1 0,-9 6 0,8-4 0,-1 1 0,1 1 0,0-1 0,1 1 0,-1 0 0,1 0 0,1 0 0,-1 0 0,1 0 0,0 1 0,1 0 0,0 0 0,-1 8 0,2-11 0,0 0 0,0 0 0,0 0 0,1 1 0,0-1 0,0 0 0,1 0 0,0 0 0,-1 0 0,2 0 0,-1 0 0,0 0 0,1 0 0,0 0 0,0 0 0,1-1 0,-1 1 0,1-1 0,0 0 0,0 0 0,6 6 0,-6-8 9,0 0 1,0 0-1,0 0 0,0-1 0,1 1 1,-1-1-1,1 0 0,-1 0 0,1 0 0,-1 0 1,1 0-1,5-1 0,-2 1-306,1-2 0,0 1 0,-1-1 0,15-3 0,-5 0-6529</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0:40.330"/>
    </inkml:context>
    <inkml:brush xml:id="br0">
      <inkml:brushProperty name="width" value="0.035" units="cm"/>
      <inkml:brushProperty name="height" value="0.035" units="cm"/>
      <inkml:brushProperty name="color" value="#E71224"/>
    </inkml:brush>
  </inkml:definitions>
  <inkml:trace contextRef="#ctx0" brushRef="#br0">143 303 24575,'-3'0'0,"0"0"0,0 1 0,1 0 0,-1 0 0,0 0 0,0 0 0,0 0 0,1 0 0,-1 1 0,1-1 0,-1 1 0,1 0 0,-1 0 0,1 0 0,0 0 0,-3 3 0,-5 7 0,-16 25 0,13-18 0,0-3 0,9-13 0,1 1 0,0 0 0,0 0 0,0 0 0,0 1 0,0-1 0,1 1 0,0-1 0,0 1 0,0 0 0,-1 6 0,3-11 0,0 0 0,0 1 0,0-1 0,0 0 0,0 0 0,0 0 0,0 0 0,0 0 0,0 0 0,0 1 0,0-1 0,0 0 0,0 0 0,0 0 0,0 0 0,0 0 0,0 0 0,0 0 0,0 1 0,0-1 0,0 0 0,0 0 0,0 0 0,0 0 0,1 0 0,-1 0 0,0 0 0,0 0 0,0 0 0,0 0 0,0 0 0,0 0 0,0 1 0,1-1 0,-1 0 0,0 0 0,0 0 0,0 0 0,0 0 0,0 0 0,0 0 0,0 0 0,1 0 0,-1 0 0,0 0 0,0 0 0,0 0 0,9-5 0,6-7 0,-5 0 0,0 0 0,-1-1 0,0 0 0,0 0 0,-2-1 0,0 0 0,0 0 0,-1-1 0,-1 0 0,6-26 0,-2-12 0,6-96 0,-12 98 0,1 31 0,-1 13 0,1 12 0,-1 19 0,0-1 0,-1 1 0,-3 31 0,1-14 0,1 47 0,-3 169 0,-1-230-1365,-1-9-5461</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0:56.844"/>
    </inkml:context>
    <inkml:brush xml:id="br0">
      <inkml:brushProperty name="width" value="0.035" units="cm"/>
      <inkml:brushProperty name="height" value="0.035" units="cm"/>
      <inkml:brushProperty name="color" value="#E71224"/>
    </inkml:brush>
  </inkml:definitions>
  <inkml:trace contextRef="#ctx0" brushRef="#br0">0 1 24575,'0'3'0,"0"4"0,3 5 0,2 2 0,-1 7 0,2 1 0,1 2 0,-2-2 0,2 0 0,0-1 0,-2-1 0,-1-1 0,-1-4-8191</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0:57.411"/>
    </inkml:context>
    <inkml:brush xml:id="br0">
      <inkml:brushProperty name="width" value="0.035" units="cm"/>
      <inkml:brushProperty name="height" value="0.035" units="cm"/>
      <inkml:brushProperty name="color" value="#E71224"/>
    </inkml:brush>
  </inkml:definitions>
  <inkml:trace contextRef="#ctx0" brushRef="#br0">0 4 24575,'0'-4'0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0:58.803"/>
    </inkml:context>
    <inkml:brush xml:id="br0">
      <inkml:brushProperty name="width" value="0.035" units="cm"/>
      <inkml:brushProperty name="height" value="0.035" units="cm"/>
      <inkml:brushProperty name="color" value="#E71224"/>
    </inkml:brush>
  </inkml:definitions>
  <inkml:trace contextRef="#ctx0" brushRef="#br0">0 4 24575,'3'0'0,"5"0"0,3 0 0,1 4 0,-3 3 0,-2 4 0,-5 1 0,-4-6 0,-5-6 0,0-7 0,0-5 0,5-1 0,3 2-8191</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1:14.365"/>
    </inkml:context>
    <inkml:brush xml:id="br0">
      <inkml:brushProperty name="width" value="0.035" units="cm"/>
      <inkml:brushProperty name="height" value="0.035" units="cm"/>
      <inkml:brushProperty name="color" value="#E71224"/>
    </inkml:brush>
  </inkml:definitions>
  <inkml:trace contextRef="#ctx0" brushRef="#br0">245 994 24575,'-8'-7'0,"0"1"0,0 0 0,-1 0 0,-10-5 0,-13-8 0,13 5 0,9 9 0,1-1 0,0-1 0,0 0 0,0 0 0,1-1 0,0 0 0,0 0 0,1 0 0,0-1 0,-9-17 0,8 7 0,0-1 0,2 0 0,1 0 0,0 0 0,1 0 0,2-1 0,0 1 0,1-26 0,0-3 0,4-180 0,-1 211 0,1 0 0,1 0 0,1 0 0,0 1 0,2-1 0,0 1 0,13-23 0,-20 39 0,15-34 0,-13 29 0,0-1 0,0 1 0,1 0 0,0 0 0,0 0 0,1 1 0,-1-1 0,1 1 0,0 0 0,1 0 0,-1 0 0,1 0 0,0 1 0,9-7 0,3 3 0,0-1 0,1 2 0,0 1 0,0 0 0,0 1 0,1 1 0,0 0 0,0 2 0,0 0 0,0 1 0,0 1 0,24 3 0,-28 1 0,-1 0 0,0 1 0,0 0 0,0 1 0,-1 1 0,1 0 0,17 13 0,-20-11 0,-1 0 0,0 1 0,0 0 0,-1 1 0,0 0 0,10 18 0,-3-7 0,7 14 0,-1 2 0,-1 0 0,-3 1 0,-1 1 0,16 56 0,-24-60 0,7 51 0,-14-70 0,2 6 0,-2 1 0,-1 0 0,0-1 0,-2 1 0,-6 42 0,3-50 0,0 0 0,0 0 0,-2 0 0,0 0 0,-1-1 0,0 0 0,-1-1 0,-1 0 0,-11 14 0,6-10 0,0 0 0,-18 15 0,25-27 0,0 0 0,0-1 0,-1 0 0,0-1 0,0 1 0,0-1 0,0-1 0,-10 4 0,-28 5-273,-1-1 0,-1-3 0,1-2 0,-71 1 0,102-7-6553</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0:24.797"/>
    </inkml:context>
    <inkml:brush xml:id="br0">
      <inkml:brushProperty name="width" value="0.035" units="cm"/>
      <inkml:brushProperty name="height" value="0.035" units="cm"/>
      <inkml:brushProperty name="color" value="#E71224"/>
    </inkml:brush>
  </inkml:definitions>
  <inkml:trace contextRef="#ctx0" brushRef="#br0">90 61 24575,'0'-1'0,"1"1"0,-1-1 0,0 0 0,1 0 0,-1 0 0,1 1 0,-1-1 0,1 0 0,-1 0 0,1 1 0,-1-1 0,1 0 0,0 1 0,-1-1 0,1 1 0,0-1 0,0 1 0,0-1 0,1 0 0,19-8 0,-18 8 0,0-1 0,0 1 0,0 0 0,1 0 0,-1 0 0,1 0 0,-1 1 0,1-1 0,-1 1 0,1 0 0,0 0 0,-1 0 0,1 1 0,-1-1 0,1 1 0,-1 0 0,0 0 0,1 0 0,3 2 0,-4-1 0,1 0 0,-1 1 0,0 0 0,1 0 0,-1 0 0,-1 0 0,1 0 0,0 0 0,-1 1 0,0-1 0,0 1 0,0-1 0,0 1 0,0 0 0,1 5 0,1 7 0,0-1 0,-1 1 0,0 0 0,-1 0 0,-1 0 0,-1 0 0,0 1 0,-1-1 0,-1 0 0,0 0 0,-2 0 0,1-1 0,-2 1 0,0-1 0,-1 0 0,0 0 0,-2 0 0,1-1 0,-2 0 0,-16 21 0,19-28 0,1-1 0,-1 0 0,0-1 0,0 0 0,-1 1 0,0-2 0,-10 7 0,14-10 0,0 1 0,1-1 0,-1 0 0,0 0 0,0 0 0,0 0 0,0 0 0,0 0 0,-1-1 0,1 0 0,0 0 0,0 0 0,0 0 0,0 0 0,0 0 0,0-1 0,-1 0 0,1 1 0,0-1 0,0 0 0,1 0 0,-6-3 0,6 2 0,0 1 0,0-1 0,1 0 0,-1 0 0,0 0 0,1 0 0,-1 0 0,1 0 0,-1-1 0,1 1 0,0 0 0,0-1 0,-1-2 0,-7-35 0,8 34 0,-2-10-52,1 0-1,1-1 1,1 1-1,0 0 1,1-1-1,0 1 1,2 0-1,0 0 1,0 0-1,2 1 1,0-1-1,0 1 1,2 0-1,0 0 1,1 1-1,0 0 1,1 0-1,0 1 1,1 0-1,1 1 0,0 0 1,1 0-1,0 2 1,0-1-1,28-16 1,-1 5-6774</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0:25.131"/>
    </inkml:context>
    <inkml:brush xml:id="br0">
      <inkml:brushProperty name="width" value="0.035" units="cm"/>
      <inkml:brushProperty name="height" value="0.035" units="cm"/>
      <inkml:brushProperty name="color" value="#E71224"/>
    </inkml:brush>
  </inkml:definitions>
  <inkml:trace contextRef="#ctx0" brushRef="#br0">1 154 24575,'17'36'0,"-2"0"0,13 45 0,-23-63 0,-1 1 0,-1-1 0,0 1 0,-2 0 0,0-1 0,-2 31 0,1-113 0,4 27-170,2 0-1,1 0 0,2 1 1,2 0-1,1 0 0,2 1 1,33-61-1,-13 43-6655</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0:25.480"/>
    </inkml:context>
    <inkml:brush xml:id="br0">
      <inkml:brushProperty name="width" value="0.035" units="cm"/>
      <inkml:brushProperty name="height" value="0.035" units="cm"/>
      <inkml:brushProperty name="color" value="#E71224"/>
    </inkml:brush>
  </inkml:definitions>
  <inkml:trace contextRef="#ctx0" brushRef="#br0">0 0 24575,'3'7'0,"2"4"0,-2 8 0,4 3 0,-1 1 0,0 0 0,-2 0 0,2 1 0,0 1 0,-2 1 0,0-2-8191</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0:25.837"/>
    </inkml:context>
    <inkml:brush xml:id="br0">
      <inkml:brushProperty name="width" value="0.035" units="cm"/>
      <inkml:brushProperty name="height" value="0.035" units="cm"/>
      <inkml:brushProperty name="color" value="#E71224"/>
    </inkml:brush>
  </inkml:definitions>
  <inkml:trace contextRef="#ctx0" brushRef="#br0">0 1 24575,'3'3'0,"5"2"0,0 2 0,3 0 0,2 3 0,2 2 0,-1-1-8191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5:02.949"/>
    </inkml:context>
    <inkml:brush xml:id="br0">
      <inkml:brushProperty name="width" value="0.035" units="cm"/>
      <inkml:brushProperty name="height" value="0.035" units="cm"/>
      <inkml:brushProperty name="color" value="#E71224"/>
    </inkml:brush>
  </inkml:definitions>
  <inkml:trace contextRef="#ctx0" brushRef="#br0">0 0 24575,'4'0'0,"3"0"0,8 0 0,7 0 0,6 0 0,5 0 0,6 3 0,0 2 0,0 2 0,-4 0 0,-5-1 0,-4-1 0,-3-2 0,-3-1 0,-4-2-8191</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0:26.425"/>
    </inkml:context>
    <inkml:brush xml:id="br0">
      <inkml:brushProperty name="width" value="0.035" units="cm"/>
      <inkml:brushProperty name="height" value="0.035" units="cm"/>
      <inkml:brushProperty name="color" value="#E71224"/>
    </inkml:brush>
  </inkml:definitions>
  <inkml:trace contextRef="#ctx0" brushRef="#br0">185 0 24575,'-1'22'0,"-7"35"0,1 6 0,6-56 0,1 0 0,0 0 0,0 0 0,1 0 0,0 0 0,3 12 0,-4-17 0,1-1 0,-1 0 0,1 0 0,0 1 0,-1-1 0,1 0 0,0 0 0,0 0 0,0 0 0,0 0 0,0 0 0,0 0 0,0 0 0,0 0 0,0-1 0,0 1 0,2 0 0,-1 0 0,-1-1 0,1 1 0,0-1 0,0 0 0,0 0 0,0 0 0,0 0 0,-1 0 0,1 0 0,0-1 0,0 1 0,0 0 0,0-1 0,-1 0 0,1 1 0,2-2 0,5-3 0,-1 0 0,0 0 0,0-1 0,0 0 0,9-9 0,-8 7 0,0 0 0,15-9 0,-23 17 0,-1-1 0,1 1 0,-1-1 0,1 1 0,0 0 0,-1 0 0,1-1 0,0 1 0,-1 0 0,1 0 0,-1 0 0,1 0 0,0-1 0,-1 1 0,1 0 0,0 0 0,-1 0 0,1 1 0,0-1 0,-1 0 0,1 0 0,0 0 0,-1 0 0,1 1 0,0-1 0,-1 0 0,1 0 0,-1 1 0,1-1 0,-1 0 0,1 1 0,-1-1 0,1 1 0,-1-1 0,1 1 0,-1-1 0,1 1 0,-1-1 0,0 1 0,1 0 0,-1-1 0,0 1 0,0-1 0,1 1 0,-1 1 0,6 34 0,-5-33 0,0 253 0,-2-222 0,-1 22 0,-3 0 0,-2-1 0,-15 61 0,17-94 0,-2-1 0,0 0 0,-1 0 0,-1 0 0,-1-1 0,-1-1 0,0 0 0,-2 0 0,0-1 0,-27 28 0,32-39 0,-1 1 0,0-2 0,0 0 0,0 0 0,-21 9 0,25-12 0,0-1 0,-1 0 0,1-1 0,-1 1 0,0-1 0,1 0 0,-1-1 0,0 1 0,0-1 0,1 0 0,-1 0 0,0-1 0,-6-1 0,11 2 0,0-1 0,-1 1 0,1-1 0,-1 1 0,1-1 0,0 1 0,0-1 0,-1 0 0,1 0 0,0 0 0,0 1 0,0-1 0,0 0 0,0 0 0,0-1 0,0 1 0,0 0 0,0 0 0,1 0 0,-1-1 0,0 1 0,1 0 0,-1-2 0,0-1 0,1 1 0,-1-1 0,1 0 0,0 1 0,0-1 0,1 0 0,-1 1 0,2-7 0,4-12 0,0-1 0,2 1 0,17-37 0,42-61 0,-57 103 0,135-213 0,-101 169 0,83-90 0,-117 139 0,2 1 0,-1 0 0,1 0 0,1 2 0,0-1 0,15-7 0,-26 16 0,-1 0 0,1 1 0,-1-1 0,1 0 0,0 1 0,-1-1 0,1 1 0,0 0 0,-1-1 0,1 1 0,0 0 0,-1 0 0,1 0 0,0 0 0,-1 1 0,3-1 0,-3 1 0,0 0 0,0-1 0,0 1 0,0-1 0,0 1 0,0 0 0,0 0 0,0 0 0,0-1 0,0 1 0,-1 0 0,1 0 0,0 0 0,-1 0 0,1 0 0,-1 0 0,1 3 0,1 3 0,0 0 0,-1 1 0,0-1 0,-1 0 0,0 14 0,0-19 0,-14 314-1365,14-309-5461</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0:26.762"/>
    </inkml:context>
    <inkml:brush xml:id="br0">
      <inkml:brushProperty name="width" value="0.035" units="cm"/>
      <inkml:brushProperty name="height" value="0.035" units="cm"/>
      <inkml:brushProperty name="color" value="#E71224"/>
    </inkml:brush>
  </inkml:definitions>
  <inkml:trace contextRef="#ctx0" brushRef="#br0">1 0 24575</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0:27.234"/>
    </inkml:context>
    <inkml:brush xml:id="br0">
      <inkml:brushProperty name="width" value="0.035" units="cm"/>
      <inkml:brushProperty name="height" value="0.035" units="cm"/>
      <inkml:brushProperty name="color" value="#E71224"/>
    </inkml:brush>
  </inkml:definitions>
  <inkml:trace contextRef="#ctx0" brushRef="#br0">0 22 24575,'1'10'0,"0"1"0,0-1 0,5 14 0,2 20 0,-7-31 0,0 1 0,1-1 0,1 0 0,4 15 0,12-78 0,-13 36 0,1 1 0,0 0 0,1 0 0,0 1 0,1 0 0,16-16 0,-21 23 0,0 1 0,1 0 0,-1 0 0,1 0 0,0 1 0,0 0 0,0 0 0,0 0 0,1 0 0,-1 1 0,1 0 0,0 0 0,0 1 0,-1 0 0,1 0 0,0 0 0,0 0 0,0 1 0,8 0 0,-10 1 0,0 0 0,0 0 0,0 1 0,-1-1 0,1 1 0,0 0 0,-1 0 0,1 0 0,-1 0 0,0 1 0,0-1 0,0 1 0,0 0 0,0 0 0,0 0 0,-1 0 0,1 0 0,-1 1 0,0-1 0,0 1 0,2 6 0,3 7 0,-1 0 0,-1 1 0,4 26 0,-8-40 0,4 30-1365,-4-20-5461</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0:28.043"/>
    </inkml:context>
    <inkml:brush xml:id="br0">
      <inkml:brushProperty name="width" value="0.035" units="cm"/>
      <inkml:brushProperty name="height" value="0.035" units="cm"/>
      <inkml:brushProperty name="color" value="#E71224"/>
    </inkml:brush>
  </inkml:definitions>
  <inkml:trace contextRef="#ctx0" brushRef="#br0">192 325 24575,'-10'0'0,"-1"0"0,0 1 0,1 0 0,-1 1 0,1 0 0,0 1 0,0 0 0,0 0 0,-17 9 0,22-9 0,0 0 0,0 1 0,1-1 0,-1 1 0,1 0 0,0 0 0,0 1 0,0-1 0,0 1 0,1 0 0,0 0 0,0 0 0,0 1 0,1-1 0,-1 1 0,1-1 0,1 1 0,-3 10 0,3-8 0,0 1 0,0-1 0,0 1 0,1-1 0,1 1 0,-1 0 0,1-1 0,4 13 0,-5-18 0,1-1 0,0 1 0,0-1 0,0 0 0,0 1 0,0-1 0,0 0 0,1 0 0,-1 0 0,1 0 0,0 0 0,-1 0 0,1-1 0,0 1 0,0 0 0,0-1 0,0 1 0,0-1 0,0 0 0,1 0 0,-1 0 0,0 0 0,1 0 0,-1 0 0,0-1 0,1 1 0,-1-1 0,1 1 0,-1-1 0,1 0 0,-1 0 0,5-1 0,2 0 0,-1-1 0,1 0 0,-1-1 0,0 1 0,0-2 0,0 1 0,0-1 0,0 0 0,-1-1 0,1 0 0,11-10 0,4-6 0,40-48 0,-25 26 0,-36 41 0,0-1 0,0 1 0,0 0 0,1 0 0,-1 0 0,1 0 0,0 1 0,4-4 0,-6 5 0,-1 0 0,1 0 0,-1 0 0,0 0 0,1 0 0,-1 0 0,1 0 0,-1 0 0,0 0 0,1 0 0,-1 0 0,1 0 0,-1 0 0,0 0 0,1 0 0,-1 1 0,1-1 0,-1 0 0,0 0 0,1 0 0,-1 1 0,0-1 0,1 0 0,0 1 0,4 16 0,-6 63 0,1-79 0,0-1 0,0 0 0,0 0 0,0 0 0,0 0 0,0 1 0,0-1 0,0 0 0,0 0 0,0 0 0,0 1 0,0-1 0,0 0 0,0 0 0,0 0 0,0 0 0,0 1 0,0-1 0,0 0 0,0 0 0,0 0 0,0 0 0,1 0 0,-1 1 0,0-1 0,0 0 0,0 0 0,0 0 0,0 0 0,1 0 0,-1 0 0,0 1 0,0-1 0,0 0 0,0 0 0,1 0 0,-1 0 0,0 0 0,0 0 0,1 0 0,7-5 0,6-11 0,-3-2 0,-1-1 0,0 0 0,-2 0 0,0 0 0,-1-1 0,-1 0 0,-1-1 0,4-29 0,-2-14 0,-2-90 0,-5 147 0,0-22 0,-1 23 0,0 15 0,-73 607 0,65-544 0,3-38 0,2 1 0,1 45 0,10-45-1365,-3-22-5461</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0:28.466"/>
    </inkml:context>
    <inkml:brush xml:id="br0">
      <inkml:brushProperty name="width" value="0.035" units="cm"/>
      <inkml:brushProperty name="height" value="0.035" units="cm"/>
      <inkml:brushProperty name="color" value="#E71224"/>
    </inkml:brush>
  </inkml:definitions>
  <inkml:trace contextRef="#ctx0" brushRef="#br0">2391 0 24575,'-26'2'0,"1"1"0,0 0 0,-44 14 0,17-5 0,-531 79-374,-3-48-94,473-36 450,-133 6 18,-390 34 0,606-43 0,41-5 239,0 0 0,19-6 0,4-4-1461,1-1-5604</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0:28.874"/>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0:29.239"/>
    </inkml:context>
    <inkml:brush xml:id="br0">
      <inkml:brushProperty name="width" value="0.035" units="cm"/>
      <inkml:brushProperty name="height" value="0.035" units="cm"/>
      <inkml:brushProperty name="color" value="#E71224"/>
    </inkml:brush>
  </inkml:definitions>
  <inkml:trace contextRef="#ctx0" brushRef="#br0">1 0 24575,'3'0'0,"4"0"0,2 0-8191</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1:20.516"/>
    </inkml:context>
    <inkml:brush xml:id="br0">
      <inkml:brushProperty name="width" value="0.035" units="cm"/>
      <inkml:brushProperty name="height" value="0.035" units="cm"/>
      <inkml:brushProperty name="color" value="#E71224"/>
    </inkml:brush>
  </inkml:definitions>
  <inkml:trace contextRef="#ctx0" brushRef="#br0">103 18 24575,'3'1'0,"-7"2"0,-5 3 0,7-5 0,1 0 0,0 0 0,0 0 0,-1 1 0,1-1 0,0 0 0,0 0 0,0 1 0,0-1 0,1 1 0,-1-1 0,0 1 0,0-1 0,1 1 0,-1 0 0,1-1 0,0 1 0,-1 0 0,1-1 0,0 1 0,0 0 0,0-1 0,0 1 0,1 2 0,-4 21 0,3-24 0,0 0 0,-1 0 0,1 0 0,-1 0 0,1 0 0,-1 0 0,0-1 0,1 1 0,-1 0 0,0 0 0,0 0 0,1-1 0,-1 1 0,0 0 0,0-1 0,0 1 0,0-1 0,0 1 0,0-1 0,0 1 0,0-1 0,0 0 0,0 1 0,0-1 0,0 0 0,-1 0 0,1 0 0,0 0 0,0 0 0,0 0 0,0 0 0,0 0 0,0 0 0,0-1 0,0 1 0,0 0 0,-1-1 0,1 1 0,0-1 0,1 1 0,-1-1 0,0 1 0,-1-2 0,-1 1 0,1 0 0,0 0 0,0-1 0,0 1 0,0-1 0,0 1 0,0-1 0,0 0 0,1 0 0,-1 0 0,1 0 0,-1 0 0,1 0 0,0 0 0,-1 0 0,1-1 0,0 1 0,1 0 0,-2-4 0,2 3 0,1 0 0,0 0 0,0 0 0,0 0 0,0 0 0,0 0 0,0 1 0,1-1 0,-1 0 0,1 1 0,0-1 0,0 1 0,0 0 0,0-1 0,0 1 0,1 0 0,-1 0 0,4-2 0,-4 3 0,-1 0 0,1 0 0,-1-1 0,1 1 0,-1 0 0,1 1 0,0-1 0,-1 0 0,1 0 0,0 1 0,0-1 0,0 1 0,0 0 0,-1-1 0,1 1 0,0 0 0,0 0 0,0 0 0,0 0 0,0 1 0,0-1 0,-1 0 0,1 1 0,0-1 0,0 1 0,0 0 0,-1-1 0,1 1 0,0 0 0,1 2 0,-2-3-47,-1 0 0,1 1 0,-1-1 0,0 1 0,1-1 0,-1 1 0,0-1 0,1 1 0,-1 0-1,0-1 1,0 1 0,0-1 0,1 1 0,-1 0 0,0-1 0,0 1 0,0-1 0,0 1 0,0 0 0,0-1 0,0 1 0,0-1-1,0 1 1,0 0 0,-1-1 0,1 1 0,0-1 0,-1 2 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1:21.778"/>
    </inkml:context>
    <inkml:brush xml:id="br0">
      <inkml:brushProperty name="width" value="0.035" units="cm"/>
      <inkml:brushProperty name="height" value="0.035" units="cm"/>
      <inkml:brushProperty name="color" value="#E71224"/>
    </inkml:brush>
  </inkml:definitions>
  <inkml:trace contextRef="#ctx0" brushRef="#br0">37 34 24575,'-4'33'0,"-4"-20"0,8-13 0,-1 1 0,1-1 0,-1 0 0,1 0 0,0 0 0,-1 0 0,1 0 0,-1 1 0,1-1 0,-1 0 0,1 0 0,0 0 0,-1 0 0,1 0 0,-1-1 0,1 1 0,0 0 0,-1 0 0,1 0 0,-1 0 0,1 0 0,0 0 0,-1-1 0,1 1 0,-1 0 0,1 0 0,0-1 0,-1 1 0,1 0 0,0 0 0,0-1 0,-1 0 0,0 0 0,0 0 0,0 0 0,0 0 0,0 0 0,0 0 0,0-1 0,1 1 0,-1 0 0,0-1 0,1 1 0,-1 0 0,1-1 0,-1 1 0,1-1 0,0 1 0,0-1 0,0 1 0,-1-1 0,2 1 0,-1-1 0,0 1 0,0-1 0,0 1 0,1-1 0,-1 1 0,0-1 0,1 1 0,0 0 0,-1-1 0,1 1 0,0 0 0,-1-1 0,1 1 0,0 0 0,0 0 0,0 0 0,0 0 0,0 0 0,2-1 0,-1 0 0,0-1 0,1 1 0,0 0 0,-1 0 0,1 1 0,0-1 0,0 0 0,0 1 0,0 0 0,0 0 0,0 0 0,0 0 0,0 0 0,0 0 0,1 1 0,-1 0 0,4-1 0,-4 2 0,-1 0 0,0 0 0,1 0 0,-1 0 0,0 0 0,0 0 0,0 1 0,0-1 0,0 1 0,0-1 0,0 1 0,0 0 0,-1-1 0,1 1 0,-1 0 0,1 0 0,0 3 0,-1-4 0,0 1 0,0-1 0,0 1 0,0-1 0,-1 1 0,1-1 0,-1 1 0,1 0 0,-1-1 0,0 1 0,1 0 0,-1-1 0,0 1 0,0 0 0,0-1 0,-1 1 0,1 0 0,0-1 0,0 1 0,-1 0 0,1-1 0,-1 1 0,0-1 0,1 1 0,-2 1 0,2-2 0,0-1 0,0 0 0,-1 0 0,1 0 0,0 0 0,0 0 0,0 0 0,0 0 0,0 0 0,0 0 0,0 1 0,0-1 0,0 0 0,0 0 0,-1 0 0,1 0 0,0 0 0,0 0 0,0 0 0,0 0 0,0 0 0,0 0 0,0 0 0,-1 0 0,1 0 0,0 0 0,0 0 0,0 0 0,0 0 0,0 0 0,0 0 0,0 0 0,-1 0 0,1 0 0,0 0 0,0 0 0,0 0 0,0 0 0,0 0 0,0 0 0,0 0 0,-1 0 0,1 0 0,0-1 0,0 1 0,0 0 0,0 0 0,0 0 0,0 0 0,0 0 0,0 0 0,-4-10 0,3-9 0,2 12-74,-1 7 218,0 1-209,-1-1 0,0 1-1,1-1 1,-1 0 0,0 1 0,1-1-1,-1 0 1,0 1 0,1-1 0,-1 0 0,0 0-1,0 0 1,1 0 0,-1 1 0,0-1-1,0 0 1,0 0 0,1 0 0,-1-1-1,0 1 1,0 0 0,-9-2-6761</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1:24.963"/>
    </inkml:context>
    <inkml:brush xml:id="br0">
      <inkml:brushProperty name="width" value="0.035" units="cm"/>
      <inkml:brushProperty name="height" value="0.035" units="cm"/>
      <inkml:brushProperty name="color" value="#E71224"/>
    </inkml:brush>
  </inkml:definitions>
  <inkml:trace contextRef="#ctx0" brushRef="#br0">217 308 24575,'2'45'0,"16"85"0,-11-91 0,-2 0 0,-1 1 0,-1 39 0,-3-77 0,0 0 0,0-1 0,0 1 0,0 0 0,-1-1 0,1 1 0,0 0 0,-1-1 0,1 1 0,-1 0 0,0-1 0,1 1 0,-1-1 0,0 1 0,0-1 0,0 0 0,0 1 0,0-1 0,0 0 0,0 0 0,-1 1 0,1-1 0,0 0 0,-1 0 0,1 0 0,-1-1 0,1 1 0,-1 0 0,1 0 0,-1-1 0,0 1 0,1-1 0,-1 0 0,0 1 0,1-1 0,-1 0 0,0 0 0,1 0 0,-1 0 0,0 0 0,1-1 0,-3 1 0,-4-2 0,0 0 0,0 0 0,0-1 0,0 0 0,1 0 0,0-1 0,-13-7 0,9 3 0,1 0 0,-1-1 0,1 0 0,1 0 0,0-1 0,0 0 0,1-1 0,0 0 0,1 0 0,-10-20 0,13 21 0,0 0 0,0 0 0,1 0 0,1-1 0,0 1 0,0-1 0,1 0 0,0 1 0,0-1 0,2 0 0,-1 0 0,1 0 0,5-19 0,1 7 0,1 0 0,2 0 0,0 1 0,1 0 0,1 1 0,1 0 0,1 1 0,0 1 0,2 0 0,22-21 0,-22 25 0,1 0 0,0 1 0,1 1 0,1 1 0,0 0 0,1 1 0,0 2 0,0 0 0,1 1 0,0 0 0,31-5 0,-41 11 0,0 1 0,0-1 0,1 2 0,-1 0 0,0 0 0,1 1 0,18 4 0,-25-4 0,1 1 0,-2-1 0,1 1 0,0 1 0,0-1 0,0 1 0,-1-1 0,0 1 0,1 1 0,-1-1 0,0 0 0,-1 1 0,1 0 0,-1 0 0,1 0 0,-1 0 0,0 1 0,-1-1 0,3 6 0,2 7 0,0 1 0,-2 0 0,0 0 0,-1 1 0,2 27 0,-3-16 0,-2 0 0,-5 53 0,1-65 0,0 0 0,-1 0 0,-1 0 0,0-1 0,-1 0 0,-9 18 0,10-25 0,-1-1 0,0 1 0,0-1 0,-1 0 0,0 0 0,0-1 0,-1 0 0,0 0 0,-1-1 0,-18 13 0,26-19 0,-1 0 0,0-1 0,0 1 0,0 0 0,1 0 0,-1 1 0,0-1 0,1 0 0,-1 1 0,1-1 0,-1 1 0,-1 2 0,4-3 0,-1 0 0,0 0 0,1 0 0,-1 0 0,0 0 0,1 0 0,-1-1 0,1 1 0,0 0 0,-1 0 0,1 0 0,0 0 0,-1-1 0,1 1 0,0 0 0,0-1 0,0 1 0,0 0 0,0-1 0,0 1 0,0-1 0,0 1 0,1-1 0,57 41-682,73 64-1,-116-90-6143</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5:23.060"/>
    </inkml:context>
    <inkml:brush xml:id="br0">
      <inkml:brushProperty name="width" value="0.035" units="cm"/>
      <inkml:brushProperty name="height" value="0.035" units="cm"/>
      <inkml:brushProperty name="color" value="#E71224"/>
    </inkml:brush>
  </inkml:definitions>
  <inkml:trace contextRef="#ctx0" brushRef="#br0">38 0 24575,'0'3'0,"0"5"0,0 6 0,0 14 0,0 9 0,0 8 0,0 1 0,-4 1 0,0-5 0,0-7 0,-2-9 0,-4-9 0,0-7-8191</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1:25.325"/>
    </inkml:context>
    <inkml:brush xml:id="br0">
      <inkml:brushProperty name="width" value="0.035" units="cm"/>
      <inkml:brushProperty name="height" value="0.035" units="cm"/>
      <inkml:brushProperty name="color" value="#E71224"/>
    </inkml:brush>
  </inkml:definitions>
  <inkml:trace contextRef="#ctx0" brushRef="#br0">0 0 24575,'0'6'0,"0"9"0,3 8 0,2 3 0,-1 4 0,-1-1 0,-1-1 0,0-6-8191</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1:25.670"/>
    </inkml:context>
    <inkml:brush xml:id="br0">
      <inkml:brushProperty name="width" value="0.035" units="cm"/>
      <inkml:brushProperty name="height" value="0.035" units="cm"/>
      <inkml:brushProperty name="color" value="#E71224"/>
    </inkml:brush>
  </inkml:definitions>
  <inkml:trace contextRef="#ctx0" brushRef="#br0">0 1 24575,'3'0'0,"5"0"0,3 3 0,4 7 0,2 9 0,-2 0-8191</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1:26.015"/>
    </inkml:context>
    <inkml:brush xml:id="br0">
      <inkml:brushProperty name="width" value="0.035" units="cm"/>
      <inkml:brushProperty name="height" value="0.035" units="cm"/>
      <inkml:brushProperty name="color" value="#E71224"/>
    </inkml:brush>
  </inkml:definitions>
  <inkml:trace contextRef="#ctx0" brushRef="#br0">98 474 24575,'-5'0'0,"1"0"0,-1 0 0,0 0 0,1 1 0,-1-1 0,1 1 0,-1 1 0,1-1 0,-1 0 0,-3 3 0,5-2 0,0 0 0,1 0 0,0 0 0,0 0 0,-1 1 0,1-1 0,1 1 0,-1-1 0,0 1 0,1 0 0,-1-1 0,1 1 0,0 0 0,0 0 0,-2 6 0,0 3 0,0 0 0,1 0 0,-2 20 0,4-29 0,0 0 0,-1-1 0,1 1 0,0 0 0,1-1 0,-1 1 0,0 0 0,1-1 0,0 1 0,-1-1 0,1 1 0,0-1 0,0 1 0,1-1 0,-1 1 0,0-1 0,1 0 0,-1 0 0,1 0 0,0 0 0,0 0 0,0 0 0,2 2 0,-1-3 0,-1 0 0,0-1 0,0 1 0,1-1 0,-1 1 0,0-1 0,1 0 0,-1 0 0,1 0 0,-1 0 0,0 0 0,1-1 0,-1 1 0,0-1 0,0 1 0,1-1 0,-1 0 0,0 0 0,0 0 0,0 0 0,0 0 0,0 0 0,0-1 0,0 1 0,3-4 0,2-1 0,-1 0 0,1-1 0,-2 0 0,1 0 0,7-12 0,-4 2 0,-1-1 0,0 0 0,-1 0 0,-1-1 0,-1 0 0,-1 0 0,2-20 0,5-140 0,-10 163 0,-2-214 0,0 308-61,1 39 224,1-106-346,0 1 0,1-1-1,0 0 1,1 0-1,0 0 1,1 0-1,10 20 1,-5-17-6643</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1:27.100"/>
    </inkml:context>
    <inkml:brush xml:id="br0">
      <inkml:brushProperty name="width" value="0.035" units="cm"/>
      <inkml:brushProperty name="height" value="0.035" units="cm"/>
      <inkml:brushProperty name="color" value="#E71224"/>
    </inkml:brush>
  </inkml:definitions>
  <inkml:trace contextRef="#ctx0" brushRef="#br0">164 0 24575,'-4'1'0,"0"-1"0,1 1 0,-1 0 0,1 0 0,-1 0 0,1 1 0,0-1 0,0 1 0,-1-1 0,1 1 0,0 0 0,0 1 0,1-1 0,-1 0 0,0 1 0,1 0 0,-1-1 0,1 1 0,-2 3 0,0 0 0,0 0 0,1-1 0,0 1 0,0 1 0,0-1 0,0 0 0,1 1 0,1-1 0,-3 10 0,4-15 0,0 0 0,-1 0 0,1 1 0,0-1 0,0 0 0,0 0 0,0 1 0,0-1 0,0 0 0,0 0 0,0 1 0,0-1 0,1 0 0,-1 0 0,1 0 0,-1 1 0,1-1 0,-1 0 0,1 0 0,-1 0 0,1 0 0,0 0 0,0 0 0,-1 0 0,1 0 0,0 0 0,0-1 0,0 1 0,0 0 0,0 0 0,0-1 0,0 1 0,1-1 0,-1 1 0,0-1 0,0 1 0,0-1 0,0 0 0,1 0 0,-1 1 0,0-1 0,0 0 0,1 0 0,-1 0 0,0 0 0,0 0 0,2-1 0,3 0 0,0 0 0,0-1 0,-1 1 0,1-1 0,0-1 0,-1 1 0,0-1 0,8-5 0,27-23 0,-40 30 0,0 1 0,1 0 0,-1 0 0,0-1 0,1 1 0,-1 0 0,0 0 0,1 0 0,-1-1 0,1 1 0,-1 0 0,0 0 0,1 0 0,-1 0 0,1 0 0,-1 0 0,0 0 0,1 0 0,-1 0 0,1 0 0,-1 0 0,0 0 0,1 0 0,-1 0 0,1 1 0,-1-1 0,0 0 0,1 0 0,-1 0 0,1 0 0,-1 1 0,0-1 0,1 1 0,6 15 0,-5 27 0,-2-39 0,0 28 0,-5 126 0,3-142 0,0-1 0,-1 0 0,-1 1 0,0-1 0,-1-1 0,-1 1 0,-15 27 0,18-38 0,-1 0 0,0 0 0,0 0 0,0-1 0,-1 1 0,1-1 0,-1 0 0,0 0 0,0-1 0,0 1 0,0-1 0,0 0 0,0-1 0,-1 1 0,-8 1 0,-19 6 0,30-7 0,-1-1 0,1 1 0,-1-1 0,0 0 0,0 0 0,1-1 0,-1 1 0,0-1 0,0 0 0,0 0 0,0 0 0,-5-1 0,9 1 0,0 0 0,0 0 0,-1 0 0,1-1 0,0 1 0,0 0 0,0 0 0,-1 0 0,1-1 0,0 1 0,0 0 0,0 0 0,0-1 0,0 1 0,-1 0 0,1 0 0,0-1 0,0 1 0,0 0 0,0 0 0,0-1 0,0 1 0,0 0 0,0-1 0,0 1 0,0 0 0,0 0 0,0-1 0,0 1 0,0 0 0,0 0 0,1-1 0,-1 1 0,0 0 0,0 0 0,0-1 0,0 1 0,0 0 0,1 0 0,-1-1 0,0 1 0,0 0 0,0 0 0,1 0 0,-1 0 0,0-1 0,1 1 0,10-10 0,10-4 0,1 1 0,0 1 0,25-9 0,1-1 0,8-3 0,2 2 0,99-25 0,124-11 0,-132 30 0,-124 25 0,-1-2 0,0-1 0,24-10 0,-47 17 0,1-1 0,0 1 0,-1-1 0,1 0 0,0 0 0,-1 0 0,1 0 0,-1 0 0,1 0 0,-1 0 0,0-1 0,0 1 0,1 0 0,-1-1 0,0 1 0,0-1 0,0 1 0,0-1 0,-1 1 0,1-1 0,0 0 0,-1 0 0,1 1 0,0-3 0,-2 2 0,1 0 0,-1 0 0,1 0 0,-1 0 0,1 0 0,-1 0 0,0 1 0,0-1 0,0 0 0,0 0 0,0 1 0,-1-1 0,1 0 0,0 1 0,-1 0 0,1-1 0,-1 1 0,1 0 0,-1 0 0,-2-2 0,-23-12 0,0 1 0,-1 1 0,0 1 0,-1 2 0,-50-12 0,76 21 0,0 0 0,0 1 0,1-1 0,-1 1 0,0-1 0,0 1 0,0 0 0,0 0 0,0 1 0,1-1 0,-1 0 0,0 1 0,0 0 0,0 0 0,1 0 0,-1 0 0,0 0 0,-2 2 0,2-1 0,0 1 0,1 0 0,-1 0 0,1 0 0,-1 0 0,1 0 0,0 0 0,0 1 0,1-1 0,-1 1 0,1-1 0,-1 1 0,0 4 0,-5 18 0,0 0 0,2 0 0,-2 31 0,6-44 0,0-1 0,1 1 0,1 0 0,0 0 0,1-1 0,0 1 0,1-1 0,8 22 0,-8-28 5,0-1 1,0 1-1,1-1 0,0 0 0,0 0 0,0 0 1,1-1-1,0 1 0,0-1 0,0 0 1,0-1-1,1 1 0,-1-1 0,1 0 0,0 0 1,0-1-1,0 1 0,0-2 0,0 1 0,0 0 1,1-1-1,7 0 0,0 1-170,0-2 0,0 1 0,1-2 0,-1 0 0,0-1 0,0 0 0,0-1 0,26-9 0,-19 3-6661</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1:27.823"/>
    </inkml:context>
    <inkml:brush xml:id="br0">
      <inkml:brushProperty name="width" value="0.035" units="cm"/>
      <inkml:brushProperty name="height" value="0.035" units="cm"/>
      <inkml:brushProperty name="color" value="#E71224"/>
    </inkml:brush>
  </inkml:definitions>
  <inkml:trace contextRef="#ctx0" brushRef="#br0">1 54 24575,'3'0'0,"5"0"0,3 0 0,7 0 0,3 0 0,14 0 0,21-4 0,18 0 0,21 0 0,18 1 0,16 0 0,5-5 0,-7-1 0,-17 1 0,-23 2 0,-26 1-8191</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1:28.703"/>
    </inkml:context>
    <inkml:brush xml:id="br0">
      <inkml:brushProperty name="width" value="0.035" units="cm"/>
      <inkml:brushProperty name="height" value="0.035" units="cm"/>
      <inkml:brushProperty name="color" value="#E71224"/>
    </inkml:brush>
  </inkml:definitions>
  <inkml:trace contextRef="#ctx0" brushRef="#br0">338 1 24575,'1'76'0,"-3"82"0,2-156 0,0 0 0,0 0 0,0 0 0,0 1 0,-1-1 0,1 0 0,-1 0 0,1 0 0,-1 0 0,0 0 0,0 0 0,0 0 0,0-1 0,0 1 0,0 0 0,-1 0 0,1-1 0,0 1 0,-1-1 0,1 1 0,-1-1 0,0 1 0,0-1 0,1 0 0,-1 0 0,0 0 0,0 0 0,0 0 0,0-1 0,0 1 0,0 0 0,0-1 0,0 0 0,-1 1 0,1-1 0,0 0 0,0 0 0,0 0 0,0 0 0,0-1 0,0 1 0,0-1 0,-1 1 0,1-1 0,0 0 0,0 1 0,0-1 0,-3-2 0,24 22 0,-13-12 0,0 0 0,1-1 0,-1 1 0,15 9 0,-20-15 0,1 0 0,-1 0 0,1-1 0,-1 1 0,1 0 0,-1-1 0,1 1 0,0-1 0,-1 1 0,1-1 0,0 0 0,0 0 0,-1 0 0,1 1 0,0-2 0,-1 1 0,1 0 0,0 0 0,-1-1 0,1 1 0,0-1 0,-1 1 0,1-1 0,0 1 0,-1-1 0,1 0 0,-1 0 0,0 0 0,1 0 0,-1 0 0,0 0 0,2-2 0,9-11 0,-1 0 0,16-26 0,-16 24 0,0 0 0,14-16 0,22-15 0,-47 47 0,0 0 0,0 0 0,1 0 0,-1-1 0,0 1 0,0 0 0,0 0 0,0 0 0,0 0 0,0 0 0,0-1 0,0 1 0,0 0 0,0 0 0,0 0 0,1 0 0,-1-1 0,0 1 0,0 0 0,0 0 0,0 0 0,0-1 0,0 1 0,0 0 0,-1 0 0,1 0 0,0 0 0,0-1 0,0 1 0,0 0 0,0 0 0,0 0 0,0 0 0,0-1 0,0 1 0,0 0 0,-1 0 0,1 0 0,0 0 0,0 0 0,-10-4 0,-13 4 0,-164 21 0,59-5 0,-38 4 0,157-16-1365,16-4-5461</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1:35.093"/>
    </inkml:context>
    <inkml:brush xml:id="br0">
      <inkml:brushProperty name="width" value="0.035" units="cm"/>
      <inkml:brushProperty name="height" value="0.035" units="cm"/>
      <inkml:brushProperty name="color" value="#E71224"/>
    </inkml:brush>
  </inkml:definitions>
  <inkml:trace contextRef="#ctx0" brushRef="#br0">78 0 24575,'-1'84'0,"-3"0"0,-3 0 0,-35 149 0,37-213 0,-1 2 0,-5 39 0,10-59 0,1-1 0,0 1 0,0 0 0,0-1 0,0 1 0,0-1 0,0 1 0,1 0 0,-1-1 0,0 1 0,1-1 0,-1 1 0,1-1 0,0 1 0,0-1 0,-1 0 0,3 3 0,-2-3 0,0 0 0,0-1 0,0 1 0,0 0 0,0-1 0,0 1 0,0-1 0,1 1 0,-1-1 0,0 1 0,0-1 0,1 0 0,-1 0 0,0 0 0,0 1 0,1-1 0,1-1 0,5 0 0,1 0 0,0-1 0,-1-1 0,0 0 0,10-4 0,-8 3 0,50-18-682,107-27-1,-124 41-6143</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1:35.723"/>
    </inkml:context>
    <inkml:brush xml:id="br0">
      <inkml:brushProperty name="width" value="0.035" units="cm"/>
      <inkml:brushProperty name="height" value="0.035" units="cm"/>
      <inkml:brushProperty name="color" value="#E71224"/>
    </inkml:brush>
  </inkml:definitions>
  <inkml:trace contextRef="#ctx0" brushRef="#br0">115 1 24575,'-10'10'0,"0"0"0,0 1 0,1 0 0,1 1 0,-1 0 0,2 1 0,0-1 0,1 1 0,0 1 0,0-1 0,2 1 0,-4 16 0,3-6 0,-4 33 0,9-51 0,-1 1 0,1-1 0,0 1 0,1 0 0,0-1 0,0 1 0,0-1 0,0 1 0,1-1 0,3 7 0,-4-11 0,0 0 0,0 0 0,0 0 0,0-1 0,1 1 0,-1 0 0,0-1 0,1 1 0,-1-1 0,1 1 0,0-1 0,-1 0 0,1 0 0,0 1 0,0-1 0,0-1 0,0 1 0,0 0 0,0 0 0,0-1 0,0 1 0,0-1 0,0 1 0,0-1 0,0 0 0,1 0 0,-1 0 0,0 0 0,0-1 0,0 1 0,0 0 0,0-1 0,0 1 0,0-1 0,0 0 0,0 0 0,0 0 0,3-1 0,2-2 0,0-1 0,0 1 0,-1-1 0,1 0 0,-1-1 0,0 1 0,-1-1 0,9-11 0,-5 4 0,-1-1 0,0 0 0,-1 0 0,-1 0 0,0-1 0,-1 0 0,0 0 0,4-29 0,-11 86 0,0 13 0,2 0 0,11 91 0,-9-139 30,-1 0 0,1 0 0,5 12 0,-7-17-78,1-1 0,-1 0 0,1 0 0,-1 0 0,1 0 1,-1 0-1,1 0 0,0 0 0,-1 0 0,1 0 0,0 0 0,0 0 0,0 0 0,0-1 0,0 1 1,0 0-1,0-1 0,0 1 0,0-1 0,0 1 0,0-1 0,0 1 0,0-1 0,0 0 0,1 1 0,-1-1 1,0 0-1,0 0 0,0 0 0,2 0 0,7-4-6778</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1:36.233"/>
    </inkml:context>
    <inkml:brush xml:id="br0">
      <inkml:brushProperty name="width" value="0.035" units="cm"/>
      <inkml:brushProperty name="height" value="0.035" units="cm"/>
      <inkml:brushProperty name="color" value="#E71224"/>
    </inkml:brush>
  </inkml:definitions>
  <inkml:trace contextRef="#ctx0" brushRef="#br0">133 1 24575,'-1'0'0,"-11"-1"0,0 1 0,0 1 0,0 0 0,-1 1 0,-11 4 0,21-6 0,1 1 0,-1 0 0,1 0 0,-1 0 0,1 0 0,0 1 0,0-1 0,-1 1 0,1-1 0,0 1 0,0 0 0,1-1 0,-1 1 0,0 0 0,1 0 0,-1 0 0,1 1 0,-1-1 0,1 0 0,0 1 0,0-1 0,0 0 0,0 1 0,1-1 0,-1 1 0,1 0 0,-1-1 0,1 1 0,0-1 0,0 5 0,0-4 0,1 0 0,0 0 0,-1 0 0,1 0 0,0 0 0,1 0 0,-1-1 0,0 1 0,1 0 0,-1-1 0,1 1 0,0-1 0,0 0 0,0 1 0,0-1 0,4 3 0,6 4 0,1 1 0,15 7 0,-1 1 0,-20-14 0,-1 1 0,0 0 0,-1 1 0,1-1 0,-1 1 0,0 0 0,0 1 0,7 13 0,-11-18 0,1 1 0,-1 0 0,0 1 0,0-1 0,0 0 0,0 0 0,-1 0 0,1 0 0,-1 1 0,0-1 0,0 0 0,0 0 0,0 1 0,-1-1 0,1 0 0,-1 0 0,0 0 0,0 1 0,0-1 0,0 0 0,-1 0 0,1-1 0,-1 1 0,-2 3 0,-2 1-114,1-1 1,-1 0-1,0 0 0,-1-1 0,0 0 1,0 0-1,0-1 0,0 1 0,0-1 1,-1-1-1,-14 5 0,-4 0-6712</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1:36.658"/>
    </inkml:context>
    <inkml:brush xml:id="br0">
      <inkml:brushProperty name="width" value="0.035" units="cm"/>
      <inkml:brushProperty name="height" value="0.035" units="cm"/>
      <inkml:brushProperty name="color" value="#E71224"/>
    </inkml:brush>
  </inkml:definitions>
  <inkml:trace contextRef="#ctx0" brushRef="#br0">272 1 24575,'-10'0'0,"-1"1"0,0 0 0,0 0 0,1 1 0,-1 1 0,1 0 0,0 0 0,0 1 0,-17 9 0,22-10 0,0 0 0,1 0 0,-1 0 0,1 1 0,0-1 0,0 1 0,0 0 0,0 0 0,1 1 0,-1-1 0,1 1 0,0 0 0,0 0 0,1 0 0,0 0 0,0 0 0,0 0 0,0 1 0,1-1 0,-1 8 0,2-10 0,0 0 0,0 1 0,0-1 0,1 0 0,-1 0 0,1 1 0,0-1 0,0 0 0,0 0 0,0 0 0,1 0 0,-1 0 0,1 0 0,3 4 0,4 4 0,1 0 0,13 11 0,12 16 0,-33-36 0,-1 0 0,1 0 0,-1 0 0,0 0 0,1 1 0,-1-1 0,0 0 0,0 1 0,0-1 0,-1 1 0,1-1 0,-1 1 0,1-1 0,-1 1 0,0-1 0,0 1 0,0 0 0,0-1 0,0 1 0,-1-1 0,1 1 0,-2 4 0,-1-2 0,0 0 0,0-1 0,0 1 0,-1-1 0,0 0 0,0 0 0,0 0 0,0 0 0,-8 5 0,-4 2-273,0 1 0,-1-2 0,-1 0 0,-35 13 0,29-15-6553</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5:23.408"/>
    </inkml:context>
    <inkml:brush xml:id="br0">
      <inkml:brushProperty name="width" value="0.035" units="cm"/>
      <inkml:brushProperty name="height" value="0.035" units="cm"/>
      <inkml:brushProperty name="color" value="#E71224"/>
    </inkml:brush>
  </inkml:definitions>
  <inkml:trace contextRef="#ctx0" brushRef="#br0">1 1 24575,'0'3'0,"6"7"0,9 6 0,5-1 0,2 1 0,0-2 0,-3-1 0,-2-3 0,-4 1 0,0-2 0,0 1 0,-2 2 0,-3 2 0,0-2 0,0-2-8191</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1:37.145"/>
    </inkml:context>
    <inkml:brush xml:id="br0">
      <inkml:brushProperty name="width" value="0.035" units="cm"/>
      <inkml:brushProperty name="height" value="0.035" units="cm"/>
      <inkml:brushProperty name="color" value="#E71224"/>
    </inkml:brush>
  </inkml:definitions>
  <inkml:trace contextRef="#ctx0" brushRef="#br0">239 166 24575,'-1'5'0,"1"-1"0,-1 1 0,0-1 0,0 1 0,0-1 0,-1 0 0,0 1 0,0-1 0,0 0 0,0 0 0,-1 0 0,1 0 0,-1-1 0,0 1 0,0-1 0,-6 5 0,0 1 0,-1-2 0,0 1 0,0-1 0,-22 10 0,26-14 0,1-1 0,-1 1 0,0-1 0,0 0 0,0-1 0,0 0 0,0 0 0,0 0 0,-7 0 0,10-1 0,1-1 0,-1 1 0,1 0 0,-1-1 0,1 0 0,-1 1 0,1-1 0,0 0 0,-1 0 0,1-1 0,0 1 0,0 0 0,0-1 0,0 1 0,0-1 0,0 0 0,0 1 0,1-1 0,-1 0 0,0 0 0,1 0 0,0 0 0,-1-1 0,1 1 0,-1-3 0,0-1 5,0 0 1,0 0-1,0-1 0,1 1 0,0-1 0,1 1 1,-1-1-1,1 1 0,0-1 0,1 1 1,-1-1-1,1 1 0,1-1 0,-1 1 0,1 0 1,0-1-1,1 1 0,-1 0 0,1 0 0,0 1 1,1-1-1,7-9 0,-1 2-170,0 2 0,1-1 0,0 2 0,1-1 0,0 2 0,1-1 0,0 2 0,24-13 0,-19 13-6661</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1:38.531"/>
    </inkml:context>
    <inkml:brush xml:id="br0">
      <inkml:brushProperty name="width" value="0.035" units="cm"/>
      <inkml:brushProperty name="height" value="0.035" units="cm"/>
      <inkml:brushProperty name="color" value="#E71224"/>
    </inkml:brush>
  </inkml:definitions>
  <inkml:trace contextRef="#ctx0" brushRef="#br0">0 1 24575,'4'0'0,"3"0"0,1 0-8191</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1:38.877"/>
    </inkml:context>
    <inkml:brush xml:id="br0">
      <inkml:brushProperty name="width" value="0.035" units="cm"/>
      <inkml:brushProperty name="height" value="0.035" units="cm"/>
      <inkml:brushProperty name="color" value="#E71224"/>
    </inkml:brush>
  </inkml:definitions>
  <inkml:trace contextRef="#ctx0" brushRef="#br0">1 0 24575,'3'0'0,"1"3"0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1:39.223"/>
    </inkml:context>
    <inkml:brush xml:id="br0">
      <inkml:brushProperty name="width" value="0.035" units="cm"/>
      <inkml:brushProperty name="height" value="0.035" units="cm"/>
      <inkml:brushProperty name="color" value="#E71224"/>
    </inkml:brush>
  </inkml:definitions>
  <inkml:trace contextRef="#ctx0" brushRef="#br0">2522 126 24575,'-3'0'0,"-8"0"0,-17 0 0,-24 0 0,-28-6 0,-38-3 0,-44-2 0,-39-6 0,-42 0-1363,-18 3 1363,-9 4 0,3 0 0,25 2 0,35 2 0,45 2 0,48 0 0,46-1 0,35 1-6828</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1:40.040"/>
    </inkml:context>
    <inkml:brush xml:id="br0">
      <inkml:brushProperty name="width" value="0.035" units="cm"/>
      <inkml:brushProperty name="height" value="0.035" units="cm"/>
      <inkml:brushProperty name="color" value="#E71224"/>
    </inkml:brush>
  </inkml:definitions>
  <inkml:trace contextRef="#ctx0" brushRef="#br0">2937 0 24575,'-686'23'-756,"272"-5"-108,-1360 17-316,1712-35-4211</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1:43.814"/>
    </inkml:context>
    <inkml:brush xml:id="br0">
      <inkml:brushProperty name="width" value="0.035" units="cm"/>
      <inkml:brushProperty name="height" value="0.035" units="cm"/>
      <inkml:brushProperty name="color" value="#E71224"/>
    </inkml:brush>
  </inkml:definitions>
  <inkml:trace contextRef="#ctx0" brushRef="#br0">634 1 24575,'-7'1'0,"-1"0"0,1 1 0,0 0 0,0 0 0,0 1 0,-10 4 0,0 0 0,-38 15 0,-2-4 0,-1-1 0,-103 14 0,118-26 0,14-2 0,0 1 0,0 1 0,-32 11 0,59-16 0,0 1 0,0 0 0,0-1 0,0 1 0,1 0 0,-1 0 0,0 0 0,0 0 0,1 0 0,-1 0 0,1 1 0,-1-1 0,1 1 0,0-1 0,-1 1 0,1-1 0,0 1 0,0 0 0,0-1 0,0 1 0,0 2 0,0-1 0,1-1 0,0 1 0,0 0 0,0 0 0,0-1 0,1 1 0,-1 0 0,1-1 0,0 1 0,-1-1 0,1 1 0,0-1 0,1 1 0,2 4 0,3 6 0,-1 0 0,0 0 0,-1 0 0,0 1 0,-1 0 0,0 0 0,-1 1 0,-1-1 0,0 1 0,-1 15 0,-2 89 0,1-118 0,0 1 0,0 0 0,1-1 0,-1 1 0,0 0 0,1-1 0,-1 1 0,1-1 0,0 1 0,-1-1 0,1 1 0,0-1 0,0 1 0,0-1 0,0 0 0,0 1 0,0-1 0,0 0 0,1 0 0,-1 0 0,0 0 0,1 0 0,-1 0 0,1 0 0,-1-1 0,1 1 0,-1 0 0,1-1 0,0 1 0,-1-1 0,1 0 0,-1 1 0,1-1 0,0 0 0,-1 0 0,1 0 0,2-1 0,8 1 0,-1-2 0,0 0 0,0 0 0,16-6 0,-16 4 0,124-42-1365,-109 38-5461</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1:44.333"/>
    </inkml:context>
    <inkml:brush xml:id="br0">
      <inkml:brushProperty name="width" value="0.035" units="cm"/>
      <inkml:brushProperty name="height" value="0.035" units="cm"/>
      <inkml:brushProperty name="color" value="#E71224"/>
    </inkml:brush>
  </inkml:definitions>
  <inkml:trace contextRef="#ctx0" brushRef="#br0">0 74 24575,'0'-3'0,"3"-1"0,4 0 0,5 1 0,-1-3 0,2 1 0,1 0 0,-1-2 0,0 1 0,-2-3 0,0 1 0,2 2 0,1 1 0,-1 2-8191</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1:44.726"/>
    </inkml:context>
    <inkml:brush xml:id="br0">
      <inkml:brushProperty name="width" value="0.035" units="cm"/>
      <inkml:brushProperty name="height" value="0.035" units="cm"/>
      <inkml:brushProperty name="color" value="#E71224"/>
    </inkml:brush>
  </inkml:definitions>
  <inkml:trace contextRef="#ctx0" brushRef="#br0">1 0 24575,'0'435'0,"0"-425"0,0-3 0,0-1 0,0 1 0,0-1 0,3 11 0,-3-16 0,0-1 0,0 0 0,0 0 0,1 0 0,-1 1 0,0-1 0,0 0 0,0 0 0,0 0 0,0 0 0,0 1 0,0-1 0,0 0 0,1 0 0,-1 0 0,0 0 0,0 0 0,0 0 0,0 1 0,1-1 0,-1 0 0,0 0 0,0 0 0,0 0 0,0 0 0,1 0 0,-1 0 0,0 0 0,0 0 0,0 0 0,1 0 0,-1 0 0,0 0 0,0 0 0,0 0 0,1 0 0,-1 0 0,0 0 0,0 0 0,0 0 0,1 0 0,-1 0 0,0 0 0,0 0 0,0 0 0,0-1 0,1 1 0,-1 0 0,0 0 0,0 0 0,0 0 0,0 0 0,0-1 0,1 1 0,-1 0 0,0 0 0,0 0 0,0 0 0,0-1 0,0 1 0,0 0 0,0 0 0,0 0 0,0 0 0,0-1 0,12-18 0,-7 10 0,1 2-274,1-1-1,0 1 1,8-7-1,-13 13 8,20-18-6559</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1:45.306"/>
    </inkml:context>
    <inkml:brush xml:id="br0">
      <inkml:brushProperty name="width" value="0.035" units="cm"/>
      <inkml:brushProperty name="height" value="0.035" units="cm"/>
      <inkml:brushProperty name="color" value="#E71224"/>
    </inkml:brush>
  </inkml:definitions>
  <inkml:trace contextRef="#ctx0" brushRef="#br0">151 0 24575,'-6'0'0,"1"0"0,-1 1 0,1-1 0,-1 1 0,1 0 0,0 0 0,-1 1 0,1 0 0,0 0 0,0 0 0,0 0 0,0 1 0,0 0 0,1 0 0,-5 3 0,4-1 0,1-1 0,0 1 0,1 0 0,-1 0 0,1 0 0,0 1 0,0-1 0,0 1 0,1 0 0,0-1 0,0 1 0,0 0 0,0 7 0,-5 18 0,-5 30 0,11-55 0,0 0 0,1 0 0,0 0 0,0 0 0,0 0 0,1 0 0,2 9 0,-3-14 0,0-1 0,0 1 0,0 0 0,1 0 0,-1-1 0,0 1 0,0 0 0,1 0 0,-1-1 0,1 1 0,-1 0 0,1 0 0,-1-1 0,1 1 0,-1-1 0,1 1 0,-1-1 0,1 1 0,0-1 0,-1 1 0,1-1 0,0 1 0,1 0 0,-2-1 0,1-1 0,0 1 0,0 0 0,-1 0 0,1 0 0,0-1 0,0 1 0,-1 0 0,1 0 0,0-1 0,-1 1 0,1-1 0,0 1 0,-1-1 0,1 1 0,-1-1 0,1 1 0,-1-1 0,1-1 0,3-2 0,-1 0 0,-1-1 0,1 1 0,-1-1 0,4-9 0,3-38 0,-9 51 0,0 1 0,0 0 0,0 0 0,0 0 0,0 0 0,0-1 0,0 1 0,0 0 0,0 0 0,0 0 0,1 0 0,-1-1 0,0 1 0,0 0 0,0 0 0,0 0 0,0 0 0,0 0 0,0 0 0,0-1 0,1 1 0,-1 0 0,0 0 0,0 0 0,0 0 0,0 0 0,0 0 0,1 0 0,-1 0 0,0 0 0,0 0 0,0 0 0,0-1 0,1 1 0,-1 0 0,0 0 0,0 0 0,0 0 0,0 0 0,0 0 0,1 0 0,-1 1 0,0-1 0,0 0 0,0 0 0,0 0 0,1 0 0,-1 0 0,9 9 0,3 14 0,-5-2-107,-6-16 23,0 0 0,0-1 1,1 1-1,-1-1 0,1 0 0,0 1 0,1-1 0,-1 0 0,1 0 0,-1 0 0,1 0 1,1-1-1,-1 1 0,7 4 0,3 2-6742</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1:45.967"/>
    </inkml:context>
    <inkml:brush xml:id="br0">
      <inkml:brushProperty name="width" value="0.035" units="cm"/>
      <inkml:brushProperty name="height" value="0.035" units="cm"/>
      <inkml:brushProperty name="color" value="#E71224"/>
    </inkml:brush>
  </inkml:definitions>
  <inkml:trace contextRef="#ctx0" brushRef="#br0">111 0 24575,'-5'0'0,"-1"1"0,1 0 0,-1 0 0,1 0 0,-1 1 0,1-1 0,0 1 0,0 1 0,0-1 0,0 1 0,0 0 0,0 0 0,-6 5 0,9-6 0,-1 1 0,0-1 0,1 1 0,0-1 0,-1 1 0,1 0 0,0 0 0,0 0 0,1 0 0,-1 0 0,1 0 0,-1 1 0,1-1 0,0 0 0,0 1 0,1-1 0,-1 1 0,1-1 0,-1 1 0,1-1 0,0 1 0,1 5 0,1-3 0,1 1 0,-1-1 0,1 0 0,0 0 0,1 0 0,-1-1 0,1 1 0,0-1 0,1 0 0,-1 0 0,1 0 0,0-1 0,0 0 0,9 6 0,-4-2 0,0 1 0,11 12 0,-18-18 0,0 1 0,-1-1 0,0 1 0,1 0 0,-1-1 0,-1 1 0,1 0 0,-1 0 0,1 0 0,-1 1 0,1 4 0,-1-6-44,-1 1 0,1 0 0,-1 0 0,0 0 0,0 0 0,0 0 0,-1 0 0,1-1 0,-1 1 0,0 0 0,0 0 0,0 0 0,0-1 0,-1 1 0,0-1 0,1 1 0,-1-1 0,0 0-1,-1 1 1,1-1 0,-1 0 0,1-1 0,-1 1 0,0 0 0,0-1 0,0 1 0,0-1 0,-1 0 0,1 0 0,-8 3 0,-4 0-6782</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5:24.478"/>
    </inkml:context>
    <inkml:brush xml:id="br0">
      <inkml:brushProperty name="width" value="0.035" units="cm"/>
      <inkml:brushProperty name="height" value="0.035" units="cm"/>
      <inkml:brushProperty name="color" value="#E71224"/>
    </inkml:brush>
  </inkml:definitions>
  <inkml:trace contextRef="#ctx0" brushRef="#br0">41 11 24575,'0'0'0,"0"-1"0,0 1 0,0-1 0,0 1 0,0 0 0,0-1 0,0 1 0,0 0 0,0-1 0,0 1 0,0 0 0,0-1 0,-1 1 0,1 0 0,0-1 0,0 1 0,0 0 0,0-1 0,-1 1 0,1 0 0,0 0 0,0-1 0,0 1 0,-1 0 0,1 0 0,0-1 0,0 1 0,-1 0 0,1 0 0,0 0 0,-1-1 0,1 1 0,0 0 0,-1 0 0,1 0 0,0 0 0,-1 0 0,1 0 0,0 0 0,-1 0 0,1 0 0,0 0 0,-1 0 0,1 0 0,0 0 0,-1 0 0,1 0 0,0 0 0,-1 0 0,0 0 0,0 1 0,1-1 0,-1 1 0,0-1 0,0 1 0,0-1 0,0 1 0,1 0 0,-1-1 0,0 1 0,0 0 0,1 0 0,-1-1 0,1 1 0,-1 0 0,1 0 0,-1 0 0,1 0 0,-1 0 0,1 1 0,-2 6 0,1 0 0,1 0 0,-1 0 0,1 0 0,1 0 0,2 15 0,14 50 0,-11-50 0,27 131 0,-29-127 0,-1 1 0,-1 0 0,-4 46 0,2-72 0,0 0 0,0-1 0,0 1 0,0 0 0,0-1 0,-1 1 0,1-1 0,-1 1 0,1 0 0,-1-1 0,0 1 0,0-1 0,1 0 0,-1 1 0,0-1 0,0 0 0,0 1 0,-1-1 0,1 0 0,0 0 0,0 0 0,-1 0 0,1 0 0,0 0 0,-1 0 0,1-1 0,-1 1 0,1 0 0,-1-1 0,1 1 0,-1-1 0,0 0 0,1 1 0,-3-1 0,2 0 0,0 0 0,1-1 0,-1 1 0,0 0 0,0-1 0,0 0 0,0 1 0,0-1 0,1 0 0,-1 0 0,0 0 0,1 0 0,-1 0 0,1 0 0,-1-1 0,1 1 0,-1-1 0,1 1 0,0-1 0,0 1 0,0-1 0,0 1 0,0-1 0,0 0 0,0 0 0,0 1 0,0-5 0,0 5 0,1 0 0,0 0 0,0 0 0,-1 0 0,1 0 0,0 0 0,0 0 0,0 0 0,0 0 0,0 0 0,0 0 0,0 0 0,1 0 0,-1 0 0,0 0 0,0 0 0,1 0 0,-1 1 0,1-1 0,-1 0 0,1 0 0,-1 0 0,2-1 0,-1 2 0,-1-1 0,1 1 0,0 0 0,-1-1 0,1 1 0,0 0 0,-1 0 0,1 0 0,0 0 0,0 0 0,-1 0 0,1 0 0,0 0 0,-1 0 0,1 0 0,0 0 0,0 0 0,-1 0 0,1 0 0,0 1 0,-1-1 0,1 0 0,0 1 0,-1-1 0,1 0 0,0 1 0,-1-1 0,1 1 0,-1-1 0,1 1 0,0 0 0,5 6 0,0 0 0,0 0 0,0 0 0,-1 1 0,-1 0 0,1 0 0,-1 0 0,0 0 0,-1 1 0,0-1 0,-1 1 0,3 15 0,0 10 0,2 69 0,-7-88 0,-1 337 0,1-347 0,3 30 0,-2-34 0,-1-1 0,0 1 0,0 0 0,0-1 0,0 1 0,1 0 0,-1-1 0,0 1 0,1-1 0,-1 1 0,0 0 0,1-1 0,-1 1 0,1-1 0,-1 1 0,1-1 0,-1 0 0,1 1 0,-1-1 0,1 1 0,0-1 0,-1 0 0,1 1 0,-1-1 0,1 0 0,0 0 0,-1 0 0,1 1 0,0-1 0,-1 0 0,1 0 0,0 0 0,-1 0 0,1 0 0,0 0 0,0 0 0,-1 0 0,1-1 0,0 1 0,-1 0 0,1 0 0,1-1 0,27-15-1365,5-6-5461</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1:46.345"/>
    </inkml:context>
    <inkml:brush xml:id="br0">
      <inkml:brushProperty name="width" value="0.035" units="cm"/>
      <inkml:brushProperty name="height" value="0.035" units="cm"/>
      <inkml:brushProperty name="color" value="#E71224"/>
    </inkml:brush>
  </inkml:definitions>
  <inkml:trace contextRef="#ctx0" brushRef="#br0">0 31 24575,'4'0'0,"3"0"0,5 0 0,2 0 0,7 0 0,1 0 0,5 0 0,0 0 0,-5-3 0,-5-4 0,-3-1 0,-1 1 0,-2 1-8191</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1:46.691"/>
    </inkml:context>
    <inkml:brush xml:id="br0">
      <inkml:brushProperty name="width" value="0.035" units="cm"/>
      <inkml:brushProperty name="height" value="0.035" units="cm"/>
      <inkml:brushProperty name="color" value="#E71224"/>
    </inkml:brush>
  </inkml:definitions>
  <inkml:trace contextRef="#ctx0" brushRef="#br0">1 0 24575,'0'7'0,"0"7"0,0 6 0,3 5 0,4 8 0,1 2 0,0 0 0,0 2 0,0-3 0,-1 0 0,0-4 0,0-3 0,-2-3 0,2-6 0,-1-6-8191</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1:47.038"/>
    </inkml:context>
    <inkml:brush xml:id="br0">
      <inkml:brushProperty name="width" value="0.035" units="cm"/>
      <inkml:brushProperty name="height" value="0.035" units="cm"/>
      <inkml:brushProperty name="color" value="#E71224"/>
    </inkml:brush>
  </inkml:definitions>
  <inkml:trace contextRef="#ctx0" brushRef="#br0">0 1 24575,'0'3'0,"0"4"0,0 4 0,0 7 0,0 3 0,0 2 0,0-1 0,0-3-8191</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1:47.384"/>
    </inkml:context>
    <inkml:brush xml:id="br0">
      <inkml:brushProperty name="width" value="0.035" units="cm"/>
      <inkml:brushProperty name="height" value="0.035" units="cm"/>
      <inkml:brushProperty name="color" value="#E71224"/>
    </inkml:brush>
  </inkml:definitions>
  <inkml:trace contextRef="#ctx0" brushRef="#br0">0 1 24575,'3'3'0,"2"5"0,2 0 0,0 2 0,-1 0-8191</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1:47.730"/>
    </inkml:context>
    <inkml:brush xml:id="br0">
      <inkml:brushProperty name="width" value="0.035" units="cm"/>
      <inkml:brushProperty name="height" value="0.035" units="cm"/>
      <inkml:brushProperty name="color" value="#E71224"/>
    </inkml:brush>
  </inkml:definitions>
  <inkml:trace contextRef="#ctx0" brushRef="#br0">117 0 24575,'-4'0'0,"-3"0"0,-5 0 0,-2 3 0,-3 5 0,-2 7 0,3 7 0,4 6 0,4 5 0,4 3 0,1-1 0,3 0 0,0-4 0,1-3 0,3-6 0,1-5 0,3-4 0,-1-5-8191</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1:48.295"/>
    </inkml:context>
    <inkml:brush xml:id="br0">
      <inkml:brushProperty name="width" value="0.035" units="cm"/>
      <inkml:brushProperty name="height" value="0.035" units="cm"/>
      <inkml:brushProperty name="color" value="#E71224"/>
    </inkml:brush>
  </inkml:definitions>
  <inkml:trace contextRef="#ctx0" brushRef="#br0">1 405 24575,'2'0'0,"-1"-1"0,1 1 0,0 0 0,-1-1 0,1 1 0,-1-1 0,1 1 0,-1-1 0,1 0 0,-1 1 0,1-1 0,-1 0 0,1 0 0,-1 0 0,0 0 0,0 0 0,0-1 0,1 1 0,0-2 0,17-31 0,-14 24 0,15-36 0,19-68 0,-10 29 0,-29 83 0,2-4 0,0 0 0,1 0 0,-1 0 0,1 0 0,1 0 0,-1 1 0,5-6 0,-8 11 0,1-1 0,-1 1 0,0 0 0,1 0 0,-1-1 0,1 1 0,-1 0 0,0 0 0,1 0 0,-1 0 0,1-1 0,-1 1 0,1 0 0,-1 0 0,1 0 0,-1 0 0,0 0 0,1 0 0,-1 0 0,1 0 0,-1 1 0,1-1 0,-1 0 0,1 0 0,-1 0 0,0 0 0,1 0 0,-1 1 0,1-1 0,-1 0 0,0 1 0,1-1 0,-1 0 0,0 0 0,1 1 0,-1-1 0,0 0 0,1 1 0,-1-1 0,0 1 0,0-1 0,0 0 0,1 1 0,-1-1 0,0 1 0,0-1 0,0 1 0,0 0 0,9 23 0,-1 16 0,-6-28 0,0 1 0,1-1 0,0 1 0,9 18 0,-11-30 0,-1 1 0,1-1 0,0 1 0,0-1 0,-1 0 0,1 1 0,0-1 0,0 0 0,0 0 0,1 0 0,-1 0 0,0 1 0,0-2 0,1 1 0,-1 0 0,0 0 0,1 0 0,-1-1 0,1 1 0,-1-1 0,1 1 0,-1-1 0,1 1 0,-1-1 0,1 0 0,-1 0 0,1 0 0,0 0 0,-1 0 0,1 0 0,-1 0 0,1 0 0,0-1 0,-1 1 0,1-1 0,-1 1 0,1-1 0,-1 0 0,0 1 0,1-1 0,-1 0 0,0 0 0,1 0 0,0-1 0,4-3 0,1 0 0,-2-1 0,1 0 0,-1 0 0,0 0 0,0 0 0,5-10 0,1-6-341,-1-1 0,-2 0-1,10-39 1,-11 37-6485</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1:48.767"/>
    </inkml:context>
    <inkml:brush xml:id="br0">
      <inkml:brushProperty name="width" value="0.035" units="cm"/>
      <inkml:brushProperty name="height" value="0.035" units="cm"/>
      <inkml:brushProperty name="color" value="#E71224"/>
    </inkml:brush>
  </inkml:definitions>
  <inkml:trace contextRef="#ctx0" brushRef="#br0">61 51 24575,'5'0'0,"2"0"0,-1 0 0,1 0 0,0-1 0,9-2 0,-15 3 0,0 0 0,0-1 0,0 1 0,0 0 0,0-1 0,0 1 0,0-1 0,0 1 0,0-1 0,0 1 0,0-1 0,0 0 0,0 1 0,0-1 0,-1 0 0,1 0 0,0 0 0,-1 1 0,1-1 0,-1 0 0,1 0 0,-1 0 0,1 0 0,-1 0 0,1 0 0,-1 0 0,0 0 0,0 0 0,1-1 0,-1 1 0,0 0 0,0 0 0,0 0 0,-1-2 0,1 2 0,0 0 0,0 0 0,0 1 0,0-1 0,-1 0 0,1 0 0,0 1 0,0-1 0,-1 0 0,1 1 0,-1-1 0,1 0 0,0 1 0,-1-1 0,0 0 0,1 1 0,-1-1 0,1 1 0,-1-1 0,1 1 0,-1-1 0,0 1 0,0-1 0,1 1 0,-1 0 0,0 0 0,1-1 0,-1 1 0,0 0 0,0 0 0,0 0 0,1 0 0,-1-1 0,0 1 0,0 0 0,0 1 0,1-1 0,-1 0 0,0 0 0,0 0 0,1 0 0,-1 1 0,0-1 0,0 0 0,1 1 0,-1-1 0,0 0 0,1 1 0,-2 0 0,-3 1 0,1 1 0,-1 0 0,1 0 0,-1 0 0,1 1 0,-4 4 0,1 0 0,0 1 0,1 0 0,1 0 0,-1 1 0,1 0 0,1 0 0,0 0 0,0 0 0,-4 22 0,5-13 0,0 1 0,1 0 0,1 0 0,3 32 0,-2-48-4,1 0-1,-1 0 1,1 0-1,0 0 1,0 0-1,0 0 1,0 0 0,1-1-1,0 1 1,0-1-1,0 1 1,0-1-1,0 0 1,1 1-1,-1-1 1,1-1-1,5 6 1,-3-5 21,0 0-1,0 0 1,0-1 0,0 1-1,0-1 1,1 0 0,-1-1-1,1 1 1,-1-1 0,1 0-1,6 0 1,7-1-229,-1-1 0,1 0 0,-1-1-1,0-1 1,0-1 0,28-10 0,-13 3-6614</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1:49.112"/>
    </inkml:context>
    <inkml:brush xml:id="br0">
      <inkml:brushProperty name="width" value="0.035" units="cm"/>
      <inkml:brushProperty name="height" value="0.035" units="cm"/>
      <inkml:brushProperty name="color" value="#E71224"/>
    </inkml:brush>
  </inkml:definitions>
  <inkml:trace contextRef="#ctx0" brushRef="#br0">0 47 24575,'4'0'0,"6"0"0,6 0 0,3-3 0,4-5 0,2 0 0,0 0 0,-2 3 0,-1 1 0,-4-1 0,-6 0-8191</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1:49.458"/>
    </inkml:context>
    <inkml:brush xml:id="br0">
      <inkml:brushProperty name="width" value="0.035" units="cm"/>
      <inkml:brushProperty name="height" value="0.035" units="cm"/>
      <inkml:brushProperty name="color" value="#E71224"/>
    </inkml:brush>
  </inkml:definitions>
  <inkml:trace contextRef="#ctx0" brushRef="#br0">23 1 24575,'0'9'0,"0"10"0,0 18 0,0 14 0,0 15 0,0 10 0,0 0 0,0-6 0,0-8 0,0-12 0,-4-11 0,0-10 0,-3-8 0,-1-16 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1:51.093"/>
    </inkml:context>
    <inkml:brush xml:id="br0">
      <inkml:brushProperty name="width" value="0.035" units="cm"/>
      <inkml:brushProperty name="height" value="0.035" units="cm"/>
      <inkml:brushProperty name="color" value="#E71224"/>
    </inkml:brush>
  </inkml:definitions>
  <inkml:trace contextRef="#ctx0" brushRef="#br0">1361 3 24575,'-1293'0'0,"1271"1"-47,18 0-84,1-1-1,-1 1 0,0-1 0,0-1 0,0 1 0,0 0 1,0-1-1,0 0 0,-6-2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5:25.082"/>
    </inkml:context>
    <inkml:brush xml:id="br0">
      <inkml:brushProperty name="width" value="0.035" units="cm"/>
      <inkml:brushProperty name="height" value="0.035" units="cm"/>
      <inkml:brushProperty name="color" value="#E71224"/>
    </inkml:brush>
  </inkml:definitions>
  <inkml:trace contextRef="#ctx0" brushRef="#br0">0 0 24575,'7'7'0,"8"8"0,8 4 0,9 6 0,6 2 0,3-4 0,-5-3 0,-7-4 0,-4-5 0,-3-5 0,-3-3 0,-4-2-8191</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6:57.315"/>
    </inkml:context>
    <inkml:brush xml:id="br0">
      <inkml:brushProperty name="width" value="0.035" units="cm"/>
      <inkml:brushProperty name="height" value="0.035" units="cm"/>
      <inkml:brushProperty name="color" value="#E71224"/>
    </inkml:brush>
  </inkml:definitions>
  <inkml:trace contextRef="#ctx0" brushRef="#br0">0 0 24575,'0'1'0,"1"-1"0,-1 0 0,0 1 0,0-1 0,0 1 0,0-1 0,1 0 0,-1 1 0,0-1 0,0 1 0,1-1 0,-1 0 0,0 1 0,1-1 0,-1 0 0,0 0 0,1 1 0,-1-1 0,1 0 0,-1 0 0,0 1 0,1-1 0,-1 0 0,1 0 0,-1 0 0,1 0 0,0 0 0,17 3 0,-14-2 0,290 7 0,-184-8 0,2154 0-3934,-949-1 3015,-1295 1-2419</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7:08.034"/>
    </inkml:context>
    <inkml:brush xml:id="br0">
      <inkml:brushProperty name="width" value="0.035" units="cm"/>
      <inkml:brushProperty name="height" value="0.035" units="cm"/>
      <inkml:brushProperty name="color" value="#E71224"/>
    </inkml:brush>
  </inkml:definitions>
  <inkml:trace contextRef="#ctx0" brushRef="#br0">647 0 24575,'-12'1'0,"-1"1"0,1 0 0,-1 1 0,1 1 0,-20 8 0,-8 1 0,5-2 0,-44 12 0,-120 51 0,163-58 0,2 2 0,0 1 0,-40 30 0,72-48 0,0 1 0,1-1 0,-1 0 0,1 0 0,-1 1 0,1-1 0,0 1 0,0-1 0,-1 1 0,1-1 0,0 1 0,0 0 0,1 0 0,-1-1 0,0 1 0,1 0 0,-1 0 0,0 2 0,2-3 0,-1 0 0,1 0 0,-1 1 0,1-1 0,0 0 0,-1 0 0,1 0 0,0 0 0,0 0 0,0 0 0,0 0 0,0 0 0,0-1 0,0 1 0,0 0 0,0 0 0,0-1 0,0 1 0,0-1 0,1 1 0,-1-1 0,0 1 0,0-1 0,1 0 0,-1 0 0,0 0 0,2 1 0,139 20 0,-109-18 0,1 1 0,-1 1 0,0 2 0,-1 2 0,39 15 0,-66-22 0,0 1 0,0-1 0,0 1 0,0 1 0,0-1 0,-1 0 0,7 7 0,-10-9 0,0 0 0,-1 0 0,1 0 0,0 1 0,0-1 0,-1 0 0,1 0 0,-1 0 0,1 1 0,-1-1 0,1 0 0,-1 1 0,0-1 0,0 0 0,0 1 0,0-1 0,0 0 0,0 1 0,0-1 0,0 0 0,0 1 0,0-1 0,-1 0 0,1 1 0,-1-1 0,1 0 0,-1 0 0,1 1 0,-1-1 0,0 0 0,1 0 0,-1 0 0,0 0 0,0 0 0,-1 1 0,-13 12 0,-1-1 0,0 0 0,0-1 0,-29 14 0,-2 3 0,45-27 0,-22 14 0,-30 26 0,48-38 0,1 1 0,0 0 0,0 0 0,1 0 0,-1 1 0,1 0 0,1 0 0,-1 0 0,1 0 0,0 0 0,-4 11 0,7-15 0,0-1 0,0 0 0,0 0 0,0 1 0,0-1 0,0 0 0,0 0 0,0 1 0,0-1 0,0 0 0,1 0 0,-1 1 0,1-1 0,-1 0 0,1 0 0,-1 0 0,1 0 0,0 0 0,-1 0 0,1 0 0,0 0 0,0 0 0,0 0 0,0 0 0,0 0 0,0-1 0,0 1 0,0 0 0,0-1 0,0 1 0,0 0 0,0-1 0,0 0 0,1 1 0,-1-1 0,0 0 0,0 1 0,2-1 0,7 2 0,-1-1 0,1 0 0,17-1 0,-25 0 0,212-10 0,11-1 0,209 10-1365,-381 1-5461</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7:08.380"/>
    </inkml:context>
    <inkml:brush xml:id="br0">
      <inkml:brushProperty name="width" value="0.035" units="cm"/>
      <inkml:brushProperty name="height" value="0.035" units="cm"/>
      <inkml:brushProperty name="color" value="#E71224"/>
    </inkml:brush>
  </inkml:definitions>
  <inkml:trace contextRef="#ctx0" brushRef="#br0">1 0 24575,'0'3'0,"0"5"0,0 6 0,0 8 0,0 7 0,0 4 0,0 3 0,0 2 0,3 0 0,1 1 0,4 0 0,2-4 0,4-4 0,5-8 0,3-8 0,1-6 0,-4-4-8191</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7:08.775"/>
    </inkml:context>
    <inkml:brush xml:id="br0">
      <inkml:brushProperty name="width" value="0.035" units="cm"/>
      <inkml:brushProperty name="height" value="0.035" units="cm"/>
      <inkml:brushProperty name="color" value="#E71224"/>
    </inkml:brush>
  </inkml:definitions>
  <inkml:trace contextRef="#ctx0" brushRef="#br0">1 1 24575,'0'0'-8191</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7:09.452"/>
    </inkml:context>
    <inkml:brush xml:id="br0">
      <inkml:brushProperty name="width" value="0.035" units="cm"/>
      <inkml:brushProperty name="height" value="0.035" units="cm"/>
      <inkml:brushProperty name="color" value="#E71224"/>
    </inkml:brush>
  </inkml:definitions>
  <inkml:trace contextRef="#ctx0" brushRef="#br0">0 0 24575,'2'29'0,"1"-1"0,1 0 0,8 28 0,1 6 0,47 293 0,-60-361 0,0 0 0,0 1 0,1-1 0,0 0 0,0 1 0,0-1 0,1 1 0,0-1 0,0 1 0,0 0 0,1 0 0,-1 0 0,1 0 0,5-6 0,-6 8 0,0 0 0,1 0 0,-1 0 0,1 1 0,-1-1 0,1 1 0,0 0 0,0-1 0,0 1 0,0 0 0,0 1 0,0-1 0,1 1 0,-1-1 0,1 1 0,-1 0 0,1 0 0,-1 1 0,1-1 0,-1 1 0,1-1 0,0 1 0,-1 0 0,1 1 0,0-1 0,6 2 0,-6 0 0,0 0 0,0 0 0,0 0 0,-1 0 0,1 1 0,-1 0 0,1-1 0,-1 1 0,0 1 0,0-1 0,0 0 0,0 1 0,-1-1 0,1 1 0,-1 0 0,0 0 0,0 0 0,0 0 0,-1 0 0,0 1 0,2 7 0,0-1 0,-1-1 0,-1 1 0,0 0 0,0-1 0,-1 1 0,-1 0 0,0-1 0,-2 12 0,1-16-52,0 1-1,0-1 1,-1 0-1,0 0 1,0-1-1,-1 1 1,1-1-1,-1 1 1,-1-1-1,1 0 1,-1-1-1,1 1 1,-1-1-1,0 0 1,-1 0-1,1 0 1,-1-1-1,0 0 1,0 0-1,0 0 1,0-1-1,0 0 0,-1 0 1,1-1-1,-7 1 1,-6 1-6774</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7:09.799"/>
    </inkml:context>
    <inkml:brush xml:id="br0">
      <inkml:brushProperty name="width" value="0.035" units="cm"/>
      <inkml:brushProperty name="height" value="0.035" units="cm"/>
      <inkml:brushProperty name="color" value="#E71224"/>
    </inkml:brush>
  </inkml:definitions>
  <inkml:trace contextRef="#ctx0" brushRef="#br0">0 1 24575,'0'3'0,"0"7"0,0 9 0,3 7 0,1 6 0,0 3 0,-1 3 0,3-3 0,3-6 0,3-9 0,3-8 0,2-8 0,1-9 0,-2-4-8191</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7:10.143"/>
    </inkml:context>
    <inkml:brush xml:id="br0">
      <inkml:brushProperty name="width" value="0.035" units="cm"/>
      <inkml:brushProperty name="height" value="0.035" units="cm"/>
      <inkml:brushProperty name="color" value="#E71224"/>
    </inkml:brush>
  </inkml:definitions>
  <inkml:trace contextRef="#ctx0" brushRef="#br0">0 0 24575,'0'0'-8191</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7:10.961"/>
    </inkml:context>
    <inkml:brush xml:id="br0">
      <inkml:brushProperty name="width" value="0.035" units="cm"/>
      <inkml:brushProperty name="height" value="0.035" units="cm"/>
      <inkml:brushProperty name="color" value="#E71224"/>
    </inkml:brush>
  </inkml:definitions>
  <inkml:trace contextRef="#ctx0" brushRef="#br0">22 143 24575,'-15'-39'0,"9"-12"0,5 48 0,1 0 0,0 0 0,0 0 0,1 0 0,-1 0 0,0 0 0,1 0 0,0 1 0,0-1 0,0 0 0,0 0 0,0 1 0,0-1 0,4-4 0,-5 6 0,1 1 0,-1-1 0,0 1 0,1 0 0,-1-1 0,1 1 0,-1 0 0,1-1 0,0 1 0,-1 0 0,1 0 0,-1-1 0,1 1 0,-1 0 0,1 0 0,0 0 0,-1 0 0,1 0 0,-1 0 0,1 0 0,0 0 0,-1 0 0,1 0 0,-1 0 0,1 0 0,0 0 0,-1 0 0,1 1 0,-1-1 0,1 0 0,-1 1 0,1-1 0,-1 0 0,1 1 0,-1-1 0,1 0 0,-1 1 0,1-1 0,-1 1 0,0-1 0,1 1 0,-1-1 0,0 1 0,1-1 0,-1 1 0,0 0 0,13 28 0,-8-8 0,-1 1 0,-2 0 0,1 32 0,-6 66 0,3-120 0,0 6 0,-6 47 0,6-50 0,-1 1 0,1-1 0,-1 0 0,0 0 0,-1 0 0,1 0 0,-1 0 0,1 0 0,-1 0 0,0 0 0,0 0 0,-3 3 0,4-5 0,1-1 0,0 1 0,-1-1 0,1 0 0,-1 0 0,1 1 0,-1-1 0,1 0 0,-1 0 0,1 1 0,-1-1 0,1 0 0,-1 0 0,1 0 0,-1 0 0,0 0 0,1 0 0,-1 0 0,1 0 0,-1 0 0,1 0 0,-1 0 0,1 0 0,-1 0 0,1 0 0,-1 0 0,1-1 0,-1 1 0,1 0 0,-1 0 0,1-1 0,-1 1 0,1 0 0,-1-1 0,1 1 0,-1 0 0,1-1 0,0 1 0,-1-1 0,1 1 0,0 0 0,-1-1 0,1 1 0,0-1 0,0 1 0,0-1 0,-1 1 0,1-1 0,0 0 0,-1-2 0,-1-1 0,1 1 0,1 0 0,-1 0 0,0-1 0,0-5 0,1 7 0,0 0 0,0 0 0,0 0 0,0 0 0,1 0 0,-1 0 0,1 0 0,-1 0 0,1 0 0,-1 0 0,1 1 0,0-1 0,0 0 0,0 0 0,0 1 0,0-1 0,1 1 0,-1-1 0,0 1 0,1-1 0,-1 1 0,1 0 0,-1 0 0,1 0 0,0 0 0,-1 0 0,1 0 0,0 0 0,0 0 0,0 1 0,0-1 0,0 1 0,-1-1 0,1 1 0,0 0 0,0 0 0,0-1 0,3 2 0,0-1 0,0 0 0,-1 1 0,1 0 0,-1-1 0,1 2 0,-1-1 0,0 0 0,1 1 0,-1 0 0,0 0 0,0 0 0,0 1 0,0-1 0,-1 1 0,7 6 0,-8-7-49,1 1 1,-1 0-1,0 0 0,0 0 0,0 0 1,0 0-1,-1 1 0,1-1 0,-1 1 1,0-1-1,0 1 0,0-1 0,0 1 1,-1-1-1,0 1 0,1 0 0,-1-1 1,0 1-1,-1 0 0,1-1 0,-1 1 1,0-1-1,0 1 0,0 0 0,0-1 0,0 0 1,-4 7-1,-3-1-6777</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7:12.407"/>
    </inkml:context>
    <inkml:brush xml:id="br0">
      <inkml:brushProperty name="width" value="0.035" units="cm"/>
      <inkml:brushProperty name="height" value="0.035" units="cm"/>
      <inkml:brushProperty name="color" value="#E71224"/>
    </inkml:brush>
  </inkml:definitions>
  <inkml:trace contextRef="#ctx0" brushRef="#br0">0 0 24575,'3'0'0,"-1"1"0,0-1 0,1 1 0,-1 0 0,0 0 0,0 0 0,1 0 0,-1 0 0,0 0 0,0 0 0,0 1 0,3 2 0,24 24 0,-23-22 0,64 72 0,-4 2 0,97 153 0,-139-195 0,28 64 0,-46-91 0,-1 1 0,-1 1 0,-1-1 0,1 0 0,-2 1 0,0 0 0,0 0 0,-1-1 0,-1 1 0,-1 17 0,1-29 0,0 0 0,0 0 0,0 0 0,-1 0 0,1 0 0,0 0 0,-1 0 0,1 0 0,0 0 0,-1 0 0,1 0 0,-1 0 0,1-1 0,-1 1 0,0 0 0,0 1 0,0-2 0,1 0 0,-1 0 0,1 1 0,-1-1 0,1 0 0,0 0 0,-1 0 0,1 0 0,-1 0 0,1 0 0,-1 0 0,1 0 0,0 0 0,-1 0 0,1 0 0,-1-1 0,1 1 0,-1 0 0,1 0 0,0 0 0,-1 0 0,1-1 0,0 1 0,-1 0 0,1 0 0,-1-1 0,-2-2 0,0 0 0,-1-1 0,2 1 0,-1-1 0,0 0 0,-2-4 0,-27-50 0,-53-82 0,83 136 0,0 1 0,0 0 0,-1-1 0,0 1 0,0 0 0,1 1 0,-2-1 0,-3-3 0,6 6 0,0-1 0,0 1 0,0 0 0,0-1 0,0 1 0,0 0 0,0 0 0,0 0 0,-1 0 0,1 0 0,0 0 0,0 0 0,0 0 0,0 1 0,0-1 0,0 0 0,0 0 0,0 1 0,0-1 0,1 1 0,-1-1 0,0 1 0,0-1 0,0 1 0,0 0 0,1-1 0,-1 1 0,0 0 0,0 0 0,1-1 0,-1 1 0,1 0 0,-1 0 0,1 0 0,-1 1 0,-8 12 0,2 0 0,0 1 0,0 0 0,1 0 0,-3 17 0,2-10 0,-14 32 0,13-42-1365,1-3-5461</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7:17.541"/>
    </inkml:context>
    <inkml:brush xml:id="br0">
      <inkml:brushProperty name="width" value="0.035" units="cm"/>
      <inkml:brushProperty name="height" value="0.035" units="cm"/>
      <inkml:brushProperty name="color" value="#E71224"/>
    </inkml:brush>
  </inkml:definitions>
  <inkml:trace contextRef="#ctx0" brushRef="#br0">1 1 24575,'8'-1'0,"1"1"0,-1 0 0,0 1 0,0 0 0,1 1 0,-1-1 0,0 1 0,0 1 0,0 0 0,-1 0 0,1 0 0,-1 1 0,1 0 0,-1 1 0,12 9 0,-2 2 0,0 1 0,-1 1 0,0 0 0,-2 2 0,0-1 0,12 26 0,0 4 0,28 80 0,-26-43-682,26 139-1,-47-190-6143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3:39.627"/>
    </inkml:context>
    <inkml:brush xml:id="br0">
      <inkml:brushProperty name="width" value="0.035" units="cm"/>
      <inkml:brushProperty name="height" value="0.035" units="cm"/>
      <inkml:brushProperty name="color" value="#E71224"/>
    </inkml:brush>
  </inkml:definitions>
  <inkml:trace contextRef="#ctx0" brushRef="#br0">110 1 24575,'1'21'0,"1"0"0,8 32 0,0 4 0,-1 26 0,-3 1 0,-4-1 0,-11 106 0,8-176 0,1-9 0,0 0 0,0 1 0,-1-1 0,1 0 0,-1 0 0,0 1 0,0-1 0,0 0 0,-1 0 0,0 0 0,1 0 0,-1 0 0,-3 4 0,4-8 0,1 0 0,-1 1 0,0-1 0,1 0 0,-1 0 0,0 0 0,1 0 0,-1 1 0,0-1 0,1 0 0,-1 0 0,0 0 0,1 0 0,-1 0 0,0 0 0,1-1 0,-1 1 0,1 0 0,-1 0 0,0 0 0,1-1 0,-1 1 0,1 0 0,-1-1 0,0 1 0,1 0 0,-1-1 0,1 1 0,-1-1 0,-16-15 0,15 13 0,-8-7 0,0-1 0,1 0 0,1 0 0,0-1 0,0 0 0,2-1 0,-1 1 0,1-2 0,-4-13 0,10 26 0,-1-1 0,1 1 0,-1 0 0,1 0 0,0-1 0,-1 1 0,1 0 0,0 0 0,0-1 0,0 1 0,0 0 0,0-1 0,0 1 0,1 0 0,-1-1 0,0 1 0,1 0 0,-1 0 0,1 0 0,-1-1 0,1 1 0,-1 0 0,1 0 0,0 0 0,0 0 0,-1 0 0,1 0 0,0 0 0,0 0 0,2-1 0,-1 1 0,-1 1 0,1 0 0,0 0 0,0 0 0,-1 0 0,1 0 0,0 0 0,-1 0 0,1 0 0,0 0 0,0 1 0,-1-1 0,1 1 0,0-1 0,-1 1 0,1 0 0,-1 0 0,1 0 0,-1 0 0,1 0 0,-1 0 0,2 2 0,7 6 0,0 2 0,0-1 0,-1 1 0,-1 1 0,11 16 0,17 24 0,-35-51 0,-1 0 0,1 0 0,0 0 0,-1 0 0,1 0 0,0 0 0,-1-1 0,1 1 0,0 0 0,0 0 0,0-1 0,0 1 0,0 0 0,0-1 0,0 1 0,0-1 0,0 0 0,0 1 0,0-1 0,0 0 0,0 1 0,0-1 0,0 0 0,0 0 0,0 0 0,0 0 0,0 0 0,1 0 0,-1 0 0,0-1 0,0 1 0,0 0 0,0-1 0,0 1 0,0 0 0,0-1 0,0 1 0,0-1 0,0 0 0,0 1 0,1-2 0,2-3 0,0 0 0,0 0 0,0-1 0,0 0 0,4-10 0,-1 2 0,34-56-1365,-22 39-5461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5:25.687"/>
    </inkml:context>
    <inkml:brush xml:id="br0">
      <inkml:brushProperty name="width" value="0.035" units="cm"/>
      <inkml:brushProperty name="height" value="0.035" units="cm"/>
      <inkml:brushProperty name="color" value="#E71224"/>
    </inkml:brush>
  </inkml:definitions>
  <inkml:trace contextRef="#ctx0" brushRef="#br0">1 86 24575,'0'-11'0,"0"3"0,0 1 0,0-1 0,0 0 0,1 1 0,3-10 0,-4 16 0,0 0 0,0 0 0,1 0 0,-1 0 0,1 0 0,-1 0 0,1 0 0,-1 0 0,1 0 0,0 0 0,-1 0 0,1 1 0,0-1 0,0 0 0,0 0 0,-1 1 0,1-1 0,0 1 0,0-1 0,0 1 0,0-1 0,0 1 0,0-1 0,0 1 0,0 0 0,1 0 0,-1-1 0,0 1 0,0 0 0,0 0 0,0 0 0,0 0 0,0 0 0,0 0 0,0 1 0,0-1 0,0 0 0,0 1 0,0-1 0,1 0 0,-2 1 0,1-1 0,0 1 0,1 0 0,4 2 0,-1 1 0,0-1 0,-1 1 0,1 0 0,-1 0 0,0 0 0,0 0 0,0 1 0,0 0 0,-1-1 0,1 1 0,-1 1 0,-1-1 0,1 0 0,-1 1 0,3 10 0,1 4 0,-1 1 0,-1-1 0,2 31 0,-6-48 0,3 78 0,-3-73 0,0 0 0,-1 0 0,0-1 0,-1 1 0,0-1 0,0 1 0,0-1 0,-5 9 0,7-15 0,0-1 0,0 1 0,0-1 0,0 1 0,-1-1 0,1 1 0,0-1 0,0 1 0,-1-1 0,1 1 0,0-1 0,-1 0 0,1 1 0,0-1 0,-1 0 0,1 1 0,-1-1 0,1 0 0,-1 1 0,1-1 0,0 0 0,-1 0 0,1 1 0,-2-1 0,3-1 0,-1 1 0,1-1 0,-1 0 0,0 1 0,1-1 0,-1 0 0,1 1 0,-1-1 0,1 1 0,0-1 0,-1 1 0,1 0 0,-1-1 0,1 1 0,0-1 0,0 1 0,-1 0 0,2-1 0,8-2 0,0 0 0,0 0 0,0 1 0,1 0 0,-1 1 0,1 0 0,18 1 0,-16 0 0,1 0 0,-1-1 0,25-5 0,-22-1-1365,-4-1-5461</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7:17.899"/>
    </inkml:context>
    <inkml:brush xml:id="br0">
      <inkml:brushProperty name="width" value="0.035" units="cm"/>
      <inkml:brushProperty name="height" value="0.035" units="cm"/>
      <inkml:brushProperty name="color" value="#E71224"/>
    </inkml:brush>
  </inkml:definitions>
  <inkml:trace contextRef="#ctx0" brushRef="#br0">107 0 24575,'0'7'0,"0"7"0,0 9 0,-3 6 0,-1 2 0,0-2 0,1-2 0,-2-5 0,-4-8 0,-3-2 0,-3-3 0,-2 0 0,-2-2 0,3-2-8191</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7:18.548"/>
    </inkml:context>
    <inkml:brush xml:id="br0">
      <inkml:brushProperty name="width" value="0.035" units="cm"/>
      <inkml:brushProperty name="height" value="0.035" units="cm"/>
      <inkml:brushProperty name="color" value="#E71224"/>
    </inkml:brush>
  </inkml:definitions>
  <inkml:trace contextRef="#ctx0" brushRef="#br0">773 1 24575,'-11'1'0,"0"1"0,1 0 0,-1 1 0,1 0 0,0 1 0,0 0 0,0 1 0,-10 6 0,-21 9 0,-260 110 0,261-115 0,20-8 0,0 1 0,0 0 0,1 1 0,0 1 0,1 1 0,-22 17 0,39-28 0,0 1 0,1-1 0,-1 1 0,0-1 0,1 1 0,-1-1 0,1 1 0,-1-1 0,0 1 0,1-1 0,-1 1 0,1 0 0,0-1 0,-1 1 0,1 0 0,-1-1 0,1 1 0,0 0 0,0 0 0,-1-1 0,1 1 0,0 0 0,0 0 0,0 0 0,0-1 0,0 1 0,0 0 0,0 0 0,0 0 0,0-1 0,0 1 0,1 0 0,-1 0 0,0-1 0,1 2 0,1 0 0,0-1 0,0 1 0,0-1 0,0 0 0,1 0 0,-1 0 0,0 0 0,1 0 0,-1 0 0,5 1 0,46 8 0,1-1 0,101 1 0,-91-7 0,102 16 0,-165-18 0,5 0 0,-1 0 0,1 1 0,0-1 0,9 6 0,-14-7 0,0 0 0,0 1 0,-1-1 0,1 1 0,0-1 0,0 1 0,-1-1 0,1 1 0,0-1 0,-1 1 0,1 0 0,-1-1 0,1 1 0,-1 0 0,1 0 0,-1-1 0,0 1 0,1 0 0,-1 0 0,0 0 0,1 0 0,-1-1 0,0 1 0,0 0 0,0 0 0,0 0 0,0 0 0,0 0 0,0-1 0,0 1 0,0 0 0,0 0 0,-1 0 0,1 0 0,0 0 0,-1-1 0,1 1 0,0 0 0,-1 0 0,0 0 0,-5 7 0,0-1 0,-1 1 0,0-2 0,0 1 0,0-1 0,-1 0 0,0 0 0,-1-1 0,-11 5 0,-9 8 0,-195 115 0,-81 57 0,298-185 0,0 1 0,0 0 0,0 0 0,-5 8 0,11-13 0,0 0 0,0 0 0,0 0 0,1 0 0,-1 1 0,1-1 0,-1 0 0,0 0 0,1 1 0,0-1 0,-1 0 0,1 1 0,0-1 0,0 0 0,0 2 0,0-2 0,0 0 0,1 0 0,-1 0 0,0-1 0,1 1 0,-1 0 0,1-1 0,-1 1 0,1 0 0,0-1 0,-1 1 0,1 0 0,-1-1 0,1 1 0,0-1 0,0 1 0,-1-1 0,1 1 0,0-1 0,0 0 0,0 0 0,0 1 0,-1-1 0,1 0 0,0 0 0,1 0 0,21 4 0,1-2 0,-1-1 0,47-3 0,-13 0 0,43 0-120,473 12-1125,-532-7-5581</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7:19.014"/>
    </inkml:context>
    <inkml:brush xml:id="br0">
      <inkml:brushProperty name="width" value="0.035" units="cm"/>
      <inkml:brushProperty name="height" value="0.035" units="cm"/>
      <inkml:brushProperty name="color" value="#E71224"/>
    </inkml:brush>
  </inkml:definitions>
  <inkml:trace contextRef="#ctx0" brushRef="#br0">0 0 24575,'0'3'0,"4"5"0,3 9 0,4 13 0,4 16 0,-1 10 0,0 12 0,-2 3 0,0-1 0,1-2 0,-1 0 0,-3-9 0,-3-8 0,0-6 0,0-5 0,-2-8-8191</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7:19.657"/>
    </inkml:context>
    <inkml:brush xml:id="br0">
      <inkml:brushProperty name="width" value="0.035" units="cm"/>
      <inkml:brushProperty name="height" value="0.035" units="cm"/>
      <inkml:brushProperty name="color" value="#E71224"/>
    </inkml:brush>
  </inkml:definitions>
  <inkml:trace contextRef="#ctx0" brushRef="#br0">1 0 24575,'10'277'0,"0"6"0,-10-283 0,1 0 0,-1 0 0,0 0 0,1 0 0,-1 0 0,0 0 0,1 0 0,-1-1 0,1 1 0,-1 0 0,0 0 0,1 0 0,-1 0 0,0 0 0,1-1 0,-1 1 0,0 0 0,0 0 0,1-1 0,-1 1 0,0 0 0,1 0 0,-1-1 0,0 1 0,0 0 0,0-1 0,1 1 0,-1 0 0,0-1 0,0 1 0,19-21 0,-3 4 0,-7 9 0,1 0 0,0 1 0,0 0 0,1 0 0,-1 1 0,18-7 0,-24 11 0,1 0 0,0 1 0,-1-1 0,1 1 0,0 0 0,0 0 0,0 0 0,0 1 0,0-1 0,0 1 0,0 1 0,0-1 0,0 1 0,0 0 0,0 0 0,0 0 0,0 0 0,7 4 0,-9-3 0,-1 1 0,1-1 0,-1 0 0,0 1 0,1-1 0,-1 1 0,0 0 0,-1 0 0,1 0 0,0 0 0,-1 0 0,0 0 0,0 0 0,0 1 0,0-1 0,0 0 0,-1 1 0,1 3 0,0 6 0,0 1 0,-1-1 0,-1 16 0,0-24 0,0-1 0,0 0 0,0 1 0,-1-1 0,0 0 0,1 0 0,-1 0 0,-1 0 0,1-1 0,0 1 0,-1 0 0,0-1 0,0 0 0,0 0 0,0 0 0,0 0 0,-1 0 0,-5 3 0,3-2 0,-1 0 0,-1 0 0,1-1 0,0 0 0,-1 0 0,0 0 0,1-1 0,-1 0 0,-10 0 0,17-2-85,-1 1 0,0-1-1,0 0 1,0-1 0,1 1-1,-1 0 1,0 0 0,0-1-1,1 1 1,-1-1 0,0 1-1,1-1 1,-1 0 0,0 0-1,-1-1 1,-5-6-6741</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7:20.024"/>
    </inkml:context>
    <inkml:brush xml:id="br0">
      <inkml:brushProperty name="width" value="0.035" units="cm"/>
      <inkml:brushProperty name="height" value="0.035" units="cm"/>
      <inkml:brushProperty name="color" value="#E71224"/>
    </inkml:brush>
  </inkml:definitions>
  <inkml:trace contextRef="#ctx0" brushRef="#br0">1 0 24575,'0'7'0,"0"7"0,0 9 0,0 6 0,3 5 0,2 0 0,2 0 0,0-2 0,-1-4 0,2-6 0,3-7 0,5-7 0,4-3 0,1-4 0,1-1 0,-4-2-8191</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7:20.368"/>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7:20.828"/>
    </inkml:context>
    <inkml:brush xml:id="br0">
      <inkml:brushProperty name="width" value="0.035" units="cm"/>
      <inkml:brushProperty name="height" value="0.035" units="cm"/>
      <inkml:brushProperty name="color" value="#E71224"/>
    </inkml:brush>
  </inkml:definitions>
  <inkml:trace contextRef="#ctx0" brushRef="#br0">0 0 24575,'0'3'0,"0"8"0,4 11 0,6 12 0,6 15 0,3 13 0,-2 11 0,-4 3 0,-1-2 0,-2-1 0,-3-9 0,-3-10 0,-2-7 0,-1-9 0,-1-8 0,0-5 0,-1-7-8191</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7:21.415"/>
    </inkml:context>
    <inkml:brush xml:id="br0">
      <inkml:brushProperty name="width" value="0.035" units="cm"/>
      <inkml:brushProperty name="height" value="0.035" units="cm"/>
      <inkml:brushProperty name="color" value="#E71224"/>
    </inkml:brush>
  </inkml:definitions>
  <inkml:trace contextRef="#ctx0" brushRef="#br0">37 0 24575,'-2'46'0,"-15"85"0,1-20 0,15-107 0,0-1 0,1 1 0,0 0 0,0 0 0,0 0 0,1 0 0,-1 0 0,1 0 0,0-1 0,0 1 0,0 0 0,0 0 0,3 3 0,-2-5 0,0 1 0,0-1 0,0 0 0,0 0 0,0 0 0,0-1 0,1 1 0,-1 0 0,1-1 0,-1 0 0,1 1 0,0-1 0,0 0 0,-1 0 0,1-1 0,0 1 0,0-1 0,3 1 0,38 3-1365,-24-4-5461</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7:21.765"/>
    </inkml:context>
    <inkml:brush xml:id="br0">
      <inkml:brushProperty name="width" value="0.035" units="cm"/>
      <inkml:brushProperty name="height" value="0.035" units="cm"/>
      <inkml:brushProperty name="color" value="#E71224"/>
    </inkml:brush>
  </inkml:definitions>
  <inkml:trace contextRef="#ctx0" brushRef="#br0">0 0 24575,'0'0'-8191</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7:22.102"/>
    </inkml:context>
    <inkml:brush xml:id="br0">
      <inkml:brushProperty name="width" value="0.035" units="cm"/>
      <inkml:brushProperty name="height" value="0.035" units="cm"/>
      <inkml:brushProperty name="color" value="#E71224"/>
    </inkml:brush>
  </inkml:definitions>
  <inkml:trace contextRef="#ctx0" brushRef="#br0">0 0 24575,'3'0'0,"4"0"0,5 0 0,2 0 0,3 0 0,2 0 0,0 0 0,1 0 0,-1 0 0,-3 0-8191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5:26.067"/>
    </inkml:context>
    <inkml:brush xml:id="br0">
      <inkml:brushProperty name="width" value="0.035" units="cm"/>
      <inkml:brushProperty name="height" value="0.035" units="cm"/>
      <inkml:brushProperty name="color" value="#E71224"/>
    </inkml:brush>
  </inkml:definitions>
  <inkml:trace contextRef="#ctx0" brushRef="#br0">0 0 24575,'3'0'0,"5"0"0,3 3 0,4 4 0,-2 5 0,-2 5 0,-3 5 0,-3 3 0,-3 5 0,-1 3 0,-1 3 0,-3 1 0,-5 1 0,-4 0 0,0-6-8191</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7:22.455"/>
    </inkml:context>
    <inkml:brush xml:id="br0">
      <inkml:brushProperty name="width" value="0.035" units="cm"/>
      <inkml:brushProperty name="height" value="0.035" units="cm"/>
      <inkml:brushProperty name="color" value="#E71224"/>
    </inkml:brush>
  </inkml:definitions>
  <inkml:trace contextRef="#ctx0" brushRef="#br0">0 1 24575,'3'0'0,"5"0"0,3 0 0,1 0-8191</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7:22.799"/>
    </inkml:context>
    <inkml:brush xml:id="br0">
      <inkml:brushProperty name="width" value="0.035" units="cm"/>
      <inkml:brushProperty name="height" value="0.035" units="cm"/>
      <inkml:brushProperty name="color" value="#E71224"/>
    </inkml:brush>
  </inkml:definitions>
  <inkml:trace contextRef="#ctx0" brushRef="#br0">153 1 24575,'2'0'0,"0"0"0,0 0 0,0 0 0,0 0 0,0 0 0,0 0 0,0 0 0,0 0 0,0 1 0,0-1 0,-1 1 0,1 0 0,0 0 0,0-1 0,0 1 0,-1 0 0,1 0 0,0 1 0,-1-1 0,1 0 0,-1 0 0,1 1 0,-1-1 0,0 1 0,1-1 0,-1 1 0,0 0 0,0-1 0,0 1 0,-1 0 0,1 0 0,0 0 0,-1 0 0,1 0 0,-1-1 0,1 1 0,-1 0 0,0 3 0,1 2 0,0-1 0,-1 1 0,1 0 0,-2 0 0,1 0 0,-1 0 0,0-1 0,0 1 0,-1 0 0,0-1 0,0 1 0,-1-1 0,1 0 0,-1 0 0,-1 0 0,1 0 0,-1 0 0,0-1 0,0 1 0,-1-1 0,0 0 0,0-1 0,0 1 0,0-1 0,-1 0 0,1 0 0,-1 0 0,0-1 0,0 0 0,-1 0 0,1-1 0,0 0 0,-1 0 0,0 0 0,1-1 0,-1 0 0,-7 0 0,12-1 0,0 1 0,-1-1 0,1 0 0,0 0 0,0-1 0,0 1 0,-1 0 0,1-1 0,0 1 0,0-1 0,0 0 0,0 0 0,0 0 0,0 0 0,0 0 0,0 0 0,0 0 0,0-1 0,1 1 0,-1-1 0,0 1 0,1-1 0,0 0 0,-3-2 0,3 0 0,0 1 0,-1-1 0,1 1 0,0-1 0,1 1 0,-1-1 0,1 1 0,-1-1 0,1 0 0,0 1 0,1-1 0,-1 1 0,0-1 0,3-6 0,-1 3-85,0 1 0,0-1-1,1 1 1,0 0 0,0-1-1,0 1 1,1 1 0,0-1-1,0 0 1,1 1 0,-1 0-1,1 0 1,0 0 0,1 1-1,9-7 1,2 2-6741</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7:25.254"/>
    </inkml:context>
    <inkml:brush xml:id="br0">
      <inkml:brushProperty name="width" value="0.035" units="cm"/>
      <inkml:brushProperty name="height" value="0.035" units="cm"/>
      <inkml:brushProperty name="color" value="#E71224"/>
    </inkml:brush>
  </inkml:definitions>
  <inkml:trace contextRef="#ctx0" brushRef="#br0">1 0 24575,'1'1'0,"1"-1"0,-1 0 0,0 1 0,0-1 0,1 1 0,-1 0 0,0-1 0,0 1 0,0 0 0,0 0 0,0 0 0,0 0 0,0 0 0,0 0 0,0 0 0,0 0 0,0 0 0,0 0 0,0 2 0,15 28 0,-12-24 0,3 11 0,-1-1 0,-1 1 0,0 0 0,-1 0 0,-1 0 0,-1 1 0,0 24 0,-1-27 0,-1-14 0,0-1 0,0 1 0,0 0 0,1 0 0,-1-1 0,1 1 0,-1 0 0,1-1 0,-1 1 0,1 0 0,2 2 0,-3-4 0,0 0 0,0 0 0,0 0 0,0 0 0,0 0 0,0 0 0,0 1 0,1-1 0,-1 0 0,0 0 0,0 0 0,0 0 0,0 0 0,0 0 0,0 0 0,0 0 0,1 0 0,-1 0 0,0 0 0,0 0 0,0 0 0,0 0 0,0 0 0,0 0 0,0-1 0,1 1 0,-1 0 0,0 0 0,0 0 0,0 0 0,0 0 0,0 0 0,0 0 0,0 0 0,0 0 0,0 0 0,1 0 0,-1-1 0,0 1 0,0 0 0,0 0 0,0 0 0,0 0 0,0 0 0,0 0 0,0-1 0,3-13 0,-1-23 0,-2 24 0,0 0 0,5-25 0,-5 35 0,1 0 0,0 0 0,0 0 0,0 1 0,0-1 0,0 0 0,1 1 0,-1-1 0,1 1 0,-1-1 0,1 1 0,0 0 0,0-1 0,0 1 0,0 0 0,1 1 0,4-4 0,-6 4 0,0 0 0,0 1 0,0 0 0,0-1 0,0 1 0,0 0 0,0-1 0,0 1 0,0 0 0,0 0 0,1 0 0,-1 0 0,0 0 0,0 0 0,0 0 0,0 0 0,0 0 0,0 1 0,0-1 0,0 0 0,0 1 0,0-1 0,0 1 0,0-1 0,0 1 0,0-1 0,0 1 0,0 0 0,1 1 0,2 2 0,-1-1 0,0 1 0,-1 0 0,1 0 0,2 6 0,-3-7 0,-1-8 0,1 1 0,-1-1 0,1 1 0,0 0 0,0-1 0,0 1 0,0 0 0,1 0 0,-1 1 0,5-6 0,-6 8 0,1 0 0,-1 1 0,0-1 0,1 0 0,-1 1 0,1-1 0,-1 1 0,1-1 0,-1 1 0,1 0 0,-1-1 0,1 1 0,0 0 0,-1 0 0,1 0 0,-1 0 0,1 0 0,-1 1 0,1-1 0,-1 0 0,1 1 0,2 0 0,-1 1 0,0 0 0,0 0 0,0 0 0,-1 0 0,1 1 0,0-1 0,-1 1 0,1-1 0,2 6 0,2 3 0,0 1 0,-1-1 0,0 1 0,6 18 0,-7-16-91,9 35-1183,-12-36-5552</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8:18.164"/>
    </inkml:context>
    <inkml:brush xml:id="br0">
      <inkml:brushProperty name="width" value="0.035" units="cm"/>
      <inkml:brushProperty name="height" value="0.035" units="cm"/>
      <inkml:brushProperty name="color" value="#E71224"/>
    </inkml:brush>
  </inkml:definitions>
  <inkml:trace contextRef="#ctx0" brushRef="#br0">1 2 24575,'445'-1'51,"489"3"-1320,-478 17 1269,534 92 0,-733-69 49,447 53-709,66-49-401,-687-42-4240</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8:58:18.809"/>
    </inkml:context>
    <inkml:brush xml:id="br0">
      <inkml:brushProperty name="width" value="0.035" units="cm"/>
      <inkml:brushProperty name="height" value="0.035" units="cm"/>
      <inkml:brushProperty name="color" value="#E71224"/>
    </inkml:brush>
  </inkml:definitions>
  <inkml:trace contextRef="#ctx0" brushRef="#br0">1 0 24575,'79'0'79,"1383"10"-1378,-11 59-784,-1172-45 1142,-196-17-3006</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5:26.448"/>
    </inkml:context>
    <inkml:brush xml:id="br0">
      <inkml:brushProperty name="width" value="0.035" units="cm"/>
      <inkml:brushProperty name="height" value="0.035" units="cm"/>
      <inkml:brushProperty name="color" value="#E71224"/>
    </inkml:brush>
  </inkml:definitions>
  <inkml:trace contextRef="#ctx0" brushRef="#br0">317 1 24575,'-4'6'0,"-10"25"0,-5 19 0,-4 17 0,-10 14 0,-9 14 0,-4 2 0,3-4 0,6-11 0,5-14 0,9-17-8191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5:26.813"/>
    </inkml:context>
    <inkml:brush xml:id="br0">
      <inkml:brushProperty name="width" value="0.035" units="cm"/>
      <inkml:brushProperty name="height" value="0.035" units="cm"/>
      <inkml:brushProperty name="color" value="#E71224"/>
    </inkml:brush>
  </inkml:definitions>
  <inkml:trace contextRef="#ctx0" brushRef="#br0">1 1 24575,'0'3'0,"3"7"0,11 15 0,9 16 0,7 17 0,8 11 0,4 10 0,4 4 0,-2-3 0,-3-8 0,-8-13 0,-6-14 0,-8-14-8191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5:27.182"/>
    </inkml:context>
    <inkml:brush xml:id="br0">
      <inkml:brushProperty name="width" value="0.035" units="cm"/>
      <inkml:brushProperty name="height" value="0.035" units="cm"/>
      <inkml:brushProperty name="color" value="#E71224"/>
    </inkml:brush>
  </inkml:definitions>
  <inkml:trace contextRef="#ctx0" brushRef="#br0">1 1 24575,'0'6'0,"3"18"0,1 15 0,4 9 0,5 4 0,2-1 0,-2-2 0,-3-7 0,-4-8 0,-2-5 0,-2-9-8191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5:27.599"/>
    </inkml:context>
    <inkml:brush xml:id="br0">
      <inkml:brushProperty name="width" value="0.035" units="cm"/>
      <inkml:brushProperty name="height" value="0.035" units="cm"/>
      <inkml:brushProperty name="color" value="#E71224"/>
    </inkml:brush>
  </inkml:definitions>
  <inkml:trace contextRef="#ctx0" brushRef="#br0">24 0 24575,'12'0'0,"-1"0"0,1 1 0,0 1 0,21 4 0,-27-4 0,0 1 0,-1-1 0,1 1 0,0 0 0,-1 0 0,0 1 0,0-1 0,0 1 0,0 0 0,7 10 0,-3-3 0,0 0 0,-1 1 0,-1 1 0,0-1 0,-1 1 0,8 19 0,20 87 0,-26-85 0,3 8 0,0 3 0,1-2 0,24 55 0,-35-95 0,16 28 0,-16-30 0,0 0 0,-1 0 0,1 0 0,0 0 0,0 0 0,0 0 0,0 0 0,0 0 0,0 0 0,0-1 0,0 1 0,0-1 0,1 1 0,-1 0 0,0-1 0,0 0 0,1 1 0,-1-1 0,0 0 0,0 0 0,1 1 0,2-1 0,-3 0 0,0 0 0,0 0 0,1 0 0,-1 0 0,0 0 0,0 0 0,0 1 0,1-1 0,-1 1 0,0-1 0,0 1 0,0-1 0,0 1 0,0 0 0,0-1 0,0 1 0,0 0 0,0 0 0,0 0 0,0 0 0,0 0 0,-1 0 0,1 0 0,0 0 0,-1 0 0,1 2 0,15 36 0,-12-28 0,29 86 0,23 112 0,-47-161 0,-1-1 0,-3 1 0,-2 1 0,-5 80 0,0-111-9,0-1 0,-2 0 0,0 0 1,-1 0-1,-1 0 0,-1-1 0,0 0 0,-10 15 0,4-10 42,-1 0 1,-1-1-1,-1-1 0,0 0 1,-23 19-1,12-15-219,-2-1 1,0-1-1,-1-2 0,-2-1 1,1-1-1,-2-2 1,-61 21-1,20-17-6640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5:29.229"/>
    </inkml:context>
    <inkml:brush xml:id="br0">
      <inkml:brushProperty name="width" value="0.035" units="cm"/>
      <inkml:brushProperty name="height" value="0.035" units="cm"/>
      <inkml:brushProperty name="color" value="#E71224"/>
    </inkml:brush>
  </inkml:definitions>
  <inkml:trace contextRef="#ctx0" brushRef="#br0">81 1 24575,'3'0'0,"2"3"0,-1 4 0,-1 5 0,0 9 0,-2 8 0,0 5 0,-4 3 0,-4 8 0,-15 6 0,-11 1 0,-2-9-8191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5:34.043"/>
    </inkml:context>
    <inkml:brush xml:id="br0">
      <inkml:brushProperty name="width" value="0.035" units="cm"/>
      <inkml:brushProperty name="height" value="0.035" units="cm"/>
      <inkml:brushProperty name="color" value="#E71224"/>
    </inkml:brush>
  </inkml:definitions>
  <inkml:trace contextRef="#ctx0" brushRef="#br0">62 0 24575,'10'12'0,"1"1"0,-2-1 0,0 2 0,0-1 0,-1 1 0,-1 0 0,-1 1 0,0 0 0,0 0 0,3 18 0,-1 3 0,-2 0 0,-1 0 0,-1 49 0,-4-70 0,0 1 0,-1 0 0,-1-1 0,0 1 0,-7 20 0,8-32 0,0 0 0,0-1 0,0 1 0,-1-1 0,1 1 0,-1-1 0,0 1 0,0-1 0,-1 0 0,1 0 0,0 0 0,-1 0 0,0-1 0,0 1 0,0 0 0,0-1 0,0 0 0,0 0 0,0 0 0,-1 0 0,1-1 0,-1 1 0,0-1 0,1 0 0,-1 0 0,0 0 0,-4 0 0,5-1 0,0 0 0,0-1 0,0 0 0,0 1 0,0-1 0,0 0 0,0 0 0,0-1 0,0 1 0,0-1 0,0 1 0,1-1 0,-1 0 0,1 0 0,-4-4 0,2 3 0,1-1 0,-1 1 0,1-1 0,0 0 0,0 0 0,1 0 0,-1-1 0,1 1 0,-2-6 0,4 10 0,-1-1 0,1 1 0,0-1 0,0 0 0,0 1 0,-1-1 0,1 0 0,0 1 0,0-1 0,0 0 0,0 1 0,0-1 0,0 0 0,0 1 0,0-1 0,0 0 0,0 1 0,1-1 0,-1 1 0,1-2 0,-1 2 0,0 0 0,1-1 0,-1 1 0,1 0 0,-1 0 0,1 0 0,-1 0 0,0 0 0,1 0 0,-1 0 0,1 0 0,-1 0 0,0 0 0,1 1 0,-1-1 0,1 0 0,-1 0 0,0 0 0,1 0 0,-1 1 0,1-1 0,-1 0 0,1 1 0,24 19 0,-4 3 0,-15-16 0,0 0 0,1 0 0,-1 0 0,1-1 0,1 0 0,-1-1 0,1 0 0,16 9 0,-21-14 0,-1 1 0,1-1 0,-1 0 0,1 0 0,-1 0 0,1 0 0,-1 0 0,0-1 0,1 1 0,-1-1 0,1 0 0,-1 1 0,0-1 0,1 0 0,-1 0 0,0 0 0,0-1 0,0 1 0,0-1 0,0 1 0,0-1 0,0 0 0,2-1 0,5-7 0,0 0 0,14-22 0,-17 24 0,29-47-1365,-22 33-5461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5:34.868"/>
    </inkml:context>
    <inkml:brush xml:id="br0">
      <inkml:brushProperty name="width" value="0.035" units="cm"/>
      <inkml:brushProperty name="height" value="0.035" units="cm"/>
      <inkml:brushProperty name="color" value="#E71224"/>
    </inkml:brush>
  </inkml:definitions>
  <inkml:trace contextRef="#ctx0" brushRef="#br0">0 1 24575,'2'0'0,"0"1"0,0 0 0,0 0 0,0 0 0,0 0 0,0 0 0,-1 0 0,1 0 0,0 1 0,-1-1 0,1 1 0,-1-1 0,1 1 0,-1 0 0,0-1 0,2 4 0,2 1 0,10 14 0,0 1 0,-2 1 0,0 0 0,-1 1 0,12 36 0,32 126 0,-48-153 0,-1-13 0,-7-19 0,0 0 0,1 0 0,-1 0 0,0 0 0,0 0 0,0 0 0,0 0 0,0 0 0,0 0 0,1 0 0,-1 0 0,0 0 0,0 0 0,0 0 0,0 0 0,0 0 0,0 0 0,1 0 0,-1 0 0,0 0 0,0 0 0,0 0 0,0 0 0,0 0 0,0 0 0,0 0 0,1 0 0,-1 0 0,0 0 0,0-1 0,0 1 0,0 0 0,0 0 0,0 0 0,0 0 0,0 0 0,0 0 0,1 0 0,-1 0 0,0-1 0,0 1 0,0 0 0,0 0 0,0 0 0,0 0 0,0 0 0,0 0 0,0-1 0,0 1 0,0 0 0,0 0 0,0 0 0,0 0 0,0 0 0,0 0 0,0-1 0,4-34 0,-4-28 0,-1 35 0,2 0 0,0 1 0,10-45 0,-11 69 0,1 0 0,0 0 0,0 0 0,0 0 0,1 0 0,-1 0 0,1 0 0,-1 0 0,1 1 0,0-1 0,0 1 0,0-1 0,0 1 0,1 0 0,-1 0 0,1 0 0,-1 0 0,5-2 0,-5 3 0,0 1 0,0-1 0,0 1 0,0-1 0,0 1 0,0 0 0,0 0 0,0 0 0,0 0 0,1 0 0,-1 0 0,0 1 0,0-1 0,0 1 0,-1 0 0,1-1 0,0 1 0,0 0 0,0 0 0,0 0 0,-1 0 0,1 0 0,0 1 0,-1-1 0,1 0 0,-1 1 0,0-1 0,1 1 0,1 2 0,1 2 0,0 1 0,-1-1 0,0 1 0,0-1 0,0 1 0,3 14 0,6 14 0,-12-35 0,1 0 0,-1 0 0,0 0 0,0 0 0,0 0 0,0 1 0,0-1 0,0 0 0,0 0 0,1 0 0,-1 0 0,0 0 0,0 0 0,0 0 0,0 0 0,0 0 0,1 0 0,-1 0 0,0 0 0,0 0 0,0 0 0,0 0 0,1 0 0,-1 0 0,0 0 0,0 0 0,0 0 0,0 0 0,1 0 0,-1 0 0,0 0 0,0 0 0,0 0 0,0 0 0,0 0 0,1 0 0,-1 0 0,0 0 0,0 0 0,0-1 0,0 1 0,0 0 0,0 0 0,0 0 0,1 0 0,-1 0 0,0 0 0,0-1 0,0 1 0,0 0 0,0 0 0,0 0 0,0 0 0,0-1 0,0 1 0,0 0 0,0 0 0,0 0 0,0 0 0,0-1 0,0 1 0,0 0 0,0 0 0,6-15 0,-6 13 0,2-4 0,1-1 0,-1 1 0,1 0 0,1 0 0,-1 1 0,1-1 0,0 0 0,0 1 0,0 0 0,1 0 0,6-5 0,-8 8 0,-1 0 0,1 1 0,0-1 0,0 1 0,-1 0 0,1 0 0,0 0 0,0 0 0,0 0 0,0 1 0,0-1 0,0 1 0,0 0 0,0 0 0,0 0 0,1 0 0,-1 0 0,0 1 0,0 0 0,0-1 0,0 1 0,-1 0 0,1 0 0,0 1 0,0-1 0,0 0 0,2 3 0,8 5 21,-2 0-1,1 1 1,-1 1-1,0-1 1,9 14-1,-10-12-318,1 0 1,0 0-1,1-1 1,20 14-1,-22-19-6528</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5:35.233"/>
    </inkml:context>
    <inkml:brush xml:id="br0">
      <inkml:brushProperty name="width" value="0.035" units="cm"/>
      <inkml:brushProperty name="height" value="0.035" units="cm"/>
      <inkml:brushProperty name="color" value="#E71224"/>
    </inkml:brush>
  </inkml:definitions>
  <inkml:trace contextRef="#ctx0" brushRef="#br0">1 1 24575,'0'3'0,"0"5"0,0 3 0,0 4 0,0 2 0,0 1 0,0 4 0,0 5 0,3 4 0,1 3 0,0-1 0,5 4 0,5-2 0,3-7 0,2-5 0,-2-5-8191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3:40.438"/>
    </inkml:context>
    <inkml:brush xml:id="br0">
      <inkml:brushProperty name="width" value="0.035" units="cm"/>
      <inkml:brushProperty name="height" value="0.035" units="cm"/>
      <inkml:brushProperty name="color" value="#E71224"/>
    </inkml:brush>
  </inkml:definitions>
  <inkml:trace contextRef="#ctx0" brushRef="#br0">1 1 24575,'2'0'0,"1"0"0,0 1 0,-1-1 0,1 1 0,0 0 0,-1 0 0,1 0 0,-1 0 0,0 1 0,1-1 0,-1 0 0,0 1 0,0 0 0,0-1 0,0 1 0,0 0 0,0 0 0,-1 0 0,4 5 0,3 5 0,-1 0 0,9 21 0,-8-15 0,-1 0 0,8 31 0,-10-33 0,-6-34 0,1-1 0,0 1 0,3-24 0,-3 38 0,1 0 0,-1 0 0,1 0 0,0 0 0,1 0 0,-1 0 0,1 1 0,-1-1 0,1 0 0,1 1 0,-1-1 0,0 1 0,1 0 0,-1 0 0,1-1 0,3-1 0,-5 4 0,0 1 0,-1-1 0,1 1 0,0-1 0,0 1 0,-1-1 0,1 1 0,0 0 0,0 0 0,0-1 0,0 1 0,0 0 0,-1 0 0,1 0 0,0 0 0,0 0 0,0 0 0,0 0 0,0 0 0,0 0 0,-1 0 0,1 0 0,2 1 0,-2 0 0,1 0 0,-1 0 0,1 0 0,-1 0 0,0 1 0,1-1 0,-1 0 0,0 1 0,0-1 0,0 1 0,1 1 0,3 5 0,-1 0 0,-1 1 0,5 13 0,-7-19 0,7 35 0,-6-30 0,-1 1 0,1-1 0,1 0 0,0 1 0,4 9 0,-3-18 0,-1-7 0,2-13 0,-4 15 0,3-9 0,0-1 0,1 2 0,1-1 0,9-17 0,-13 27 0,0 1 0,-1 0 0,1 0 0,0 0 0,0 0 0,1 1 0,-1-1 0,1 0 0,-1 1 0,1 0 0,0 0 0,0-1 0,0 2 0,0-1 0,0 0 0,0 1 0,0-1 0,1 1 0,-1 0 0,1 0 0,-1 0 0,1 1 0,-1-1 0,4 1 0,-3 0 0,-1 1 0,1 0 0,-1 0 0,0 0 0,0 0 0,0 1 0,0-1 0,0 1 0,0 0 0,0 0 0,0 0 0,0 0 0,2 3 0,32 39 0,-24-28 0,2 1-102,-5-5-214,0 0 0,-1 1 1,11 17-1,-12-13-6510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5:30.049"/>
    </inkml:context>
    <inkml:brush xml:id="br0">
      <inkml:brushProperty name="width" value="0.035" units="cm"/>
      <inkml:brushProperty name="height" value="0.035" units="cm"/>
      <inkml:brushProperty name="color" value="#E71224"/>
    </inkml:brush>
  </inkml:definitions>
  <inkml:trace contextRef="#ctx0" brushRef="#br0">120 1 24575,'-2'0'0,"1"0"0,0 0 0,-1 0 0,1 0 0,0 1 0,-1-1 0,1 1 0,0-1 0,0 1 0,0-1 0,0 1 0,-1 0 0,1-1 0,0 1 0,0 0 0,0 0 0,0 0 0,1 0 0,-2 1 0,-13 24 0,14-24 0,-8 20 0,0 0 0,2 1 0,1 0 0,1 0 0,1 0 0,-2 35 0,5 145 0,2-181 0,2 26 0,0 56 0,-3-95 0,-1 1 0,0-1 0,-1 1 0,0-1 0,0 1 0,-1-1 0,0 0 0,-5 9 0,0-7 0,7-11 0,0 1 0,1 0 0,-1 0 0,0 0 0,0-1 0,1 1 0,-1 0 0,1 0 0,-1 0 0,1 0 0,-1 0 0,1 0 0,0 0 0,-1 0 0,1 0 0,0 0 0,0 1 0,0-1 0,-1 0 0,1 0 0,1 0 0,-1 0 0,0 0 0,0 0 0,0 0 0,1 2 0,59 144 0,20 61 0,-58-136-455,-3 2 0,11 86 0,-28-138-6371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5:30.488"/>
    </inkml:context>
    <inkml:brush xml:id="br0">
      <inkml:brushProperty name="width" value="0.035" units="cm"/>
      <inkml:brushProperty name="height" value="0.035" units="cm"/>
      <inkml:brushProperty name="color" value="#E71224"/>
    </inkml:brush>
  </inkml:definitions>
  <inkml:trace contextRef="#ctx0" brushRef="#br0">332 0 24575,'1'133'0,"-6"190"0,3-301 0,-1 0 0,-1 0 0,-1 0 0,-1 0 0,0-1 0,-2 0 0,-1 0 0,-13 23 0,17-34 0,-2 1 0,0-1 0,0-1 0,-1 1 0,0-1 0,0-1 0,-1 1 0,0-2 0,-1 1 0,0-1 0,0-1 0,0 1 0,-1-2 0,0 1 0,0-2 0,-21 7 0,-15-6-1365,4-6-5461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5:30.833"/>
    </inkml:context>
    <inkml:brush xml:id="br0">
      <inkml:brushProperty name="width" value="0.035" units="cm"/>
      <inkml:brushProperty name="height" value="0.035" units="cm"/>
      <inkml:brushProperty name="color" value="#E71224"/>
    </inkml:brush>
  </inkml:definitions>
  <inkml:trace contextRef="#ctx0" brushRef="#br0">0 1 24575,'8'0'0,"1"1"0,-1 0 0,0 0 0,1 1 0,-1 0 0,0 1 0,0 0 0,-1 0 0,9 5 0,8 5 0,31 25 0,-45-31 0,31 24 0,-1 0 0,-2 3 0,-1 1 0,-2 2 0,-1 1 0,55 84 0,-80-107-273,-2 1 0,0-1 0,-1 1 0,6 25 0,-7-20-6553</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5:31.287"/>
    </inkml:context>
    <inkml:brush xml:id="br0">
      <inkml:brushProperty name="width" value="0.035" units="cm"/>
      <inkml:brushProperty name="height" value="0.035" units="cm"/>
      <inkml:brushProperty name="color" value="#E71224"/>
    </inkml:brush>
  </inkml:definitions>
  <inkml:trace contextRef="#ctx0" brushRef="#br0">33 40 24575,'1'-2'0,"-1"1"0,0-1 0,1 0 0,0 0 0,-1 0 0,1 0 0,0 1 0,0-1 0,0 0 0,0 1 0,0-1 0,0 1 0,1-1 0,-1 1 0,1 0 0,-1-1 0,0 1 0,1 0 0,0 0 0,-1 0 0,1 0 0,0 0 0,0 0 0,-1 1 0,1-1 0,0 1 0,0-1 0,0 1 0,0 0 0,0-1 0,2 1 0,0 0 0,1-1 0,-1 1 0,0 0 0,1 0 0,-1 0 0,0 0 0,0 1 0,1 0 0,-1 0 0,0 0 0,0 0 0,0 1 0,6 2 0,-6-1 0,-1 0 0,0 1 0,0-1 0,-1 0 0,1 1 0,-1 0 0,0 0 0,0-1 0,0 1 0,0 0 0,0 1 0,-1-1 0,0 0 0,0 0 0,0 5 0,2 9 0,-1 0 0,-1 23 0,-2-14 0,-1-1 0,-2 1 0,0-1 0,-2 0 0,-13 37 0,5-24 0,-2-1 0,-38 63 0,49-92 0,-18 27 0,22-34 0,-1 0 0,0 0 0,1 0 0,-1 0 0,0-1 0,0 1 0,0-1 0,0 1 0,0-1 0,0 1 0,0-1 0,-1 0 0,-2 1 0,5-2 0,0 0 0,0 0 0,0 0 0,0 0 0,0 0 0,-1 0 0,1 0 0,0 0 0,0 0 0,0 0 0,0 0 0,0 0 0,0 0 0,0 0 0,-1 0 0,1 0 0,0 0 0,0 0 0,0 0 0,0 0 0,0 0 0,0 0 0,-1 0 0,1 0 0,0 0 0,0 0 0,0 0 0,0 0 0,0 0 0,0 0 0,0 0 0,0-1 0,0 1 0,-1 0 0,1 0 0,0 0 0,0 0 0,0 0 0,0 0 0,0 0 0,0 0 0,0 0 0,0-1 0,0 1 0,0 0 0,0 0 0,0 0 0,0 0 0,0 0 0,0-1 0,4-7 0,7-7 0,1 5-124,0 0 0,0 0 0,1 2 0,0-1 0,0 2 0,1 0-1,0 0 1,0 2 0,1-1 0,25-5 0,-4 4-6702</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5:31.662"/>
    </inkml:context>
    <inkml:brush xml:id="br0">
      <inkml:brushProperty name="width" value="0.035" units="cm"/>
      <inkml:brushProperty name="height" value="0.035" units="cm"/>
      <inkml:brushProperty name="color" value="#E71224"/>
    </inkml:brush>
  </inkml:definitions>
  <inkml:trace contextRef="#ctx0" brushRef="#br0">234 0 24575,'-4'0'0,"0"3"0,-6 5 0,-9 9 0,-6 10 0,-2 5 0,-4 5 0,4-2 0,4 0 0,2-6 0,-2-8 0,4-7-8191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5:32.027"/>
    </inkml:context>
    <inkml:brush xml:id="br0">
      <inkml:brushProperty name="width" value="0.035" units="cm"/>
      <inkml:brushProperty name="height" value="0.035" units="cm"/>
      <inkml:brushProperty name="color" value="#E71224"/>
    </inkml:brush>
  </inkml:definitions>
  <inkml:trace contextRef="#ctx0" brushRef="#br0">243 0 24575,'0'3'0,"0"14"0,0 14 0,0 10 0,0 9 0,-6 8 0,-6 0 0,-10-3 0,-4-4 0,-1-8 0,0-9 0,3-9 0,1-9 0,-1-11 0,-3-18 0,3-8-8191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5:32.376"/>
    </inkml:context>
    <inkml:brush xml:id="br0">
      <inkml:brushProperty name="width" value="0.035" units="cm"/>
      <inkml:brushProperty name="height" value="0.035" units="cm"/>
      <inkml:brushProperty name="color" value="#E71224"/>
    </inkml:brush>
  </inkml:definitions>
  <inkml:trace contextRef="#ctx0" brushRef="#br0">0 0 24575,'3'7'0,"8"4"0,4 8 0,7 6 0,6 9 0,10 8 0,9 3 0,6 0 0,6 6 0,0-3 0,-4-4 0,-11-5 0,-14-7 0,-11-5 0,-6-8 0,-5-3 0,-4-5-8191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5:32.773"/>
    </inkml:context>
    <inkml:brush xml:id="br0">
      <inkml:brushProperty name="width" value="0.035" units="cm"/>
      <inkml:brushProperty name="height" value="0.035" units="cm"/>
      <inkml:brushProperty name="color" value="#E71224"/>
    </inkml:brush>
  </inkml:definitions>
  <inkml:trace contextRef="#ctx0" brushRef="#br0">0 0 24575,'0'3'0,"3"14"0,2 11 0,-2 13 0,1 5 0,-2 6 0,-1-1 0,0-2 0,-1-13 0,0-16 0,0-11-8191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5:33.120"/>
    </inkml:context>
    <inkml:brush xml:id="br0">
      <inkml:brushProperty name="width" value="0.035" units="cm"/>
      <inkml:brushProperty name="height" value="0.035" units="cm"/>
      <inkml:brushProperty name="color" value="#E71224"/>
    </inkml:brush>
  </inkml:definitions>
  <inkml:trace contextRef="#ctx0" brushRef="#br0">44 1 24575,'4'1'0,"-1"-1"0,0 1 0,0 0 0,1 1 0,-1-1 0,0 0 0,0 1 0,0 0 0,0 0 0,0 0 0,4 4 0,0-1 0,21 17 0,-1 2 0,-1 1 0,-1 0 0,-1 2 0,28 42 0,88 157 0,-139-224 0,0 0 0,-1 1 0,1-1 0,0 0 0,-1 1 0,1-1 0,-1 1 0,0-1 0,1 1 0,-1-1 0,0 1 0,-1-1 0,1 0 0,0 1 0,-1-1 0,1 1 0,-1-1 0,0 0 0,-1 3 0,-4 21 0,-2 57 0,5 137 0,5-136 0,-15 140 0,10-208 0,1-1 0,-2 1 0,0-1 0,-1 0 0,-1-1 0,0 1 0,-10 17 0,9-22 0,0-1 0,0 1 0,0-1 0,-1 0 0,-1-1 0,0 0 0,0-1 0,0 1 0,-1-2 0,-13 8 0,-28 11-429,-62 20-1,100-40-76,-45 17-6320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5:35.774"/>
    </inkml:context>
    <inkml:brush xml:id="br0">
      <inkml:brushProperty name="width" value="0.035" units="cm"/>
      <inkml:brushProperty name="height" value="0.035" units="cm"/>
      <inkml:brushProperty name="color" value="#E71224"/>
    </inkml:brush>
  </inkml:definitions>
  <inkml:trace contextRef="#ctx0" brushRef="#br0">225 1 24575,'11'362'0,"-2"95"0,-10-447 0,2-5 0,-1-1 0,0 1 0,0 0 0,-1-1 0,0 1 0,1 0 0,-2-1 0,1 1 0,0-1 0,-5 9 0,6-13 0,0 1 0,-1-1 0,1 1 0,-1-1 0,1 1 0,-1-1 0,1 0 0,-1 1 0,1-1 0,-1 1 0,1-1 0,-1 0 0,0 0 0,1 1 0,-1-1 0,1 0 0,-1 0 0,0 0 0,1 0 0,-1 1 0,0-1 0,1 0 0,-1 0 0,0 0 0,1-1 0,-1 1 0,1 0 0,-1 0 0,-1 0 0,-17-13 0,-20-23 0,3-1 0,-45-59 0,75 90 0,1-1 0,0 1 0,0-1 0,1-1 0,0 1 0,-4-11 0,8 18 0,0 0 0,-1-1 0,1 1 0,0 0 0,0-1 0,0 1 0,-1 0 0,1-1 0,0 1 0,0 0 0,0-1 0,0 1 0,0 0 0,0-1 0,0 1 0,0 0 0,0-1 0,0 1 0,0 0 0,0-1 0,0 1 0,0 0 0,0-1 0,0 1 0,0 0 0,1-1 0,-1 1 0,0 0 0,0-1 0,0 1 0,1 0 0,-1 0 0,0-1 0,0 1 0,0 0 0,1 0 0,-1-1 0,0 1 0,1 0 0,13 6 0,14 17 0,-9-4 0,-12-10 0,1-1 0,1 0 0,16 12 0,-23-18 0,1 0 0,-1-1 0,1 0 0,0 0 0,-1 1 0,1-1 0,0-1 0,0 1 0,0 0 0,-1-1 0,1 1 0,0-1 0,0 0 0,0 0 0,0 0 0,0-1 0,0 1 0,0-1 0,0 1 0,2-2 0,14-6-682,33-20-1,-12 4-6143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3:40.804"/>
    </inkml:context>
    <inkml:brush xml:id="br0">
      <inkml:brushProperty name="width" value="0.035" units="cm"/>
      <inkml:brushProperty name="height" value="0.035" units="cm"/>
      <inkml:brushProperty name="color" value="#E71224"/>
    </inkml:brush>
  </inkml:definitions>
  <inkml:trace contextRef="#ctx0" brushRef="#br0">1 1 24575,'3'3'0,"1"4"0,4 11 0,2 8 0,1 7 0,1 3 0,1 3 0,3 0 0,0-3 0,-1-4 0,-1-5 0,1-6 0,-2-8-8191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5:36.253"/>
    </inkml:context>
    <inkml:brush xml:id="br0">
      <inkml:brushProperty name="width" value="0.035" units="cm"/>
      <inkml:brushProperty name="height" value="0.035" units="cm"/>
      <inkml:brushProperty name="color" value="#E71224"/>
    </inkml:brush>
  </inkml:definitions>
  <inkml:trace contextRef="#ctx0" brushRef="#br0">0 0 24575,'4'4'0,"6"3"0,6 8 0,3 7 0,1 6 0,0 2 0,-2 2 0,-6-1 0,-3 0 0,-5-2 0,2-5 0,-2-4 0,-3-6 0,-3-14 0,-1-26 0,0-25 0,1-4-8191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5:36.652"/>
    </inkml:context>
    <inkml:brush xml:id="br0">
      <inkml:brushProperty name="width" value="0.035" units="cm"/>
      <inkml:brushProperty name="height" value="0.035" units="cm"/>
      <inkml:brushProperty name="color" value="#E71224"/>
    </inkml:brush>
  </inkml:definitions>
  <inkml:trace contextRef="#ctx0" brushRef="#br0">1 0 24575,'3'4'0,"1"6"0,0 6 0,-1 6 0,3 2 0,-1 1 0,0-1 0,-5-5 0,-1-8 0,-2-10 0,3-4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5:37.524"/>
    </inkml:context>
    <inkml:brush xml:id="br0">
      <inkml:brushProperty name="width" value="0.035" units="cm"/>
      <inkml:brushProperty name="height" value="0.035" units="cm"/>
      <inkml:brushProperty name="color" value="#E71224"/>
    </inkml:brush>
  </inkml:definitions>
  <inkml:trace contextRef="#ctx0" brushRef="#br0">1 0 24575,'2'1'0,"0"0"0,0 0 0,0 0 0,0 1 0,0-1 0,0 0 0,0 1 0,0-1 0,-1 1 0,1 0 0,-1-1 0,1 1 0,-1 0 0,1 0 0,-1 0 0,0 0 0,1 3 0,2 1 0,12 19 0,-1 1 0,20 49 0,-28-57 0,-1-1 0,-1 1 0,-1 0 0,0 0 0,2 31 0,-20-129 0,12 57 0,0 7 0,0 0 0,1 0 0,1 0 0,0 0 0,1 0 0,1 0 0,5-19 0,-7 33 0,1 0 0,-1 0 0,1 1 0,0-1 0,-1 0 0,1 0 0,0 0 0,0 1 0,1-1 0,-1 1 0,0-1 0,0 1 0,1-1 0,-1 1 0,1 0 0,-1-1 0,1 1 0,2-1 0,-3 1 0,1 1 0,-1 0 0,0 0 0,1 0 0,-1 0 0,0 0 0,1 0 0,-1 0 0,1 0 0,-1 1 0,0-1 0,0 0 0,1 1 0,-1-1 0,0 1 0,0-1 0,1 1 0,-1 0 0,0 0 0,1 0 0,3 4 0,0 0 0,0-1 0,0 2 0,-1-1 0,0 0 0,0 1 0,0 0 0,5 12 0,-1 9 0,0 1 0,3 35 0,-11-82 0,-2 1 0,2-1 0,0 0 0,1 1 0,1-1 0,0 1 0,7-23 0,-9 39 0,1 1 0,-1 0 0,0 0 0,1 0 0,-1-1 0,1 1 0,-1 0 0,1 0 0,0 0 0,-1 0 0,1 0 0,0 0 0,0 0 0,0 0 0,0 0 0,0 0 0,0 1 0,0-1 0,0 0 0,0 1 0,0-1 0,0 0 0,0 1 0,0-1 0,2 1 0,-1 0 0,-1 0 0,1 0 0,-1 1 0,1-1 0,0 1 0,-1-1 0,1 1 0,-1 0 0,1-1 0,-1 1 0,0 0 0,1 0 0,-1 0 0,0 0 0,0 0 0,2 2 0,4 5 0,-1 0 0,0 0 0,-1 0 0,1 0 0,3 12 0,0 1 49,8 33-1,-12-34-535,1-1-1,14 31 1,-14-41-6339</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5:38.214"/>
    </inkml:context>
    <inkml:brush xml:id="br0">
      <inkml:brushProperty name="width" value="0.035" units="cm"/>
      <inkml:brushProperty name="height" value="0.035" units="cm"/>
      <inkml:brushProperty name="color" value="#E71224"/>
    </inkml:brush>
  </inkml:definitions>
  <inkml:trace contextRef="#ctx0" brushRef="#br0">15 97 24575,'0'-15'0,"0"8"0,0 1 0,0-1 0,0 1 0,1-1 0,2-8 0,-3 13 0,1 0 0,0 1 0,-1-1 0,1 0 0,0 1 0,0-1 0,0 1 0,0-1 0,1 1 0,-1-1 0,0 1 0,1 0 0,-1 0 0,0-1 0,1 1 0,-1 0 0,1 0 0,0 1 0,-1-1 0,1 0 0,0 0 0,0 1 0,3-1 0,-3 0 0,1 0 0,-1 1 0,1-1 0,0 1 0,0 0 0,-1-1 0,1 1 0,0 1 0,-1-1 0,1 0 0,0 1 0,-1-1 0,1 1 0,0 0 0,-1 0 0,1 0 0,-1 0 0,3 2 0,-2-1 0,-1 0 0,0 0 0,0 1 0,-1-1 0,1 0 0,0 1 0,-1 0 0,0-1 0,1 1 0,-1 0 0,0 0 0,0 0 0,-1 0 0,1 0 0,0 0 0,-1 4 0,3 21 0,-2 0 0,0 0 0,-6 39 0,2-53 0,0-5 0,9-15 0,-3 4 0,-1 0 0,1-1 0,0 1 0,-1 0 0,1 0 0,0 1 0,0-1 0,0 1 0,1-1 0,3 0 0,-6 1 0,-1 1 0,1 0 0,0-1 0,0 1 0,0 0 0,-1 0 0,1-1 0,0 1 0,0 0 0,0 0 0,0 0 0,0 0 0,-1 0 0,1 0 0,0 1 0,0-1 0,0 0 0,0 0 0,0 1 0,-1-1 0,1 0 0,0 1 0,0-1 0,-1 1 0,1-1 0,0 1 0,-1-1 0,1 1 0,0-1 0,-1 1 0,1 0 0,-1-1 0,1 1 0,-1 0 0,1-1 0,-1 1 0,1 0 0,-1 0 0,0 0 0,0-1 0,1 1 0,-1 0 0,0 0 0,0 0 0,0 1 0,0-1 0,0 0 0,0 0 0,-1 0 0,1-1 0,0 1 0,-1 0 0,1 0 0,-1 0 0,1 0 0,-1-1 0,1 1 0,-1 0 0,0 0 0,1-1 0,-1 1 0,0 0 0,1-1 0,-1 1 0,0-1 0,0 1 0,0-1 0,1 1 0,-1-1 0,0 0 0,0 1 0,0-1 0,0 0 0,0 0 0,0 0 0,-1 1 0,-34 3 0,33-3 0,-99 1-1365,72-3-5461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5:37:01.964"/>
    </inkml:context>
    <inkml:brush xml:id="br0">
      <inkml:brushProperty name="width" value="0.035" units="cm"/>
      <inkml:brushProperty name="height" value="0.035" units="cm"/>
      <inkml:brushProperty name="color" value="#E71224"/>
    </inkml:brush>
  </inkml:definitions>
  <inkml:trace contextRef="#ctx0" brushRef="#br0">0 815 24575,'1'-23'0,"0"0"0,1 0 0,2 0 0,0 0 0,2 1 0,0 0 0,19-42 0,-13 39 0,2 1 0,0 0 0,2 1 0,0 0 0,38-38 0,-17 26 0,2 3 0,0 1 0,2 2 0,2 2 0,0 1 0,2 3 0,48-19 0,-2 7 0,1 4 0,2 4 0,1 5 0,0 3 0,1 5 0,1 3 0,115 4 0,-208 7 0,8 0 0,0 0 0,0 1 0,16 3 0,-25-3 0,1 0 0,0 1 0,-1-1 0,1 1 0,-1 0 0,0-1 0,1 1 0,-1 1 0,0-1 0,0 0 0,0 1 0,-1 0 0,1 0 0,2 3 0,-3-4 0,12 18 0,1-2 0,0 0 0,2 0 0,27 22 0,-36-34 0,1 1 0,-1 1 0,0 0 0,-1 0 0,0 0 0,0 1 0,-1 0 0,5 10 0,-1 1 0,-1 1 0,12 40 0,22 67 0,9 31 0,-44-128 0,-1 1 0,-1-1 0,1 39 0,-7-50 0,-1 0 0,-1 1 0,-1-1 0,0 0 0,-2 0 0,0 0 0,-2-1 0,0 0 0,-12 24 0,-5 2 0,-2-1 0,-49 63 0,48-74 0,-1-2 0,-41 37 0,-70 48 0,13-13 0,88-69 0,-29 26 0,-108 75 0,151-120 0,-1 0 0,0-2 0,-1 0 0,-1-2 0,0-1 0,0-1 0,-1-1 0,-51 7 0,11-10 0,-131-7 0,193 2 0,-1-1 0,1 0 0,-1 0 0,1 0 0,0-1 0,0 1 0,0-2 0,-9-3 0,12 4 0,0 0 0,0 0 0,0-1 0,0 1 0,1-1 0,-1 0 0,1 1 0,0-1 0,0 0 0,0 0 0,0-1 0,0 1 0,1 0 0,0-1 0,-1 1 0,1-1 0,-1-3 0,-4-28 0,2 1 0,0-1 0,4-61 0,0 52 0,0 38-23,7-400-1319,-2 336-5484</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5:37:02.952"/>
    </inkml:context>
    <inkml:brush xml:id="br0">
      <inkml:brushProperty name="width" value="0.035" units="cm"/>
      <inkml:brushProperty name="height" value="0.035" units="cm"/>
      <inkml:brushProperty name="color" value="#E71224"/>
    </inkml:brush>
  </inkml:definitions>
  <inkml:trace contextRef="#ctx0" brushRef="#br0">2062 0 24575,'-7'1'0,"1"0"0,0 0 0,-1 0 0,1 1 0,0 0 0,0 0 0,-8 4 0,-6 3 0,-157 51 0,-3-7 0,-209 33 0,385-85 0,-222 45 0,153-27 0,-77 29 0,111-32 0,1 1 0,1 2 0,-52 34 0,65-36 0,0 2 0,1 0 0,1 2 0,1 0 0,-31 42 0,23-21 0,-44 86 0,-10 54 0,47-101 0,-7 18 0,-35 124 0,58-151 0,4 1 0,-12 119 0,20-50 0,6 0 0,7-1 0,26 168 0,-1-131 0,8-1 0,65 182 0,-72-276-42,4 0 1,3-3-1,4-1 0,3-2 0,4-2 0,3-2 1,71 76-1,-23-42-42,4-5 1,5-5-1,193 133 0,-86-98 84,-166-107 0,0-2 0,81 24 0,-111-41 48,0-1 0,1-1 0,-1-1-1,1 0 1,0-2 0,32-1 0,-46-1-35,-1 1 1,1-1-1,-1 0 0,0-1 1,1 0-1,-1 1 0,0-2 1,0 1-1,0-1 1,-1 0-1,1 0 0,-1-1 1,1 0-1,-1 0 0,0 0 1,-1 0-1,1-1 1,-1 1-1,0-1 0,0-1 1,0 1-1,-1 0 1,0-1-1,5-9 0,-5 5-13,-1 1 0,0 0 0,0-1 0,-1 1 0,0-1 0,0 0 0,-1 1 0,-1-1 0,1 0 0,-2 1 0,1-1 0,-1 1 0,-1-1 0,-3-9 0,-2-2 0,-1 1 0,-1 0 0,-1 0 0,0 1 0,-15-18 0,21 31 0,0-1 0,0 1 0,-1 0 0,0 0 0,0 1 0,-10-8 0,6 9 0,13 10 0,17 12 0,17 12 0,-16-15 0,-1 1 0,-1 1 0,23 26 0,-37-37 0,-1 0 0,1 0 0,-1 0 0,0 1 0,-1 0 0,0 0 0,0 0 0,0 0 0,-1 0 0,0 0 0,0 1 0,-1-1 0,0 1 0,0-1 0,-1 1 0,0 7 0,-2 0 0,0-1 0,-1 1 0,-1-1 0,-1 0 0,0 0 0,0-1 0,-1 0 0,-10 15 0,-72 100 0,30-49 0,12-6 0,-49 109 0,84-156-273,0 1 0,2 0 0,1 1 0,-7 46 0,8-22-6553</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5:37:03.595"/>
    </inkml:context>
    <inkml:brush xml:id="br0">
      <inkml:brushProperty name="width" value="0.035" units="cm"/>
      <inkml:brushProperty name="height" value="0.035" units="cm"/>
      <inkml:brushProperty name="color" value="#E71224"/>
    </inkml:brush>
  </inkml:definitions>
  <inkml:trace contextRef="#ctx0" brushRef="#br0">445 317 24575,'-5'0'0,"0"-1"0,0 0 0,0 0 0,0 0 0,0-1 0,1 0 0,-1 0 0,1 0 0,-1 0 0,1-1 0,0 1 0,0-1 0,0 0 0,0-1 0,0 1 0,1-1 0,0 1 0,-1-1 0,-3-8 0,4 9 0,0-1 0,1 0 0,0 0 0,-1-1 0,2 1 0,-1 0 0,0-1 0,1 1 0,0-1 0,0 0 0,0 1 0,1-1 0,0 1 0,-1-1 0,2 0 0,-1 0 0,0 1 0,1-1 0,0 1 0,3-9 0,1 4 0,0 1 0,0-1 0,1 1 0,0 1 0,1-1 0,0 1 0,0 0 0,1 1 0,-1 0 0,1 0 0,16-8 0,-2 2 0,1 1 0,1 0 0,33-8 0,-53 17 0,4 0 0,-1 0 0,1 0 0,0 0 0,12 0 0,-18 2 0,0 0 0,0 0 0,0 0 0,0 0 0,-1 0 0,1 1 0,0-1 0,0 1 0,0 0 0,0-1 0,-1 1 0,1 0 0,0 0 0,-1 0 0,1 0 0,0 0 0,-1 0 0,1 1 0,-1-1 0,0 0 0,0 1 0,1-1 0,-1 1 0,1 2 0,0 0 0,0 1 0,0-1 0,0 1 0,-1 0 0,0-1 0,0 1 0,0 0 0,-1 0 0,1 7 0,-8 51 0,-2-15-4,-3 0-1,-2-1 1,-1-1-1,-33 66 0,-106 169-677,-4-37 506,116-186 187,-3-1 1,-52 49 0,88-97-12,5-4 0,0 0 0,0-1 0,-1 0 0,1 0 0,-1 0 0,0-1 0,-1 1 0,1-1 0,-10 4 0,12-8 0,7-5 0,2-1 29,1 1 1,0 0-1,1 0 1,0 1-1,0 0 0,15-7 1,57-21 382,-63 26-325,39-13-52,1 3 1,0 1-1,103-12 0,-145 27-35,0 0 0,-1 2 0,1 0 0,0 0 0,20 6 0,-34-7 0,0 0 0,0 0 0,-1 0 0,1 0 0,0 0 0,-1-1 0,1 1 0,0 0 0,0 0 0,-1 0 0,1-1 0,0 1 0,-1 0 0,1-1 0,-1 1 0,1 0 0,0-1 0,-1 1 0,1-1 0,-1 1 0,1-1 0,-1 1 0,1-1 0,-1 0 0,0 1 0,1-1 0,-1 1 0,0-1 0,1 0 0,-1 1 0,0-1 0,0 0 0,0 0 0,0 1 0,1-1 0,-1 0 0,0 1 0,0-1 0,0 0 0,0 0 0,-1 1 0,1-2 0,-3-42 0,1 29 0,2-16-1365,2 3-5461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5:37:04.086"/>
    </inkml:context>
    <inkml:brush xml:id="br0">
      <inkml:brushProperty name="width" value="0.035" units="cm"/>
      <inkml:brushProperty name="height" value="0.035" units="cm"/>
      <inkml:brushProperty name="color" value="#E71224"/>
    </inkml:brush>
  </inkml:definitions>
  <inkml:trace contextRef="#ctx0" brushRef="#br0">2 16 24575,'0'14'0,"-1"-10"0,1 0 0,-1 0 0,1 0 0,0 0 0,1-1 0,-1 1 0,1 0 0,-1 0 0,1 0 0,0-1 0,1 1 0,2 7 0,-3-11 0,-1 0 0,1 0 0,-1 0 0,1 0 0,-1 0 0,0 0 0,1 0 0,-1 0 0,1 0 0,-1 0 0,1 0 0,-1 0 0,1 0 0,-1 0 0,1-1 0,-1 1 0,0 0 0,1 0 0,-1 0 0,1-1 0,-1 1 0,0 0 0,1-1 0,-1 1 0,0 0 0,1-1 0,-1 1 0,1-1 0,15-15 0,-8 7 0,1 2 0,1 1 0,-1 0 0,2 0 0,-1 1 0,1 0 0,-1 1 0,1 0 0,1 1 0,-1 0 0,0 0 0,1 2 0,-1-1 0,16 1 0,-26 1 0,1 0 0,0 1 0,-1-1 0,1 1 0,0-1 0,-1 1 0,1 0 0,-1-1 0,1 1 0,-1 0 0,0 0 0,1 0 0,-1 0 0,0 0 0,1 0 0,-1 1 0,0-1 0,0 0 0,0 1 0,0-1 0,0 0 0,0 1 0,-1-1 0,1 1 0,0 0 0,-1-1 0,1 3 0,1 5 0,-1 0 0,1-1 0,-2 1 0,1 10 0,-1-11 0,-2 82-1365,1-50-5461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5:37:06.364"/>
    </inkml:context>
    <inkml:brush xml:id="br0">
      <inkml:brushProperty name="width" value="0.035" units="cm"/>
      <inkml:brushProperty name="height" value="0.035" units="cm"/>
      <inkml:brushProperty name="color" value="#E71224"/>
    </inkml:brush>
  </inkml:definitions>
  <inkml:trace contextRef="#ctx0" brushRef="#br0">5 91 24575,'-3'0'0,"2"0"0,7 0 0,10 0 0,8 0 0,6 0 0,8 0 0,16 0 0,18 0 0,23-3 0,16-11 0,0-9 0,-10-4 0,-22 3-8191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5:37:06.841"/>
    </inkml:context>
    <inkml:brush xml:id="br0">
      <inkml:brushProperty name="width" value="0.035" units="cm"/>
      <inkml:brushProperty name="height" value="0.035" units="cm"/>
      <inkml:brushProperty name="color" value="#E71224"/>
    </inkml:brush>
  </inkml:definitions>
  <inkml:trace contextRef="#ctx0" brushRef="#br0">0 272 24575,'0'-271'0,"1"283"0,0 1 0,5 18 0,2 10 0,23 211-682,0 313-1,-31-538-6143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3:36.591"/>
    </inkml:context>
    <inkml:brush xml:id="br0">
      <inkml:brushProperty name="width" value="0.035" units="cm"/>
      <inkml:brushProperty name="height" value="0.035" units="cm"/>
      <inkml:brushProperty name="color" value="#E71224"/>
    </inkml:brush>
  </inkml:definitions>
  <inkml:trace contextRef="#ctx0" brushRef="#br0">158 0 24575,'0'13'0,"0"20"0,0 14 0,0 8 0,0 5 0,0 4 0,0 2 0,-3-5 0,-5-6 0,-3-6 0,-7-9 0,-3-7 0,-2-10 0,-2-8 0,-1-7 0,4-5-8191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5:37:07.477"/>
    </inkml:context>
    <inkml:brush xml:id="br0">
      <inkml:brushProperty name="width" value="0.035" units="cm"/>
      <inkml:brushProperty name="height" value="0.035" units="cm"/>
      <inkml:brushProperty name="color" value="#E71224"/>
    </inkml:brush>
  </inkml:definitions>
  <inkml:trace contextRef="#ctx0" brushRef="#br0">3 116 24575,'0'1'0,"0"-1"0,-1 0 0,1 0 0,0 1 0,0-1 0,0 0 0,-1 0 0,1 1 0,0-1 0,0 0 0,0 1 0,0-1 0,0 0 0,0 1 0,-1-1 0,1 0 0,0 1 0,0-1 0,0 0 0,0 1 0,0-1 0,0 0 0,0 1 0,0-1 0,1 0 0,-1 1 0,0-1 0,0 0 0,0 0 0,0 1 0,0-1 0,0 0 0,1 1 0,-1-1 0,0 0 0,0 0 0,0 1 0,1-1 0,-1 0 0,0 0 0,0 1 0,1-1 0,-1 0 0,0 0 0,1 0 0,-1 0 0,0 1 0,1-1 0,-1 0 0,0 0 0,0 0 0,1 0 0,-1 0 0,0 0 0,1 0 0,-1 0 0,1 0 0,-1 0 0,0 0 0,1 0 0,26 3 0,-25-2 0,105 0 0,201-24 0,-245 16 0,105-10-365,900-71-334,-1056 89 741,-21 2-1160,9-3 1006,-20 5-5827</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5:37:08.041"/>
    </inkml:context>
    <inkml:brush xml:id="br0">
      <inkml:brushProperty name="width" value="0.035" units="cm"/>
      <inkml:brushProperty name="height" value="0.035" units="cm"/>
      <inkml:brushProperty name="color" value="#E71224"/>
    </inkml:brush>
  </inkml:definitions>
  <inkml:trace contextRef="#ctx0" brushRef="#br0">0 1 24575,'0'35'0,"2"1"0,1 0 0,2 0 0,1-1 0,20 64 0,-1-27 0,54 111 0,-66-157 0,2-1 0,1 0 0,0-1 0,2 0 0,1-2 0,1 0 0,31 27 0,-38-40 0,1 0 0,0 0 0,0-1 0,1-1 0,0-1 0,0 0 0,1-1 0,0 0 0,0-1 0,0-1 0,0-1 0,25 1 0,8-3 0,0-2 0,92-16 0,76-26-376,397-134-1,-606 175 377,30-10 0,0-2 0,53-28 0,-87 41 0,0-1 0,0 1 0,0-1 0,-1 0 0,1 0 0,-1 0 0,0 0 0,0-1 0,5-7 0,-7 10 0,0 0 0,-1 0 0,0-1 0,1 1 0,-1-1 0,0 1 0,1 0 0,-1-1 0,0 1 0,0-1 0,0 1 0,0 0 0,0-1 0,-1 1 0,1 0 0,0-1 0,-1 1 0,1 0 0,-1-1 0,1 1 0,-1 0 0,0-1 0,1 1 0,-1 0 0,0 0 0,0 0 0,0 0 0,0 0 0,0 0 0,0 0 0,0 0 0,0 0 0,0 1 0,-2-2 0,-10-6 52,0 0-1,0 1 1,-1 0 0,0 1 0,0 1-1,-30-7 1,-92-12 338,129 23-389,-40-5-1,-61 0 0,104 6 0,-1 0 0,1 0 0,-1 1 0,1 0 0,-1-1 0,-7 4 0,12-4 0,-1 0 0,1 0 0,0 0 0,-1 1 0,1-1 0,0 0 0,-1 0 0,1 1 0,0-1 0,0 0 0,0 0 0,-1 1 0,1-1 0,0 0 0,0 1 0,0-1 0,-1 0 0,1 1 0,0-1 0,0 0 0,0 1 0,0-1 0,0 0 0,0 1 0,0-1 0,0 0 0,0 1 0,0-1 0,0 0 0,0 1 0,0-1 0,0 0 0,0 1 0,0-1 0,0 1 0,1-1 0,-1 0 0,0 0 0,0 1 0,0-1 0,0 0 0,1 1 0,-1-1 0,0 0 0,0 0 0,1 1 0,-1-1 0,0 0 0,1 0 0,-1 1 0,0-1 0,0 0 0,1 0 0,-1 0 0,1 0 0,10 6 0,0 0 0,0-1 0,1-1 0,0 0 0,0 0 0,0-1 0,16 2 0,1 1 0,140 31 0,414 109 0,-570-141 0,4-1 0,0 2 0,0 0 0,-1 2 0,0-1 0,30 21 0,-44-27 0,-1 0 0,0 0 0,1 0 0,-1 0 0,0 0 0,0 0 0,0 1 0,0-1 0,0 0 0,0 1 0,-1-1 0,1 1 0,0-1 0,-1 1 0,1-1 0,-1 1 0,1-1 0,-1 1 0,0 0 0,0-1 0,0 1 0,0 0 0,0-1 0,0 1 0,0-1 0,0 1 0,-1 0 0,1-1 0,0 1 0,-1-1 0,0 1 0,1-1 0,-1 1 0,0-1 0,0 1 0,0-1 0,-1 2 0,-5 5 0,0 0 0,0-1 0,0 0 0,-16 10 0,19-14 0,-182 120 0,59-42 0,68-42-1365,15-9-5461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5:37:10.170"/>
    </inkml:context>
    <inkml:brush xml:id="br0">
      <inkml:brushProperty name="width" value="0.035" units="cm"/>
      <inkml:brushProperty name="height" value="0.035" units="cm"/>
      <inkml:brushProperty name="color" value="#E71224"/>
    </inkml:brush>
  </inkml:definitions>
  <inkml:trace contextRef="#ctx0" brushRef="#br0">224 364 24575,'-1'0'0,"-1"0"0,1 0 0,-1 0 0,1-1 0,-1 1 0,1-1 0,-1 1 0,1-1 0,0 1 0,-1-1 0,1 0 0,0 0 0,-1 0 0,1 0 0,0 0 0,0 0 0,0 0 0,0 0 0,0 0 0,0 0 0,0-1 0,0 1 0,0 0 0,1-1 0,-1 1 0,1-1 0,-1 1 0,1 0 0,-1-1 0,1 1 0,0-1 0,-1 0 0,1-1 0,0-6 0,-1 1 0,1 0 0,0 0 0,1 0 0,1-10 0,2 4 0,0 0 0,0 0 0,2 0 0,-1 1 0,2 0 0,0 0 0,0 1 0,1 0 0,0 0 0,1 1 0,1 0 0,0 0 0,0 1 0,1 0 0,0 1 0,1 1 0,0-1 0,0 2 0,1 0 0,0 0 0,0 1 0,1 1 0,0 0 0,-1 1 0,1 1 0,1 0 0,-1 0 0,24 0 0,-32 3 0,0 1 0,1-1 0,-1 1 0,0 0 0,1 1 0,-1-1 0,0 1 0,0 0 0,0 1 0,0 0 0,-1 0 0,1 0 0,-1 0 0,1 1 0,-1 0 0,0 0 0,-1 1 0,1-1 0,-1 1 0,0 0 0,0 0 0,0 0 0,-1 1 0,0-1 0,0 1 0,0 0 0,2 8 0,0 0 0,-1 2 0,0-1 0,-1 0 0,-1 1 0,0 0 0,-1-1 0,-1 1 0,-1 0 0,0-1 0,-4 22 0,-2-8 0,-1 0 0,-2 0 0,-1-1 0,-1 0 0,-1-1 0,-1 0 0,-1-2 0,-2 1 0,-1-2 0,0 0 0,-2-1 0,-1-1 0,0-1 0,-2-1 0,-35 25 0,47-38 0,0 0 0,0-1 0,-1 0 0,0-1 0,-18 6 0,26-10 0,-1 0 0,0 0 0,0 0 0,0-1 0,0 0 0,0 0 0,0 0 0,0 0 0,0-1 0,0 0 0,1 0 0,-1 0 0,0-1 0,0 1 0,1-1 0,-9-5 0,4 1 0,1 0 0,0 0 0,1-1 0,-1-1 0,1 1 0,0-1 0,1 0 0,0-1 0,-7-12 0,-2-7 0,-19-53 0,18 39 0,2-1 0,2-1 0,1 0 0,3-1 0,2 0 0,-1-69 0,7 102 17,0 1 0,2 0-1,-1 0 1,1 0 0,1 0 0,4-11-1,-4 15-150,0 1-1,0 0 0,0-1 0,1 1 1,0 0-1,0 1 0,1-1 0,0 1 0,0 0 1,6-5-1,28-18-6691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5:37:11.141"/>
    </inkml:context>
    <inkml:brush xml:id="br0">
      <inkml:brushProperty name="width" value="0.035" units="cm"/>
      <inkml:brushProperty name="height" value="0.035" units="cm"/>
      <inkml:brushProperty name="color" value="#E71224"/>
    </inkml:brush>
  </inkml:definitions>
  <inkml:trace contextRef="#ctx0" brushRef="#br0">454 1 24575,'3'0'0,"0"0"0,0 1 0,0-1 0,-1 1 0,1 0 0,0-1 0,0 1 0,0 1 0,-1-1 0,1 0 0,0 1 0,-1-1 0,1 1 0,-1 0 0,0 0 0,0 0 0,0 0 0,0 0 0,0 0 0,0 1 0,0-1 0,-1 1 0,1-1 0,-1 1 0,0 0 0,1-1 0,0 5 0,2 6 0,0 1 0,-1-1 0,-1 1 0,2 21 0,-3-21 0,-1 1 0,0 0 0,-1 0 0,-1-1 0,0 1 0,-1 0 0,-1-1 0,0 0 0,-10 23 0,5-20 0,0 1 0,-1-1 0,-1-1 0,-1 0 0,0 0 0,-27 25 0,23-26 0,-1 0 0,0-2 0,-1 0 0,-1-1 0,0 0 0,-1-2 0,0 0 0,0-2 0,-1 0 0,0-1 0,-1-1 0,1-1 0,-38 4 0,56-9 0,0 1 0,0-1 0,0 0 0,0 0 0,0 0 0,0 0 0,0-1 0,0 1 0,0-1 0,0 1 0,0-1 0,0 0 0,0 0 0,1-1 0,-1 1 0,0-1 0,1 1 0,-1-1 0,1 0 0,0 0 0,-1 0 0,1 0 0,0 0 0,0 0 0,0-1 0,0 1 0,1-1 0,-1 1 0,1-1 0,-1 0 0,1 0 0,0 1 0,0-1 0,0 0 0,0-4 0,-2-9 9,0 0-1,0-1 1,2 1-1,0-1 1,1 1 0,1-1-1,0 1 1,1 0-1,1-1 1,1 1-1,0 0 1,1 1-1,9-22 1,-4 16-174,0 0 0,2 1 0,0 0 0,1 1 0,2 0 0,-1 1 0,2 1 0,33-29 0,-14 19-6661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5:37:11.489"/>
    </inkml:context>
    <inkml:brush xml:id="br0">
      <inkml:brushProperty name="width" value="0.035" units="cm"/>
      <inkml:brushProperty name="height" value="0.035" units="cm"/>
      <inkml:brushProperty name="color" value="#E71224"/>
    </inkml:brush>
  </inkml:definitions>
  <inkml:trace contextRef="#ctx0" brushRef="#br0">0 0 24575,'4'0'0,"3"0"0,2 0-8191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5:37:11.819"/>
    </inkml:context>
    <inkml:brush xml:id="br0">
      <inkml:brushProperty name="width" value="0.035" units="cm"/>
      <inkml:brushProperty name="height" value="0.035" units="cm"/>
      <inkml:brushProperty name="color" value="#E71224"/>
    </inkml:brush>
  </inkml:definitions>
  <inkml:trace contextRef="#ctx0" brushRef="#br0">0 45 24575,'3'0'0,"4"0"0,5 0 0,2 0 0,3 0 0,2 0 0,3-3 0,8-4 0,2-1 0,-4 0-8191</inkml:trace>
  <inkml:trace contextRef="#ctx0" brushRef="#br0" timeOffset="1">373 8 24575,'3'0'0,"5"0"0,3 0 0,4 0 0,5 0 0,6-3 0,-2-2-8191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5:37:12.160"/>
    </inkml:context>
    <inkml:brush xml:id="br0">
      <inkml:brushProperty name="width" value="0.035" units="cm"/>
      <inkml:brushProperty name="height" value="0.035" units="cm"/>
      <inkml:brushProperty name="color" value="#E71224"/>
    </inkml:brush>
  </inkml:definitions>
  <inkml:trace contextRef="#ctx0" brushRef="#br0">0 0 24575,'0'0'-8191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5:37:12.624"/>
    </inkml:context>
    <inkml:brush xml:id="br0">
      <inkml:brushProperty name="width" value="0.035" units="cm"/>
      <inkml:brushProperty name="height" value="0.035" units="cm"/>
      <inkml:brushProperty name="color" value="#E71224"/>
    </inkml:brush>
  </inkml:definitions>
  <inkml:trace contextRef="#ctx0" brushRef="#br0">94 209 24575,'35'-37'0,"-16"17"0,0 1 0,32-24 0,-29 27 0,1 1 0,30-13 0,-42 22 0,0 1 0,1 1 0,-1 0 0,1 1 0,0 0 0,0 1 0,17-2 0,-26 4 0,0 0 0,0 1 0,1-1 0,-1 1 0,0-1 0,0 1 0,0 0 0,-1 0 0,1 0 0,0 0 0,0 1 0,0-1 0,-1 1 0,1 0 0,3 3 0,-2-1 0,0 0 0,0 1 0,0-1 0,-1 1 0,0 0 0,0 0 0,4 10 0,0 3 0,-1 1 0,-1 1 0,5 33 0,-6-28 0,-1 1 0,-2-1 0,0 1 0,-1-1 0,-6 38 0,5-54 0,-1 0 0,0 0 0,-1 0 0,0-1 0,0 1 0,-1-1 0,0 0 0,-1 0 0,0 0 0,0-1 0,0 0 0,-1 0 0,0 0 0,0 0 0,-1-1 0,0 0 0,0-1 0,-14 9 0,1-4 0,1-2 0,-1 0 0,-1-2 0,0 0 0,1-1 0,-2-1 0,1-1 0,0-1 0,-37-1 0,49-2 0,0 0 0,0 0 0,0-1 0,1 0 0,-1 0 0,0-1 0,1 0 0,0-1 0,0 0 0,0 0 0,0-1 0,1 0 0,0 0 0,-1 0 0,2-1 0,-11-11 0,12 11 0,0 0 0,1 0 0,-1 0 0,2-1 0,-1 1 0,0-1 0,1 0 0,1 0 0,-1 0 0,1 0 0,0 0 0,1-1 0,-1 1 0,2-1 0,-1 1 0,1-1 0,0 1 0,0-1 0,1 1 0,2-10 0,2 3-105,0 0 0,1 1 0,0 0 0,1 0 0,0 0 0,2 1 0,-1 0 0,1 0 0,1 1 0,0 1 0,0-1 0,21-14 0,8-4-6721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5:37:13.512"/>
    </inkml:context>
    <inkml:brush xml:id="br0">
      <inkml:brushProperty name="width" value="0.035" units="cm"/>
      <inkml:brushProperty name="height" value="0.035" units="cm"/>
      <inkml:brushProperty name="color" value="#E71224"/>
    </inkml:brush>
  </inkml:definitions>
  <inkml:trace contextRef="#ctx0" brushRef="#br0">4917 1 24575,'0'24'0,"-1"1"0,-1 0 0,-1 0 0,-1-1 0,-2 0 0,-9 29 0,10-41 0,1-1 0,-2 0 0,1-1 0,-1 0 0,-1 1 0,0-2 0,0 1 0,-1-1 0,0 0 0,-1-1 0,0 0 0,0 0 0,0-1 0,-1 0 0,-12 6 0,-4-1 0,0-1 0,-1-1 0,-49 11 0,-91 8 0,148-26 0,-1405 127-3201,447-114 2781,-211 8 312,1035-17-102,-333 7-266,478-14 479,-22 0 285,0-1 0,-39-7-1,67 8-186,-1-1 0,1 1 0,-1-1-1,1 1 1,-1-1 0,1 0 0,-1 0-1,1 0 1,0 0 0,0-1 0,0 1-1,-1-1 1,1 1 0,1-1-1,-1 0 1,0 1 0,0-1 0,1 0-1,-3-3 1,3 2-16,0 0 1,1 1-1,-1-1 0,1 0 0,0 1 1,0-1-1,0 0 0,0 0 0,0 1 0,1-1 1,-1 0-1,1 1 0,-1-1 0,1 1 1,0-1-1,0 1 0,2-4 0,13-36-85,-2 0 0,-2-1 0,-1 0 0,4-51 0,18-97-1365,-23 145-5461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5:37:14.179"/>
    </inkml:context>
    <inkml:brush xml:id="br0">
      <inkml:brushProperty name="width" value="0.035" units="cm"/>
      <inkml:brushProperty name="height" value="0.035" units="cm"/>
      <inkml:brushProperty name="color" value="#E71224"/>
    </inkml:brush>
  </inkml:definitions>
  <inkml:trace contextRef="#ctx0" brushRef="#br0">0 334 24575,'6'6'0,"-1"1"0,1 0 0,-2 0 0,1 0 0,-1 0 0,5 13 0,15 49 0,-18-50 0,4 23 0,-8-33 0,-1-1 0,1 1 0,1 0 0,0-1 0,0 0 0,8 16 0,-11-24 0,0 0 0,0 0 0,1 0 0,-1 0 0,0 0 0,0 0 0,0 0 0,0 0 0,0 0 0,1 0 0,-1 1 0,0-1 0,0 0 0,0 0 0,0 0 0,0 0 0,1 0 0,-1 0 0,0 0 0,0 0 0,0-1 0,0 1 0,0 0 0,1 0 0,-1 0 0,0 0 0,0 0 0,0 0 0,0 0 0,0 0 0,1 0 0,-1 0 0,0 0 0,0 0 0,0-1 0,0 1 0,0 0 0,0 0 0,0 0 0,0 0 0,0 0 0,1-1 0,-1 1 0,0 0 0,0 0 0,0 0 0,0 0 0,0 0 0,0-1 0,0 1 0,0 0 0,0 0 0,0 0 0,0 0 0,0 0 0,0-1 0,0 1 0,0 0 0,0 0 0,-1 0 0,4-15 0,5-31 0,1 1 0,2-1 0,2 2 0,2 0 0,2 0 0,2 2 0,34-57 0,-42 80 0,1 1 0,1 0 0,1 1 0,0 0 0,29-25 0,-37 37 0,0 1 0,0-1 0,1 1 0,0 1 0,-1-1 0,1 1 0,0 0 0,14-3 0,-16 5 0,-1 1 0,1-1 0,0 1 0,0 0 0,0 0 0,0 0 0,0 1 0,0 0 0,0 0 0,0 0 0,-1 1 0,1-1 0,0 1 0,7 4 0,-3 0 0,1 1 0,-1 0 0,0 0 0,-1 1 0,0 0 0,0 1 0,-1 0 0,0 0 0,0 0 0,7 15 0,6 15 0,21 57 0,-25-57 0,-10-23-116,0 0-134,1 0 0,0-1 0,1 1 1,20 27-1,-12-26-6576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3:36.988"/>
    </inkml:context>
    <inkml:brush xml:id="br0">
      <inkml:brushProperty name="width" value="0.035" units="cm"/>
      <inkml:brushProperty name="height" value="0.035" units="cm"/>
      <inkml:brushProperty name="color" value="#E71224"/>
    </inkml:brush>
  </inkml:definitions>
  <inkml:trace contextRef="#ctx0" brushRef="#br0">0 1 24575,'3'3'0,"14"4"0,11 8 0,6 4 0,4 6 0,2 7 0,7 5 0,1-1 0,3 4 0,2-3 0,-2 0 0,0-1 0,-2-4 0,-10-6-8191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5:37:16.706"/>
    </inkml:context>
    <inkml:brush xml:id="br0">
      <inkml:brushProperty name="width" value="0.035" units="cm"/>
      <inkml:brushProperty name="height" value="0.035" units="cm"/>
      <inkml:brushProperty name="color" value="#E71224"/>
    </inkml:brush>
  </inkml:definitions>
  <inkml:trace contextRef="#ctx0" brushRef="#br0">1 194 24575,'0'-2'0,"1"0"0,-1 0 0,1 1 0,-1-1 0,1 0 0,0 1 0,0-1 0,-1 1 0,1-1 0,0 1 0,0 0 0,1-1 0,-1 1 0,0 0 0,0-1 0,1 1 0,-1 0 0,2-1 0,32-19 0,-26 16 0,58-29 0,1 2 0,78-24 0,-139 54 0,1-1 0,1 0 0,0 0 0,0 1 0,12-1 0,-19 3 0,-1 0 0,1 0 0,-1 0 0,1 0 0,-1 0 0,1 0 0,-1 0 0,1 0 0,0 1 0,-1-1 0,1 1 0,-1-1 0,0 1 0,1 0 0,-1-1 0,1 1 0,-1 0 0,0 0 0,0 0 0,0 0 0,1 0 0,-1 0 0,0 0 0,0 0 0,0 1 0,0-1 0,-1 0 0,1 1 0,0-1 0,-1 1 0,1-1 0,0 2 0,0 3 0,0 0 0,0 0 0,-1 0 0,0-1 0,0 1 0,0 0 0,-1 0 0,1 0 0,-2 0 0,-1 8 0,-5 9 0,-13 27 0,18-44 0,-105 204 0,59-122 0,37-65 0,-10 20 0,-2-2 0,-1 0 0,-44 53 0,41-68 0,28-26 0,-1 1 0,0 0 0,1-1 0,-1 1 0,0 0 0,0-1 0,0 1 0,0-1 0,1 1 0,-1-1 0,0 0 0,0 1 0,0-1 0,0 0 0,0 0 0,0 1 0,0-1 0,0 0 0,0 0 0,0 0 0,0 0 0,0 0 0,0-1 0,0 1 0,0 0 0,1 0 0,-1-1 0,0 1 0,0 0 0,0-1 0,0 1 0,0-1 0,-1 0 0,2 0 0,-1 0 0,1 1 0,0-1 0,-1 0 0,1 0 0,0 0 0,0 1 0,0-1 0,-1 0 0,1 0 0,0 0 0,0 0 0,0 1 0,0-1 0,1 0 0,-1 0 0,0 0 0,0 0 0,0 1 0,1-1 0,-1 0 0,0 0 0,1 0 0,-1 1 0,1-1 0,-1 0 0,1 1 0,0-2 0,18-18 0,-5 9 0,-1 1 0,1 1 0,0 0 0,22-9 0,66-22 0,-75 30 0,29-9 0,-41 15 0,0 0 0,-1-1 0,1-1 0,-1-1 0,0 0 0,0 0 0,-1-1 0,16-14 0,-13 7 0,0-2 0,-1 0 0,-1 0 0,-1-2 0,0 1 0,13-29 0,-20 34 0,0 0 0,0 0 0,-1-1 0,-1 0 0,0 0 0,-1-1 0,-1 1 0,0-1 0,-1 1 0,-1-27 0,0 56 0,-1 0 0,0 0 0,0 0 0,-5 15 0,-3 29 0,8-41 0,0 1 0,1 0 0,4 26 0,-3-39 0,0 0 0,0-1 0,0 1 0,1 0 0,0 0 0,0-1 0,1 0 0,-1 1 0,1-1 0,0 0 0,1 0 0,-1 0 0,1-1 0,7 8 0,-9-11 0,-1 0 0,0 0 0,0 0 0,1 0 0,-1 0 0,0-1 0,1 1 0,-1 0 0,1-1 0,-1 1 0,1-1 0,0 1 0,-1-1 0,1 0 0,-1 1 0,1-1 0,0 0 0,-1 0 0,1 0 0,-1-1 0,1 1 0,0 0 0,-1-1 0,1 1 0,-1 0 0,1-1 0,-1 0 0,1 1 0,-1-1 0,0 0 0,3-1 0,2-3 0,-1-1 0,1 1 0,-1-1 0,0 0 0,6-10 0,5-6 0,-3 8 0,1 2 0,0-1 0,30-17 0,9-10 0,-51 39 0,-1-1 0,1 1 0,0-1 0,0 1 0,-1 0 0,1 0 0,0 0 0,0 0 0,0 0 0,0 0 0,2 0 0,-3 1 0,-1 0 0,0 0 0,0 0 0,1 0 0,-1 0 0,0 0 0,1 0 0,-1 0 0,0 0 0,0 1 0,1-1 0,-1 0 0,0 0 0,0 0 0,1 1 0,-1-1 0,0 0 0,0 0 0,0 0 0,1 1 0,-1-1 0,0 0 0,0 1 0,0-1 0,0 0 0,1 1 0,1 16 0,-3 46 0,0-36 0,1 0 0,4 38 0,-2-58 0,-1-7 0,2-14 0,0-25 0,-2 3 0,-1-10 0,14-91 0,-12 122 0,2 1 0,0 0 0,1-1 0,0 1 0,1 1 0,0-1 0,1 1 0,1 0 0,0 1 0,14-16 0,-8 13-682,30-25-1,-23 24-6143</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5:37:17.321"/>
    </inkml:context>
    <inkml:brush xml:id="br0">
      <inkml:brushProperty name="width" value="0.035" units="cm"/>
      <inkml:brushProperty name="height" value="0.035" units="cm"/>
      <inkml:brushProperty name="color" value="#E71224"/>
    </inkml:brush>
  </inkml:definitions>
  <inkml:trace contextRef="#ctx0" brushRef="#br0">131 1 24575,'2'0'0,"0"0"0,-1 1 0,1-1 0,-1 1 0,1 0 0,-1 0 0,1 0 0,-1-1 0,1 1 0,-1 0 0,0 1 0,0-1 0,1 0 0,-1 0 0,0 0 0,0 1 0,0-1 0,0 1 0,-1-1 0,2 3 0,14 32 0,-14-28 0,1 1 0,-1-1 0,-1 1 0,1 0 0,-1 0 0,-1 0 0,-1 14 0,1-19 0,0 0 0,-1-1 0,0 1 0,0 0 0,0-1 0,-1 1 0,1-1 0,-1 0 0,1 1 0,-1-1 0,0 0 0,-1 0 0,1 0 0,0 0 0,-1-1 0,1 1 0,-1-1 0,0 1 0,0-1 0,-6 4 0,-3 0 0,0-1 0,-20 7 0,26-10 0,1-1 0,0 0 0,0 0 0,0 0 0,-1 0 0,1-1 0,0 0 0,-1 0 0,-6-2 0,11 2 0,-1 0 0,1 0 0,0-1 0,0 1 0,0-1 0,0 1 0,-1-1 0,1 1 0,0-1 0,0 0 0,0 1 0,0-1 0,0 0 0,0 0 0,1 0 0,-1 0 0,0 0 0,0 0 0,1 0 0,-1 0 0,0 0 0,1 0 0,-1 0 0,0-2 0,1 0 0,-1 1 0,1-1 0,0 0 0,0 1 0,0-1 0,1 0 0,-1 1 0,1-1 0,-1 0 0,1 1 0,1-3 0,2-5 0,1 0 0,0 0 0,0 1 0,11-13 0,9-10-32,-10 14-634,24-37-1,-29 36-6159</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5:37:17.990"/>
    </inkml:context>
    <inkml:brush xml:id="br0">
      <inkml:brushProperty name="width" value="0.035" units="cm"/>
      <inkml:brushProperty name="height" value="0.035" units="cm"/>
      <inkml:brushProperty name="color" value="#E71224"/>
    </inkml:brush>
  </inkml:definitions>
  <inkml:trace contextRef="#ctx0" brushRef="#br0">316 15 24575,'-39'-14'0,"32"14"0,-1 0 0,1 0 0,0 0 0,0 0 0,-1 1 0,1 1 0,0-1 0,0 1 0,0 0 0,-12 6 0,-5 4 0,-34 22 0,54-32 0,3-1 0,-22 17 0,22-18 0,1 1 0,0-1 0,-1 1 0,1-1 0,-1 1 0,1-1 0,0 1 0,-1 0 0,1-1 0,0 1 0,0 0 0,0-1 0,-1 1 0,1 0 0,0-1 0,0 1 0,0-1 0,0 1 0,0 0 0,0-1 0,0 1 0,1 0 0,-1-1 0,0 1 0,0 0 0,0-1 0,1 1 0,-1 0 0,0-1 0,0 1 0,1-1 0,-1 1 0,1-1 0,-1 1 0,0-1 0,1 1 0,-1-1 0,1 1 0,0 0 0,11 7 0,0 0 0,1-1 0,-1-1 0,1 0 0,18 6 0,32 16 0,-57-25 0,-1 1 0,1-1 0,-1 1 0,0 0 0,-1 0 0,1 0 0,-1 1 0,0 0 0,0 0 0,0 0 0,0 0 0,4 9 0,-7-9 0,1-1 0,-1 1 0,1-1 0,-1 1 0,-1-1 0,1 1 0,-1 0 0,0-1 0,0 1 0,0 0 0,0-1 0,-1 1 0,0 0 0,0-1 0,0 1 0,0-1 0,-5 8 0,2-3 8,-1-1 0,0 0 0,0 0 0,-1 0 0,0-1 0,0 0 0,-1 0 0,0-1 0,-1 0 0,1 0 0,-1 0 0,0-1 0,0 0 0,-17 7 0,14-8-132,0 0 0,-1 0 1,1-1-1,-1 0 0,0-1 0,0-1 1,0 1-1,0-2 0,0 0 0,0 0 1,-18-4-1,10-1-6702</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5:37:19.305"/>
    </inkml:context>
    <inkml:brush xml:id="br0">
      <inkml:brushProperty name="width" value="0.035" units="cm"/>
      <inkml:brushProperty name="height" value="0.035" units="cm"/>
      <inkml:brushProperty name="color" value="#E71224"/>
    </inkml:brush>
  </inkml:definitions>
  <inkml:trace contextRef="#ctx0" brushRef="#br0">14 147 24575,'8'-1'0,"-1"0"0,1 0 0,-1-1 0,0 1 0,0-2 0,0 1 0,13-7 0,23-7 0,-41 15 0,0 1 0,0-1 0,0 0 0,0 1 0,-1-1 0,1 0 0,0 0 0,0 0 0,-1-1 0,1 1 0,0 0 0,1-2 0,-2 2 0,-1 0 0,1 0 0,-1 0 0,1 0 0,-1 1 0,1-1 0,-1 0 0,0 0 0,0 0 0,1 0 0,-1 0 0,0 0 0,0 0 0,0 0 0,0 0 0,0 0 0,0 0 0,0 0 0,-1-1 0,1 0 0,-1-1 0,-1 1 0,1-1 0,0 1 0,-1 0 0,1-1 0,-1 1 0,0 0 0,0 0 0,0 0 0,0 0 0,0 1 0,0-1 0,0 0 0,0 1 0,-5-2 0,-9-5-273,-2 0 0,1 2 0,0 0 0,-20-3 0,19 5-6553</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3:15.388"/>
    </inkml:context>
    <inkml:brush xml:id="br0">
      <inkml:brushProperty name="width" value="0.035" units="cm"/>
      <inkml:brushProperty name="height" value="0.035" units="cm"/>
      <inkml:brushProperty name="color" value="#E71224"/>
    </inkml:brush>
  </inkml:definitions>
  <inkml:trace contextRef="#ctx0" brushRef="#br0">1 0 24575,'0'51'0,"10"63"0,-7-91 0,2-1 0,0 0 0,1 1 0,2-2 0,10 25 0,3-2 0,-10-20 0,25 43 0,-35-66 0,-1 0 0,1 0 0,-1-1 0,0 1 0,1 0 0,-1-1 0,1 1 0,0 0 0,-1-1 0,1 1 0,-1-1 0,1 1 0,0-1 0,0 1 0,-1-1 0,1 0 0,0 1 0,0-1 0,-1 0 0,1 1 0,1-1 0,-1 0 0,-1-1 0,1 1 0,-1 0 0,1 0 0,-1-1 0,1 1 0,-1-1 0,1 1 0,-1 0 0,0-1 0,1 1 0,-1-1 0,1 1 0,-1-1 0,0 1 0,0-1 0,1 1 0,-1-1 0,0 0 0,0 1 0,0-1 0,1 0 0,5-46 0,-5 36 0,2-24 0,-2 19 0,1 0 0,1-1 0,0 1 0,5-17 0,-8 33 0,0 0 0,0 0 0,0-1 0,1 1 0,-1 0 0,0 0 0,0 0 0,0-1 0,0 1 0,0 0 0,0 0 0,0 0 0,1-1 0,-1 1 0,0 0 0,0 0 0,0 0 0,0 0 0,1 0 0,-1-1 0,0 1 0,0 0 0,0 0 0,1 0 0,-1 0 0,0 0 0,0 0 0,0 0 0,1 0 0,-1 0 0,0 0 0,0 0 0,1 0 0,-1 0 0,0 0 0,1 0 0,7 7 0,8 20 0,-12-19 0,3 4 0,1 2 0,0-1 0,0 0 0,1-1 0,17 18 0,-26-30 0,0 1 0,0-1 0,1 0 0,-1 1 0,0-1 0,1 0 0,-1 1 0,0-1 0,1 0 0,-1 1 0,0-1 0,1 0 0,-1 0 0,1 1 0,-1-1 0,1 0 0,-1 0 0,1 0 0,-1 0 0,0 0 0,1 0 0,-1 0 0,1 0 0,-1 0 0,1 0 0,-1 0 0,1 0 0,-1 0 0,1 0 0,-1 0 0,1 0 0,-1 0 0,0 0 0,1-1 0,-1 1 0,1 0 0,-1 0 0,1-1 0,-1 1 0,0 0 0,1-1 0,-1 1 0,0 0 0,1-1 0,-1 1 0,0 0 0,0-1 0,1 0 0,7-26 0,-8 25 0,25-188 132,-9 50-1629,-11 105-5329</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3:16.013"/>
    </inkml:context>
    <inkml:brush xml:id="br0">
      <inkml:brushProperty name="width" value="0.035" units="cm"/>
      <inkml:brushProperty name="height" value="0.035" units="cm"/>
      <inkml:brushProperty name="color" value="#E71224"/>
    </inkml:brush>
  </inkml:definitions>
  <inkml:trace contextRef="#ctx0" brushRef="#br0">135 0 24575,'-5'0'0,"0"1"0,1-1 0,-1 0 0,1 1 0,-1 0 0,0 0 0,1 1 0,0-1 0,-1 1 0,1 0 0,0 0 0,0 0 0,0 1 0,0-1 0,-5 5 0,5-2 0,-1 0 0,1 0 0,0 0 0,0 1 0,1-1 0,-1 1 0,1 0 0,1 0 0,-5 11 0,2 5 0,0 0 0,1 0 0,1 1 0,2-1 0,0 28 0,1-46 0,0 1 0,0-1 0,1 1 0,-1-1 0,1 0 0,0 1 0,0-1 0,1 0 0,3 8 0,-4-11 0,-1 0 0,1 0 0,0 0 0,0 0 0,0 0 0,0 0 0,1 0 0,-1 0 0,0 0 0,0 0 0,1-1 0,-1 1 0,0-1 0,1 1 0,-1-1 0,0 1 0,1-1 0,-1 0 0,1 1 0,-1-1 0,1 0 0,-1 0 0,1 0 0,-1 0 0,0 0 0,1-1 0,-1 1 0,1 0 0,-1-1 0,1 1 0,-1-1 0,0 1 0,2-2 0,1 0 0,0 0 0,-1 0 0,1-1 0,-1 1 0,1-1 0,-1 0 0,0 1 0,0-2 0,-1 1 0,1 0 0,-1 0 0,1-1 0,-1 0 0,3-7 0,3-5 0,-2-1 0,5-19 0,-10 34 0,6-27 0,-1 1 0,-1-1 0,1-48 0,4 148 0,-3 226-1365,-6-254-5461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3:16.408"/>
    </inkml:context>
    <inkml:brush xml:id="br0">
      <inkml:brushProperty name="width" value="0.035" units="cm"/>
      <inkml:brushProperty name="height" value="0.035" units="cm"/>
      <inkml:brushProperty name="color" value="#E71224"/>
    </inkml:brush>
  </inkml:definitions>
  <inkml:trace contextRef="#ctx0" brushRef="#br0">1 1 24575,'0'6'0,"0"9"0,0 14 0,9 18 0,7 17 0,4 11 0,-2 8 0,3 5 0,7-2 0,2-6 0,-1-14 0,-6-11 0,-6-13 0,-6-15 0,-5-17 0,-4-12 0,-2-13 0,-1-3-8191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3:17.145"/>
    </inkml:context>
    <inkml:brush xml:id="br0">
      <inkml:brushProperty name="width" value="0.035" units="cm"/>
      <inkml:brushProperty name="height" value="0.035" units="cm"/>
      <inkml:brushProperty name="color" value="#E71224"/>
    </inkml:brush>
  </inkml:definitions>
  <inkml:trace contextRef="#ctx0" brushRef="#br0">60 0 24575,'-2'0'0,"-1"0"0,1 0 0,0 1 0,0-1 0,0 0 0,0 1 0,-1 0 0,1-1 0,0 1 0,0 0 0,0 0 0,0 0 0,1 0 0,-1 0 0,0 1 0,0-1 0,1 0 0,-1 1 0,0-1 0,-1 3 0,1 0 0,0-1 0,0 1 0,0 0 0,1 0 0,-1 0 0,1-1 0,0 2 0,0-1 0,0 0 0,0 5 0,0 2 0,1 0 0,1 0 0,0 0 0,0 0 0,1 0 0,0 0 0,5 15 0,-1-11 0,1-1 0,0 0 0,1 0 0,1-1 0,0 0 0,0-1 0,1 1 0,22 19 0,-30-31 0,-1 0 0,0 0 0,0 0 0,0 0 0,0-1 0,1 1 0,-1 0 0,0 0 0,1-1 0,-1 1 0,1-1 0,-1 1 0,0-1 0,1 0 0,-1 0 0,1 1 0,-1-1 0,3 0 0,-3-1 0,0 1 0,0 0 0,0-1 0,0 0 0,0 1 0,0-1 0,0 1 0,0-1 0,0 0 0,0 0 0,-1 1 0,1-1 0,0 0 0,-1 0 0,1 0 0,0 0 0,-1 0 0,1 0 0,0-1 0,1-6 0,1 0 0,-1 0 0,0 0 0,-1-1 0,1-8 0,-1 11 0,3-49 0,-4-65 0,7 131 0,3 16 0,2 22-341,-2 0 0,-2 1-1,2 98 1,-9-120-6485</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3:04.394"/>
    </inkml:context>
    <inkml:brush xml:id="br0">
      <inkml:brushProperty name="width" value="0.035" units="cm"/>
      <inkml:brushProperty name="height" value="0.035" units="cm"/>
      <inkml:brushProperty name="color" value="#E71224"/>
    </inkml:brush>
  </inkml:definitions>
  <inkml:trace contextRef="#ctx0" brushRef="#br0">0 319 24575,'7'-1'0,"-1"1"0,1-1 0,0-1 0,-1 1 0,10-5 0,15-2 0,273-40 0,48-10 0,-350 58 0,8-2 0,0 0 0,0-1 0,-1 0 0,1-1 0,14-7 0,-24 11 0,1-1 0,-1 1 0,1 0 0,-1 0 0,0-1 0,1 1 0,-1 0 0,0 0 0,1-1 0,-1 1 0,0 0 0,0-1 0,1 1 0,-1-1 0,0 1 0,0 0 0,0-1 0,0 1 0,1-1 0,-1 1 0,0 0 0,0-1 0,0 1 0,0-1 0,0 1 0,0-1 0,0 1 0,0 0 0,0-1 0,-10-10 0,-21-5 0,27 14 0,1 1 0,0 0 0,0-1 0,0 1 0,0-1 0,1 0 0,-1 0 0,0 0 0,1 0 0,-1 0 0,1-1 0,0 1 0,0-1 0,0 0 0,-3-4 0,3 1 0,0 1 0,1-1 0,0 0 0,0 0 0,0 1 0,0-1 0,1-8 0,-4-9 0,4 22 0,0 0 0,-1 1 0,1-1 0,0 0 0,0 0 0,-1 0 0,1 1 0,0-1 0,0 0 0,0 0 0,0 0 0,0 0 0,0 1 0,0-1 0,1 0 0,-1 0 0,1-1 0,0 2 0,0-1 0,0 1 0,1 0 0,-1 0 0,0 0 0,1 0 0,-1 1 0,0-1 0,1 0 0,-1 0 0,0 1 0,0-1 0,1 1 0,-1-1 0,0 1 0,0-1 0,2 2 0,262 139 0,-258-137 0,-2-1 0,0 0 0,0 1 0,0-1 0,9 9 0,-13-11 0,-1 0 0,1 0 0,0 0 0,0 0 0,-1 0 0,1 0 0,-1 0 0,1 0 0,-1 0 0,1 0 0,-1 0 0,0 0 0,1 1 0,-1-1 0,0 0 0,0 0 0,0 0 0,0 1 0,0-1 0,0 0 0,0 0 0,-1 0 0,1 0 0,0 0 0,-1 1 0,1-1 0,0 0 0,-1 0 0,0 0 0,0 2 0,-25 33 0,16-22 0,-1 1 0,-8 18 0,-62 150-1365,69-157-5461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3:04.757"/>
    </inkml:context>
    <inkml:brush xml:id="br0">
      <inkml:brushProperty name="width" value="0.035" units="cm"/>
      <inkml:brushProperty name="height" value="0.035" units="cm"/>
      <inkml:brushProperty name="color" value="#E71224"/>
    </inkml:brush>
  </inkml:definitions>
  <inkml:trace contextRef="#ctx0" brushRef="#br0">1 1 24575,'6'9'-9830,"3"4"11469</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3:37.337"/>
    </inkml:context>
    <inkml:brush xml:id="br0">
      <inkml:brushProperty name="width" value="0.035" units="cm"/>
      <inkml:brushProperty name="height" value="0.035" units="cm"/>
      <inkml:brushProperty name="color" value="#E71224"/>
    </inkml:brush>
  </inkml:definitions>
  <inkml:trace contextRef="#ctx0" brushRef="#br0">14 165 24575,'-7'-48'0,"0"-4"0,7 49 0,0-1 0,0 1 0,1 0 0,-1 0 0,0 0 0,1 0 0,0 0 0,0 0 0,0 0 0,0 0 0,0 1 0,1-1 0,1-3 0,-2 5 0,0-1 0,1 1 0,-1-1 0,1 1 0,-1-1 0,1 1 0,0 0 0,-1 0 0,1 0 0,0 0 0,0 0 0,0 0 0,-1 0 0,1 1 0,0-1 0,0 1 0,0-1 0,0 1 0,1 0 0,-1 0 0,0 0 0,0 0 0,0 0 0,0 0 0,0 0 0,0 1 0,0-1 0,0 1 0,0 0 0,0-1 0,-1 1 0,5 2 0,0 1 0,1 0 0,-1 0 0,0 0 0,0 1 0,0 0 0,-1 0 0,9 11 0,-5-3 0,-1 0 0,0 1 0,-1 0 0,0 0 0,-1 1 0,-1 0 0,0 0 0,-1 0 0,-1 0 0,0 1 0,-1-1 0,0 25 0,-2-28 0,-1 0 0,0 0 0,-1 0 0,0 0 0,0 0 0,-2-1 0,-6 18 0,7-22 0,-1 1 0,0-1 0,0 0 0,-1 0 0,0-1 0,0 1 0,-1-1 0,0 0 0,0-1 0,0 1 0,-11 6 0,11-9 0,0 0 0,0 0 0,0-1 0,-9 3 0,14-5 0,-1 1 0,1-1 0,-1 0 0,0 0 0,1 1 0,-1-1 0,1-1 0,-1 1 0,0 0 0,-1-1 0,2 1 0,1 0 0,-1 0 0,1 0 0,-1-1 0,1 1 0,-1 0 0,1-1 0,0 1 0,-1 0 0,1-1 0,0 1 0,-1-1 0,1 1 0,0 0 0,-1-1 0,1 1 0,0-1 0,0 1 0,0-1 0,-1 1 0,1-1 0,0 1 0,0-1 0,0 1 0,0-1 0,0 1 0,0-1 0,0 1 0,0-1 0,0 1 0,0-2 0,1-1 0,0 0 0,0 1 0,0-1 0,0 0 0,1 0 0,-1 0 0,1 1 0,0-1 0,-1 1 0,1 0 0,0-1 0,1 1 0,-1 0 0,0 0 0,1 0 0,-1 0 0,1 1 0,-1-1 0,4-1 0,2-1 0,0 0 0,0 0 0,1 1 0,-1 0 0,14-2 0,15 0-150,0 2-1,46 1 0,-54 2-762,46 0-5913</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3:07.587"/>
    </inkml:context>
    <inkml:brush xml:id="br0">
      <inkml:brushProperty name="width" value="0.035" units="cm"/>
      <inkml:brushProperty name="height" value="0.035" units="cm"/>
      <inkml:brushProperty name="color" value="#E71224"/>
    </inkml:brush>
  </inkml:definitions>
  <inkml:trace contextRef="#ctx0" brushRef="#br0">1 58 24575,'0'8'0,"0"0"0,1-1 0,0 1 0,0 0 0,1-1 0,0 0 0,0 1 0,1-1 0,0 0 0,0 0 0,0 0 0,1 0 0,0-1 0,1 0 0,0 0 0,0 0 0,0 0 0,0-1 0,13 10 0,-1-1 0,0-1 0,24 13 0,-36-23 0,0 0 0,1 0 0,0-1 0,0 1 0,0-1 0,0-1 0,0 1 0,0-1 0,0 0 0,0 0 0,0-1 0,9 0 0,-13-1 0,0 1 0,0-1 0,0 0 0,-1 1 0,1-1 0,0 0 0,0 0 0,-1 0 0,1-1 0,0 1 0,-1 0 0,1 0 0,-1-1 0,1 1 0,-1-1 0,0 0 0,0 1 0,0-1 0,0 0 0,0 0 0,0 1 0,0-1 0,-1 0 0,2-4 0,1-4 0,-1-1 0,0 1 0,0-16 0,-1 18 0,1-60 0,3-23 0,-5 90 0,0 0 0,0 0 0,1 0 0,-1 0 0,0 0 0,0 0 0,1 0 0,-1 0 0,1 0 0,-1 0 0,1 0 0,-1 0 0,1 0 0,1-1 0,-2 1 0,0 1 0,0 0 0,1 0 0,-1 0 0,0 0 0,1 0 0,-1 0 0,1 0 0,-1-1 0,0 1 0,1 0 0,-1 0 0,0 0 0,1 0 0,-1 1 0,0-1 0,1 0 0,-1 0 0,1 0 0,-1 0 0,0 0 0,1 0 0,-1 0 0,0 1 0,0-1 0,1 0 0,-1 0 0,1 1 0,3 3 0,0 0 0,0 0 0,-1 0 0,6 8 0,-3-4 0,51 74 0,-4 2 0,-3 3 0,50 121 0,-52-89 0,-6 1 0,31 146 0,-72-261 0,38 196 0,-35-172 0,-2-1 0,-1 1 0,-1 0 0,-1-1 0,-6 32 0,6-51 0,-1 0 0,-1 1 0,0-1 0,0 0 0,-1-1 0,0 1 0,0-1 0,-1 1 0,0-1 0,-1 0 0,0-1 0,0 0 0,0 0 0,-1 0 0,-10 7 0,6-6 0,0-1 0,-1 0 0,0-1 0,0-1 0,0 0 0,-1 0 0,0-2 0,1 1 0,-1-2 0,-19 3 0,1-2 0,1 0 0,-1-2 0,1-2 0,-1 0 0,-30-7 0,53 6 0,0 0 0,0-1 0,0-1 0,0 1 0,1-1 0,-1-1 0,1 1 0,0-1 0,0 0 0,1-1 0,-1 0 0,1 0 0,1 0 0,-1-1 0,1 1 0,0-1 0,0-1 0,-5-12 0,-1-3 0,2 0 0,0-1 0,2 0 0,0 0 0,-2-28 0,5 34 0,2 0 0,0 1 0,1-1 0,1 0 0,0 0 0,2 0 0,0 0 0,1 1 0,1-1 0,0 1 0,1-1 0,1 2 0,1-1 0,0 1 0,2 0 0,-1 0 0,2 1 0,0 0 0,19-21 0,4 1 0,1 1 0,1 2 0,2 2 0,1 1 0,56-32 0,-45 34 0,2 1 0,1 3 0,1 2 0,67-16 0,-97 31 0,-7 2 0,0 0 0,0-1 0,27-12 0,-40 15 0,0 1 0,0-1 0,0 0 0,0 0 0,0 0 0,-1 0 0,1-1 0,0 1 0,-1-1 0,0 0 0,0 1 0,0-1 0,0 0 0,0 0 0,0 0 0,-1-1 0,1 1 0,-1 0 0,0-1 0,0 1 0,-1 0 0,1-1 0,0-4 0,-2-14 0,-1 0 0,-1 0 0,0 0 0,-2 1 0,-1-1 0,-13-34 0,17 52 0,0 1 0,0-1 0,0 1 0,0-1 0,-1 1 0,0 0 0,1 0 0,-1 0 0,0 0 0,0 1 0,0-1 0,-7-3 0,8 5 0,0-1 0,-1 1 0,1 0 0,-1 0 0,0 0 0,1 0 0,-1 0 0,0 0 0,1 1 0,-1-1 0,0 1 0,0 0 0,0 0 0,1 0 0,-1 0 0,0 0 0,0 1 0,-5 1 0,7-1 0,-1 0 0,0 0 0,1 0 0,-1 0 0,1 1 0,0-1 0,-1 0 0,1 1 0,0-1 0,0 1 0,0 0 0,0-1 0,0 1 0,0 0 0,1 0 0,-1 0 0,0-1 0,1 1 0,-1 0 0,1 2 0,-4 43 0,3-39 0,1 4 0,-2 29 0,5 52 0,-2-83 0,1 1 0,-1-1 0,1 0 0,1 0 0,0 0 0,1 0 0,0 0 0,0 0 0,1-1 0,8 13 0,-11-19 0,1 0 0,-1 0 0,1-1 0,0 1 0,0-1 0,-1 1 0,2-1 0,-1 0 0,0 0 0,0 0 0,1-1 0,-1 1 0,1-1 0,-1 0 0,1 0 0,0 0 0,-1 0 0,1-1 0,0 1 0,0-1 0,-1 0 0,1 0 0,0-1 0,0 1 0,-1-1 0,1 0 0,0 0 0,-1 0 0,1 0 0,-1 0 0,1-1 0,-1 0 0,0 1 0,0-1 0,1-1 0,-1 1 0,-1 0 0,1-1 0,0 1 0,-1-1 0,1 0 0,-1 0 0,4-6 0,0-2 0,0-1 0,0 0 0,-1 0 0,-1 0 0,0-1 0,4-18 0,6-80 0,-13 102 0,1-5 0,-1 1 0,-1-1 0,0 0 0,0 1 0,-4-18 0,1 22 0,0 10 0,3 14 0,10 51 0,4 0 0,25 73 0,-34-126-195,0 0 0,1-1 0,0 0 0,0 0 0,2 0 0,16 20 0,-8-15-6631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3:08.365"/>
    </inkml:context>
    <inkml:brush xml:id="br0">
      <inkml:brushProperty name="width" value="0.035" units="cm"/>
      <inkml:brushProperty name="height" value="0.035" units="cm"/>
      <inkml:brushProperty name="color" value="#E71224"/>
    </inkml:brush>
  </inkml:definitions>
  <inkml:trace contextRef="#ctx0" brushRef="#br0">1 1 24575,'60'-1'0,"70"3"0,-125-2 0,0 0 0,0 1 0,0 0 0,0 0 0,-1 0 0,1 1 0,0 0 0,-1-1 0,1 2 0,-1-1 0,0 0 0,1 1 0,-1 0 0,0 0 0,6 7 0,-5-4 0,0 0 0,-1 0 0,0 0 0,0 0 0,-1 1 0,0 0 0,0 0 0,-1 0 0,4 12 0,-3 0 0,0-1 0,-1 1 0,-2 0 0,1-1 0,-2 1 0,-1 0 0,-6 30 0,2-26 0,-2-1 0,-1 0 0,-1 0 0,0-1 0,-26 37 0,15-23 0,19-32 0,1-1 0,-1 0 0,1 1 0,0-1 0,0 1 0,0-1 0,0 1 0,1 0 0,-1 3 0,1-5 0,0 0 0,0-1 0,0 1 0,0 0 0,1-1 0,-1 1 0,0 0 0,1-1 0,-1 1 0,0 0 0,1-1 0,-1 1 0,1 0 0,-1-1 0,1 1 0,-1-1 0,1 1 0,-1-1 0,1 1 0,0-1 0,-1 0 0,1 1 0,0-1 0,-1 0 0,1 1 0,0-1 0,-1 0 0,1 0 0,0 0 0,0 1 0,-1-1 0,1 0 0,0 0 0,0 0 0,-1 0 0,2-1 0,11 1 0,-1 0 0,0-1 0,14-3 0,-18 2 0,0 0 0,0 1 0,0 0 0,0 1 0,0 0 0,1 0 0,-1 0 0,0 1 0,0 1 0,9 2 0,-14-3 0,0 1 0,0-1 0,-1 1 0,1 0 0,-1 0 0,0 0 0,1 1 0,-1-1 0,0 1 0,0-1 0,-1 1 0,1-1 0,0 1 0,-1 0 0,0 0 0,0 0 0,1 0 0,-2 0 0,1 0 0,0 0 0,-1 0 0,1 0 0,-1 0 0,0 6 0,0-2 0,0 0 0,0-1 0,-1 1 0,0 0 0,0-1 0,-1 1 0,0-1 0,0 0 0,0 0 0,-7 12 0,4-11-91,-1-1 0,1 0 0,-1 0 0,0 0 0,-1-1 0,1 0 0,-1 0 0,0-1 0,0 0 0,-1 0 0,1 0 0,-1-1 0,0 0 0,-12 2 0,-4 0-6735</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3:09.110"/>
    </inkml:context>
    <inkml:brush xml:id="br0">
      <inkml:brushProperty name="width" value="0.035" units="cm"/>
      <inkml:brushProperty name="height" value="0.035" units="cm"/>
      <inkml:brushProperty name="color" value="#E71224"/>
    </inkml:brush>
  </inkml:definitions>
  <inkml:trace contextRef="#ctx0" brushRef="#br0">0 114 24575,'1'0'0,"0"1"0,0-1 0,0 1 0,-1-1 0,1 1 0,0 0 0,0 0 0,0-1 0,-1 1 0,1 0 0,-1 0 0,1 0 0,0 0 0,-1 0 0,1 0 0,-1 0 0,0 0 0,1 2 0,2 3 0,101 216 0,-96-208 0,-8-14 0,0 0 0,0 0 0,0 0 0,0 0 0,0 0 0,1 0 0,-1 0 0,0 0 0,0 0 0,0 0 0,0 0 0,0 0 0,0 0 0,1 0 0,-1 0 0,0 0 0,0 0 0,0 0 0,0 0 0,0 0 0,0 0 0,1 0 0,-1 0 0,0 0 0,0-1 0,0 1 0,0 0 0,0 0 0,0 0 0,0 0 0,0 0 0,0 0 0,1 0 0,-1 0 0,0-1 0,0 1 0,0 0 0,0 0 0,0 0 0,0 0 0,0 0 0,0 0 0,0-1 0,0 1 0,0 0 0,0 0 0,0 0 0,0 0 0,0-1 0,2-30 0,-2 28 0,0-19 0,0-23 0,8-57 0,-7 90 0,1 0 0,1-1 0,0 1 0,1 1 0,0-1 0,1 0 0,0 1 0,1 0 0,11-18 0,-15 27 0,0 0 0,0-1 0,-1 1 0,1 0 0,0 0 0,1 0 0,-1 0 0,0 1 0,1-1 0,-1 1 0,1-1 0,-1 1 0,1 0 0,-1 0 0,1 0 0,0 0 0,0 0 0,-1 1 0,1-1 0,5 1 0,-5 0 0,1 1 0,0 0 0,0 0 0,-1 0 0,1 0 0,0 0 0,-1 1 0,0 0 0,1 0 0,-1 0 0,0 0 0,0 0 0,4 5 0,8 7 0,-2 2 0,0 0 0,-1 0 0,16 28 0,-26-41 0,28 46 0,2 7 0,3-1 0,2-3 0,44 49 0,-78-98 0,5 6 0,1-1 0,0 0 0,18 13 0,-25-19 0,0-1 0,-1 0 0,1 0 0,0 0 0,-1 0 0,1 0 0,0-1 0,0 1 0,0 0 0,0-1 0,0 1 0,0-1 0,-1 0 0,1 0 0,0 0 0,0 0 0,0 0 0,0 0 0,0 0 0,0-1 0,0 1 0,0-1 0,0 1 0,0-1 0,0 0 0,-1 0 0,1 0 0,0 0 0,-1 0 0,1 0 0,2-3 0,1-2 0,-1 1 0,1-2 0,-1 1 0,-1 0 0,0-1 0,1 0 0,-2 0 0,4-10 0,11-63 0,-12 52 0,-3 17-103,0-3-107,1-1 0,1 1-1,0 0 1,1 0-1,8-17 1,-5 18-6616</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3:09.862"/>
    </inkml:context>
    <inkml:brush xml:id="br0">
      <inkml:brushProperty name="width" value="0.035" units="cm"/>
      <inkml:brushProperty name="height" value="0.035" units="cm"/>
      <inkml:brushProperty name="color" value="#E71224"/>
    </inkml:brush>
  </inkml:definitions>
  <inkml:trace contextRef="#ctx0" brushRef="#br0">0 0 24575,'0'3'0,"0"5"0,4 13 0,3 9 0,1 10 0,3 4 0,-1-3 0,1-4 0,1-9 0,0-10-8191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3:10.196"/>
    </inkml:context>
    <inkml:brush xml:id="br0">
      <inkml:brushProperty name="width" value="0.035" units="cm"/>
      <inkml:brushProperty name="height" value="0.035" units="cm"/>
      <inkml:brushProperty name="color" value="#E71224"/>
    </inkml:brush>
  </inkml:definitions>
  <inkml:trace contextRef="#ctx0" brushRef="#br0">4 1 24575,'-3'0'0,"2"0"0,8 0 0,2 0-8191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3:10.914"/>
    </inkml:context>
    <inkml:brush xml:id="br0">
      <inkml:brushProperty name="width" value="0.035" units="cm"/>
      <inkml:brushProperty name="height" value="0.035" units="cm"/>
      <inkml:brushProperty name="color" value="#E71224"/>
    </inkml:brush>
  </inkml:definitions>
  <inkml:trace contextRef="#ctx0" brushRef="#br0">1 29 24575,'14'34'0,"-1"1"0,-1 0 0,-2 0 0,-2 1 0,-1 0 0,-2 1 0,-1-1 0,-2 42 0,-2-71 0,0-4 0,1 1 0,-1 0 0,0-1 0,-1 1 0,1 0 0,-1-1 0,1 1 0,-1-1 0,-3 7 0,2-10 0,0-6 0,-3-31 0,2 1 0,2-74 0,1 80 0,0 19 0,0 2 0,-1-1 0,2 1 0,-1-1 0,1 1 0,1 0 0,-1-1 0,2 1 0,-1 0 0,1 0 0,6-12 0,-8 20 0,-1 0 0,1 0 0,0 0 0,-1 0 0,1 0 0,0 0 0,0 0 0,0 0 0,-1 0 0,1 1 0,0-1 0,0 0 0,0 1 0,0-1 0,0 0 0,1 1 0,-1 0 0,0-1 0,0 1 0,0-1 0,0 1 0,0 0 0,1 0 0,0 0 0,0 0 0,0 1 0,0-1 0,0 1 0,-1-1 0,1 1 0,0 0 0,-1 0 0,1 0 0,-1 0 0,1 0 0,-1 0 0,1 1 0,2 2 0,2 3 0,0 1 0,-1 0 0,0 1 0,8 15 0,-1 5 0,-1 1 0,7 36 0,-18-66 0,0 0 0,0 0 0,0 0 0,0 0 0,0 0 0,0 0 0,0 0 0,1 0 0,-1 0 0,0 0 0,0 0 0,0 0 0,0 0 0,0 0 0,0 0 0,0 0 0,0 0 0,0 0 0,0 0 0,0 0 0,0 0 0,0 0 0,0 0 0,0 0 0,1 0 0,-1 0 0,0 0 0,0 0 0,0 0 0,0 0 0,0 1 0,0-1 0,0 0 0,0 0 0,0 0 0,0 0 0,0 0 0,0 0 0,1-13 0,0-27 0,-1 30 0,0 9 0,6-96 0,-5 86 0,1 1 0,0 0 0,1-1 0,0 1 0,0 0 0,1 0 0,7-11 0,-11 19 0,1 1 0,0-1 0,0 1 0,0 0 0,0 0 0,0-1 0,0 1 0,0 0 0,0 0 0,0 0 0,0 0 0,1 0 0,-1 0 0,0 0 0,1 1 0,-1-1 0,1 0 0,-1 1 0,1-1 0,-1 1 0,1-1 0,-1 1 0,1 0 0,-1 0 0,1 0 0,-1 0 0,1 0 0,0 0 0,-1 0 0,1 0 0,-1 0 0,1 1 0,-1-1 0,1 1 0,-1-1 0,1 1 0,-1 0 0,1 0 0,-1-1 0,2 3 0,4 2 0,0 1 0,0 0 0,-1 0 0,0 0 0,0 1 0,6 8 0,57 85 0,65 126 0,-118-193-1365,-5-8-5461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3:11.247"/>
    </inkml:context>
    <inkml:brush xml:id="br0">
      <inkml:brushProperty name="width" value="0.035" units="cm"/>
      <inkml:brushProperty name="height" value="0.035" units="cm"/>
      <inkml:brushProperty name="color" value="#E71224"/>
    </inkml:brush>
  </inkml:definitions>
  <inkml:trace contextRef="#ctx0" brushRef="#br0">0 1 24575,'0'6'0,"0"9"0,3 11 0,4 11 0,5 11 0,2 8 0,0 3 0,0-1 0,-2-5 0,0-5 0,-1-7 0,-4-14 0,-2-15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3:11.596"/>
    </inkml:context>
    <inkml:brush xml:id="br0">
      <inkml:brushProperty name="width" value="0.035" units="cm"/>
      <inkml:brushProperty name="height" value="0.035" units="cm"/>
      <inkml:brushProperty name="color" value="#E71224"/>
    </inkml:brush>
  </inkml:definitions>
  <inkml:trace contextRef="#ctx0" brushRef="#br0">101 469 24575,'-9'0'0,"2"0"0,0 0 0,0 0 0,0-1 0,1 0 0,-11-2 0,15 2 0,0 1 0,1-1 0,-1 0 0,0 0 0,0 0 0,1 0 0,-1 0 0,0-1 0,1 1 0,-1 0 0,1-1 0,0 1 0,-1-1 0,1 0 0,0 1 0,0-1 0,0 0 0,0 0 0,0 1 0,1-1 0,-1 0 0,0 0 0,0-3 0,-3-26 0,1 0 0,2 0 0,0 0 0,5-32 0,-2 32 0,-1 14 24,0-1 0,2 1 0,0-1 0,8-24 0,-8 35-130,-1 0 0,1 1 0,0-1 0,1 1 0,-1-1 0,1 1-1,1 0 1,-1 1 0,1-1 0,0 1 0,0 0 0,0 0 0,10-6 0,-2 4-6720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3:12.183"/>
    </inkml:context>
    <inkml:brush xml:id="br0">
      <inkml:brushProperty name="width" value="0.035" units="cm"/>
      <inkml:brushProperty name="height" value="0.035" units="cm"/>
      <inkml:brushProperty name="color" value="#E71224"/>
    </inkml:brush>
  </inkml:definitions>
  <inkml:trace contextRef="#ctx0" brushRef="#br0">0 0 24575,'102'143'0,"-22"-34"0,222 397 0,-285-480 0,-24-83 0,-4-56 0,10 100 0,1 1 0,1-1 0,0 1 0,1-1 0,1 1 0,7-24 0,-9 32 0,1 0 0,0 0 0,0 0 0,0 0 0,1 0 0,-1 1 0,1-1 0,0 1 0,0-1 0,0 1 0,1 0 0,-1 0 0,1 0 0,-1 1 0,1 0 0,0-1 0,0 1 0,0 0 0,0 1 0,7-3 0,-4 3 0,-1 0 0,1 0 0,0 1 0,-1-1 0,1 2 0,0-1 0,0 1 0,-1 0 0,1 0 0,-1 0 0,1 1 0,-1 0 0,8 4 0,9 5 0,-1 2 0,-1 0 0,0 1 0,-1 1 0,0 0 0,18 20 0,103 120 0,-75-78 0,-59-70 0,11 14 0,28 24 0,-29-35 95,-16-10-138,-1 1 0,1-1 0,-1 0 0,1 0 0,-1 0 0,1 0 0,-1 0 1,0-1-1,1 1 0,-1 0 0,1 0 0,-1 0 0,1 0 0,-1 0 0,1-1 0,-1 1 0,1 0 0,-1 0 0,0-1 0,1 1 0,-1 0 0,0-1 0,1 1 0,-1 0 0,0-1 1,1 1-1,-1-1 0,0 1 0,0 0 0,1-1 0,-1 1 0,0-1 0,0 0 0,6-17-6783</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6T07:33:12.707"/>
    </inkml:context>
    <inkml:brush xml:id="br0">
      <inkml:brushProperty name="width" value="0.035" units="cm"/>
      <inkml:brushProperty name="height" value="0.035" units="cm"/>
      <inkml:brushProperty name="color" value="#E71224"/>
    </inkml:brush>
  </inkml:definitions>
  <inkml:trace contextRef="#ctx0" brushRef="#br0">175 1 24575,'-14'0'0,"2"-1"0,0 1 0,0 1 0,-1 0 0,-12 4 0,21-4 0,0 0 0,0 0 0,1 1 0,-1-1 0,1 1 0,-1 0 0,1 1 0,-1-1 0,1 0 0,0 1 0,0 0 0,0 0 0,1 0 0,-1 0 0,0 0 0,-2 6 0,0 2 0,0 0 0,1 0 0,0 0 0,1 0 0,1 1 0,0 0 0,0-1 0,1 1 0,0 0 0,1 0 0,1-1 0,0 1 0,0 0 0,1 0 0,7 22 0,-8-31 0,1-1 0,-1 1 0,0 0 0,1-1 0,-1 1 0,1-1 0,0 1 0,0-1 0,0 0 0,0 0 0,0 0 0,1 0 0,-1 0 0,1 0 0,-1-1 0,1 1 0,0-1 0,-1 0 0,6 2 0,-4-2 0,0-1 0,0 1 0,0-1 0,0 0 0,0-1 0,0 1 0,0 0 0,0-1 0,0 0 0,0 0 0,0-1 0,0 1 0,3-2 0,3-2 0,0-1 0,-1 1 0,0-2 0,0 1 0,-1-1 0,1 0 0,-2-1 0,1 0 0,12-18 0,-14 17 0,-1-1 0,6-18 0,5-8 0,-16 36 0,0-1 0,0 1 0,0-1 0,1 1 0,-1-1 0,0 1 0,0 0 0,1-1 0,-1 1 0,0-1 0,1 1 0,-1 0 0,0-1 0,1 1 0,-1 0 0,0-1 0,1 1 0,-1 0 0,1 0 0,-1 0 0,1-1 0,-1 1 0,1 0 0,-1 0 0,0 0 0,1 0 0,-1 0 0,1 0 0,-1 0 0,1 0 0,-1 0 0,1 0 0,-1 0 0,1 0 0,-1 0 0,1 0 0,-1 0 0,1 0 0,-1 1 0,1-1 0,-1 0 0,1 0 0,-1 1 0,18 17 0,-14-11 0,17 18-119,98 112-1127,-100-117-5580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r>
              <a:rPr lang="en-US"/>
              <a:t>CMP461: Big Data Analytics</a:t>
            </a:r>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93E09D05-EC44-487D-A528-587D6898A5DB}" type="datetime1">
              <a:rPr lang="en-US" smtClean="0"/>
              <a:t>4/6/2024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r>
              <a:rPr lang="en-US"/>
              <a:t>Linear Regression</a:t>
            </a:r>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08D95B7C-6CF9-43D7-BE59-00ACFCE4D165}" type="slidenum">
              <a:rPr lang="en-US" smtClean="0"/>
              <a:t>‹#›</a:t>
            </a:fld>
            <a:endParaRPr lang="en-US"/>
          </a:p>
        </p:txBody>
      </p:sp>
    </p:spTree>
    <p:extLst>
      <p:ext uri="{BB962C8B-B14F-4D97-AF65-F5344CB8AC3E}">
        <p14:creationId xmlns:p14="http://schemas.microsoft.com/office/powerpoint/2010/main" val="2080809252"/>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D95B7C-6CF9-43D7-BE59-00ACFCE4D165}" type="slidenum">
              <a:rPr lang="en-US" smtClean="0"/>
              <a:t>1</a:t>
            </a:fld>
            <a:endParaRPr lang="en-US"/>
          </a:p>
        </p:txBody>
      </p:sp>
      <p:sp>
        <p:nvSpPr>
          <p:cNvPr id="5" name="Date Placeholder 4"/>
          <p:cNvSpPr>
            <a:spLocks noGrp="1"/>
          </p:cNvSpPr>
          <p:nvPr>
            <p:ph type="dt" idx="11"/>
          </p:nvPr>
        </p:nvSpPr>
        <p:spPr/>
        <p:txBody>
          <a:bodyPr/>
          <a:lstStyle/>
          <a:p>
            <a:fld id="{B1AE50B0-8BBC-4AEF-A46D-E7E0E2E23F80}" type="datetime1">
              <a:rPr lang="en-US" smtClean="0"/>
              <a:t>4/6/2024</a:t>
            </a:fld>
            <a:endParaRPr lang="en-US"/>
          </a:p>
        </p:txBody>
      </p:sp>
      <p:sp>
        <p:nvSpPr>
          <p:cNvPr id="6" name="Footer Placeholder 5"/>
          <p:cNvSpPr>
            <a:spLocks noGrp="1"/>
          </p:cNvSpPr>
          <p:nvPr>
            <p:ph type="ftr" sz="quarter" idx="12"/>
          </p:nvPr>
        </p:nvSpPr>
        <p:spPr/>
        <p:txBody>
          <a:bodyPr/>
          <a:lstStyle/>
          <a:p>
            <a:r>
              <a:rPr lang="en-US"/>
              <a:t>Linear Regression</a:t>
            </a:r>
          </a:p>
        </p:txBody>
      </p:sp>
      <p:sp>
        <p:nvSpPr>
          <p:cNvPr id="7" name="Header Placeholder 6"/>
          <p:cNvSpPr>
            <a:spLocks noGrp="1"/>
          </p:cNvSpPr>
          <p:nvPr>
            <p:ph type="hdr" sz="quarter" idx="13"/>
          </p:nvPr>
        </p:nvSpPr>
        <p:spPr/>
        <p:txBody>
          <a:bodyPr/>
          <a:lstStyle/>
          <a:p>
            <a:r>
              <a:rPr lang="en-US"/>
              <a:t>CMP461: Big Data Analytics</a:t>
            </a:r>
          </a:p>
        </p:txBody>
      </p:sp>
    </p:spTree>
    <p:extLst>
      <p:ext uri="{BB962C8B-B14F-4D97-AF65-F5344CB8AC3E}">
        <p14:creationId xmlns:p14="http://schemas.microsoft.com/office/powerpoint/2010/main" val="2387649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 residuals </a:t>
            </a:r>
            <a:r>
              <a:rPr lang="en-US" dirty="0" err="1"/>
              <a:t>fe</a:t>
            </a:r>
            <a:r>
              <a:rPr lang="en-US" dirty="0"/>
              <a:t> </a:t>
            </a:r>
            <a:r>
              <a:rPr lang="en-US" dirty="0" err="1"/>
              <a:t>ali</a:t>
            </a:r>
            <a:r>
              <a:rPr lang="en-US" dirty="0"/>
              <a:t> fo2 </a:t>
            </a:r>
            <a:r>
              <a:rPr lang="en-US"/>
              <a:t>less than </a:t>
            </a:r>
            <a:r>
              <a:rPr lang="en-US" dirty="0" err="1"/>
              <a:t>ali</a:t>
            </a:r>
            <a:r>
              <a:rPr lang="en-US" dirty="0"/>
              <a:t> t7t 34an al y mlha4 3laka bel X2 </a:t>
            </a:r>
            <a:r>
              <a:rPr lang="en-US" dirty="0" err="1"/>
              <a:t>aslun</a:t>
            </a:r>
            <a:r>
              <a:rPr lang="en-US" dirty="0"/>
              <a:t> as it depends only on X1</a:t>
            </a:r>
          </a:p>
        </p:txBody>
      </p:sp>
      <p:sp>
        <p:nvSpPr>
          <p:cNvPr id="4" name="Header Placeholder 3"/>
          <p:cNvSpPr>
            <a:spLocks noGrp="1"/>
          </p:cNvSpPr>
          <p:nvPr>
            <p:ph type="hdr" sz="quarter"/>
          </p:nvPr>
        </p:nvSpPr>
        <p:spPr/>
        <p:txBody>
          <a:bodyPr/>
          <a:lstStyle/>
          <a:p>
            <a:r>
              <a:rPr lang="en-US"/>
              <a:t>CMP461: Big Data Analytics</a:t>
            </a:r>
          </a:p>
        </p:txBody>
      </p:sp>
      <p:sp>
        <p:nvSpPr>
          <p:cNvPr id="5" name="Date Placeholder 4"/>
          <p:cNvSpPr>
            <a:spLocks noGrp="1"/>
          </p:cNvSpPr>
          <p:nvPr>
            <p:ph type="dt" idx="1"/>
          </p:nvPr>
        </p:nvSpPr>
        <p:spPr/>
        <p:txBody>
          <a:bodyPr/>
          <a:lstStyle/>
          <a:p>
            <a:fld id="{93E09D05-EC44-487D-A528-587D6898A5DB}" type="datetime1">
              <a:rPr lang="en-US" smtClean="0"/>
              <a:t>4/6/2024</a:t>
            </a:fld>
            <a:endParaRPr lang="en-US"/>
          </a:p>
        </p:txBody>
      </p:sp>
      <p:sp>
        <p:nvSpPr>
          <p:cNvPr id="6" name="Footer Placeholder 5"/>
          <p:cNvSpPr>
            <a:spLocks noGrp="1"/>
          </p:cNvSpPr>
          <p:nvPr>
            <p:ph type="ftr" sz="quarter" idx="4"/>
          </p:nvPr>
        </p:nvSpPr>
        <p:spPr/>
        <p:txBody>
          <a:bodyPr/>
          <a:lstStyle/>
          <a:p>
            <a:r>
              <a:rPr lang="en-US"/>
              <a:t>Linear Regression</a:t>
            </a:r>
          </a:p>
        </p:txBody>
      </p:sp>
      <p:sp>
        <p:nvSpPr>
          <p:cNvPr id="7" name="Slide Number Placeholder 6"/>
          <p:cNvSpPr>
            <a:spLocks noGrp="1"/>
          </p:cNvSpPr>
          <p:nvPr>
            <p:ph type="sldNum" sz="quarter" idx="5"/>
          </p:nvPr>
        </p:nvSpPr>
        <p:spPr/>
        <p:txBody>
          <a:bodyPr/>
          <a:lstStyle/>
          <a:p>
            <a:fld id="{08D95B7C-6CF9-43D7-BE59-00ACFCE4D165}" type="slidenum">
              <a:rPr lang="en-US" smtClean="0"/>
              <a:t>29</a:t>
            </a:fld>
            <a:endParaRPr lang="en-US"/>
          </a:p>
        </p:txBody>
      </p:sp>
    </p:spTree>
    <p:extLst>
      <p:ext uri="{BB962C8B-B14F-4D97-AF65-F5344CB8AC3E}">
        <p14:creationId xmlns:p14="http://schemas.microsoft.com/office/powerpoint/2010/main" val="3357030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Try fit1&lt;-</a:t>
            </a:r>
            <a:r>
              <a:rPr lang="en-US" sz="1200" dirty="0" err="1"/>
              <a:t>lm</a:t>
            </a:r>
            <a:r>
              <a:rPr lang="en-US" sz="1200" dirty="0"/>
              <a:t>(y~x1-1)</a:t>
            </a:r>
          </a:p>
          <a:p>
            <a:r>
              <a:rPr lang="en-US" dirty="0"/>
              <a:t>Sa3tha al intercept hyb2a be -1</a:t>
            </a:r>
          </a:p>
        </p:txBody>
      </p:sp>
      <p:sp>
        <p:nvSpPr>
          <p:cNvPr id="4" name="Header Placeholder 3"/>
          <p:cNvSpPr>
            <a:spLocks noGrp="1"/>
          </p:cNvSpPr>
          <p:nvPr>
            <p:ph type="hdr" sz="quarter"/>
          </p:nvPr>
        </p:nvSpPr>
        <p:spPr/>
        <p:txBody>
          <a:bodyPr/>
          <a:lstStyle/>
          <a:p>
            <a:r>
              <a:rPr lang="en-US"/>
              <a:t>CMP461: Big Data Analytics</a:t>
            </a:r>
          </a:p>
        </p:txBody>
      </p:sp>
      <p:sp>
        <p:nvSpPr>
          <p:cNvPr id="5" name="Date Placeholder 4"/>
          <p:cNvSpPr>
            <a:spLocks noGrp="1"/>
          </p:cNvSpPr>
          <p:nvPr>
            <p:ph type="dt" idx="1"/>
          </p:nvPr>
        </p:nvSpPr>
        <p:spPr/>
        <p:txBody>
          <a:bodyPr/>
          <a:lstStyle/>
          <a:p>
            <a:fld id="{93E09D05-EC44-487D-A528-587D6898A5DB}" type="datetime1">
              <a:rPr lang="en-US" smtClean="0"/>
              <a:t>4/6/2024</a:t>
            </a:fld>
            <a:endParaRPr lang="en-US"/>
          </a:p>
        </p:txBody>
      </p:sp>
      <p:sp>
        <p:nvSpPr>
          <p:cNvPr id="6" name="Footer Placeholder 5"/>
          <p:cNvSpPr>
            <a:spLocks noGrp="1"/>
          </p:cNvSpPr>
          <p:nvPr>
            <p:ph type="ftr" sz="quarter" idx="4"/>
          </p:nvPr>
        </p:nvSpPr>
        <p:spPr/>
        <p:txBody>
          <a:bodyPr/>
          <a:lstStyle/>
          <a:p>
            <a:r>
              <a:rPr lang="en-US"/>
              <a:t>Linear Regression</a:t>
            </a:r>
          </a:p>
        </p:txBody>
      </p:sp>
      <p:sp>
        <p:nvSpPr>
          <p:cNvPr id="7" name="Slide Number Placeholder 6"/>
          <p:cNvSpPr>
            <a:spLocks noGrp="1"/>
          </p:cNvSpPr>
          <p:nvPr>
            <p:ph type="sldNum" sz="quarter" idx="5"/>
          </p:nvPr>
        </p:nvSpPr>
        <p:spPr/>
        <p:txBody>
          <a:bodyPr/>
          <a:lstStyle/>
          <a:p>
            <a:fld id="{08D95B7C-6CF9-43D7-BE59-00ACFCE4D165}" type="slidenum">
              <a:rPr lang="en-US" smtClean="0"/>
              <a:t>30</a:t>
            </a:fld>
            <a:endParaRPr lang="en-US"/>
          </a:p>
        </p:txBody>
      </p:sp>
    </p:spTree>
    <p:extLst>
      <p:ext uri="{BB962C8B-B14F-4D97-AF65-F5344CB8AC3E}">
        <p14:creationId xmlns:p14="http://schemas.microsoft.com/office/powerpoint/2010/main" val="507312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7020" tIns="48510" rIns="97020" bIns="48510">
            <a:normAutofit/>
          </a:bodyPr>
          <a:lstStyle/>
          <a:p>
            <a:r>
              <a:rPr lang="en-US" baseline="0" dirty="0"/>
              <a:t>Creating a  hold-out data set (we discussed this in Apriori diagnostics earlier in lesson 2 of this module) before you fit the model, and using that to estimate prediction error is by far the easiest thing to do.</a:t>
            </a:r>
          </a:p>
          <a:p>
            <a:r>
              <a:rPr lang="en-US" baseline="0" dirty="0"/>
              <a:t>There are two kinds of errors in predictive models One is the training error and the other is the prediction error.  sets is the easiest way to estimate the prediction errors.</a:t>
            </a:r>
          </a:p>
          <a:p>
            <a:r>
              <a:rPr lang="en-US" baseline="0" dirty="0"/>
              <a:t>N-fold cross validation – it tells you if your set of variables is reasonable. This method is used when you don't have enough data to create a  (test set) data. </a:t>
            </a:r>
          </a:p>
          <a:p>
            <a:pPr defTabSz="970202">
              <a:defRPr/>
            </a:pPr>
            <a:r>
              <a:rPr lang="en-US" dirty="0"/>
              <a:t>Cross Validation is done by Splitting</a:t>
            </a:r>
            <a:r>
              <a:rPr lang="en-US" baseline="0" dirty="0"/>
              <a:t> the </a:t>
            </a:r>
            <a:r>
              <a:rPr lang="en-US" dirty="0"/>
              <a:t>dataset into, say, N</a:t>
            </a:r>
            <a:r>
              <a:rPr lang="en-US" baseline="0" dirty="0"/>
              <a:t> </a:t>
            </a:r>
            <a:r>
              <a:rPr lang="en-US" dirty="0"/>
              <a:t>non-overlapping subsets (fold) , Fit a model using N-1 folds and predict its performance using the fold that was left out. This can be done for all possible combination of folds (first leave 1st fold out, then 2nd, .. , then Nth and train with the remaining folds). After completing</a:t>
            </a:r>
            <a:r>
              <a:rPr lang="en-US" baseline="0" dirty="0"/>
              <a:t> the fit on all possible folds</a:t>
            </a:r>
            <a:r>
              <a:rPr lang="en-US" dirty="0"/>
              <a:t> you estimate the mean performance of all folds (maybe also the variance/standard deviation of the performance).</a:t>
            </a:r>
          </a:p>
          <a:p>
            <a:pPr defTabSz="970202">
              <a:defRPr/>
            </a:pPr>
            <a:r>
              <a:rPr lang="en-US" baseline="0" dirty="0"/>
              <a:t>R</a:t>
            </a:r>
            <a:r>
              <a:rPr lang="en-US" baseline="30000" dirty="0"/>
              <a:t>2</a:t>
            </a:r>
            <a:r>
              <a:rPr lang="en-US" baseline="0" dirty="0"/>
              <a:t>  (goodness of fit metric) is reported by all standard packages. It is the </a:t>
            </a:r>
            <a:r>
              <a:rPr lang="en-US" dirty="0"/>
              <a:t> fraction of the variance in the output variable that the model can explain.</a:t>
            </a:r>
          </a:p>
          <a:p>
            <a:pPr defTabSz="970202">
              <a:defRPr/>
            </a:pPr>
            <a:r>
              <a:rPr lang="en-US" baseline="0" dirty="0"/>
              <a:t> The definition of R</a:t>
            </a:r>
            <a:r>
              <a:rPr lang="en-US" baseline="30000" dirty="0"/>
              <a:t>2</a:t>
            </a:r>
            <a:r>
              <a:rPr lang="en-US" baseline="0" dirty="0"/>
              <a:t> is  1 – SSerr/SStot  where </a:t>
            </a:r>
          </a:p>
          <a:p>
            <a:pPr defTabSz="970202">
              <a:defRPr/>
            </a:pPr>
            <a:r>
              <a:rPr lang="en-US" baseline="0" dirty="0"/>
              <a:t> SSerr = Sum[(y-y</a:t>
            </a:r>
            <a:r>
              <a:rPr lang="en-US" baseline="-25000" dirty="0"/>
              <a:t>pred</a:t>
            </a:r>
            <a:r>
              <a:rPr lang="en-US" baseline="0" dirty="0"/>
              <a:t>)</a:t>
            </a:r>
            <a:r>
              <a:rPr lang="en-US" baseline="30000" dirty="0"/>
              <a:t>2</a:t>
            </a:r>
            <a:r>
              <a:rPr lang="en-US" baseline="0" dirty="0"/>
              <a:t>] and </a:t>
            </a:r>
          </a:p>
          <a:p>
            <a:pPr defTabSz="970202">
              <a:defRPr/>
            </a:pPr>
            <a:r>
              <a:rPr lang="en-US" baseline="0" dirty="0"/>
              <a:t> SStot = Sum[(y-y</a:t>
            </a:r>
            <a:r>
              <a:rPr lang="en-US" baseline="-25000" dirty="0"/>
              <a:t>mean</a:t>
            </a:r>
            <a:r>
              <a:rPr lang="en-US" baseline="0" dirty="0"/>
              <a:t>)</a:t>
            </a:r>
            <a:r>
              <a:rPr lang="en-US" baseline="30000" dirty="0"/>
              <a:t>2</a:t>
            </a:r>
            <a:r>
              <a:rPr lang="en-US" baseline="0" dirty="0"/>
              <a:t>]. </a:t>
            </a:r>
          </a:p>
          <a:p>
            <a:pPr defTabSz="970202">
              <a:defRPr/>
            </a:pPr>
            <a:r>
              <a:rPr lang="en-US" baseline="0" dirty="0"/>
              <a:t>For the output of a correlated model, like regression, this definition will be the square of the correlation. For a good fit we want R</a:t>
            </a:r>
            <a:r>
              <a:rPr lang="en-US" baseline="30000" dirty="0"/>
              <a:t>2</a:t>
            </a:r>
            <a:r>
              <a:rPr lang="en-US" baseline="0" dirty="0"/>
              <a:t>  as close to 1 as possible.</a:t>
            </a:r>
          </a:p>
          <a:p>
            <a:pPr defTabSz="970202">
              <a:defRPr/>
            </a:pPr>
            <a:r>
              <a:rPr lang="en-US" baseline="0" dirty="0"/>
              <a:t>Reference for n-fold cross validation is "Ensemble Methods in Data Mining", Seni and Elder. Nice succinct description.</a:t>
            </a:r>
          </a:p>
          <a:p>
            <a:endParaRPr lang="en-US" baseline="0"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35</a:t>
            </a:fld>
            <a:endParaRPr lang="en-US" dirty="0"/>
          </a:p>
        </p:txBody>
      </p:sp>
      <p:sp>
        <p:nvSpPr>
          <p:cNvPr id="7" name="Footer Placeholder 6"/>
          <p:cNvSpPr>
            <a:spLocks noGrp="1"/>
          </p:cNvSpPr>
          <p:nvPr>
            <p:ph type="ftr" sz="quarter" idx="11"/>
          </p:nvPr>
        </p:nvSpPr>
        <p:spPr/>
        <p:txBody>
          <a:bodyPr/>
          <a:lstStyle/>
          <a:p>
            <a:pPr>
              <a:defRPr/>
            </a:pPr>
            <a:r>
              <a:rPr lang="en-US"/>
              <a:t>Linear Regression</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7020" tIns="48510" rIns="97020" bIns="48510">
            <a:normAutofit/>
          </a:bodyPr>
          <a:lstStyle/>
          <a:p>
            <a:r>
              <a:rPr lang="en-US" dirty="0"/>
              <a:t>Once we determine the fit is good we need to perform the sanity checks. Linear regression is an explanatory model and the coefficients provide the required details.</a:t>
            </a:r>
          </a:p>
          <a:p>
            <a:r>
              <a:rPr lang="en-US" dirty="0"/>
              <a:t>First check on</a:t>
            </a:r>
            <a:r>
              <a:rPr lang="en-US" baseline="0" dirty="0"/>
              <a:t> the sign of the coefficients. Do the signs make sense? For example should the income increase with age or years of education? The coefficients should be positive. If not there might be something wrong. It is often an indicator that the variables are correlated to each other. Regression works best if all the drivers are independent. This does not in fact affect the predictive power but the explanatory capability is compromised here.</a:t>
            </a:r>
          </a:p>
          <a:p>
            <a:r>
              <a:rPr lang="en-US" baseline="0" dirty="0"/>
              <a:t>We also need to check if the magnitude of the coefficients make sense? They sometimes can become excessively large and we prefer them not to be very large. This is also an indication of strongly correlated inputs. In this case consider eliminating some variables or use other regularized regression techniques such as Ridge and Lasso (Out of scope for this course). These techniques impose a penalty function on large coefficients and keep them in a desirable range.</a:t>
            </a:r>
          </a:p>
          <a:p>
            <a:r>
              <a:rPr lang="en-US" baseline="0" dirty="0"/>
              <a:t>Sometimes you may get infinite magnitude coefficients (R package for OLS will report an error on this)  which could indicate that there is a variable that strongly predicts a certain subset of the output and does not predict well on the rest. For example there is a range of age for which the output income is perfectly predicted. In such conditions plot the output vs. the input and determine the segment at which the prediction goes wrong. Then segment the data before fitting the model.</a:t>
            </a:r>
          </a:p>
          <a:p>
            <a:endParaRPr lang="en-US" baseline="0" dirty="0"/>
          </a:p>
          <a:p>
            <a:endParaRPr lang="en-US"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36</a:t>
            </a:fld>
            <a:endParaRPr lang="en-US" dirty="0"/>
          </a:p>
        </p:txBody>
      </p:sp>
      <p:sp>
        <p:nvSpPr>
          <p:cNvPr id="7" name="Footer Placeholder 6"/>
          <p:cNvSpPr>
            <a:spLocks noGrp="1"/>
          </p:cNvSpPr>
          <p:nvPr>
            <p:ph type="ftr" sz="quarter" idx="11"/>
          </p:nvPr>
        </p:nvSpPr>
        <p:spPr/>
        <p:txBody>
          <a:bodyPr/>
          <a:lstStyle/>
          <a:p>
            <a:pPr>
              <a:defRPr/>
            </a:pPr>
            <a:r>
              <a:rPr lang="en-US"/>
              <a:t>Linear Regression</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7020" tIns="48510" rIns="97020" bIns="48510">
            <a:normAutofit/>
          </a:bodyPr>
          <a:lstStyle/>
          <a:p>
            <a:r>
              <a:rPr lang="en-US" dirty="0"/>
              <a:t>Even if everything</a:t>
            </a:r>
            <a:r>
              <a:rPr lang="en-US" baseline="0" dirty="0"/>
              <a:t> before looks fairly reasonable, it's still a good idea to plot the prediction vs. true outcome. R base package comes with standard graphs but developing plots as the one shown here (generated with ggplot2) is more intuitive for stakeholders to understand. </a:t>
            </a:r>
          </a:p>
          <a:p>
            <a:r>
              <a:rPr lang="en-US" baseline="0" dirty="0"/>
              <a:t>What you have to look for is that the model does not systematically over predict or under predict in certain ranges. We want the variance to be Consistent (the cloud around the line to be symmetrical). These plots also identify the obvious outliers in the data.</a:t>
            </a:r>
          </a:p>
          <a:p>
            <a:r>
              <a:rPr lang="en-US" baseline="0" dirty="0"/>
              <a:t>The two graphs show examples of a model in which we over predict for low true values and under predict at higher values. (Graph on the top of the slide).</a:t>
            </a:r>
          </a:p>
          <a:p>
            <a:r>
              <a:rPr lang="en-US" baseline="0" dirty="0"/>
              <a:t>The graph at the bottom shows an improvement of the model (selecting the correct range, eliminating correlated variables etc). Even in this plot we still do not see a consistent variance but the model fit seems to be better here.</a:t>
            </a:r>
          </a:p>
          <a:p>
            <a:endParaRPr lang="en-US" baseline="0" dirty="0"/>
          </a:p>
          <a:p>
            <a:endParaRPr lang="en-US" baseline="0" dirty="0"/>
          </a:p>
          <a:p>
            <a:endParaRPr lang="en-US" baseline="0" dirty="0"/>
          </a:p>
          <a:p>
            <a:endParaRPr lang="en-US"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37</a:t>
            </a:fld>
            <a:endParaRPr lang="en-US" dirty="0"/>
          </a:p>
        </p:txBody>
      </p:sp>
      <p:sp>
        <p:nvSpPr>
          <p:cNvPr id="7" name="Footer Placeholder 6"/>
          <p:cNvSpPr>
            <a:spLocks noGrp="1"/>
          </p:cNvSpPr>
          <p:nvPr>
            <p:ph type="ftr" sz="quarter" idx="11"/>
          </p:nvPr>
        </p:nvSpPr>
        <p:spPr/>
        <p:txBody>
          <a:bodyPr/>
          <a:lstStyle/>
          <a:p>
            <a:pPr>
              <a:defRPr/>
            </a:pPr>
            <a:r>
              <a:rPr lang="en-US"/>
              <a:t>Linear Regression</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Lasso </a:t>
            </a:r>
            <a:r>
              <a:rPr lang="en-US" dirty="0" err="1"/>
              <a:t>baysafr</a:t>
            </a:r>
            <a:r>
              <a:rPr lang="en-US" dirty="0"/>
              <a:t> al coefficients </a:t>
            </a:r>
            <a:r>
              <a:rPr lang="en-US" dirty="0" err="1"/>
              <a:t>ali</a:t>
            </a:r>
            <a:r>
              <a:rPr lang="en-US" dirty="0"/>
              <a:t> m4 </a:t>
            </a:r>
            <a:r>
              <a:rPr lang="en-US" dirty="0" err="1"/>
              <a:t>mohma</a:t>
            </a:r>
            <a:r>
              <a:rPr lang="en-US" dirty="0"/>
              <a:t> fa bnst5dmo 34an a3rf eh al coefficients </a:t>
            </a:r>
            <a:r>
              <a:rPr lang="en-US" dirty="0" err="1"/>
              <a:t>ali</a:t>
            </a:r>
            <a:r>
              <a:rPr lang="en-US" dirty="0"/>
              <a:t> m4 </a:t>
            </a:r>
            <a:r>
              <a:rPr lang="en-US" dirty="0" err="1"/>
              <a:t>mohma</a:t>
            </a:r>
            <a:endParaRPr lang="en-US" dirty="0"/>
          </a:p>
        </p:txBody>
      </p:sp>
      <p:sp>
        <p:nvSpPr>
          <p:cNvPr id="4" name="Header Placeholder 3"/>
          <p:cNvSpPr>
            <a:spLocks noGrp="1"/>
          </p:cNvSpPr>
          <p:nvPr>
            <p:ph type="hdr" sz="quarter"/>
          </p:nvPr>
        </p:nvSpPr>
        <p:spPr/>
        <p:txBody>
          <a:bodyPr/>
          <a:lstStyle/>
          <a:p>
            <a:r>
              <a:rPr lang="en-US"/>
              <a:t>CMP461: Big Data Analytics</a:t>
            </a:r>
          </a:p>
        </p:txBody>
      </p:sp>
      <p:sp>
        <p:nvSpPr>
          <p:cNvPr id="5" name="Date Placeholder 4"/>
          <p:cNvSpPr>
            <a:spLocks noGrp="1"/>
          </p:cNvSpPr>
          <p:nvPr>
            <p:ph type="dt" idx="1"/>
          </p:nvPr>
        </p:nvSpPr>
        <p:spPr/>
        <p:txBody>
          <a:bodyPr/>
          <a:lstStyle/>
          <a:p>
            <a:fld id="{93E09D05-EC44-487D-A528-587D6898A5DB}" type="datetime1">
              <a:rPr lang="en-US" smtClean="0"/>
              <a:t>4/6/2024</a:t>
            </a:fld>
            <a:endParaRPr lang="en-US"/>
          </a:p>
        </p:txBody>
      </p:sp>
      <p:sp>
        <p:nvSpPr>
          <p:cNvPr id="6" name="Footer Placeholder 5"/>
          <p:cNvSpPr>
            <a:spLocks noGrp="1"/>
          </p:cNvSpPr>
          <p:nvPr>
            <p:ph type="ftr" sz="quarter" idx="4"/>
          </p:nvPr>
        </p:nvSpPr>
        <p:spPr/>
        <p:txBody>
          <a:bodyPr/>
          <a:lstStyle/>
          <a:p>
            <a:r>
              <a:rPr lang="en-US"/>
              <a:t>Linear Regression</a:t>
            </a:r>
          </a:p>
        </p:txBody>
      </p:sp>
      <p:sp>
        <p:nvSpPr>
          <p:cNvPr id="7" name="Slide Number Placeholder 6"/>
          <p:cNvSpPr>
            <a:spLocks noGrp="1"/>
          </p:cNvSpPr>
          <p:nvPr>
            <p:ph type="sldNum" sz="quarter" idx="5"/>
          </p:nvPr>
        </p:nvSpPr>
        <p:spPr/>
        <p:txBody>
          <a:bodyPr/>
          <a:lstStyle/>
          <a:p>
            <a:fld id="{08D95B7C-6CF9-43D7-BE59-00ACFCE4D165}" type="slidenum">
              <a:rPr lang="en-US" smtClean="0"/>
              <a:t>41</a:t>
            </a:fld>
            <a:endParaRPr lang="en-US"/>
          </a:p>
        </p:txBody>
      </p:sp>
    </p:spTree>
    <p:extLst>
      <p:ext uri="{BB962C8B-B14F-4D97-AF65-F5344CB8AC3E}">
        <p14:creationId xmlns:p14="http://schemas.microsoft.com/office/powerpoint/2010/main" val="7774442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Linear regressions have the explanatory values and we can easily</a:t>
            </a:r>
            <a:r>
              <a:rPr lang="en-US" baseline="0" dirty="0"/>
              <a:t> determine how the variables affect the outcome. It is robust to redundant variables and correlated variables. The prediction is not impacted but we lose some explanatory value with the fitted model. Linear regression provides the concise representation of the outcome with the coefficients and it is easy to score the data with this model.</a:t>
            </a:r>
          </a:p>
          <a:p>
            <a:pPr marL="0" lvl="1" indent="0" defTabSz="970202">
              <a:buSzTx/>
              <a:buNone/>
              <a:defRPr/>
            </a:pPr>
            <a:r>
              <a:rPr lang="en-US" baseline="0" dirty="0"/>
              <a:t>Cautions (-) are that Linear regression does not handle the missing values well. It assumes that each variable affects the outcome linearly and additively. So if we have some variables that affect the outcome non-linearly and the relationships are not actually additive the model does not fit well. Variable transformations  and modeling variable interactions can address this to some extent.  </a:t>
            </a:r>
          </a:p>
          <a:p>
            <a:pPr marL="0" lvl="1" indent="0" defTabSz="970202">
              <a:buSzTx/>
              <a:buNone/>
              <a:defRPr/>
            </a:pPr>
            <a:r>
              <a:rPr lang="en-US" baseline="0" dirty="0"/>
              <a:t>It is recommended</a:t>
            </a:r>
            <a:r>
              <a:rPr lang="en-US" dirty="0"/>
              <a:t> to take the log of monetary amounts or any variable with a wide dynamic range. It cannot handle variables that affect the outcome in a discontinuous way. We discussed the issue of infinite magnitude coefficients earlier where the prediction is inconsistent in ranges.</a:t>
            </a:r>
            <a:r>
              <a:rPr lang="en-US" baseline="0" dirty="0"/>
              <a:t> Also when you have discrete drivers with a large number of distinct values the model becomes complex and computationally inefficient.</a:t>
            </a:r>
          </a:p>
          <a:p>
            <a:pPr marL="0" lvl="1" indent="0" defTabSz="970202">
              <a:buSzTx/>
              <a:buNone/>
              <a:defRPr/>
            </a:pPr>
            <a:endParaRPr lang="en-US" baseline="0" dirty="0"/>
          </a:p>
        </p:txBody>
      </p:sp>
      <p:sp>
        <p:nvSpPr>
          <p:cNvPr id="4" name="Footer Placeholder 3"/>
          <p:cNvSpPr>
            <a:spLocks noGrp="1"/>
          </p:cNvSpPr>
          <p:nvPr>
            <p:ph type="ftr" sz="quarter" idx="10"/>
          </p:nvPr>
        </p:nvSpPr>
        <p:spPr/>
        <p:txBody>
          <a:bodyPr/>
          <a:lstStyle/>
          <a:p>
            <a:pPr>
              <a:defRPr/>
            </a:pPr>
            <a:r>
              <a:rPr lang="en-US"/>
              <a:t>Linear Regression</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43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7020" tIns="48510" rIns="97020" bIns="48510">
            <a:normAutofit/>
          </a:bodyPr>
          <a:lstStyle/>
          <a:p>
            <a:pPr defTabSz="973889">
              <a:defRPr/>
            </a:pPr>
            <a:r>
              <a:rPr lang="en-US" dirty="0"/>
              <a:t>The term "regression" was coined by Francis Galton in the nineteenth century to describe a biological phenomenon. The phenomenon was that the heights of descendants of tall ancestors tend to regress down towards a normal average (a phenomenon also known as regression toward the mean).</a:t>
            </a:r>
          </a:p>
          <a:p>
            <a:r>
              <a:rPr lang="en-US" dirty="0"/>
              <a:t>Specifically, regression analysis helps one understand how the value of the dependent variable (also referred to as outcome) changes when any one of the independent variables changes (also referred as drivers), while the other independent variables are held fixed. Regression analysis estimates the conditional expectation of the dependent variable given the independent variables — that is, the mean value of the dependent variable when the independent variables are held fixed. </a:t>
            </a:r>
          </a:p>
          <a:p>
            <a:pPr defTabSz="483210" eaLnBrk="1" fontAlgn="auto" hangingPunct="1">
              <a:spcBef>
                <a:spcPts val="0"/>
              </a:spcBef>
              <a:spcAft>
                <a:spcPts val="0"/>
              </a:spcAft>
              <a:defRPr/>
            </a:pPr>
            <a:r>
              <a:rPr lang="en-US" dirty="0"/>
              <a:t>Some example questions are :</a:t>
            </a:r>
          </a:p>
          <a:p>
            <a:pPr defTabSz="483210" eaLnBrk="1" fontAlgn="auto" hangingPunct="1">
              <a:spcBef>
                <a:spcPts val="0"/>
              </a:spcBef>
              <a:spcAft>
                <a:spcPts val="0"/>
              </a:spcAft>
              <a:defRPr/>
            </a:pPr>
            <a:r>
              <a:rPr lang="en-US" dirty="0"/>
              <a:t>I want to predict the lifetime value of this customer and understand what drives LTV. What drives the LTV higher or lower? </a:t>
            </a:r>
          </a:p>
          <a:p>
            <a:pPr defTabSz="483210" eaLnBrk="1" fontAlgn="auto" hangingPunct="1">
              <a:spcBef>
                <a:spcPts val="0"/>
              </a:spcBef>
              <a:spcAft>
                <a:spcPts val="0"/>
              </a:spcAft>
              <a:defRPr/>
            </a:pPr>
            <a:r>
              <a:rPr lang="en-US" dirty="0"/>
              <a:t>I want to predict</a:t>
            </a:r>
            <a:r>
              <a:rPr lang="en-US" baseline="0" dirty="0"/>
              <a:t> the probability that this loan will default </a:t>
            </a:r>
            <a:r>
              <a:rPr lang="en-US" dirty="0"/>
              <a:t>and understand what drives default</a:t>
            </a:r>
          </a:p>
          <a:p>
            <a:pPr defTabSz="483210" eaLnBrk="1" fontAlgn="auto" hangingPunct="1">
              <a:spcBef>
                <a:spcPts val="0"/>
              </a:spcBef>
              <a:spcAft>
                <a:spcPts val="0"/>
              </a:spcAft>
              <a:defRPr/>
            </a:pPr>
            <a:r>
              <a:rPr lang="en-US" dirty="0"/>
              <a:t>Regression  focuses on the relationship between the outputs and the inputs. It</a:t>
            </a:r>
            <a:r>
              <a:rPr lang="en-US" baseline="0" dirty="0"/>
              <a:t> </a:t>
            </a:r>
            <a:r>
              <a:rPr lang="en-US" dirty="0"/>
              <a:t>also provides a model that has some </a:t>
            </a:r>
            <a:r>
              <a:rPr lang="en-US" b="1" dirty="0"/>
              <a:t>explanatory value</a:t>
            </a:r>
            <a:r>
              <a:rPr lang="en-US" dirty="0"/>
              <a:t>, in addition to predicting outcomes. Social scientists used regression mainly for its explanatory value and it can be a fairly good predictor for which method is popular among Data Scientists.</a:t>
            </a:r>
          </a:p>
          <a:p>
            <a:pPr defTabSz="483210" eaLnBrk="1" fontAlgn="auto" hangingPunct="1">
              <a:spcBef>
                <a:spcPts val="0"/>
              </a:spcBef>
              <a:spcAft>
                <a:spcPts val="0"/>
              </a:spcAft>
              <a:defRPr/>
            </a:pPr>
            <a:r>
              <a:rPr lang="en-US" dirty="0"/>
              <a:t>The outcome can be continuous or discrete and when it</a:t>
            </a:r>
            <a:r>
              <a:rPr lang="en-US" baseline="0" dirty="0"/>
              <a:t> is discrete we are predicting the probability that the outcome will occur.</a:t>
            </a:r>
          </a:p>
          <a:p>
            <a:pPr defTabSz="483210" eaLnBrk="1" fontAlgn="auto" hangingPunct="1">
              <a:spcBef>
                <a:spcPts val="0"/>
              </a:spcBef>
              <a:spcAft>
                <a:spcPts val="0"/>
              </a:spcAft>
              <a:defRPr/>
            </a:pPr>
            <a:r>
              <a:rPr lang="en-US" baseline="0" dirty="0"/>
              <a:t>Two types of regression methods will be discussed in this module. This lesson will focus on the Linear regression and the next lesson will detail Logistic regression.</a:t>
            </a:r>
          </a:p>
          <a:p>
            <a:pPr defTabSz="483210" eaLnBrk="1" fontAlgn="auto" hangingPunct="1">
              <a:spcBef>
                <a:spcPts val="0"/>
              </a:spcBef>
              <a:spcAft>
                <a:spcPts val="0"/>
              </a:spcAft>
              <a:defRPr/>
            </a:pPr>
            <a:endParaRPr lang="en-US" dirty="0"/>
          </a:p>
          <a:p>
            <a:pPr defTabSz="483210" eaLnBrk="1" fontAlgn="auto" hangingPunct="1">
              <a:spcBef>
                <a:spcPts val="0"/>
              </a:spcBef>
              <a:spcAft>
                <a:spcPts val="0"/>
              </a:spcAft>
              <a:defRPr/>
            </a:pPr>
            <a:endParaRPr lang="en-US" dirty="0"/>
          </a:p>
          <a:p>
            <a:endParaRPr lang="en-US"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3</a:t>
            </a:fld>
            <a:endParaRPr lang="en-US" dirty="0"/>
          </a:p>
        </p:txBody>
      </p:sp>
      <p:sp>
        <p:nvSpPr>
          <p:cNvPr id="7" name="Footer Placeholder 6"/>
          <p:cNvSpPr>
            <a:spLocks noGrp="1"/>
          </p:cNvSpPr>
          <p:nvPr>
            <p:ph type="ftr" sz="quarter" idx="11"/>
          </p:nvPr>
        </p:nvSpPr>
        <p:spPr/>
        <p:txBody>
          <a:bodyPr/>
          <a:lstStyle/>
          <a:p>
            <a:pPr>
              <a:defRPr/>
            </a:pPr>
            <a:r>
              <a:rPr lang="en-US"/>
              <a:t>Linear Regression</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7020" tIns="48510" rIns="97020" bIns="48510">
            <a:normAutofit/>
          </a:bodyPr>
          <a:lstStyle/>
          <a:p>
            <a:r>
              <a:rPr lang="en-US" dirty="0"/>
              <a:t>We use Linear regression to</a:t>
            </a:r>
            <a:r>
              <a:rPr lang="en-US" baseline="0" dirty="0"/>
              <a:t> predict a continuous value as a linear or additive function of other variables. Some examples are</a:t>
            </a:r>
          </a:p>
          <a:p>
            <a:pPr marL="120816" indent="-120816">
              <a:buFont typeface="Arial" pitchFamily="34" charset="0"/>
              <a:buChar char="•"/>
            </a:pPr>
            <a:r>
              <a:rPr lang="en-US" dirty="0"/>
              <a:t>P</a:t>
            </a:r>
            <a:r>
              <a:rPr lang="en-US" baseline="0" dirty="0"/>
              <a:t>redicting income as a function of number of years of education, age and gender (drivers). </a:t>
            </a:r>
          </a:p>
          <a:p>
            <a:pPr marL="120816" indent="-120816">
              <a:buFont typeface="Arial" pitchFamily="34" charset="0"/>
              <a:buChar char="•"/>
            </a:pPr>
            <a:r>
              <a:rPr lang="en-US" baseline="0" dirty="0"/>
              <a:t>House price (outcome) as a function of median home price in the neighborhood, square footage, number of rooms.</a:t>
            </a:r>
          </a:p>
          <a:p>
            <a:pPr marL="120816" indent="-120816">
              <a:buFont typeface="Arial" pitchFamily="34" charset="0"/>
              <a:buChar char="•"/>
            </a:pPr>
            <a:r>
              <a:rPr lang="en-US" baseline="0" dirty="0"/>
              <a:t>Neighborhood house sales in the past year based on economic indicators.</a:t>
            </a:r>
          </a:p>
          <a:p>
            <a:pPr>
              <a:buFont typeface="Arial" pitchFamily="34" charset="0"/>
              <a:buNone/>
            </a:pPr>
            <a:r>
              <a:rPr lang="en-US" baseline="0" dirty="0"/>
              <a:t>The input variables can be continuous or discrete and the outputs are:</a:t>
            </a:r>
          </a:p>
          <a:p>
            <a:pPr marL="242551" indent="-242551">
              <a:buFont typeface="Arial" pitchFamily="34" charset="0"/>
              <a:buAutoNum type="arabicParenR"/>
            </a:pPr>
            <a:r>
              <a:rPr lang="en-US" dirty="0"/>
              <a:t>A </a:t>
            </a:r>
            <a:r>
              <a:rPr lang="en-US" baseline="0" dirty="0"/>
              <a:t>set of coefficients that indicate the relative impact of each driver (possibly and how strongly the variables are correlated) </a:t>
            </a:r>
          </a:p>
          <a:p>
            <a:pPr marL="242551" indent="-242551">
              <a:buFont typeface="Arial" pitchFamily="34" charset="0"/>
              <a:buAutoNum type="arabicParenR"/>
            </a:pPr>
            <a:r>
              <a:rPr lang="en-US" baseline="0" dirty="0"/>
              <a:t> </a:t>
            </a:r>
            <a:r>
              <a:rPr lang="en-US" dirty="0"/>
              <a:t>A </a:t>
            </a:r>
            <a:r>
              <a:rPr lang="en-US" baseline="0" dirty="0"/>
              <a:t>linear expression predicting the outcome as a function of drivers.</a:t>
            </a:r>
          </a:p>
          <a:p>
            <a:pPr marL="242551" indent="-242551">
              <a:buFont typeface="Arial" pitchFamily="34" charset="0"/>
              <a:buAutoNum type="arabicParenR"/>
            </a:pPr>
            <a:endParaRPr lang="en-US" baseline="0" dirty="0"/>
          </a:p>
          <a:p>
            <a:pPr marL="242551" indent="-242551"/>
            <a:r>
              <a:rPr lang="en-US" dirty="0"/>
              <a:t>Linear Regression is the most frequently used technique for predicting a continuous outcome.</a:t>
            </a:r>
            <a:r>
              <a:rPr lang="en-US" baseline="0" dirty="0"/>
              <a:t> It is simple and works well in most instances. It is recommended that Linear regression should be tried and if it is determined that the results are not reliable other complicated models should be used. </a:t>
            </a:r>
            <a:endParaRPr lang="en-US"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7</a:t>
            </a:fld>
            <a:endParaRPr lang="en-US" dirty="0"/>
          </a:p>
        </p:txBody>
      </p:sp>
      <p:sp>
        <p:nvSpPr>
          <p:cNvPr id="7" name="Footer Placeholder 6"/>
          <p:cNvSpPr>
            <a:spLocks noGrp="1"/>
          </p:cNvSpPr>
          <p:nvPr>
            <p:ph type="ftr" sz="quarter" idx="11"/>
          </p:nvPr>
        </p:nvSpPr>
        <p:spPr/>
        <p:txBody>
          <a:bodyPr/>
          <a:lstStyle/>
          <a:p>
            <a:pPr>
              <a:defRPr/>
            </a:pPr>
            <a:r>
              <a:rPr lang="en-US"/>
              <a:t>Linear Regression</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7020" tIns="48510" rIns="97020" bIns="48510">
            <a:normAutofit/>
          </a:bodyPr>
          <a:lstStyle/>
          <a:p>
            <a:r>
              <a:rPr lang="en-US" dirty="0"/>
              <a:t>Linear regressions are of the form y is equal to a constant term + a linear combination of  all the variables. The linear combinations</a:t>
            </a:r>
            <a:r>
              <a:rPr lang="en-US" baseline="0" dirty="0"/>
              <a:t> are made up of a coefficient term “b</a:t>
            </a:r>
            <a:r>
              <a:rPr lang="en-US" baseline="-25000" dirty="0"/>
              <a:t>i</a:t>
            </a:r>
            <a:r>
              <a:rPr lang="en-US" baseline="0" dirty="0"/>
              <a:t>” multiplied by the value of the corresponding variable.</a:t>
            </a:r>
          </a:p>
          <a:p>
            <a:r>
              <a:rPr lang="en-US" baseline="0" dirty="0"/>
              <a:t>The problem itself is solving for the b</a:t>
            </a:r>
            <a:r>
              <a:rPr lang="en-US" baseline="-25000" dirty="0"/>
              <a:t>i </a:t>
            </a:r>
          </a:p>
          <a:p>
            <a:r>
              <a:rPr lang="en-US" baseline="0" dirty="0"/>
              <a:t>It is a matrix inversion problem and the method is referred to as Ordinary Least Squares (OLS). The solution requires storage as the square of the number of variables and we need to </a:t>
            </a:r>
            <a:r>
              <a:rPr lang="en-US" dirty="0"/>
              <a:t>invert a matrix.</a:t>
            </a:r>
            <a:r>
              <a:rPr lang="en-US" baseline="0" dirty="0"/>
              <a:t> The complexity of the solution (both in storage and computation) increases as the number of variables increase. </a:t>
            </a:r>
          </a:p>
          <a:p>
            <a:r>
              <a:rPr lang="en-US" baseline="0" dirty="0"/>
              <a:t>When you have categorical variables, they are expanded as a set of indicator variables one for each possible value. We will explain this in the next slide in more detail with an example.</a:t>
            </a:r>
          </a:p>
          <a:p>
            <a:r>
              <a:rPr lang="en-US" baseline="0" dirty="0"/>
              <a:t>What we highlight here is that if we expand on categorical variables (ZIP codes as a categorical value) we will end up with lot of variables and the complexity of the solution becomes extremely high.</a:t>
            </a:r>
          </a:p>
          <a:p>
            <a:endParaRPr lang="en-US" baseline="0" dirty="0"/>
          </a:p>
          <a:p>
            <a:endParaRPr lang="en-US" baseline="0" dirty="0"/>
          </a:p>
          <a:p>
            <a:endParaRPr lang="en-US"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8</a:t>
            </a:fld>
            <a:endParaRPr lang="en-US" dirty="0"/>
          </a:p>
        </p:txBody>
      </p:sp>
      <p:sp>
        <p:nvSpPr>
          <p:cNvPr id="7" name="Footer Placeholder 6"/>
          <p:cNvSpPr>
            <a:spLocks noGrp="1"/>
          </p:cNvSpPr>
          <p:nvPr>
            <p:ph type="ftr" sz="quarter" idx="11"/>
          </p:nvPr>
        </p:nvSpPr>
        <p:spPr/>
        <p:txBody>
          <a:bodyPr/>
          <a:lstStyle/>
          <a:p>
            <a:pPr>
              <a:defRPr/>
            </a:pPr>
            <a:r>
              <a:rPr lang="en-US"/>
              <a:t>Linear Regression</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7020" tIns="48510" rIns="97020" bIns="48510">
            <a:normAutofit/>
          </a:bodyPr>
          <a:lstStyle/>
          <a:p>
            <a:r>
              <a:rPr lang="en-US" dirty="0"/>
              <a:t>Here we present another</a:t>
            </a:r>
            <a:r>
              <a:rPr lang="en-US" baseline="0" dirty="0"/>
              <a:t> example: </a:t>
            </a:r>
          </a:p>
          <a:p>
            <a:r>
              <a:rPr lang="en-US" baseline="0" dirty="0"/>
              <a:t>We are predicting income given age, years of education, gender and state.  There are 50 possible values for state and we will have to expand it to 49 indicator variables with 0 or 1 and the remaining level is the default level.</a:t>
            </a:r>
          </a:p>
          <a:p>
            <a:r>
              <a:rPr lang="en-US" baseline="0" dirty="0"/>
              <a:t>As Gender is a binary variable it is denoted as a single variable genderMale, which is 0 for females.</a:t>
            </a:r>
          </a:p>
          <a:p>
            <a:r>
              <a:rPr lang="en-US" dirty="0"/>
              <a:t>Usually, you want to solve for log income, but just discussing income makes</a:t>
            </a:r>
            <a:r>
              <a:rPr lang="en-US" baseline="0" dirty="0"/>
              <a:t> the explanations easier. The implicit assumption with linear regression is that the variables are normally distributed. In reality “income” is not normally distributed. So it is a good practice to model for the log of the income.</a:t>
            </a:r>
            <a:endParaRPr lang="en-US"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10</a:t>
            </a:fld>
            <a:endParaRPr lang="en-US" dirty="0"/>
          </a:p>
        </p:txBody>
      </p:sp>
      <p:sp>
        <p:nvSpPr>
          <p:cNvPr id="7" name="Footer Placeholder 6"/>
          <p:cNvSpPr>
            <a:spLocks noGrp="1"/>
          </p:cNvSpPr>
          <p:nvPr>
            <p:ph type="ftr" sz="quarter" idx="11"/>
          </p:nvPr>
        </p:nvSpPr>
        <p:spPr/>
        <p:txBody>
          <a:bodyPr/>
          <a:lstStyle/>
          <a:p>
            <a:pPr>
              <a:defRPr/>
            </a:pPr>
            <a:r>
              <a:rPr lang="en-US"/>
              <a:t>Linear Regression</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need for the second variable because there are 2 categories so we need to n-1 = 2-1 = 1 features so we only need to Boolean </a:t>
            </a:r>
          </a:p>
        </p:txBody>
      </p:sp>
      <p:sp>
        <p:nvSpPr>
          <p:cNvPr id="4" name="Header Placeholder 3"/>
          <p:cNvSpPr>
            <a:spLocks noGrp="1"/>
          </p:cNvSpPr>
          <p:nvPr>
            <p:ph type="hdr" sz="quarter"/>
          </p:nvPr>
        </p:nvSpPr>
        <p:spPr/>
        <p:txBody>
          <a:bodyPr/>
          <a:lstStyle/>
          <a:p>
            <a:r>
              <a:rPr lang="en-US"/>
              <a:t>CMP461: Big Data Analytics</a:t>
            </a:r>
          </a:p>
        </p:txBody>
      </p:sp>
      <p:sp>
        <p:nvSpPr>
          <p:cNvPr id="5" name="Date Placeholder 4"/>
          <p:cNvSpPr>
            <a:spLocks noGrp="1"/>
          </p:cNvSpPr>
          <p:nvPr>
            <p:ph type="dt" idx="1"/>
          </p:nvPr>
        </p:nvSpPr>
        <p:spPr/>
        <p:txBody>
          <a:bodyPr/>
          <a:lstStyle/>
          <a:p>
            <a:fld id="{93E09D05-EC44-487D-A528-587D6898A5DB}" type="datetime1">
              <a:rPr lang="en-US" smtClean="0"/>
              <a:t>4/6/2024</a:t>
            </a:fld>
            <a:endParaRPr lang="en-US"/>
          </a:p>
        </p:txBody>
      </p:sp>
      <p:sp>
        <p:nvSpPr>
          <p:cNvPr id="6" name="Footer Placeholder 5"/>
          <p:cNvSpPr>
            <a:spLocks noGrp="1"/>
          </p:cNvSpPr>
          <p:nvPr>
            <p:ph type="ftr" sz="quarter" idx="4"/>
          </p:nvPr>
        </p:nvSpPr>
        <p:spPr/>
        <p:txBody>
          <a:bodyPr/>
          <a:lstStyle/>
          <a:p>
            <a:r>
              <a:rPr lang="en-US"/>
              <a:t>Linear Regression</a:t>
            </a:r>
          </a:p>
        </p:txBody>
      </p:sp>
      <p:sp>
        <p:nvSpPr>
          <p:cNvPr id="7" name="Slide Number Placeholder 6"/>
          <p:cNvSpPr>
            <a:spLocks noGrp="1"/>
          </p:cNvSpPr>
          <p:nvPr>
            <p:ph type="sldNum" sz="quarter" idx="5"/>
          </p:nvPr>
        </p:nvSpPr>
        <p:spPr/>
        <p:txBody>
          <a:bodyPr/>
          <a:lstStyle/>
          <a:p>
            <a:fld id="{08D95B7C-6CF9-43D7-BE59-00ACFCE4D165}" type="slidenum">
              <a:rPr lang="en-US" smtClean="0"/>
              <a:t>14</a:t>
            </a:fld>
            <a:endParaRPr lang="en-US"/>
          </a:p>
        </p:txBody>
      </p:sp>
    </p:spTree>
    <p:extLst>
      <p:ext uri="{BB962C8B-B14F-4D97-AF65-F5344CB8AC3E}">
        <p14:creationId xmlns:p14="http://schemas.microsoft.com/office/powerpoint/2010/main" val="1386435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CMP461: Big Data Analytics</a:t>
            </a:r>
          </a:p>
        </p:txBody>
      </p:sp>
      <p:sp>
        <p:nvSpPr>
          <p:cNvPr id="5" name="Date Placeholder 4"/>
          <p:cNvSpPr>
            <a:spLocks noGrp="1"/>
          </p:cNvSpPr>
          <p:nvPr>
            <p:ph type="dt" idx="1"/>
          </p:nvPr>
        </p:nvSpPr>
        <p:spPr/>
        <p:txBody>
          <a:bodyPr/>
          <a:lstStyle/>
          <a:p>
            <a:fld id="{93E09D05-EC44-487D-A528-587D6898A5DB}" type="datetime1">
              <a:rPr lang="en-US" smtClean="0"/>
              <a:t>4/6/2024</a:t>
            </a:fld>
            <a:endParaRPr lang="en-US"/>
          </a:p>
        </p:txBody>
      </p:sp>
      <p:sp>
        <p:nvSpPr>
          <p:cNvPr id="6" name="Footer Placeholder 5"/>
          <p:cNvSpPr>
            <a:spLocks noGrp="1"/>
          </p:cNvSpPr>
          <p:nvPr>
            <p:ph type="ftr" sz="quarter" idx="4"/>
          </p:nvPr>
        </p:nvSpPr>
        <p:spPr/>
        <p:txBody>
          <a:bodyPr/>
          <a:lstStyle/>
          <a:p>
            <a:r>
              <a:rPr lang="en-US"/>
              <a:t>Linear Regression</a:t>
            </a:r>
          </a:p>
        </p:txBody>
      </p:sp>
      <p:sp>
        <p:nvSpPr>
          <p:cNvPr id="7" name="Slide Number Placeholder 6"/>
          <p:cNvSpPr>
            <a:spLocks noGrp="1"/>
          </p:cNvSpPr>
          <p:nvPr>
            <p:ph type="sldNum" sz="quarter" idx="5"/>
          </p:nvPr>
        </p:nvSpPr>
        <p:spPr/>
        <p:txBody>
          <a:bodyPr/>
          <a:lstStyle/>
          <a:p>
            <a:fld id="{08D95B7C-6CF9-43D7-BE59-00ACFCE4D165}" type="slidenum">
              <a:rPr lang="en-US" smtClean="0"/>
              <a:t>15</a:t>
            </a:fld>
            <a:endParaRPr lang="en-US"/>
          </a:p>
        </p:txBody>
      </p:sp>
    </p:spTree>
    <p:extLst>
      <p:ext uri="{BB962C8B-B14F-4D97-AF65-F5344CB8AC3E}">
        <p14:creationId xmlns:p14="http://schemas.microsoft.com/office/powerpoint/2010/main" val="3896117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7020" tIns="48510" rIns="97020" bIns="48510">
            <a:normAutofit fontScale="92500"/>
          </a:bodyPr>
          <a:lstStyle/>
          <a:p>
            <a:r>
              <a:rPr lang="en-US" b="0" dirty="0"/>
              <a:t>The first coefficient, b</a:t>
            </a:r>
            <a:r>
              <a:rPr lang="en-US" b="0" baseline="-25000" dirty="0"/>
              <a:t>0</a:t>
            </a:r>
            <a:r>
              <a:rPr lang="en-US" b="0" dirty="0"/>
              <a:t>, represents</a:t>
            </a:r>
            <a:r>
              <a:rPr lang="en-US" b="0" baseline="0" dirty="0"/>
              <a:t> the value of the outcome in the "reference situation" – the situation that is represented by all the continuous variables set to zero, and the categorical variables at their reference.  </a:t>
            </a:r>
          </a:p>
          <a:p>
            <a:r>
              <a:rPr lang="en-US" b="0" baseline="0" dirty="0"/>
              <a:t>For the example on the previous slide, if the reference value of state is Alabama, and the reference value of gender is Female, then b</a:t>
            </a:r>
            <a:r>
              <a:rPr lang="en-US" b="0" baseline="-25000" dirty="0"/>
              <a:t>0</a:t>
            </a:r>
            <a:r>
              <a:rPr lang="en-US" b="0" baseline="0" dirty="0"/>
              <a:t> would represent the income of a hypothetical female from Alabama, who is zero years old, with zero years of education. Obviously, this situation doesn't always make sense, but it does give us a reference point from which the income varies, as we change the values of the different drivers.</a:t>
            </a:r>
            <a:endParaRPr lang="en-US" b="0" dirty="0"/>
          </a:p>
          <a:p>
            <a:r>
              <a:rPr lang="en-US" dirty="0"/>
              <a:t>The coefficients </a:t>
            </a:r>
            <a:r>
              <a:rPr lang="en-US" i="1" dirty="0"/>
              <a:t>b</a:t>
            </a:r>
            <a:r>
              <a:rPr lang="en-US" i="1" baseline="-25000" dirty="0"/>
              <a:t>i </a:t>
            </a:r>
            <a:r>
              <a:rPr lang="en-US" i="1" baseline="0" dirty="0"/>
              <a:t> </a:t>
            </a:r>
            <a:r>
              <a:rPr lang="en-US" i="0" baseline="0" dirty="0"/>
              <a:t>measure the change in outcome variable as a function of unit change in the input variable considering</a:t>
            </a:r>
            <a:r>
              <a:rPr lang="en-US" i="1" baseline="0" dirty="0"/>
              <a:t> </a:t>
            </a:r>
            <a:r>
              <a:rPr lang="en-US" i="0" baseline="0" dirty="0"/>
              <a:t>all other things being equal.</a:t>
            </a:r>
          </a:p>
          <a:p>
            <a:r>
              <a:rPr lang="en-US" i="0" baseline="0" dirty="0"/>
              <a:t>Consider our example in the previous slide. Let us say income in units of 10K and the coefficient </a:t>
            </a:r>
            <a:r>
              <a:rPr lang="en-US" i="1" dirty="0"/>
              <a:t>b</a:t>
            </a:r>
            <a:r>
              <a:rPr lang="en-US" i="1" baseline="-25000" dirty="0"/>
              <a:t>age</a:t>
            </a:r>
            <a:r>
              <a:rPr lang="en-US" dirty="0"/>
              <a:t>= 2 for years in age. If the other variables such as gender, years of education, and state of residence remain the same, a person’s income increases 20K for every year older.</a:t>
            </a:r>
          </a:p>
          <a:p>
            <a:pPr defTabSz="970202">
              <a:defRPr/>
            </a:pPr>
            <a:r>
              <a:rPr lang="en-US" b="0" dirty="0"/>
              <a:t>If the coefficient</a:t>
            </a:r>
            <a:r>
              <a:rPr lang="en-US" b="0" baseline="0" dirty="0"/>
              <a:t> for b</a:t>
            </a:r>
            <a:r>
              <a:rPr lang="en-US" b="0" baseline="-25000" dirty="0"/>
              <a:t>stateNebraska</a:t>
            </a:r>
            <a:r>
              <a:rPr lang="en-US" b="0" baseline="0" dirty="0"/>
              <a:t> is 2.3, then a 30 year old male with 16 years of education tends to make 2.3 times higher income in Nebraska, than in Alabama.</a:t>
            </a:r>
          </a:p>
          <a:p>
            <a:pPr defTabSz="970202">
              <a:defRPr/>
            </a:pPr>
            <a:r>
              <a:rPr lang="en-US" b="0" i="0" baseline="0" dirty="0"/>
              <a:t>In R (and in many other packages), the reference level of categorical variables is the level that comes first alphabetically. You can set the reference level explicitly, by using the relevel() command.</a:t>
            </a:r>
          </a:p>
          <a:p>
            <a:r>
              <a:rPr lang="en-US" i="0" baseline="0" dirty="0"/>
              <a:t>In Linear regression we said earlier that the coefficients are explanatory and not just predictive. So we want to know if the variable really makes a difference. For example if we ask the question “does age impact income?” and we conclude the answer is no, then the coefficient for age must be zero. </a:t>
            </a:r>
          </a:p>
          <a:p>
            <a:r>
              <a:rPr lang="en-US" i="0" baseline="0" dirty="0"/>
              <a:t>We use the measure of significance for this purpose. Standard packages report the significance of </a:t>
            </a:r>
            <a:r>
              <a:rPr lang="en-US" i="1" dirty="0"/>
              <a:t>b</a:t>
            </a:r>
            <a:r>
              <a:rPr lang="en-US" i="1" baseline="-25000" dirty="0"/>
              <a:t>i.</a:t>
            </a:r>
          </a:p>
          <a:p>
            <a:pPr marL="0" lvl="1" indent="0" defTabSz="970202">
              <a:buSzTx/>
              <a:buNone/>
              <a:defRPr/>
            </a:pPr>
            <a:r>
              <a:rPr lang="en-US" i="0" baseline="0" dirty="0"/>
              <a:t>The significance is the probability that  b</a:t>
            </a:r>
            <a:r>
              <a:rPr lang="en-US" i="0" baseline="-25000" dirty="0"/>
              <a:t>i</a:t>
            </a:r>
            <a:r>
              <a:rPr lang="en-US" i="0" baseline="0" dirty="0"/>
              <a:t> is zero. Or </a:t>
            </a:r>
            <a:r>
              <a:rPr lang="en-US" i="1" dirty="0"/>
              <a:t>b</a:t>
            </a:r>
            <a:r>
              <a:rPr lang="en-US" i="1" baseline="-25000" dirty="0"/>
              <a:t>i </a:t>
            </a:r>
            <a:r>
              <a:rPr lang="en-US" dirty="0"/>
              <a:t>“ is significant" if P(</a:t>
            </a:r>
            <a:r>
              <a:rPr lang="en-US" i="1" dirty="0"/>
              <a:t>b</a:t>
            </a:r>
            <a:r>
              <a:rPr lang="en-US" i="1" baseline="-25000" dirty="0"/>
              <a:t>i</a:t>
            </a:r>
            <a:r>
              <a:rPr lang="en-US" baseline="-25000" dirty="0"/>
              <a:t> </a:t>
            </a:r>
            <a:r>
              <a:rPr lang="en-US" dirty="0"/>
              <a:t>= 0) is small. </a:t>
            </a:r>
          </a:p>
          <a:p>
            <a:endParaRPr lang="en-US" i="0" baseline="0"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16</a:t>
            </a:fld>
            <a:endParaRPr lang="en-US" dirty="0"/>
          </a:p>
        </p:txBody>
      </p:sp>
      <p:sp>
        <p:nvSpPr>
          <p:cNvPr id="7" name="Footer Placeholder 6"/>
          <p:cNvSpPr>
            <a:spLocks noGrp="1"/>
          </p:cNvSpPr>
          <p:nvPr>
            <p:ph type="ftr" sz="quarter" idx="11"/>
          </p:nvPr>
        </p:nvSpPr>
        <p:spPr/>
        <p:txBody>
          <a:bodyPr/>
          <a:lstStyle/>
          <a:p>
            <a:pPr>
              <a:defRPr/>
            </a:pPr>
            <a:r>
              <a:rPr lang="en-US"/>
              <a:t>Linear Regression</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 </a:t>
            </a:r>
            <a:r>
              <a:rPr lang="en-US" dirty="0" err="1"/>
              <a:t>kam</a:t>
            </a:r>
            <a:r>
              <a:rPr lang="en-US" dirty="0"/>
              <a:t> tare2a a3ml </a:t>
            </a:r>
            <a:r>
              <a:rPr lang="en-US" dirty="0" err="1"/>
              <a:t>beha</a:t>
            </a:r>
            <a:r>
              <a:rPr lang="en-US" dirty="0"/>
              <a:t> al model</a:t>
            </a:r>
          </a:p>
        </p:txBody>
      </p:sp>
      <p:sp>
        <p:nvSpPr>
          <p:cNvPr id="4" name="Header Placeholder 3"/>
          <p:cNvSpPr>
            <a:spLocks noGrp="1"/>
          </p:cNvSpPr>
          <p:nvPr>
            <p:ph type="hdr" sz="quarter"/>
          </p:nvPr>
        </p:nvSpPr>
        <p:spPr/>
        <p:txBody>
          <a:bodyPr/>
          <a:lstStyle/>
          <a:p>
            <a:r>
              <a:rPr lang="en-US"/>
              <a:t>CMP461: Big Data Analytics</a:t>
            </a:r>
          </a:p>
        </p:txBody>
      </p:sp>
      <p:sp>
        <p:nvSpPr>
          <p:cNvPr id="5" name="Date Placeholder 4"/>
          <p:cNvSpPr>
            <a:spLocks noGrp="1"/>
          </p:cNvSpPr>
          <p:nvPr>
            <p:ph type="dt" idx="1"/>
          </p:nvPr>
        </p:nvSpPr>
        <p:spPr/>
        <p:txBody>
          <a:bodyPr/>
          <a:lstStyle/>
          <a:p>
            <a:fld id="{93E09D05-EC44-487D-A528-587D6898A5DB}" type="datetime1">
              <a:rPr lang="en-US" smtClean="0"/>
              <a:t>4/6/2024</a:t>
            </a:fld>
            <a:endParaRPr lang="en-US"/>
          </a:p>
        </p:txBody>
      </p:sp>
      <p:sp>
        <p:nvSpPr>
          <p:cNvPr id="6" name="Footer Placeholder 5"/>
          <p:cNvSpPr>
            <a:spLocks noGrp="1"/>
          </p:cNvSpPr>
          <p:nvPr>
            <p:ph type="ftr" sz="quarter" idx="4"/>
          </p:nvPr>
        </p:nvSpPr>
        <p:spPr/>
        <p:txBody>
          <a:bodyPr/>
          <a:lstStyle/>
          <a:p>
            <a:r>
              <a:rPr lang="en-US"/>
              <a:t>Linear Regression</a:t>
            </a:r>
          </a:p>
        </p:txBody>
      </p:sp>
      <p:sp>
        <p:nvSpPr>
          <p:cNvPr id="7" name="Slide Number Placeholder 6"/>
          <p:cNvSpPr>
            <a:spLocks noGrp="1"/>
          </p:cNvSpPr>
          <p:nvPr>
            <p:ph type="sldNum" sz="quarter" idx="5"/>
          </p:nvPr>
        </p:nvSpPr>
        <p:spPr/>
        <p:txBody>
          <a:bodyPr/>
          <a:lstStyle/>
          <a:p>
            <a:fld id="{08D95B7C-6CF9-43D7-BE59-00ACFCE4D165}" type="slidenum">
              <a:rPr lang="en-US" smtClean="0"/>
              <a:t>18</a:t>
            </a:fld>
            <a:endParaRPr lang="en-US"/>
          </a:p>
        </p:txBody>
      </p:sp>
    </p:spTree>
    <p:extLst>
      <p:ext uri="{BB962C8B-B14F-4D97-AF65-F5344CB8AC3E}">
        <p14:creationId xmlns:p14="http://schemas.microsoft.com/office/powerpoint/2010/main" val="2119725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D2B21F4-8356-453D-93D4-FB6119AC13C2}" type="datetime1">
              <a:rPr lang="en-US" smtClean="0"/>
              <a:t>4/6/2024</a:t>
            </a:fld>
            <a:endParaRPr lang="en-US"/>
          </a:p>
        </p:txBody>
      </p:sp>
      <p:sp>
        <p:nvSpPr>
          <p:cNvPr id="5" name="Footer Placeholder 4"/>
          <p:cNvSpPr>
            <a:spLocks noGrp="1"/>
          </p:cNvSpPr>
          <p:nvPr>
            <p:ph type="ftr" sz="quarter" idx="11"/>
          </p:nvPr>
        </p:nvSpPr>
        <p:spPr/>
        <p:txBody>
          <a:bodyPr/>
          <a:lstStyle/>
          <a:p>
            <a:r>
              <a:rPr lang="en-US"/>
              <a:t>Time Series Analysis</a:t>
            </a:r>
          </a:p>
        </p:txBody>
      </p:sp>
      <p:sp>
        <p:nvSpPr>
          <p:cNvPr id="6" name="Slide Number Placeholder 5"/>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2939354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63686E-AECE-4ABF-9583-4CD59B10D83D}" type="datetime1">
              <a:rPr lang="en-US" smtClean="0"/>
              <a:t>4/6/2024</a:t>
            </a:fld>
            <a:endParaRPr lang="en-US"/>
          </a:p>
        </p:txBody>
      </p:sp>
      <p:sp>
        <p:nvSpPr>
          <p:cNvPr id="5" name="Footer Placeholder 4"/>
          <p:cNvSpPr>
            <a:spLocks noGrp="1"/>
          </p:cNvSpPr>
          <p:nvPr>
            <p:ph type="ftr" sz="quarter" idx="11"/>
          </p:nvPr>
        </p:nvSpPr>
        <p:spPr/>
        <p:txBody>
          <a:bodyPr/>
          <a:lstStyle/>
          <a:p>
            <a:r>
              <a:rPr lang="en-US"/>
              <a:t>Time Series Analysis</a:t>
            </a:r>
          </a:p>
        </p:txBody>
      </p:sp>
      <p:sp>
        <p:nvSpPr>
          <p:cNvPr id="6" name="Slide Number Placeholder 5"/>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1636341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EAA641-123B-41D5-AD6F-5BE16BD47FAD}" type="datetime1">
              <a:rPr lang="en-US" smtClean="0"/>
              <a:t>4/6/2024</a:t>
            </a:fld>
            <a:endParaRPr lang="en-US"/>
          </a:p>
        </p:txBody>
      </p:sp>
      <p:sp>
        <p:nvSpPr>
          <p:cNvPr id="5" name="Footer Placeholder 4"/>
          <p:cNvSpPr>
            <a:spLocks noGrp="1"/>
          </p:cNvSpPr>
          <p:nvPr>
            <p:ph type="ftr" sz="quarter" idx="11"/>
          </p:nvPr>
        </p:nvSpPr>
        <p:spPr/>
        <p:txBody>
          <a:bodyPr/>
          <a:lstStyle/>
          <a:p>
            <a:r>
              <a:rPr lang="en-US"/>
              <a:t>Time Series Analysis</a:t>
            </a:r>
          </a:p>
        </p:txBody>
      </p:sp>
      <p:sp>
        <p:nvSpPr>
          <p:cNvPr id="6" name="Slide Number Placeholder 5"/>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1452559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ontent_BulletsLeft_PictureRight">
    <p:spTree>
      <p:nvGrpSpPr>
        <p:cNvPr id="1" name=""/>
        <p:cNvGrpSpPr/>
        <p:nvPr/>
      </p:nvGrpSpPr>
      <p:grpSpPr>
        <a:xfrm>
          <a:off x="0" y="0"/>
          <a:ext cx="0" cy="0"/>
          <a:chOff x="0" y="0"/>
          <a:chExt cx="0" cy="0"/>
        </a:xfrm>
      </p:grpSpPr>
      <p:sp>
        <p:nvSpPr>
          <p:cNvPr id="9" name="Picture Placeholder 8"/>
          <p:cNvSpPr>
            <a:spLocks noGrp="1"/>
          </p:cNvSpPr>
          <p:nvPr>
            <p:ph type="pic" sz="quarter" idx="12"/>
          </p:nvPr>
        </p:nvSpPr>
        <p:spPr>
          <a:xfrm>
            <a:off x="4648200" y="914400"/>
            <a:ext cx="4114800" cy="4953000"/>
          </a:xfrm>
        </p:spPr>
        <p:txBody>
          <a:bodyPr>
            <a:normAutofit/>
          </a:bodyPr>
          <a:lstStyle>
            <a:lvl1pPr>
              <a:buNone/>
              <a:defRPr/>
            </a:lvl1pPr>
          </a:lstStyle>
          <a:p>
            <a:pPr lvl="0"/>
            <a:r>
              <a:rPr lang="en-US" noProof="0" dirty="0"/>
              <a:t>Click icon to add picture</a:t>
            </a:r>
          </a:p>
        </p:txBody>
      </p:sp>
      <p:sp>
        <p:nvSpPr>
          <p:cNvPr id="3" name="Content Placeholder 2"/>
          <p:cNvSpPr>
            <a:spLocks noGrp="1"/>
          </p:cNvSpPr>
          <p:nvPr>
            <p:ph sz="half" idx="1"/>
          </p:nvPr>
        </p:nvSpPr>
        <p:spPr>
          <a:xfrm>
            <a:off x="304800" y="914400"/>
            <a:ext cx="4191000" cy="4953001"/>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a:t>Click to edit Master title style</a:t>
            </a:r>
            <a:endParaRPr lang="en-US" dirty="0"/>
          </a:p>
        </p:txBody>
      </p:sp>
      <p:sp>
        <p:nvSpPr>
          <p:cNvPr id="5" name="Footer Placeholder 5"/>
          <p:cNvSpPr>
            <a:spLocks noGrp="1"/>
          </p:cNvSpPr>
          <p:nvPr>
            <p:ph type="ftr" sz="quarter" idx="13"/>
          </p:nvPr>
        </p:nvSpPr>
        <p:spPr>
          <a:xfrm>
            <a:off x="4648200" y="6629400"/>
            <a:ext cx="3962400" cy="228600"/>
          </a:xfrm>
        </p:spPr>
        <p:txBody>
          <a:bodyPr/>
          <a:lstStyle>
            <a:lvl1pPr>
              <a:defRPr/>
            </a:lvl1pPr>
          </a:lstStyle>
          <a:p>
            <a:pPr>
              <a:defRPr/>
            </a:pPr>
            <a:r>
              <a:rPr lang="en-US" dirty="0"/>
              <a:t>Module 4: Analytics Theory/Methods</a:t>
            </a:r>
          </a:p>
        </p:txBody>
      </p:sp>
      <p:sp>
        <p:nvSpPr>
          <p:cNvPr id="6" name="Slide Number Placeholder 6"/>
          <p:cNvSpPr>
            <a:spLocks noGrp="1"/>
          </p:cNvSpPr>
          <p:nvPr>
            <p:ph type="sldNum" sz="quarter" idx="14"/>
          </p:nvPr>
        </p:nvSpPr>
        <p:spPr/>
        <p:txBody>
          <a:bodyPr/>
          <a:lstStyle>
            <a:lvl1pPr>
              <a:defRPr/>
            </a:lvl1pPr>
          </a:lstStyle>
          <a:p>
            <a:pPr>
              <a:defRPr/>
            </a:pPr>
            <a:fld id="{F6773B01-4140-4737-A600-00C5477C65A7}" type="slidenum">
              <a:rPr lang="en-US"/>
              <a:pPr>
                <a:defRPr/>
              </a:pPr>
              <a:t>‹#›</a:t>
            </a:fld>
            <a:endParaRPr lang="en-US" dirty="0"/>
          </a:p>
        </p:txBody>
      </p:sp>
    </p:spTree>
    <p:extLst>
      <p:ext uri="{BB962C8B-B14F-4D97-AF65-F5344CB8AC3E}">
        <p14:creationId xmlns:p14="http://schemas.microsoft.com/office/powerpoint/2010/main" val="3258867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_TablePlaceholder">
    <p:spTree>
      <p:nvGrpSpPr>
        <p:cNvPr id="1" name=""/>
        <p:cNvGrpSpPr/>
        <p:nvPr/>
      </p:nvGrpSpPr>
      <p:grpSpPr>
        <a:xfrm>
          <a:off x="0" y="0"/>
          <a:ext cx="0" cy="0"/>
          <a:chOff x="0" y="0"/>
          <a:chExt cx="0" cy="0"/>
        </a:xfrm>
      </p:grpSpPr>
      <p:sp>
        <p:nvSpPr>
          <p:cNvPr id="6" name="Table Placeholder 5"/>
          <p:cNvSpPr>
            <a:spLocks noGrp="1"/>
          </p:cNvSpPr>
          <p:nvPr>
            <p:ph type="tbl" sz="quarter" idx="12"/>
          </p:nvPr>
        </p:nvSpPr>
        <p:spPr>
          <a:xfrm>
            <a:off x="381000" y="1219200"/>
            <a:ext cx="8382000" cy="4648200"/>
          </a:xfrm>
        </p:spPr>
        <p:txBody>
          <a:bodyPr anchor="ctr">
            <a:normAutofit/>
          </a:bodyPr>
          <a:lstStyle>
            <a:lvl1pPr>
              <a:buNone/>
              <a:defRPr/>
            </a:lvl1pPr>
          </a:lstStyle>
          <a:p>
            <a:pPr lvl="0"/>
            <a:r>
              <a:rPr lang="en-US" noProof="0"/>
              <a:t>Click icon to add table</a:t>
            </a:r>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a:t>Click to edit Master title style</a:t>
            </a:r>
            <a:endParaRPr lang="en-US" dirty="0"/>
          </a:p>
        </p:txBody>
      </p:sp>
      <p:sp>
        <p:nvSpPr>
          <p:cNvPr id="4" name="Footer Placeholder 4"/>
          <p:cNvSpPr>
            <a:spLocks noGrp="1"/>
          </p:cNvSpPr>
          <p:nvPr>
            <p:ph type="ftr" sz="quarter" idx="13"/>
          </p:nvPr>
        </p:nvSpPr>
        <p:spPr>
          <a:xfrm>
            <a:off x="4724400" y="6629400"/>
            <a:ext cx="4191000" cy="228600"/>
          </a:xfrm>
        </p:spPr>
        <p:txBody>
          <a:bodyPr/>
          <a:lstStyle>
            <a:lvl1pPr>
              <a:defRPr/>
            </a:lvl1pPr>
          </a:lstStyle>
          <a:p>
            <a:pPr>
              <a:defRPr/>
            </a:pPr>
            <a:r>
              <a:rPr lang="en-US" dirty="0"/>
              <a:t>Module #: Module Name</a:t>
            </a:r>
          </a:p>
        </p:txBody>
      </p:sp>
      <p:sp>
        <p:nvSpPr>
          <p:cNvPr id="5" name="Slide Number Placeholder 5"/>
          <p:cNvSpPr>
            <a:spLocks noGrp="1"/>
          </p:cNvSpPr>
          <p:nvPr>
            <p:ph type="sldNum" sz="quarter" idx="14"/>
          </p:nvPr>
        </p:nvSpPr>
        <p:spPr/>
        <p:txBody>
          <a:bodyPr/>
          <a:lstStyle>
            <a:lvl1pPr>
              <a:defRPr/>
            </a:lvl1pPr>
          </a:lstStyle>
          <a:p>
            <a:pPr>
              <a:defRPr/>
            </a:pPr>
            <a:fld id="{0E62AE4E-9066-49B4-8504-8C25DD4FBCC5}" type="slidenum">
              <a:rPr lang="en-US"/>
              <a:pPr>
                <a:defRPr/>
              </a:pPr>
              <a:t>‹#›</a:t>
            </a:fld>
            <a:endParaRPr lang="en-US"/>
          </a:p>
        </p:txBody>
      </p:sp>
    </p:spTree>
    <p:extLst>
      <p:ext uri="{BB962C8B-B14F-4D97-AF65-F5344CB8AC3E}">
        <p14:creationId xmlns:p14="http://schemas.microsoft.com/office/powerpoint/2010/main" val="4294811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73234D-A1DE-48BD-AC0F-201DE61CF21E}" type="datetime1">
              <a:rPr lang="en-US" smtClean="0"/>
              <a:t>4/6/2024</a:t>
            </a:fld>
            <a:endParaRPr lang="en-US"/>
          </a:p>
        </p:txBody>
      </p:sp>
      <p:sp>
        <p:nvSpPr>
          <p:cNvPr id="5" name="Footer Placeholder 4"/>
          <p:cNvSpPr>
            <a:spLocks noGrp="1"/>
          </p:cNvSpPr>
          <p:nvPr>
            <p:ph type="ftr" sz="quarter" idx="11"/>
          </p:nvPr>
        </p:nvSpPr>
        <p:spPr/>
        <p:txBody>
          <a:bodyPr/>
          <a:lstStyle/>
          <a:p>
            <a:r>
              <a:rPr lang="en-US" dirty="0"/>
              <a:t>Time Series Analysis</a:t>
            </a:r>
          </a:p>
        </p:txBody>
      </p:sp>
      <p:sp>
        <p:nvSpPr>
          <p:cNvPr id="6" name="Slide Number Placeholder 5"/>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1065162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D7601E-9C28-4262-AC42-07376CB7F27E}" type="datetime1">
              <a:rPr lang="en-US" smtClean="0"/>
              <a:t>4/6/2024</a:t>
            </a:fld>
            <a:endParaRPr lang="en-US"/>
          </a:p>
        </p:txBody>
      </p:sp>
      <p:sp>
        <p:nvSpPr>
          <p:cNvPr id="5" name="Footer Placeholder 4"/>
          <p:cNvSpPr>
            <a:spLocks noGrp="1"/>
          </p:cNvSpPr>
          <p:nvPr>
            <p:ph type="ftr" sz="quarter" idx="11"/>
          </p:nvPr>
        </p:nvSpPr>
        <p:spPr/>
        <p:txBody>
          <a:bodyPr/>
          <a:lstStyle/>
          <a:p>
            <a:r>
              <a:rPr lang="en-US"/>
              <a:t>Time Series Analysis</a:t>
            </a:r>
          </a:p>
        </p:txBody>
      </p:sp>
      <p:sp>
        <p:nvSpPr>
          <p:cNvPr id="6" name="Slide Number Placeholder 5"/>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506919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DA15231-42B6-48F9-9594-987E6CD08259}" type="datetime1">
              <a:rPr lang="en-US" smtClean="0"/>
              <a:t>4/6/2024</a:t>
            </a:fld>
            <a:endParaRPr lang="en-US"/>
          </a:p>
        </p:txBody>
      </p:sp>
      <p:sp>
        <p:nvSpPr>
          <p:cNvPr id="6" name="Footer Placeholder 5"/>
          <p:cNvSpPr>
            <a:spLocks noGrp="1"/>
          </p:cNvSpPr>
          <p:nvPr>
            <p:ph type="ftr" sz="quarter" idx="11"/>
          </p:nvPr>
        </p:nvSpPr>
        <p:spPr/>
        <p:txBody>
          <a:bodyPr/>
          <a:lstStyle/>
          <a:p>
            <a:r>
              <a:rPr lang="en-US"/>
              <a:t>Time Series Analysis</a:t>
            </a:r>
          </a:p>
        </p:txBody>
      </p:sp>
      <p:sp>
        <p:nvSpPr>
          <p:cNvPr id="7" name="Slide Number Placeholder 6"/>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821737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11C91F2-84D0-4250-8441-371EA56C92FE}" type="datetime1">
              <a:rPr lang="en-US" smtClean="0"/>
              <a:t>4/6/2024</a:t>
            </a:fld>
            <a:endParaRPr lang="en-US"/>
          </a:p>
        </p:txBody>
      </p:sp>
      <p:sp>
        <p:nvSpPr>
          <p:cNvPr id="8" name="Footer Placeholder 7"/>
          <p:cNvSpPr>
            <a:spLocks noGrp="1"/>
          </p:cNvSpPr>
          <p:nvPr>
            <p:ph type="ftr" sz="quarter" idx="11"/>
          </p:nvPr>
        </p:nvSpPr>
        <p:spPr/>
        <p:txBody>
          <a:bodyPr/>
          <a:lstStyle/>
          <a:p>
            <a:r>
              <a:rPr lang="en-US"/>
              <a:t>Time Series Analysis</a:t>
            </a:r>
          </a:p>
        </p:txBody>
      </p:sp>
      <p:sp>
        <p:nvSpPr>
          <p:cNvPr id="9" name="Slide Number Placeholder 8"/>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995010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72E5570-A714-4C20-8551-7E8D94A49CCE}" type="datetime1">
              <a:rPr lang="en-US" smtClean="0"/>
              <a:t>4/6/2024</a:t>
            </a:fld>
            <a:endParaRPr lang="en-US"/>
          </a:p>
        </p:txBody>
      </p:sp>
      <p:sp>
        <p:nvSpPr>
          <p:cNvPr id="4" name="Footer Placeholder 3"/>
          <p:cNvSpPr>
            <a:spLocks noGrp="1"/>
          </p:cNvSpPr>
          <p:nvPr>
            <p:ph type="ftr" sz="quarter" idx="11"/>
          </p:nvPr>
        </p:nvSpPr>
        <p:spPr/>
        <p:txBody>
          <a:bodyPr/>
          <a:lstStyle/>
          <a:p>
            <a:r>
              <a:rPr lang="en-US"/>
              <a:t>Time Series Analysis</a:t>
            </a:r>
          </a:p>
        </p:txBody>
      </p:sp>
      <p:sp>
        <p:nvSpPr>
          <p:cNvPr id="5" name="Slide Number Placeholder 4"/>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1228680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9616CF-E2B4-4374-9EC7-0CF9AD2A71CF}" type="datetime1">
              <a:rPr lang="en-US" smtClean="0"/>
              <a:t>4/6/2024</a:t>
            </a:fld>
            <a:endParaRPr lang="en-US"/>
          </a:p>
        </p:txBody>
      </p:sp>
      <p:sp>
        <p:nvSpPr>
          <p:cNvPr id="3" name="Footer Placeholder 2"/>
          <p:cNvSpPr>
            <a:spLocks noGrp="1"/>
          </p:cNvSpPr>
          <p:nvPr>
            <p:ph type="ftr" sz="quarter" idx="11"/>
          </p:nvPr>
        </p:nvSpPr>
        <p:spPr/>
        <p:txBody>
          <a:bodyPr/>
          <a:lstStyle/>
          <a:p>
            <a:r>
              <a:rPr lang="en-US"/>
              <a:t>Time Series Analysis</a:t>
            </a:r>
          </a:p>
        </p:txBody>
      </p:sp>
      <p:sp>
        <p:nvSpPr>
          <p:cNvPr id="4" name="Slide Number Placeholder 3"/>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3811245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9FACA9-626F-494B-BD8E-652540034750}" type="datetime1">
              <a:rPr lang="en-US" smtClean="0"/>
              <a:t>4/6/2024</a:t>
            </a:fld>
            <a:endParaRPr lang="en-US"/>
          </a:p>
        </p:txBody>
      </p:sp>
      <p:sp>
        <p:nvSpPr>
          <p:cNvPr id="6" name="Footer Placeholder 5"/>
          <p:cNvSpPr>
            <a:spLocks noGrp="1"/>
          </p:cNvSpPr>
          <p:nvPr>
            <p:ph type="ftr" sz="quarter" idx="11"/>
          </p:nvPr>
        </p:nvSpPr>
        <p:spPr/>
        <p:txBody>
          <a:bodyPr/>
          <a:lstStyle/>
          <a:p>
            <a:r>
              <a:rPr lang="en-US"/>
              <a:t>Time Series Analysis</a:t>
            </a:r>
          </a:p>
        </p:txBody>
      </p:sp>
      <p:sp>
        <p:nvSpPr>
          <p:cNvPr id="7" name="Slide Number Placeholder 6"/>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3752528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6E6366-F532-4A1A-A36E-7C500FC2DDD7}" type="datetime1">
              <a:rPr lang="en-US" smtClean="0"/>
              <a:t>4/6/2024</a:t>
            </a:fld>
            <a:endParaRPr lang="en-US"/>
          </a:p>
        </p:txBody>
      </p:sp>
      <p:sp>
        <p:nvSpPr>
          <p:cNvPr id="6" name="Footer Placeholder 5"/>
          <p:cNvSpPr>
            <a:spLocks noGrp="1"/>
          </p:cNvSpPr>
          <p:nvPr>
            <p:ph type="ftr" sz="quarter" idx="11"/>
          </p:nvPr>
        </p:nvSpPr>
        <p:spPr/>
        <p:txBody>
          <a:bodyPr/>
          <a:lstStyle/>
          <a:p>
            <a:r>
              <a:rPr lang="en-US"/>
              <a:t>Time Series Analysis</a:t>
            </a:r>
          </a:p>
        </p:txBody>
      </p:sp>
      <p:sp>
        <p:nvSpPr>
          <p:cNvPr id="7" name="Slide Number Placeholder 6"/>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1329691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2F4270-BAFC-43D1-B46E-5407610DBDBF}" type="datetime1">
              <a:rPr lang="en-US" smtClean="0"/>
              <a:t>4/6/2024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Time Series Analysis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BD4A25-22B2-48E3-9FC3-0D375F0F72AF}" type="slidenum">
              <a:rPr lang="en-US" smtClean="0"/>
              <a:t>‹#›</a:t>
            </a:fld>
            <a:endParaRPr lang="en-US" dirty="0"/>
          </a:p>
        </p:txBody>
      </p:sp>
    </p:spTree>
    <p:extLst>
      <p:ext uri="{BB962C8B-B14F-4D97-AF65-F5344CB8AC3E}">
        <p14:creationId xmlns:p14="http://schemas.microsoft.com/office/powerpoint/2010/main" val="736924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3" r:id="rId1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6" Type="http://schemas.openxmlformats.org/officeDocument/2006/relationships/image" Target="../media/image30.png"/><Relationship Id="rId117" Type="http://schemas.openxmlformats.org/officeDocument/2006/relationships/customXml" Target="../ink/ink58.xml"/><Relationship Id="rId21" Type="http://schemas.openxmlformats.org/officeDocument/2006/relationships/customXml" Target="../ink/ink10.xml"/><Relationship Id="rId42" Type="http://schemas.openxmlformats.org/officeDocument/2006/relationships/image" Target="../media/image38.png"/><Relationship Id="rId47" Type="http://schemas.openxmlformats.org/officeDocument/2006/relationships/customXml" Target="../ink/ink23.xml"/><Relationship Id="rId63" Type="http://schemas.openxmlformats.org/officeDocument/2006/relationships/customXml" Target="../ink/ink31.xml"/><Relationship Id="rId68" Type="http://schemas.openxmlformats.org/officeDocument/2006/relationships/image" Target="../media/image51.png"/><Relationship Id="rId84" Type="http://schemas.openxmlformats.org/officeDocument/2006/relationships/image" Target="../media/image59.png"/><Relationship Id="rId89" Type="http://schemas.openxmlformats.org/officeDocument/2006/relationships/customXml" Target="../ink/ink44.xml"/><Relationship Id="rId112" Type="http://schemas.openxmlformats.org/officeDocument/2006/relationships/image" Target="../media/image73.png"/><Relationship Id="rId16" Type="http://schemas.openxmlformats.org/officeDocument/2006/relationships/image" Target="../media/image25.png"/><Relationship Id="rId107" Type="http://schemas.openxmlformats.org/officeDocument/2006/relationships/customXml" Target="../ink/ink53.xml"/><Relationship Id="rId11" Type="http://schemas.openxmlformats.org/officeDocument/2006/relationships/customXml" Target="../ink/ink5.xml"/><Relationship Id="rId32" Type="http://schemas.openxmlformats.org/officeDocument/2006/relationships/image" Target="../media/image33.png"/><Relationship Id="rId37" Type="http://schemas.openxmlformats.org/officeDocument/2006/relationships/customXml" Target="../ink/ink18.xml"/><Relationship Id="rId53" Type="http://schemas.openxmlformats.org/officeDocument/2006/relationships/customXml" Target="../ink/ink26.xml"/><Relationship Id="rId58" Type="http://schemas.openxmlformats.org/officeDocument/2006/relationships/image" Target="../media/image46.png"/><Relationship Id="rId74" Type="http://schemas.openxmlformats.org/officeDocument/2006/relationships/image" Target="../media/image54.png"/><Relationship Id="rId79" Type="http://schemas.openxmlformats.org/officeDocument/2006/relationships/customXml" Target="../ink/ink39.xml"/><Relationship Id="rId102" Type="http://schemas.openxmlformats.org/officeDocument/2006/relationships/image" Target="../media/image68.png"/><Relationship Id="rId123" Type="http://schemas.openxmlformats.org/officeDocument/2006/relationships/customXml" Target="../ink/ink61.xml"/><Relationship Id="rId128" Type="http://schemas.openxmlformats.org/officeDocument/2006/relationships/image" Target="../media/image81.png"/><Relationship Id="rId5" Type="http://schemas.openxmlformats.org/officeDocument/2006/relationships/customXml" Target="../ink/ink2.xml"/><Relationship Id="rId90" Type="http://schemas.openxmlformats.org/officeDocument/2006/relationships/image" Target="../media/image62.png"/><Relationship Id="rId95" Type="http://schemas.openxmlformats.org/officeDocument/2006/relationships/customXml" Target="../ink/ink47.xml"/><Relationship Id="rId22" Type="http://schemas.openxmlformats.org/officeDocument/2006/relationships/image" Target="../media/image28.png"/><Relationship Id="rId27" Type="http://schemas.openxmlformats.org/officeDocument/2006/relationships/customXml" Target="../ink/ink13.xml"/><Relationship Id="rId43" Type="http://schemas.openxmlformats.org/officeDocument/2006/relationships/customXml" Target="../ink/ink21.xml"/><Relationship Id="rId48" Type="http://schemas.openxmlformats.org/officeDocument/2006/relationships/image" Target="../media/image41.png"/><Relationship Id="rId64" Type="http://schemas.openxmlformats.org/officeDocument/2006/relationships/image" Target="../media/image49.png"/><Relationship Id="rId69" Type="http://schemas.openxmlformats.org/officeDocument/2006/relationships/customXml" Target="../ink/ink34.xml"/><Relationship Id="rId113" Type="http://schemas.openxmlformats.org/officeDocument/2006/relationships/customXml" Target="../ink/ink56.xml"/><Relationship Id="rId118" Type="http://schemas.openxmlformats.org/officeDocument/2006/relationships/image" Target="../media/image76.png"/><Relationship Id="rId80" Type="http://schemas.openxmlformats.org/officeDocument/2006/relationships/image" Target="../media/image57.png"/><Relationship Id="rId85" Type="http://schemas.openxmlformats.org/officeDocument/2006/relationships/customXml" Target="../ink/ink42.xml"/><Relationship Id="rId12" Type="http://schemas.openxmlformats.org/officeDocument/2006/relationships/image" Target="../media/image23.png"/><Relationship Id="rId17" Type="http://schemas.openxmlformats.org/officeDocument/2006/relationships/customXml" Target="../ink/ink8.xml"/><Relationship Id="rId33" Type="http://schemas.openxmlformats.org/officeDocument/2006/relationships/customXml" Target="../ink/ink16.xml"/><Relationship Id="rId38" Type="http://schemas.openxmlformats.org/officeDocument/2006/relationships/image" Target="../media/image36.png"/><Relationship Id="rId59" Type="http://schemas.openxmlformats.org/officeDocument/2006/relationships/customXml" Target="../ink/ink29.xml"/><Relationship Id="rId103" Type="http://schemas.openxmlformats.org/officeDocument/2006/relationships/customXml" Target="../ink/ink51.xml"/><Relationship Id="rId108" Type="http://schemas.openxmlformats.org/officeDocument/2006/relationships/image" Target="../media/image71.png"/><Relationship Id="rId124" Type="http://schemas.openxmlformats.org/officeDocument/2006/relationships/image" Target="../media/image79.png"/><Relationship Id="rId54" Type="http://schemas.openxmlformats.org/officeDocument/2006/relationships/image" Target="../media/image44.png"/><Relationship Id="rId70" Type="http://schemas.openxmlformats.org/officeDocument/2006/relationships/image" Target="../media/image52.png"/><Relationship Id="rId75" Type="http://schemas.openxmlformats.org/officeDocument/2006/relationships/customXml" Target="../ink/ink37.xml"/><Relationship Id="rId91" Type="http://schemas.openxmlformats.org/officeDocument/2006/relationships/customXml" Target="../ink/ink45.xml"/><Relationship Id="rId96"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20.png"/><Relationship Id="rId23" Type="http://schemas.openxmlformats.org/officeDocument/2006/relationships/customXml" Target="../ink/ink11.xml"/><Relationship Id="rId28" Type="http://schemas.openxmlformats.org/officeDocument/2006/relationships/image" Target="../media/image31.png"/><Relationship Id="rId49" Type="http://schemas.openxmlformats.org/officeDocument/2006/relationships/customXml" Target="../ink/ink24.xml"/><Relationship Id="rId114" Type="http://schemas.openxmlformats.org/officeDocument/2006/relationships/image" Target="../media/image74.png"/><Relationship Id="rId119" Type="http://schemas.openxmlformats.org/officeDocument/2006/relationships/customXml" Target="../ink/ink59.xml"/><Relationship Id="rId44" Type="http://schemas.openxmlformats.org/officeDocument/2006/relationships/image" Target="../media/image39.png"/><Relationship Id="rId60" Type="http://schemas.openxmlformats.org/officeDocument/2006/relationships/image" Target="../media/image47.png"/><Relationship Id="rId65" Type="http://schemas.openxmlformats.org/officeDocument/2006/relationships/customXml" Target="../ink/ink32.xml"/><Relationship Id="rId81" Type="http://schemas.openxmlformats.org/officeDocument/2006/relationships/customXml" Target="../ink/ink40.xml"/><Relationship Id="rId86" Type="http://schemas.openxmlformats.org/officeDocument/2006/relationships/image" Target="../media/image60.png"/><Relationship Id="rId13" Type="http://schemas.openxmlformats.org/officeDocument/2006/relationships/customXml" Target="../ink/ink6.xml"/><Relationship Id="rId18" Type="http://schemas.openxmlformats.org/officeDocument/2006/relationships/image" Target="../media/image26.png"/><Relationship Id="rId39" Type="http://schemas.openxmlformats.org/officeDocument/2006/relationships/customXml" Target="../ink/ink19.xml"/><Relationship Id="rId109" Type="http://schemas.openxmlformats.org/officeDocument/2006/relationships/customXml" Target="../ink/ink54.xml"/><Relationship Id="rId34" Type="http://schemas.openxmlformats.org/officeDocument/2006/relationships/image" Target="../media/image34.png"/><Relationship Id="rId50" Type="http://schemas.openxmlformats.org/officeDocument/2006/relationships/image" Target="../media/image42.png"/><Relationship Id="rId55" Type="http://schemas.openxmlformats.org/officeDocument/2006/relationships/customXml" Target="../ink/ink27.xml"/><Relationship Id="rId76" Type="http://schemas.openxmlformats.org/officeDocument/2006/relationships/image" Target="../media/image55.png"/><Relationship Id="rId97" Type="http://schemas.openxmlformats.org/officeDocument/2006/relationships/customXml" Target="../ink/ink48.xml"/><Relationship Id="rId104" Type="http://schemas.openxmlformats.org/officeDocument/2006/relationships/image" Target="../media/image69.png"/><Relationship Id="rId120" Type="http://schemas.openxmlformats.org/officeDocument/2006/relationships/image" Target="../media/image77.png"/><Relationship Id="rId125" Type="http://schemas.openxmlformats.org/officeDocument/2006/relationships/customXml" Target="../ink/ink62.xml"/><Relationship Id="rId7" Type="http://schemas.openxmlformats.org/officeDocument/2006/relationships/customXml" Target="../ink/ink3.xml"/><Relationship Id="rId71" Type="http://schemas.openxmlformats.org/officeDocument/2006/relationships/customXml" Target="../ink/ink35.xml"/><Relationship Id="rId92" Type="http://schemas.openxmlformats.org/officeDocument/2006/relationships/image" Target="../media/image63.png"/><Relationship Id="rId2" Type="http://schemas.openxmlformats.org/officeDocument/2006/relationships/image" Target="../media/image16.png"/><Relationship Id="rId29" Type="http://schemas.openxmlformats.org/officeDocument/2006/relationships/customXml" Target="../ink/ink14.xml"/><Relationship Id="rId24" Type="http://schemas.openxmlformats.org/officeDocument/2006/relationships/image" Target="../media/image29.png"/><Relationship Id="rId40" Type="http://schemas.openxmlformats.org/officeDocument/2006/relationships/image" Target="../media/image37.png"/><Relationship Id="rId45" Type="http://schemas.openxmlformats.org/officeDocument/2006/relationships/customXml" Target="../ink/ink22.xml"/><Relationship Id="rId66" Type="http://schemas.openxmlformats.org/officeDocument/2006/relationships/image" Target="../media/image50.png"/><Relationship Id="rId87" Type="http://schemas.openxmlformats.org/officeDocument/2006/relationships/customXml" Target="../ink/ink43.xml"/><Relationship Id="rId110" Type="http://schemas.openxmlformats.org/officeDocument/2006/relationships/image" Target="../media/image72.png"/><Relationship Id="rId115" Type="http://schemas.openxmlformats.org/officeDocument/2006/relationships/customXml" Target="../ink/ink57.xml"/><Relationship Id="rId61" Type="http://schemas.openxmlformats.org/officeDocument/2006/relationships/customXml" Target="../ink/ink30.xml"/><Relationship Id="rId82" Type="http://schemas.openxmlformats.org/officeDocument/2006/relationships/image" Target="../media/image58.png"/><Relationship Id="rId19" Type="http://schemas.openxmlformats.org/officeDocument/2006/relationships/customXml" Target="../ink/ink9.xml"/><Relationship Id="rId14" Type="http://schemas.openxmlformats.org/officeDocument/2006/relationships/image" Target="../media/image24.png"/><Relationship Id="rId30" Type="http://schemas.openxmlformats.org/officeDocument/2006/relationships/image" Target="../media/image32.png"/><Relationship Id="rId35" Type="http://schemas.openxmlformats.org/officeDocument/2006/relationships/customXml" Target="../ink/ink17.xml"/><Relationship Id="rId56" Type="http://schemas.openxmlformats.org/officeDocument/2006/relationships/image" Target="../media/image45.png"/><Relationship Id="rId77" Type="http://schemas.openxmlformats.org/officeDocument/2006/relationships/customXml" Target="../ink/ink38.xml"/><Relationship Id="rId100" Type="http://schemas.openxmlformats.org/officeDocument/2006/relationships/image" Target="../media/image67.png"/><Relationship Id="rId105" Type="http://schemas.openxmlformats.org/officeDocument/2006/relationships/customXml" Target="../ink/ink52.xml"/><Relationship Id="rId126" Type="http://schemas.openxmlformats.org/officeDocument/2006/relationships/image" Target="../media/image80.png"/><Relationship Id="rId8" Type="http://schemas.openxmlformats.org/officeDocument/2006/relationships/image" Target="../media/image21.png"/><Relationship Id="rId51" Type="http://schemas.openxmlformats.org/officeDocument/2006/relationships/customXml" Target="../ink/ink25.xml"/><Relationship Id="rId72" Type="http://schemas.openxmlformats.org/officeDocument/2006/relationships/image" Target="../media/image53.png"/><Relationship Id="rId93" Type="http://schemas.openxmlformats.org/officeDocument/2006/relationships/customXml" Target="../ink/ink46.xml"/><Relationship Id="rId98" Type="http://schemas.openxmlformats.org/officeDocument/2006/relationships/image" Target="../media/image66.png"/><Relationship Id="rId121" Type="http://schemas.openxmlformats.org/officeDocument/2006/relationships/customXml" Target="../ink/ink60.xml"/><Relationship Id="rId3" Type="http://schemas.openxmlformats.org/officeDocument/2006/relationships/customXml" Target="../ink/ink1.xml"/><Relationship Id="rId25" Type="http://schemas.openxmlformats.org/officeDocument/2006/relationships/customXml" Target="../ink/ink12.xml"/><Relationship Id="rId46" Type="http://schemas.openxmlformats.org/officeDocument/2006/relationships/image" Target="../media/image40.png"/><Relationship Id="rId67" Type="http://schemas.openxmlformats.org/officeDocument/2006/relationships/customXml" Target="../ink/ink33.xml"/><Relationship Id="rId116" Type="http://schemas.openxmlformats.org/officeDocument/2006/relationships/image" Target="../media/image75.png"/><Relationship Id="rId20" Type="http://schemas.openxmlformats.org/officeDocument/2006/relationships/image" Target="../media/image27.png"/><Relationship Id="rId41" Type="http://schemas.openxmlformats.org/officeDocument/2006/relationships/customXml" Target="../ink/ink20.xml"/><Relationship Id="rId62" Type="http://schemas.openxmlformats.org/officeDocument/2006/relationships/image" Target="../media/image48.png"/><Relationship Id="rId83" Type="http://schemas.openxmlformats.org/officeDocument/2006/relationships/customXml" Target="../ink/ink41.xml"/><Relationship Id="rId88" Type="http://schemas.openxmlformats.org/officeDocument/2006/relationships/image" Target="../media/image61.png"/><Relationship Id="rId111" Type="http://schemas.openxmlformats.org/officeDocument/2006/relationships/customXml" Target="../ink/ink55.xml"/><Relationship Id="rId15" Type="http://schemas.openxmlformats.org/officeDocument/2006/relationships/customXml" Target="../ink/ink7.xml"/><Relationship Id="rId36" Type="http://schemas.openxmlformats.org/officeDocument/2006/relationships/image" Target="../media/image35.png"/><Relationship Id="rId57" Type="http://schemas.openxmlformats.org/officeDocument/2006/relationships/customXml" Target="../ink/ink28.xml"/><Relationship Id="rId106" Type="http://schemas.openxmlformats.org/officeDocument/2006/relationships/image" Target="../media/image70.png"/><Relationship Id="rId127" Type="http://schemas.openxmlformats.org/officeDocument/2006/relationships/customXml" Target="../ink/ink63.xml"/><Relationship Id="rId10" Type="http://schemas.openxmlformats.org/officeDocument/2006/relationships/image" Target="../media/image22.png"/><Relationship Id="rId31" Type="http://schemas.openxmlformats.org/officeDocument/2006/relationships/customXml" Target="../ink/ink15.xml"/><Relationship Id="rId52" Type="http://schemas.openxmlformats.org/officeDocument/2006/relationships/image" Target="../media/image43.png"/><Relationship Id="rId73" Type="http://schemas.openxmlformats.org/officeDocument/2006/relationships/customXml" Target="../ink/ink36.xml"/><Relationship Id="rId78" Type="http://schemas.openxmlformats.org/officeDocument/2006/relationships/image" Target="../media/image56.png"/><Relationship Id="rId94" Type="http://schemas.openxmlformats.org/officeDocument/2006/relationships/image" Target="../media/image64.png"/><Relationship Id="rId99" Type="http://schemas.openxmlformats.org/officeDocument/2006/relationships/customXml" Target="../ink/ink49.xml"/><Relationship Id="rId101" Type="http://schemas.openxmlformats.org/officeDocument/2006/relationships/customXml" Target="../ink/ink50.xml"/><Relationship Id="rId122" Type="http://schemas.openxmlformats.org/officeDocument/2006/relationships/image" Target="../media/image78.png"/><Relationship Id="rId4" Type="http://schemas.openxmlformats.org/officeDocument/2006/relationships/image" Target="../media/image19.png"/><Relationship Id="rId9" Type="http://schemas.openxmlformats.org/officeDocument/2006/relationships/customXml" Target="../ink/ink4.xml"/></Relationships>
</file>

<file path=ppt/slides/_rels/slide21.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6" Type="http://schemas.openxmlformats.org/officeDocument/2006/relationships/image" Target="../media/image3210.png"/><Relationship Id="rId21" Type="http://schemas.openxmlformats.org/officeDocument/2006/relationships/customXml" Target="../ink/ink73.xml"/><Relationship Id="rId42" Type="http://schemas.openxmlformats.org/officeDocument/2006/relationships/image" Target="../media/image400.png"/><Relationship Id="rId47" Type="http://schemas.openxmlformats.org/officeDocument/2006/relationships/customXml" Target="../ink/ink86.xml"/><Relationship Id="rId63" Type="http://schemas.openxmlformats.org/officeDocument/2006/relationships/customXml" Target="../ink/ink94.xml"/><Relationship Id="rId68" Type="http://schemas.openxmlformats.org/officeDocument/2006/relationships/image" Target="../media/image96.png"/><Relationship Id="rId84" Type="http://schemas.openxmlformats.org/officeDocument/2006/relationships/image" Target="../media/image104.png"/><Relationship Id="rId89" Type="http://schemas.openxmlformats.org/officeDocument/2006/relationships/customXml" Target="../ink/ink107.xml"/><Relationship Id="rId16" Type="http://schemas.openxmlformats.org/officeDocument/2006/relationships/image" Target="../media/image2710.png"/><Relationship Id="rId11" Type="http://schemas.openxmlformats.org/officeDocument/2006/relationships/customXml" Target="../ink/ink68.xml"/><Relationship Id="rId32" Type="http://schemas.openxmlformats.org/officeDocument/2006/relationships/image" Target="../media/image3510.png"/><Relationship Id="rId37" Type="http://schemas.openxmlformats.org/officeDocument/2006/relationships/customXml" Target="../ink/ink81.xml"/><Relationship Id="rId53" Type="http://schemas.openxmlformats.org/officeDocument/2006/relationships/customXml" Target="../ink/ink89.xml"/><Relationship Id="rId58" Type="http://schemas.openxmlformats.org/officeDocument/2006/relationships/image" Target="../media/image91.png"/><Relationship Id="rId74" Type="http://schemas.openxmlformats.org/officeDocument/2006/relationships/image" Target="../media/image99.png"/><Relationship Id="rId79" Type="http://schemas.openxmlformats.org/officeDocument/2006/relationships/customXml" Target="../ink/ink102.xml"/><Relationship Id="rId5" Type="http://schemas.openxmlformats.org/officeDocument/2006/relationships/customXml" Target="../ink/ink65.xml"/><Relationship Id="rId90" Type="http://schemas.openxmlformats.org/officeDocument/2006/relationships/image" Target="../media/image107.png"/><Relationship Id="rId95" Type="http://schemas.openxmlformats.org/officeDocument/2006/relationships/customXml" Target="../ink/ink110.xml"/><Relationship Id="rId22" Type="http://schemas.openxmlformats.org/officeDocument/2006/relationships/image" Target="../media/image3010.png"/><Relationship Id="rId27" Type="http://schemas.openxmlformats.org/officeDocument/2006/relationships/customXml" Target="../ink/ink76.xml"/><Relationship Id="rId43" Type="http://schemas.openxmlformats.org/officeDocument/2006/relationships/customXml" Target="../ink/ink84.xml"/><Relationship Id="rId48" Type="http://schemas.openxmlformats.org/officeDocument/2006/relationships/image" Target="../media/image86.png"/><Relationship Id="rId64" Type="http://schemas.openxmlformats.org/officeDocument/2006/relationships/image" Target="../media/image94.png"/><Relationship Id="rId69" Type="http://schemas.openxmlformats.org/officeDocument/2006/relationships/customXml" Target="../ink/ink97.xml"/><Relationship Id="rId8" Type="http://schemas.openxmlformats.org/officeDocument/2006/relationships/image" Target="../media/image2310.png"/><Relationship Id="rId51" Type="http://schemas.openxmlformats.org/officeDocument/2006/relationships/customXml" Target="../ink/ink88.xml"/><Relationship Id="rId72" Type="http://schemas.openxmlformats.org/officeDocument/2006/relationships/image" Target="../media/image98.png"/><Relationship Id="rId80" Type="http://schemas.openxmlformats.org/officeDocument/2006/relationships/image" Target="../media/image102.png"/><Relationship Id="rId85" Type="http://schemas.openxmlformats.org/officeDocument/2006/relationships/customXml" Target="../ink/ink105.xml"/><Relationship Id="rId93" Type="http://schemas.openxmlformats.org/officeDocument/2006/relationships/customXml" Target="../ink/ink109.xml"/><Relationship Id="rId3" Type="http://schemas.openxmlformats.org/officeDocument/2006/relationships/customXml" Target="../ink/ink64.xml"/><Relationship Id="rId12" Type="http://schemas.openxmlformats.org/officeDocument/2006/relationships/image" Target="../media/image2510.png"/><Relationship Id="rId17" Type="http://schemas.openxmlformats.org/officeDocument/2006/relationships/customXml" Target="../ink/ink71.xml"/><Relationship Id="rId25" Type="http://schemas.openxmlformats.org/officeDocument/2006/relationships/customXml" Target="../ink/ink75.xml"/><Relationship Id="rId33" Type="http://schemas.openxmlformats.org/officeDocument/2006/relationships/customXml" Target="../ink/ink79.xml"/><Relationship Id="rId38" Type="http://schemas.openxmlformats.org/officeDocument/2006/relationships/image" Target="../media/image380.png"/><Relationship Id="rId46" Type="http://schemas.openxmlformats.org/officeDocument/2006/relationships/image" Target="../media/image85.png"/><Relationship Id="rId59" Type="http://schemas.openxmlformats.org/officeDocument/2006/relationships/customXml" Target="../ink/ink92.xml"/><Relationship Id="rId67" Type="http://schemas.openxmlformats.org/officeDocument/2006/relationships/customXml" Target="../ink/ink96.xml"/><Relationship Id="rId20" Type="http://schemas.openxmlformats.org/officeDocument/2006/relationships/image" Target="../media/image2910.png"/><Relationship Id="rId41" Type="http://schemas.openxmlformats.org/officeDocument/2006/relationships/customXml" Target="../ink/ink83.xml"/><Relationship Id="rId54" Type="http://schemas.openxmlformats.org/officeDocument/2006/relationships/image" Target="../media/image89.png"/><Relationship Id="rId62" Type="http://schemas.openxmlformats.org/officeDocument/2006/relationships/image" Target="../media/image93.png"/><Relationship Id="rId70" Type="http://schemas.openxmlformats.org/officeDocument/2006/relationships/image" Target="../media/image97.png"/><Relationship Id="rId75" Type="http://schemas.openxmlformats.org/officeDocument/2006/relationships/customXml" Target="../ink/ink100.xml"/><Relationship Id="rId83" Type="http://schemas.openxmlformats.org/officeDocument/2006/relationships/customXml" Target="../ink/ink104.xml"/><Relationship Id="rId88" Type="http://schemas.openxmlformats.org/officeDocument/2006/relationships/image" Target="../media/image106.png"/><Relationship Id="rId91" Type="http://schemas.openxmlformats.org/officeDocument/2006/relationships/customXml" Target="../ink/ink108.xml"/><Relationship Id="rId96"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2210.png"/><Relationship Id="rId15" Type="http://schemas.openxmlformats.org/officeDocument/2006/relationships/customXml" Target="../ink/ink70.xml"/><Relationship Id="rId23" Type="http://schemas.openxmlformats.org/officeDocument/2006/relationships/customXml" Target="../ink/ink74.xml"/><Relationship Id="rId28" Type="http://schemas.openxmlformats.org/officeDocument/2006/relationships/image" Target="../media/image3310.png"/><Relationship Id="rId36" Type="http://schemas.openxmlformats.org/officeDocument/2006/relationships/image" Target="../media/image379.png"/><Relationship Id="rId49" Type="http://schemas.openxmlformats.org/officeDocument/2006/relationships/customXml" Target="../ink/ink87.xml"/><Relationship Id="rId57" Type="http://schemas.openxmlformats.org/officeDocument/2006/relationships/customXml" Target="../ink/ink91.xml"/><Relationship Id="rId10" Type="http://schemas.openxmlformats.org/officeDocument/2006/relationships/image" Target="../media/image2410.png"/><Relationship Id="rId31" Type="http://schemas.openxmlformats.org/officeDocument/2006/relationships/customXml" Target="../ink/ink78.xml"/><Relationship Id="rId44" Type="http://schemas.openxmlformats.org/officeDocument/2006/relationships/image" Target="../media/image84.png"/><Relationship Id="rId52" Type="http://schemas.openxmlformats.org/officeDocument/2006/relationships/image" Target="../media/image88.png"/><Relationship Id="rId60" Type="http://schemas.openxmlformats.org/officeDocument/2006/relationships/image" Target="../media/image92.png"/><Relationship Id="rId65" Type="http://schemas.openxmlformats.org/officeDocument/2006/relationships/customXml" Target="../ink/ink95.xml"/><Relationship Id="rId73" Type="http://schemas.openxmlformats.org/officeDocument/2006/relationships/customXml" Target="../ink/ink99.xml"/><Relationship Id="rId78" Type="http://schemas.openxmlformats.org/officeDocument/2006/relationships/image" Target="../media/image101.png"/><Relationship Id="rId81" Type="http://schemas.openxmlformats.org/officeDocument/2006/relationships/customXml" Target="../ink/ink103.xml"/><Relationship Id="rId86" Type="http://schemas.openxmlformats.org/officeDocument/2006/relationships/image" Target="../media/image105.png"/><Relationship Id="rId94" Type="http://schemas.openxmlformats.org/officeDocument/2006/relationships/image" Target="../media/image109.png"/><Relationship Id="rId4" Type="http://schemas.openxmlformats.org/officeDocument/2006/relationships/image" Target="../media/image2110.png"/><Relationship Id="rId9" Type="http://schemas.openxmlformats.org/officeDocument/2006/relationships/customXml" Target="../ink/ink67.xml"/><Relationship Id="rId13" Type="http://schemas.openxmlformats.org/officeDocument/2006/relationships/customXml" Target="../ink/ink69.xml"/><Relationship Id="rId18" Type="http://schemas.openxmlformats.org/officeDocument/2006/relationships/image" Target="../media/image2810.png"/><Relationship Id="rId39" Type="http://schemas.openxmlformats.org/officeDocument/2006/relationships/customXml" Target="../ink/ink82.xml"/><Relationship Id="rId34" Type="http://schemas.openxmlformats.org/officeDocument/2006/relationships/image" Target="../media/image3610.png"/><Relationship Id="rId50" Type="http://schemas.openxmlformats.org/officeDocument/2006/relationships/image" Target="../media/image87.png"/><Relationship Id="rId55" Type="http://schemas.openxmlformats.org/officeDocument/2006/relationships/customXml" Target="../ink/ink90.xml"/><Relationship Id="rId76" Type="http://schemas.openxmlformats.org/officeDocument/2006/relationships/image" Target="../media/image100.png"/><Relationship Id="rId7" Type="http://schemas.openxmlformats.org/officeDocument/2006/relationships/customXml" Target="../ink/ink66.xml"/><Relationship Id="rId71" Type="http://schemas.openxmlformats.org/officeDocument/2006/relationships/customXml" Target="../ink/ink98.xml"/><Relationship Id="rId92" Type="http://schemas.openxmlformats.org/officeDocument/2006/relationships/image" Target="../media/image108.png"/><Relationship Id="rId2" Type="http://schemas.openxmlformats.org/officeDocument/2006/relationships/image" Target="../media/image83.png"/><Relationship Id="rId29" Type="http://schemas.openxmlformats.org/officeDocument/2006/relationships/customXml" Target="../ink/ink77.xml"/><Relationship Id="rId24" Type="http://schemas.openxmlformats.org/officeDocument/2006/relationships/image" Target="../media/image3110.png"/><Relationship Id="rId40" Type="http://schemas.openxmlformats.org/officeDocument/2006/relationships/image" Target="../media/image390.png"/><Relationship Id="rId45" Type="http://schemas.openxmlformats.org/officeDocument/2006/relationships/customXml" Target="../ink/ink85.xml"/><Relationship Id="rId66" Type="http://schemas.openxmlformats.org/officeDocument/2006/relationships/image" Target="../media/image95.png"/><Relationship Id="rId87" Type="http://schemas.openxmlformats.org/officeDocument/2006/relationships/customXml" Target="../ink/ink106.xml"/><Relationship Id="rId61" Type="http://schemas.openxmlformats.org/officeDocument/2006/relationships/customXml" Target="../ink/ink93.xml"/><Relationship Id="rId82" Type="http://schemas.openxmlformats.org/officeDocument/2006/relationships/image" Target="../media/image103.png"/><Relationship Id="rId19" Type="http://schemas.openxmlformats.org/officeDocument/2006/relationships/customXml" Target="../ink/ink72.xml"/><Relationship Id="rId14" Type="http://schemas.openxmlformats.org/officeDocument/2006/relationships/image" Target="../media/image2610.png"/><Relationship Id="rId30" Type="http://schemas.openxmlformats.org/officeDocument/2006/relationships/image" Target="../media/image3410.png"/><Relationship Id="rId35" Type="http://schemas.openxmlformats.org/officeDocument/2006/relationships/customXml" Target="../ink/ink80.xml"/><Relationship Id="rId56" Type="http://schemas.openxmlformats.org/officeDocument/2006/relationships/image" Target="../media/image90.png"/><Relationship Id="rId77" Type="http://schemas.openxmlformats.org/officeDocument/2006/relationships/customXml" Target="../ink/ink101.xml"/></Relationships>
</file>

<file path=ppt/slides/_rels/slide23.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2.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116.png"/><Relationship Id="rId13" Type="http://schemas.openxmlformats.org/officeDocument/2006/relationships/customXml" Target="../ink/ink116.xml"/><Relationship Id="rId3" Type="http://schemas.openxmlformats.org/officeDocument/2006/relationships/customXml" Target="../ink/ink111.xml"/><Relationship Id="rId7" Type="http://schemas.openxmlformats.org/officeDocument/2006/relationships/customXml" Target="../ink/ink113.xml"/><Relationship Id="rId12" Type="http://schemas.openxmlformats.org/officeDocument/2006/relationships/image" Target="../media/image118.png"/><Relationship Id="rId2" Type="http://schemas.openxmlformats.org/officeDocument/2006/relationships/image" Target="../media/image113.emf"/><Relationship Id="rId1" Type="http://schemas.openxmlformats.org/officeDocument/2006/relationships/slideLayout" Target="../slideLayouts/slideLayout2.xml"/><Relationship Id="rId6" Type="http://schemas.openxmlformats.org/officeDocument/2006/relationships/image" Target="../media/image115.png"/><Relationship Id="rId11" Type="http://schemas.openxmlformats.org/officeDocument/2006/relationships/customXml" Target="../ink/ink115.xml"/><Relationship Id="rId5" Type="http://schemas.openxmlformats.org/officeDocument/2006/relationships/customXml" Target="../ink/ink112.xml"/><Relationship Id="rId10" Type="http://schemas.openxmlformats.org/officeDocument/2006/relationships/image" Target="../media/image117.png"/><Relationship Id="rId4" Type="http://schemas.openxmlformats.org/officeDocument/2006/relationships/image" Target="../media/image114.png"/><Relationship Id="rId9" Type="http://schemas.openxmlformats.org/officeDocument/2006/relationships/customXml" Target="../ink/ink114.xml"/><Relationship Id="rId14" Type="http://schemas.openxmlformats.org/officeDocument/2006/relationships/image" Target="../media/image119.png"/></Relationships>
</file>

<file path=ppt/slides/_rels/slide26.xml.rels><?xml version="1.0" encoding="UTF-8" standalone="yes"?>
<Relationships xmlns="http://schemas.openxmlformats.org/package/2006/relationships"><Relationship Id="rId117" Type="http://schemas.openxmlformats.org/officeDocument/2006/relationships/customXml" Target="../ink/ink186.xml"/><Relationship Id="rId21" Type="http://schemas.openxmlformats.org/officeDocument/2006/relationships/image" Target="../media/image130.png"/><Relationship Id="rId42" Type="http://schemas.openxmlformats.org/officeDocument/2006/relationships/customXml" Target="../ink/ink136.xml"/><Relationship Id="rId63" Type="http://schemas.openxmlformats.org/officeDocument/2006/relationships/customXml" Target="../ink/ink149.xml"/><Relationship Id="rId84" Type="http://schemas.openxmlformats.org/officeDocument/2006/relationships/image" Target="../media/image155.png"/><Relationship Id="rId138" Type="http://schemas.openxmlformats.org/officeDocument/2006/relationships/customXml" Target="../ink/ink197.xml"/><Relationship Id="rId159" Type="http://schemas.openxmlformats.org/officeDocument/2006/relationships/customXml" Target="../ink/ink209.xml"/><Relationship Id="rId170" Type="http://schemas.openxmlformats.org/officeDocument/2006/relationships/customXml" Target="../ink/ink215.xml"/><Relationship Id="rId191" Type="http://schemas.openxmlformats.org/officeDocument/2006/relationships/image" Target="../media/image197.png"/><Relationship Id="rId205" Type="http://schemas.openxmlformats.org/officeDocument/2006/relationships/customXml" Target="../ink/ink237.xml"/><Relationship Id="rId107" Type="http://schemas.openxmlformats.org/officeDocument/2006/relationships/image" Target="../media/image162.png"/><Relationship Id="rId11" Type="http://schemas.openxmlformats.org/officeDocument/2006/relationships/image" Target="../media/image125.png"/><Relationship Id="rId32" Type="http://schemas.openxmlformats.org/officeDocument/2006/relationships/customXml" Target="../ink/ink131.xml"/><Relationship Id="rId53" Type="http://schemas.openxmlformats.org/officeDocument/2006/relationships/customXml" Target="../ink/ink142.xml"/><Relationship Id="rId74" Type="http://schemas.openxmlformats.org/officeDocument/2006/relationships/customXml" Target="../ink/ink157.xml"/><Relationship Id="rId128" Type="http://schemas.openxmlformats.org/officeDocument/2006/relationships/customXml" Target="../ink/ink192.xml"/><Relationship Id="rId149" Type="http://schemas.openxmlformats.org/officeDocument/2006/relationships/image" Target="../media/image180.png"/><Relationship Id="rId5" Type="http://schemas.openxmlformats.org/officeDocument/2006/relationships/image" Target="../media/image122.png"/><Relationship Id="rId95" Type="http://schemas.openxmlformats.org/officeDocument/2006/relationships/customXml" Target="../ink/ink171.xml"/><Relationship Id="rId160" Type="http://schemas.openxmlformats.org/officeDocument/2006/relationships/image" Target="../media/image185.png"/><Relationship Id="rId181" Type="http://schemas.openxmlformats.org/officeDocument/2006/relationships/image" Target="../media/image193.png"/><Relationship Id="rId216" Type="http://schemas.openxmlformats.org/officeDocument/2006/relationships/image" Target="../media/image206.png"/><Relationship Id="rId22" Type="http://schemas.openxmlformats.org/officeDocument/2006/relationships/customXml" Target="../ink/ink126.xml"/><Relationship Id="rId43" Type="http://schemas.openxmlformats.org/officeDocument/2006/relationships/image" Target="../media/image141.png"/><Relationship Id="rId64" Type="http://schemas.openxmlformats.org/officeDocument/2006/relationships/customXml" Target="../ink/ink150.xml"/><Relationship Id="rId118" Type="http://schemas.openxmlformats.org/officeDocument/2006/relationships/image" Target="../media/image166.png"/><Relationship Id="rId139" Type="http://schemas.openxmlformats.org/officeDocument/2006/relationships/customXml" Target="../ink/ink198.xml"/><Relationship Id="rId85" Type="http://schemas.openxmlformats.org/officeDocument/2006/relationships/customXml" Target="../ink/ink164.xml"/><Relationship Id="rId150" Type="http://schemas.openxmlformats.org/officeDocument/2006/relationships/customXml" Target="../ink/ink204.xml"/><Relationship Id="rId171" Type="http://schemas.openxmlformats.org/officeDocument/2006/relationships/customXml" Target="../ink/ink216.xml"/><Relationship Id="rId192" Type="http://schemas.openxmlformats.org/officeDocument/2006/relationships/customXml" Target="../ink/ink229.xml"/><Relationship Id="rId206" Type="http://schemas.openxmlformats.org/officeDocument/2006/relationships/customXml" Target="../ink/ink238.xml"/><Relationship Id="rId12" Type="http://schemas.openxmlformats.org/officeDocument/2006/relationships/customXml" Target="../ink/ink121.xml"/><Relationship Id="rId33" Type="http://schemas.openxmlformats.org/officeDocument/2006/relationships/image" Target="../media/image136.png"/><Relationship Id="rId108" Type="http://schemas.openxmlformats.org/officeDocument/2006/relationships/customXml" Target="../ink/ink180.xml"/><Relationship Id="rId129" Type="http://schemas.openxmlformats.org/officeDocument/2006/relationships/image" Target="../media/image171.png"/><Relationship Id="rId54" Type="http://schemas.openxmlformats.org/officeDocument/2006/relationships/customXml" Target="../ink/ink143.xml"/><Relationship Id="rId75" Type="http://schemas.openxmlformats.org/officeDocument/2006/relationships/image" Target="../media/image152.png"/><Relationship Id="rId96" Type="http://schemas.openxmlformats.org/officeDocument/2006/relationships/customXml" Target="../ink/ink172.xml"/><Relationship Id="rId140" Type="http://schemas.openxmlformats.org/officeDocument/2006/relationships/image" Target="../media/image176.png"/><Relationship Id="rId161" Type="http://schemas.openxmlformats.org/officeDocument/2006/relationships/customXml" Target="../ink/ink210.xml"/><Relationship Id="rId182" Type="http://schemas.openxmlformats.org/officeDocument/2006/relationships/customXml" Target="../ink/ink223.xml"/><Relationship Id="rId6" Type="http://schemas.openxmlformats.org/officeDocument/2006/relationships/customXml" Target="../ink/ink118.xml"/><Relationship Id="rId23" Type="http://schemas.openxmlformats.org/officeDocument/2006/relationships/image" Target="../media/image131.png"/><Relationship Id="rId119" Type="http://schemas.openxmlformats.org/officeDocument/2006/relationships/customXml" Target="../ink/ink187.xml"/><Relationship Id="rId44" Type="http://schemas.openxmlformats.org/officeDocument/2006/relationships/customXml" Target="../ink/ink137.xml"/><Relationship Id="rId65" Type="http://schemas.openxmlformats.org/officeDocument/2006/relationships/customXml" Target="../ink/ink151.xml"/><Relationship Id="rId86" Type="http://schemas.openxmlformats.org/officeDocument/2006/relationships/customXml" Target="../ink/ink165.xml"/><Relationship Id="rId130" Type="http://schemas.openxmlformats.org/officeDocument/2006/relationships/customXml" Target="../ink/ink193.xml"/><Relationship Id="rId151" Type="http://schemas.openxmlformats.org/officeDocument/2006/relationships/image" Target="../media/image181.png"/><Relationship Id="rId172" Type="http://schemas.openxmlformats.org/officeDocument/2006/relationships/image" Target="../media/image190.png"/><Relationship Id="rId193" Type="http://schemas.openxmlformats.org/officeDocument/2006/relationships/image" Target="../media/image198.png"/><Relationship Id="rId207" Type="http://schemas.openxmlformats.org/officeDocument/2006/relationships/image" Target="../media/image203.png"/><Relationship Id="rId13" Type="http://schemas.openxmlformats.org/officeDocument/2006/relationships/image" Target="../media/image126.png"/><Relationship Id="rId109" Type="http://schemas.openxmlformats.org/officeDocument/2006/relationships/customXml" Target="../ink/ink181.xml"/><Relationship Id="rId34" Type="http://schemas.openxmlformats.org/officeDocument/2006/relationships/customXml" Target="../ink/ink132.xml"/><Relationship Id="rId55" Type="http://schemas.openxmlformats.org/officeDocument/2006/relationships/customXml" Target="../ink/ink144.xml"/><Relationship Id="rId76" Type="http://schemas.openxmlformats.org/officeDocument/2006/relationships/customXml" Target="../ink/ink158.xml"/><Relationship Id="rId97" Type="http://schemas.openxmlformats.org/officeDocument/2006/relationships/image" Target="../media/image159.png"/><Relationship Id="rId120" Type="http://schemas.openxmlformats.org/officeDocument/2006/relationships/image" Target="../media/image167.png"/><Relationship Id="rId141" Type="http://schemas.openxmlformats.org/officeDocument/2006/relationships/customXml" Target="../ink/ink199.xml"/><Relationship Id="rId7" Type="http://schemas.openxmlformats.org/officeDocument/2006/relationships/image" Target="../media/image123.png"/><Relationship Id="rId162" Type="http://schemas.openxmlformats.org/officeDocument/2006/relationships/image" Target="../media/image186.png"/><Relationship Id="rId183" Type="http://schemas.openxmlformats.org/officeDocument/2006/relationships/customXml" Target="../ink/ink224.xml"/><Relationship Id="rId24" Type="http://schemas.openxmlformats.org/officeDocument/2006/relationships/customXml" Target="../ink/ink127.xml"/><Relationship Id="rId45" Type="http://schemas.openxmlformats.org/officeDocument/2006/relationships/image" Target="../media/image142.png"/><Relationship Id="rId66" Type="http://schemas.openxmlformats.org/officeDocument/2006/relationships/customXml" Target="../ink/ink152.xml"/><Relationship Id="rId87" Type="http://schemas.openxmlformats.org/officeDocument/2006/relationships/customXml" Target="../ink/ink166.xml"/><Relationship Id="rId110" Type="http://schemas.openxmlformats.org/officeDocument/2006/relationships/customXml" Target="../ink/ink182.xml"/><Relationship Id="rId131" Type="http://schemas.openxmlformats.org/officeDocument/2006/relationships/image" Target="../media/image172.png"/><Relationship Id="rId152" Type="http://schemas.openxmlformats.org/officeDocument/2006/relationships/customXml" Target="../ink/ink205.xml"/><Relationship Id="rId173" Type="http://schemas.openxmlformats.org/officeDocument/2006/relationships/customXml" Target="../ink/ink217.xml"/><Relationship Id="rId194" Type="http://schemas.openxmlformats.org/officeDocument/2006/relationships/customXml" Target="../ink/ink230.xml"/><Relationship Id="rId208" Type="http://schemas.openxmlformats.org/officeDocument/2006/relationships/customXml" Target="../ink/ink239.xml"/><Relationship Id="rId19" Type="http://schemas.openxmlformats.org/officeDocument/2006/relationships/image" Target="../media/image129.png"/><Relationship Id="rId14" Type="http://schemas.openxmlformats.org/officeDocument/2006/relationships/customXml" Target="../ink/ink122.xml"/><Relationship Id="rId30" Type="http://schemas.openxmlformats.org/officeDocument/2006/relationships/customXml" Target="../ink/ink130.xml"/><Relationship Id="rId35" Type="http://schemas.openxmlformats.org/officeDocument/2006/relationships/image" Target="../media/image137.png"/><Relationship Id="rId56" Type="http://schemas.openxmlformats.org/officeDocument/2006/relationships/customXml" Target="../ink/ink145.xml"/><Relationship Id="rId77" Type="http://schemas.openxmlformats.org/officeDocument/2006/relationships/customXml" Target="../ink/ink159.xml"/><Relationship Id="rId100" Type="http://schemas.openxmlformats.org/officeDocument/2006/relationships/customXml" Target="../ink/ink175.xml"/><Relationship Id="rId105" Type="http://schemas.openxmlformats.org/officeDocument/2006/relationships/image" Target="../media/image161.png"/><Relationship Id="rId126" Type="http://schemas.openxmlformats.org/officeDocument/2006/relationships/image" Target="../media/image170.png"/><Relationship Id="rId147" Type="http://schemas.openxmlformats.org/officeDocument/2006/relationships/customXml" Target="../ink/ink202.xml"/><Relationship Id="rId168" Type="http://schemas.openxmlformats.org/officeDocument/2006/relationships/customXml" Target="../ink/ink214.xml"/><Relationship Id="rId8" Type="http://schemas.openxmlformats.org/officeDocument/2006/relationships/customXml" Target="../ink/ink119.xml"/><Relationship Id="rId51" Type="http://schemas.openxmlformats.org/officeDocument/2006/relationships/image" Target="../media/image145.png"/><Relationship Id="rId72" Type="http://schemas.openxmlformats.org/officeDocument/2006/relationships/customXml" Target="../ink/ink156.xml"/><Relationship Id="rId93" Type="http://schemas.openxmlformats.org/officeDocument/2006/relationships/image" Target="../media/image158.png"/><Relationship Id="rId98" Type="http://schemas.openxmlformats.org/officeDocument/2006/relationships/customXml" Target="../ink/ink173.xml"/><Relationship Id="rId121" Type="http://schemas.openxmlformats.org/officeDocument/2006/relationships/customXml" Target="../ink/ink188.xml"/><Relationship Id="rId142" Type="http://schemas.openxmlformats.org/officeDocument/2006/relationships/image" Target="../media/image177.png"/><Relationship Id="rId163" Type="http://schemas.openxmlformats.org/officeDocument/2006/relationships/customXml" Target="../ink/ink211.xml"/><Relationship Id="rId184" Type="http://schemas.openxmlformats.org/officeDocument/2006/relationships/customXml" Target="../ink/ink225.xml"/><Relationship Id="rId189" Type="http://schemas.openxmlformats.org/officeDocument/2006/relationships/image" Target="../media/image196.png"/><Relationship Id="rId3" Type="http://schemas.openxmlformats.org/officeDocument/2006/relationships/image" Target="../media/image121.emf"/><Relationship Id="rId214" Type="http://schemas.openxmlformats.org/officeDocument/2006/relationships/image" Target="../media/image205.png"/><Relationship Id="rId25" Type="http://schemas.openxmlformats.org/officeDocument/2006/relationships/image" Target="../media/image132.png"/><Relationship Id="rId46" Type="http://schemas.openxmlformats.org/officeDocument/2006/relationships/customXml" Target="../ink/ink138.xml"/><Relationship Id="rId67" Type="http://schemas.openxmlformats.org/officeDocument/2006/relationships/image" Target="../media/image149.png"/><Relationship Id="rId116" Type="http://schemas.openxmlformats.org/officeDocument/2006/relationships/customXml" Target="../ink/ink185.xml"/><Relationship Id="rId137" Type="http://schemas.openxmlformats.org/officeDocument/2006/relationships/image" Target="../media/image175.png"/><Relationship Id="rId158" Type="http://schemas.openxmlformats.org/officeDocument/2006/relationships/image" Target="../media/image184.png"/><Relationship Id="rId20" Type="http://schemas.openxmlformats.org/officeDocument/2006/relationships/customXml" Target="../ink/ink125.xml"/><Relationship Id="rId41" Type="http://schemas.openxmlformats.org/officeDocument/2006/relationships/image" Target="../media/image140.png"/><Relationship Id="rId62" Type="http://schemas.openxmlformats.org/officeDocument/2006/relationships/image" Target="../media/image148.png"/><Relationship Id="rId83" Type="http://schemas.openxmlformats.org/officeDocument/2006/relationships/customXml" Target="../ink/ink163.xml"/><Relationship Id="rId88" Type="http://schemas.openxmlformats.org/officeDocument/2006/relationships/image" Target="../media/image156.png"/><Relationship Id="rId111" Type="http://schemas.openxmlformats.org/officeDocument/2006/relationships/image" Target="../media/image163.png"/><Relationship Id="rId132" Type="http://schemas.openxmlformats.org/officeDocument/2006/relationships/customXml" Target="../ink/ink194.xml"/><Relationship Id="rId153" Type="http://schemas.openxmlformats.org/officeDocument/2006/relationships/customXml" Target="../ink/ink206.xml"/><Relationship Id="rId174" Type="http://schemas.openxmlformats.org/officeDocument/2006/relationships/image" Target="../media/image191.png"/><Relationship Id="rId179" Type="http://schemas.openxmlformats.org/officeDocument/2006/relationships/customXml" Target="../ink/ink221.xml"/><Relationship Id="rId195" Type="http://schemas.openxmlformats.org/officeDocument/2006/relationships/image" Target="../media/image199.png"/><Relationship Id="rId209" Type="http://schemas.openxmlformats.org/officeDocument/2006/relationships/image" Target="../media/image204.png"/><Relationship Id="rId190" Type="http://schemas.openxmlformats.org/officeDocument/2006/relationships/customXml" Target="../ink/ink228.xml"/><Relationship Id="rId204" Type="http://schemas.openxmlformats.org/officeDocument/2006/relationships/image" Target="../media/image202.png"/><Relationship Id="rId15" Type="http://schemas.openxmlformats.org/officeDocument/2006/relationships/image" Target="../media/image127.png"/><Relationship Id="rId36" Type="http://schemas.openxmlformats.org/officeDocument/2006/relationships/customXml" Target="../ink/ink133.xml"/><Relationship Id="rId57" Type="http://schemas.openxmlformats.org/officeDocument/2006/relationships/customXml" Target="../ink/ink146.xml"/><Relationship Id="rId106" Type="http://schemas.openxmlformats.org/officeDocument/2006/relationships/customXml" Target="../ink/ink179.xml"/><Relationship Id="rId127" Type="http://schemas.openxmlformats.org/officeDocument/2006/relationships/customXml" Target="../ink/ink191.xml"/><Relationship Id="rId10" Type="http://schemas.openxmlformats.org/officeDocument/2006/relationships/customXml" Target="../ink/ink120.xml"/><Relationship Id="rId31" Type="http://schemas.openxmlformats.org/officeDocument/2006/relationships/image" Target="../media/image135.png"/><Relationship Id="rId52" Type="http://schemas.openxmlformats.org/officeDocument/2006/relationships/customXml" Target="../ink/ink141.xml"/><Relationship Id="rId73" Type="http://schemas.openxmlformats.org/officeDocument/2006/relationships/image" Target="../media/image151.png"/><Relationship Id="rId78" Type="http://schemas.openxmlformats.org/officeDocument/2006/relationships/image" Target="../media/image153.png"/><Relationship Id="rId94" Type="http://schemas.openxmlformats.org/officeDocument/2006/relationships/customXml" Target="../ink/ink170.xml"/><Relationship Id="rId99" Type="http://schemas.openxmlformats.org/officeDocument/2006/relationships/customXml" Target="../ink/ink174.xml"/><Relationship Id="rId101" Type="http://schemas.openxmlformats.org/officeDocument/2006/relationships/image" Target="../media/image160.png"/><Relationship Id="rId122" Type="http://schemas.openxmlformats.org/officeDocument/2006/relationships/image" Target="../media/image168.png"/><Relationship Id="rId143" Type="http://schemas.openxmlformats.org/officeDocument/2006/relationships/customXml" Target="../ink/ink200.xml"/><Relationship Id="rId148" Type="http://schemas.openxmlformats.org/officeDocument/2006/relationships/customXml" Target="../ink/ink203.xml"/><Relationship Id="rId164" Type="http://schemas.openxmlformats.org/officeDocument/2006/relationships/image" Target="../media/image187.png"/><Relationship Id="rId169" Type="http://schemas.openxmlformats.org/officeDocument/2006/relationships/image" Target="../media/image189.png"/><Relationship Id="rId185" Type="http://schemas.openxmlformats.org/officeDocument/2006/relationships/image" Target="../media/image194.png"/><Relationship Id="rId4" Type="http://schemas.openxmlformats.org/officeDocument/2006/relationships/customXml" Target="../ink/ink117.xml"/><Relationship Id="rId9" Type="http://schemas.openxmlformats.org/officeDocument/2006/relationships/image" Target="../media/image124.png"/><Relationship Id="rId180" Type="http://schemas.openxmlformats.org/officeDocument/2006/relationships/customXml" Target="../ink/ink222.xml"/><Relationship Id="rId210" Type="http://schemas.openxmlformats.org/officeDocument/2006/relationships/customXml" Target="../ink/ink240.xml"/><Relationship Id="rId215" Type="http://schemas.openxmlformats.org/officeDocument/2006/relationships/customXml" Target="../ink/ink244.xml"/><Relationship Id="rId26" Type="http://schemas.openxmlformats.org/officeDocument/2006/relationships/customXml" Target="../ink/ink128.xml"/><Relationship Id="rId47" Type="http://schemas.openxmlformats.org/officeDocument/2006/relationships/image" Target="../media/image143.png"/><Relationship Id="rId68" Type="http://schemas.openxmlformats.org/officeDocument/2006/relationships/customXml" Target="../ink/ink153.xml"/><Relationship Id="rId89" Type="http://schemas.openxmlformats.org/officeDocument/2006/relationships/customXml" Target="../ink/ink167.xml"/><Relationship Id="rId112" Type="http://schemas.openxmlformats.org/officeDocument/2006/relationships/customXml" Target="../ink/ink183.xml"/><Relationship Id="rId133" Type="http://schemas.openxmlformats.org/officeDocument/2006/relationships/image" Target="../media/image173.png"/><Relationship Id="rId154" Type="http://schemas.openxmlformats.org/officeDocument/2006/relationships/image" Target="../media/image182.png"/><Relationship Id="rId175" Type="http://schemas.openxmlformats.org/officeDocument/2006/relationships/customXml" Target="../ink/ink218.xml"/><Relationship Id="rId196" Type="http://schemas.openxmlformats.org/officeDocument/2006/relationships/customXml" Target="../ink/ink231.xml"/><Relationship Id="rId200" Type="http://schemas.openxmlformats.org/officeDocument/2006/relationships/image" Target="../media/image200.png"/><Relationship Id="rId16" Type="http://schemas.openxmlformats.org/officeDocument/2006/relationships/customXml" Target="../ink/ink123.xml"/><Relationship Id="rId37" Type="http://schemas.openxmlformats.org/officeDocument/2006/relationships/image" Target="../media/image138.png"/><Relationship Id="rId58" Type="http://schemas.openxmlformats.org/officeDocument/2006/relationships/image" Target="../media/image146.png"/><Relationship Id="rId79" Type="http://schemas.openxmlformats.org/officeDocument/2006/relationships/customXml" Target="../ink/ink160.xml"/><Relationship Id="rId102" Type="http://schemas.openxmlformats.org/officeDocument/2006/relationships/customXml" Target="../ink/ink176.xml"/><Relationship Id="rId123" Type="http://schemas.openxmlformats.org/officeDocument/2006/relationships/customXml" Target="../ink/ink189.xml"/><Relationship Id="rId144" Type="http://schemas.openxmlformats.org/officeDocument/2006/relationships/image" Target="../media/image178.png"/><Relationship Id="rId90" Type="http://schemas.openxmlformats.org/officeDocument/2006/relationships/image" Target="../media/image157.png"/><Relationship Id="rId165" Type="http://schemas.openxmlformats.org/officeDocument/2006/relationships/customXml" Target="../ink/ink212.xml"/><Relationship Id="rId186" Type="http://schemas.openxmlformats.org/officeDocument/2006/relationships/customXml" Target="../ink/ink226.xml"/><Relationship Id="rId211" Type="http://schemas.openxmlformats.org/officeDocument/2006/relationships/customXml" Target="../ink/ink241.xml"/><Relationship Id="rId27" Type="http://schemas.openxmlformats.org/officeDocument/2006/relationships/image" Target="../media/image133.png"/><Relationship Id="rId48" Type="http://schemas.openxmlformats.org/officeDocument/2006/relationships/customXml" Target="../ink/ink139.xml"/><Relationship Id="rId69" Type="http://schemas.openxmlformats.org/officeDocument/2006/relationships/customXml" Target="../ink/ink154.xml"/><Relationship Id="rId113" Type="http://schemas.openxmlformats.org/officeDocument/2006/relationships/image" Target="../media/image164.png"/><Relationship Id="rId134" Type="http://schemas.openxmlformats.org/officeDocument/2006/relationships/customXml" Target="../ink/ink195.xml"/><Relationship Id="rId80" Type="http://schemas.openxmlformats.org/officeDocument/2006/relationships/image" Target="../media/image154.png"/><Relationship Id="rId155" Type="http://schemas.openxmlformats.org/officeDocument/2006/relationships/customXml" Target="../ink/ink207.xml"/><Relationship Id="rId176" Type="http://schemas.openxmlformats.org/officeDocument/2006/relationships/image" Target="../media/image192.png"/><Relationship Id="rId197" Type="http://schemas.openxmlformats.org/officeDocument/2006/relationships/customXml" Target="../ink/ink232.xml"/><Relationship Id="rId201" Type="http://schemas.openxmlformats.org/officeDocument/2006/relationships/customXml" Target="../ink/ink235.xml"/><Relationship Id="rId17" Type="http://schemas.openxmlformats.org/officeDocument/2006/relationships/image" Target="../media/image128.png"/><Relationship Id="rId38" Type="http://schemas.openxmlformats.org/officeDocument/2006/relationships/customXml" Target="../ink/ink134.xml"/><Relationship Id="rId59" Type="http://schemas.openxmlformats.org/officeDocument/2006/relationships/customXml" Target="../ink/ink147.xml"/><Relationship Id="rId103" Type="http://schemas.openxmlformats.org/officeDocument/2006/relationships/customXml" Target="../ink/ink177.xml"/><Relationship Id="rId124" Type="http://schemas.openxmlformats.org/officeDocument/2006/relationships/image" Target="../media/image169.png"/><Relationship Id="rId70" Type="http://schemas.openxmlformats.org/officeDocument/2006/relationships/customXml" Target="../ink/ink155.xml"/><Relationship Id="rId91" Type="http://schemas.openxmlformats.org/officeDocument/2006/relationships/customXml" Target="../ink/ink168.xml"/><Relationship Id="rId145" Type="http://schemas.openxmlformats.org/officeDocument/2006/relationships/customXml" Target="../ink/ink201.xml"/><Relationship Id="rId166" Type="http://schemas.openxmlformats.org/officeDocument/2006/relationships/image" Target="../media/image188.png"/><Relationship Id="rId187" Type="http://schemas.openxmlformats.org/officeDocument/2006/relationships/image" Target="../media/image195.png"/><Relationship Id="rId1" Type="http://schemas.openxmlformats.org/officeDocument/2006/relationships/slideLayout" Target="../slideLayouts/slideLayout2.xml"/><Relationship Id="rId212" Type="http://schemas.openxmlformats.org/officeDocument/2006/relationships/customXml" Target="../ink/ink242.xml"/><Relationship Id="rId28" Type="http://schemas.openxmlformats.org/officeDocument/2006/relationships/customXml" Target="../ink/ink129.xml"/><Relationship Id="rId49" Type="http://schemas.openxmlformats.org/officeDocument/2006/relationships/image" Target="../media/image144.png"/><Relationship Id="rId114" Type="http://schemas.openxmlformats.org/officeDocument/2006/relationships/customXml" Target="../ink/ink184.xml"/><Relationship Id="rId60" Type="http://schemas.openxmlformats.org/officeDocument/2006/relationships/image" Target="../media/image147.png"/><Relationship Id="rId81" Type="http://schemas.openxmlformats.org/officeDocument/2006/relationships/customXml" Target="../ink/ink161.xml"/><Relationship Id="rId135" Type="http://schemas.openxmlformats.org/officeDocument/2006/relationships/image" Target="../media/image174.png"/><Relationship Id="rId156" Type="http://schemas.openxmlformats.org/officeDocument/2006/relationships/image" Target="../media/image183.png"/><Relationship Id="rId177" Type="http://schemas.openxmlformats.org/officeDocument/2006/relationships/customXml" Target="../ink/ink219.xml"/><Relationship Id="rId198" Type="http://schemas.openxmlformats.org/officeDocument/2006/relationships/customXml" Target="../ink/ink233.xml"/><Relationship Id="rId202" Type="http://schemas.openxmlformats.org/officeDocument/2006/relationships/image" Target="../media/image201.png"/><Relationship Id="rId18" Type="http://schemas.openxmlformats.org/officeDocument/2006/relationships/customXml" Target="../ink/ink124.xml"/><Relationship Id="rId39" Type="http://schemas.openxmlformats.org/officeDocument/2006/relationships/image" Target="../media/image139.png"/><Relationship Id="rId50" Type="http://schemas.openxmlformats.org/officeDocument/2006/relationships/customXml" Target="../ink/ink140.xml"/><Relationship Id="rId104" Type="http://schemas.openxmlformats.org/officeDocument/2006/relationships/customXml" Target="../ink/ink178.xml"/><Relationship Id="rId125" Type="http://schemas.openxmlformats.org/officeDocument/2006/relationships/customXml" Target="../ink/ink190.xml"/><Relationship Id="rId146" Type="http://schemas.openxmlformats.org/officeDocument/2006/relationships/image" Target="../media/image179.png"/><Relationship Id="rId167" Type="http://schemas.openxmlformats.org/officeDocument/2006/relationships/customXml" Target="../ink/ink213.xml"/><Relationship Id="rId188" Type="http://schemas.openxmlformats.org/officeDocument/2006/relationships/customXml" Target="../ink/ink227.xml"/><Relationship Id="rId71" Type="http://schemas.openxmlformats.org/officeDocument/2006/relationships/image" Target="../media/image150.png"/><Relationship Id="rId92" Type="http://schemas.openxmlformats.org/officeDocument/2006/relationships/customXml" Target="../ink/ink169.xml"/><Relationship Id="rId213" Type="http://schemas.openxmlformats.org/officeDocument/2006/relationships/customXml" Target="../ink/ink243.xml"/><Relationship Id="rId2" Type="http://schemas.openxmlformats.org/officeDocument/2006/relationships/image" Target="../media/image120.emf"/><Relationship Id="rId29" Type="http://schemas.openxmlformats.org/officeDocument/2006/relationships/image" Target="../media/image134.png"/><Relationship Id="rId40" Type="http://schemas.openxmlformats.org/officeDocument/2006/relationships/customXml" Target="../ink/ink135.xml"/><Relationship Id="rId115" Type="http://schemas.openxmlformats.org/officeDocument/2006/relationships/image" Target="../media/image165.png"/><Relationship Id="rId136" Type="http://schemas.openxmlformats.org/officeDocument/2006/relationships/customXml" Target="../ink/ink196.xml"/><Relationship Id="rId157" Type="http://schemas.openxmlformats.org/officeDocument/2006/relationships/customXml" Target="../ink/ink208.xml"/><Relationship Id="rId178" Type="http://schemas.openxmlformats.org/officeDocument/2006/relationships/customXml" Target="../ink/ink220.xml"/><Relationship Id="rId61" Type="http://schemas.openxmlformats.org/officeDocument/2006/relationships/customXml" Target="../ink/ink148.xml"/><Relationship Id="rId82" Type="http://schemas.openxmlformats.org/officeDocument/2006/relationships/customXml" Target="../ink/ink162.xml"/><Relationship Id="rId199" Type="http://schemas.openxmlformats.org/officeDocument/2006/relationships/customXml" Target="../ink/ink234.xml"/><Relationship Id="rId203" Type="http://schemas.openxmlformats.org/officeDocument/2006/relationships/customXml" Target="../ink/ink236.xml"/></Relationships>
</file>

<file path=ppt/slides/_rels/slide27.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7.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20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6" Type="http://schemas.openxmlformats.org/officeDocument/2006/relationships/image" Target="../media/image220.png"/><Relationship Id="rId21" Type="http://schemas.openxmlformats.org/officeDocument/2006/relationships/customXml" Target="../ink/ink254.xml"/><Relationship Id="rId42" Type="http://schemas.openxmlformats.org/officeDocument/2006/relationships/image" Target="../media/image228.png"/><Relationship Id="rId47" Type="http://schemas.openxmlformats.org/officeDocument/2006/relationships/customXml" Target="../ink/ink267.xml"/><Relationship Id="rId63" Type="http://schemas.openxmlformats.org/officeDocument/2006/relationships/customXml" Target="../ink/ink275.xml"/><Relationship Id="rId68" Type="http://schemas.openxmlformats.org/officeDocument/2006/relationships/customXml" Target="../ink/ink278.xml"/><Relationship Id="rId16" Type="http://schemas.openxmlformats.org/officeDocument/2006/relationships/image" Target="../media/image215.png"/><Relationship Id="rId11" Type="http://schemas.openxmlformats.org/officeDocument/2006/relationships/customXml" Target="../ink/ink249.xml"/><Relationship Id="rId24" Type="http://schemas.openxmlformats.org/officeDocument/2006/relationships/image" Target="../media/image219.png"/><Relationship Id="rId32" Type="http://schemas.openxmlformats.org/officeDocument/2006/relationships/image" Target="../media/image223.png"/><Relationship Id="rId37" Type="http://schemas.openxmlformats.org/officeDocument/2006/relationships/customXml" Target="../ink/ink262.xml"/><Relationship Id="rId40" Type="http://schemas.openxmlformats.org/officeDocument/2006/relationships/image" Target="../media/image227.png"/><Relationship Id="rId45" Type="http://schemas.openxmlformats.org/officeDocument/2006/relationships/customXml" Target="../ink/ink266.xml"/><Relationship Id="rId53" Type="http://schemas.openxmlformats.org/officeDocument/2006/relationships/customXml" Target="../ink/ink270.xml"/><Relationship Id="rId58" Type="http://schemas.openxmlformats.org/officeDocument/2006/relationships/image" Target="../media/image236.png"/><Relationship Id="rId66" Type="http://schemas.openxmlformats.org/officeDocument/2006/relationships/image" Target="../media/image175.png"/><Relationship Id="rId74" Type="http://schemas.openxmlformats.org/officeDocument/2006/relationships/customXml" Target="../ink/ink281.xml"/><Relationship Id="rId79" Type="http://schemas.openxmlformats.org/officeDocument/2006/relationships/image" Target="../media/image246.png"/><Relationship Id="rId5" Type="http://schemas.openxmlformats.org/officeDocument/2006/relationships/customXml" Target="../ink/ink246.xml"/><Relationship Id="rId61" Type="http://schemas.openxmlformats.org/officeDocument/2006/relationships/customXml" Target="../ink/ink274.xml"/><Relationship Id="rId19" Type="http://schemas.openxmlformats.org/officeDocument/2006/relationships/customXml" Target="../ink/ink253.xml"/><Relationship Id="rId14" Type="http://schemas.openxmlformats.org/officeDocument/2006/relationships/image" Target="../media/image214.png"/><Relationship Id="rId22" Type="http://schemas.openxmlformats.org/officeDocument/2006/relationships/image" Target="../media/image218.png"/><Relationship Id="rId27" Type="http://schemas.openxmlformats.org/officeDocument/2006/relationships/customXml" Target="../ink/ink257.xml"/><Relationship Id="rId30" Type="http://schemas.openxmlformats.org/officeDocument/2006/relationships/image" Target="../media/image222.png"/><Relationship Id="rId35" Type="http://schemas.openxmlformats.org/officeDocument/2006/relationships/customXml" Target="../ink/ink261.xml"/><Relationship Id="rId43" Type="http://schemas.openxmlformats.org/officeDocument/2006/relationships/customXml" Target="../ink/ink265.xml"/><Relationship Id="rId48" Type="http://schemas.openxmlformats.org/officeDocument/2006/relationships/image" Target="../media/image231.png"/><Relationship Id="rId56" Type="http://schemas.openxmlformats.org/officeDocument/2006/relationships/image" Target="../media/image235.png"/><Relationship Id="rId64" Type="http://schemas.openxmlformats.org/officeDocument/2006/relationships/image" Target="../media/image239.png"/><Relationship Id="rId69" Type="http://schemas.openxmlformats.org/officeDocument/2006/relationships/image" Target="../media/image241.png"/><Relationship Id="rId77" Type="http://schemas.openxmlformats.org/officeDocument/2006/relationships/image" Target="../media/image245.png"/><Relationship Id="rId8" Type="http://schemas.openxmlformats.org/officeDocument/2006/relationships/image" Target="../media/image211.png"/><Relationship Id="rId51" Type="http://schemas.openxmlformats.org/officeDocument/2006/relationships/customXml" Target="../ink/ink269.xml"/><Relationship Id="rId72" Type="http://schemas.openxmlformats.org/officeDocument/2006/relationships/customXml" Target="../ink/ink280.xml"/><Relationship Id="rId3" Type="http://schemas.openxmlformats.org/officeDocument/2006/relationships/customXml" Target="../ink/ink245.xml"/><Relationship Id="rId12" Type="http://schemas.openxmlformats.org/officeDocument/2006/relationships/image" Target="../media/image213.png"/><Relationship Id="rId17" Type="http://schemas.openxmlformats.org/officeDocument/2006/relationships/customXml" Target="../ink/ink252.xml"/><Relationship Id="rId25" Type="http://schemas.openxmlformats.org/officeDocument/2006/relationships/customXml" Target="../ink/ink256.xml"/><Relationship Id="rId33" Type="http://schemas.openxmlformats.org/officeDocument/2006/relationships/customXml" Target="../ink/ink260.xml"/><Relationship Id="rId38" Type="http://schemas.openxmlformats.org/officeDocument/2006/relationships/image" Target="../media/image226.png"/><Relationship Id="rId46" Type="http://schemas.openxmlformats.org/officeDocument/2006/relationships/image" Target="../media/image230.png"/><Relationship Id="rId59" Type="http://schemas.openxmlformats.org/officeDocument/2006/relationships/customXml" Target="../ink/ink273.xml"/><Relationship Id="rId67" Type="http://schemas.openxmlformats.org/officeDocument/2006/relationships/customXml" Target="../ink/ink277.xml"/><Relationship Id="rId20" Type="http://schemas.openxmlformats.org/officeDocument/2006/relationships/image" Target="../media/image217.png"/><Relationship Id="rId41" Type="http://schemas.openxmlformats.org/officeDocument/2006/relationships/customXml" Target="../ink/ink264.xml"/><Relationship Id="rId54" Type="http://schemas.openxmlformats.org/officeDocument/2006/relationships/image" Target="../media/image234.png"/><Relationship Id="rId62" Type="http://schemas.openxmlformats.org/officeDocument/2006/relationships/image" Target="../media/image238.png"/><Relationship Id="rId70" Type="http://schemas.openxmlformats.org/officeDocument/2006/relationships/customXml" Target="../ink/ink279.xml"/><Relationship Id="rId75" Type="http://schemas.openxmlformats.org/officeDocument/2006/relationships/image" Target="../media/image244.png"/><Relationship Id="rId1" Type="http://schemas.openxmlformats.org/officeDocument/2006/relationships/slideLayout" Target="../slideLayouts/slideLayout2.xml"/><Relationship Id="rId6" Type="http://schemas.openxmlformats.org/officeDocument/2006/relationships/image" Target="../media/image210.png"/><Relationship Id="rId15" Type="http://schemas.openxmlformats.org/officeDocument/2006/relationships/customXml" Target="../ink/ink251.xml"/><Relationship Id="rId23" Type="http://schemas.openxmlformats.org/officeDocument/2006/relationships/customXml" Target="../ink/ink255.xml"/><Relationship Id="rId28" Type="http://schemas.openxmlformats.org/officeDocument/2006/relationships/image" Target="../media/image221.png"/><Relationship Id="rId36" Type="http://schemas.openxmlformats.org/officeDocument/2006/relationships/image" Target="../media/image225.png"/><Relationship Id="rId49" Type="http://schemas.openxmlformats.org/officeDocument/2006/relationships/customXml" Target="../ink/ink268.xml"/><Relationship Id="rId57" Type="http://schemas.openxmlformats.org/officeDocument/2006/relationships/customXml" Target="../ink/ink272.xml"/><Relationship Id="rId10" Type="http://schemas.openxmlformats.org/officeDocument/2006/relationships/image" Target="../media/image212.png"/><Relationship Id="rId31" Type="http://schemas.openxmlformats.org/officeDocument/2006/relationships/customXml" Target="../ink/ink259.xml"/><Relationship Id="rId44" Type="http://schemas.openxmlformats.org/officeDocument/2006/relationships/image" Target="../media/image229.png"/><Relationship Id="rId52" Type="http://schemas.openxmlformats.org/officeDocument/2006/relationships/image" Target="../media/image233.png"/><Relationship Id="rId60" Type="http://schemas.openxmlformats.org/officeDocument/2006/relationships/image" Target="../media/image237.png"/><Relationship Id="rId65" Type="http://schemas.openxmlformats.org/officeDocument/2006/relationships/customXml" Target="../ink/ink276.xml"/><Relationship Id="rId73" Type="http://schemas.openxmlformats.org/officeDocument/2006/relationships/image" Target="../media/image243.png"/><Relationship Id="rId78" Type="http://schemas.openxmlformats.org/officeDocument/2006/relationships/customXml" Target="../ink/ink283.xml"/><Relationship Id="rId4" Type="http://schemas.openxmlformats.org/officeDocument/2006/relationships/image" Target="../media/image209.png"/><Relationship Id="rId9" Type="http://schemas.openxmlformats.org/officeDocument/2006/relationships/customXml" Target="../ink/ink248.xml"/><Relationship Id="rId13" Type="http://schemas.openxmlformats.org/officeDocument/2006/relationships/customXml" Target="../ink/ink250.xml"/><Relationship Id="rId18" Type="http://schemas.openxmlformats.org/officeDocument/2006/relationships/image" Target="../media/image216.png"/><Relationship Id="rId39" Type="http://schemas.openxmlformats.org/officeDocument/2006/relationships/customXml" Target="../ink/ink263.xml"/><Relationship Id="rId34" Type="http://schemas.openxmlformats.org/officeDocument/2006/relationships/image" Target="../media/image224.png"/><Relationship Id="rId50" Type="http://schemas.openxmlformats.org/officeDocument/2006/relationships/image" Target="../media/image232.png"/><Relationship Id="rId55" Type="http://schemas.openxmlformats.org/officeDocument/2006/relationships/customXml" Target="../ink/ink271.xml"/><Relationship Id="rId76" Type="http://schemas.openxmlformats.org/officeDocument/2006/relationships/customXml" Target="../ink/ink282.xml"/><Relationship Id="rId7" Type="http://schemas.openxmlformats.org/officeDocument/2006/relationships/customXml" Target="../ink/ink247.xml"/><Relationship Id="rId71" Type="http://schemas.openxmlformats.org/officeDocument/2006/relationships/image" Target="../media/image242.png"/><Relationship Id="rId2" Type="http://schemas.openxmlformats.org/officeDocument/2006/relationships/notesSlide" Target="../notesSlides/notesSlide11.xml"/><Relationship Id="rId29" Type="http://schemas.openxmlformats.org/officeDocument/2006/relationships/customXml" Target="../ink/ink25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6" Type="http://schemas.openxmlformats.org/officeDocument/2006/relationships/image" Target="../media/image259.png"/><Relationship Id="rId21" Type="http://schemas.openxmlformats.org/officeDocument/2006/relationships/customXml" Target="../ink/ink293.xml"/><Relationship Id="rId42" Type="http://schemas.openxmlformats.org/officeDocument/2006/relationships/image" Target="../media/image267.png"/><Relationship Id="rId47" Type="http://schemas.openxmlformats.org/officeDocument/2006/relationships/customXml" Target="../ink/ink306.xml"/><Relationship Id="rId63" Type="http://schemas.openxmlformats.org/officeDocument/2006/relationships/customXml" Target="../ink/ink314.xml"/><Relationship Id="rId68" Type="http://schemas.openxmlformats.org/officeDocument/2006/relationships/image" Target="../media/image280.png"/><Relationship Id="rId16" Type="http://schemas.openxmlformats.org/officeDocument/2006/relationships/image" Target="../media/image254.png"/><Relationship Id="rId11" Type="http://schemas.openxmlformats.org/officeDocument/2006/relationships/customXml" Target="../ink/ink288.xml"/><Relationship Id="rId24" Type="http://schemas.openxmlformats.org/officeDocument/2006/relationships/image" Target="../media/image258.png"/><Relationship Id="rId32" Type="http://schemas.openxmlformats.org/officeDocument/2006/relationships/image" Target="../media/image262.png"/><Relationship Id="rId37" Type="http://schemas.openxmlformats.org/officeDocument/2006/relationships/customXml" Target="../ink/ink301.xml"/><Relationship Id="rId40" Type="http://schemas.openxmlformats.org/officeDocument/2006/relationships/image" Target="../media/image266.png"/><Relationship Id="rId45" Type="http://schemas.openxmlformats.org/officeDocument/2006/relationships/customXml" Target="../ink/ink305.xml"/><Relationship Id="rId53" Type="http://schemas.openxmlformats.org/officeDocument/2006/relationships/customXml" Target="../ink/ink309.xml"/><Relationship Id="rId58" Type="http://schemas.openxmlformats.org/officeDocument/2006/relationships/image" Target="../media/image275.png"/><Relationship Id="rId66" Type="http://schemas.openxmlformats.org/officeDocument/2006/relationships/image" Target="../media/image279.png"/><Relationship Id="rId74" Type="http://schemas.openxmlformats.org/officeDocument/2006/relationships/image" Target="../media/image283.png"/><Relationship Id="rId79" Type="http://schemas.openxmlformats.org/officeDocument/2006/relationships/customXml" Target="../ink/ink322.xml"/><Relationship Id="rId5" Type="http://schemas.openxmlformats.org/officeDocument/2006/relationships/customXml" Target="../ink/ink285.xml"/><Relationship Id="rId61" Type="http://schemas.openxmlformats.org/officeDocument/2006/relationships/customXml" Target="../ink/ink313.xml"/><Relationship Id="rId19" Type="http://schemas.openxmlformats.org/officeDocument/2006/relationships/customXml" Target="../ink/ink292.xml"/><Relationship Id="rId14" Type="http://schemas.openxmlformats.org/officeDocument/2006/relationships/image" Target="../media/image253.png"/><Relationship Id="rId22" Type="http://schemas.openxmlformats.org/officeDocument/2006/relationships/image" Target="../media/image257.png"/><Relationship Id="rId27" Type="http://schemas.openxmlformats.org/officeDocument/2006/relationships/customXml" Target="../ink/ink296.xml"/><Relationship Id="rId30" Type="http://schemas.openxmlformats.org/officeDocument/2006/relationships/image" Target="../media/image261.png"/><Relationship Id="rId35" Type="http://schemas.openxmlformats.org/officeDocument/2006/relationships/customXml" Target="../ink/ink300.xml"/><Relationship Id="rId43" Type="http://schemas.openxmlformats.org/officeDocument/2006/relationships/customXml" Target="../ink/ink304.xml"/><Relationship Id="rId48" Type="http://schemas.openxmlformats.org/officeDocument/2006/relationships/image" Target="../media/image270.png"/><Relationship Id="rId56" Type="http://schemas.openxmlformats.org/officeDocument/2006/relationships/image" Target="../media/image274.png"/><Relationship Id="rId64" Type="http://schemas.openxmlformats.org/officeDocument/2006/relationships/image" Target="../media/image278.png"/><Relationship Id="rId69" Type="http://schemas.openxmlformats.org/officeDocument/2006/relationships/customXml" Target="../ink/ink317.xml"/><Relationship Id="rId77" Type="http://schemas.openxmlformats.org/officeDocument/2006/relationships/customXml" Target="../ink/ink321.xml"/><Relationship Id="rId8" Type="http://schemas.openxmlformats.org/officeDocument/2006/relationships/image" Target="../media/image250.png"/><Relationship Id="rId51" Type="http://schemas.openxmlformats.org/officeDocument/2006/relationships/customXml" Target="../ink/ink308.xml"/><Relationship Id="rId72" Type="http://schemas.openxmlformats.org/officeDocument/2006/relationships/image" Target="../media/image282.png"/><Relationship Id="rId80" Type="http://schemas.openxmlformats.org/officeDocument/2006/relationships/image" Target="../media/image286.png"/><Relationship Id="rId3" Type="http://schemas.openxmlformats.org/officeDocument/2006/relationships/customXml" Target="../ink/ink284.xml"/><Relationship Id="rId12" Type="http://schemas.openxmlformats.org/officeDocument/2006/relationships/image" Target="../media/image252.png"/><Relationship Id="rId17" Type="http://schemas.openxmlformats.org/officeDocument/2006/relationships/customXml" Target="../ink/ink291.xml"/><Relationship Id="rId25" Type="http://schemas.openxmlformats.org/officeDocument/2006/relationships/customXml" Target="../ink/ink295.xml"/><Relationship Id="rId33" Type="http://schemas.openxmlformats.org/officeDocument/2006/relationships/customXml" Target="../ink/ink299.xml"/><Relationship Id="rId38" Type="http://schemas.openxmlformats.org/officeDocument/2006/relationships/image" Target="../media/image265.png"/><Relationship Id="rId46" Type="http://schemas.openxmlformats.org/officeDocument/2006/relationships/image" Target="../media/image269.png"/><Relationship Id="rId59" Type="http://schemas.openxmlformats.org/officeDocument/2006/relationships/customXml" Target="../ink/ink312.xml"/><Relationship Id="rId67" Type="http://schemas.openxmlformats.org/officeDocument/2006/relationships/customXml" Target="../ink/ink316.xml"/><Relationship Id="rId20" Type="http://schemas.openxmlformats.org/officeDocument/2006/relationships/image" Target="../media/image256.png"/><Relationship Id="rId41" Type="http://schemas.openxmlformats.org/officeDocument/2006/relationships/customXml" Target="../ink/ink303.xml"/><Relationship Id="rId54" Type="http://schemas.openxmlformats.org/officeDocument/2006/relationships/image" Target="../media/image273.png"/><Relationship Id="rId62" Type="http://schemas.openxmlformats.org/officeDocument/2006/relationships/image" Target="../media/image277.png"/><Relationship Id="rId70" Type="http://schemas.openxmlformats.org/officeDocument/2006/relationships/image" Target="../media/image281.png"/><Relationship Id="rId75" Type="http://schemas.openxmlformats.org/officeDocument/2006/relationships/customXml" Target="../ink/ink320.xml"/><Relationship Id="rId1" Type="http://schemas.openxmlformats.org/officeDocument/2006/relationships/slideLayout" Target="../slideLayouts/slideLayout6.xml"/><Relationship Id="rId6" Type="http://schemas.openxmlformats.org/officeDocument/2006/relationships/image" Target="../media/image249.png"/><Relationship Id="rId15" Type="http://schemas.openxmlformats.org/officeDocument/2006/relationships/customXml" Target="../ink/ink290.xml"/><Relationship Id="rId23" Type="http://schemas.openxmlformats.org/officeDocument/2006/relationships/customXml" Target="../ink/ink294.xml"/><Relationship Id="rId28" Type="http://schemas.openxmlformats.org/officeDocument/2006/relationships/image" Target="../media/image260.png"/><Relationship Id="rId36" Type="http://schemas.openxmlformats.org/officeDocument/2006/relationships/image" Target="../media/image264.png"/><Relationship Id="rId49" Type="http://schemas.openxmlformats.org/officeDocument/2006/relationships/customXml" Target="../ink/ink307.xml"/><Relationship Id="rId57" Type="http://schemas.openxmlformats.org/officeDocument/2006/relationships/customXml" Target="../ink/ink311.xml"/><Relationship Id="rId10" Type="http://schemas.openxmlformats.org/officeDocument/2006/relationships/image" Target="../media/image251.png"/><Relationship Id="rId31" Type="http://schemas.openxmlformats.org/officeDocument/2006/relationships/customXml" Target="../ink/ink298.xml"/><Relationship Id="rId44" Type="http://schemas.openxmlformats.org/officeDocument/2006/relationships/image" Target="../media/image268.png"/><Relationship Id="rId52" Type="http://schemas.openxmlformats.org/officeDocument/2006/relationships/image" Target="../media/image272.png"/><Relationship Id="rId60" Type="http://schemas.openxmlformats.org/officeDocument/2006/relationships/image" Target="../media/image276.png"/><Relationship Id="rId65" Type="http://schemas.openxmlformats.org/officeDocument/2006/relationships/customXml" Target="../ink/ink315.xml"/><Relationship Id="rId73" Type="http://schemas.openxmlformats.org/officeDocument/2006/relationships/customXml" Target="../ink/ink319.xml"/><Relationship Id="rId78" Type="http://schemas.openxmlformats.org/officeDocument/2006/relationships/image" Target="../media/image285.png"/><Relationship Id="rId4" Type="http://schemas.openxmlformats.org/officeDocument/2006/relationships/image" Target="../media/image248.png"/><Relationship Id="rId9" Type="http://schemas.openxmlformats.org/officeDocument/2006/relationships/customXml" Target="../ink/ink287.xml"/><Relationship Id="rId13" Type="http://schemas.openxmlformats.org/officeDocument/2006/relationships/customXml" Target="../ink/ink289.xml"/><Relationship Id="rId18" Type="http://schemas.openxmlformats.org/officeDocument/2006/relationships/image" Target="../media/image255.png"/><Relationship Id="rId39" Type="http://schemas.openxmlformats.org/officeDocument/2006/relationships/customXml" Target="../ink/ink302.xml"/><Relationship Id="rId34" Type="http://schemas.openxmlformats.org/officeDocument/2006/relationships/image" Target="../media/image263.png"/><Relationship Id="rId50" Type="http://schemas.openxmlformats.org/officeDocument/2006/relationships/image" Target="../media/image271.png"/><Relationship Id="rId55" Type="http://schemas.openxmlformats.org/officeDocument/2006/relationships/customXml" Target="../ink/ink310.xml"/><Relationship Id="rId76" Type="http://schemas.openxmlformats.org/officeDocument/2006/relationships/image" Target="../media/image284.png"/><Relationship Id="rId7" Type="http://schemas.openxmlformats.org/officeDocument/2006/relationships/customXml" Target="../ink/ink286.xml"/><Relationship Id="rId71" Type="http://schemas.openxmlformats.org/officeDocument/2006/relationships/customXml" Target="../ink/ink318.xml"/><Relationship Id="rId2" Type="http://schemas.openxmlformats.org/officeDocument/2006/relationships/image" Target="../media/image247.png"/><Relationship Id="rId29" Type="http://schemas.openxmlformats.org/officeDocument/2006/relationships/customXml" Target="../ink/ink29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7.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288.png"/></Relationships>
</file>

<file path=ppt/slides/_rels/slide38.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image" Target="../media/image289.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40.xml.rels><?xml version="1.0" encoding="UTF-8" standalone="yes"?>
<Relationships xmlns="http://schemas.openxmlformats.org/package/2006/relationships"><Relationship Id="rId2" Type="http://schemas.openxmlformats.org/officeDocument/2006/relationships/image" Target="../media/image29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17" Type="http://schemas.openxmlformats.org/officeDocument/2006/relationships/image" Target="../media/image346.png"/><Relationship Id="rId21" Type="http://schemas.openxmlformats.org/officeDocument/2006/relationships/customXml" Target="../ink/ink330.xml"/><Relationship Id="rId42" Type="http://schemas.openxmlformats.org/officeDocument/2006/relationships/image" Target="../media/image312.png"/><Relationship Id="rId63" Type="http://schemas.openxmlformats.org/officeDocument/2006/relationships/image" Target="../media/image145.png"/><Relationship Id="rId84" Type="http://schemas.openxmlformats.org/officeDocument/2006/relationships/image" Target="../media/image330.png"/><Relationship Id="rId138" Type="http://schemas.openxmlformats.org/officeDocument/2006/relationships/customXml" Target="../ink/ink390.xml"/><Relationship Id="rId159" Type="http://schemas.openxmlformats.org/officeDocument/2006/relationships/image" Target="../media/image366.png"/><Relationship Id="rId170" Type="http://schemas.openxmlformats.org/officeDocument/2006/relationships/image" Target="../media/image371.png"/><Relationship Id="rId107" Type="http://schemas.openxmlformats.org/officeDocument/2006/relationships/image" Target="../media/image341.png"/><Relationship Id="rId11" Type="http://schemas.openxmlformats.org/officeDocument/2006/relationships/customXml" Target="../ink/ink325.xml"/><Relationship Id="rId32" Type="http://schemas.openxmlformats.org/officeDocument/2006/relationships/image" Target="../media/image308.png"/><Relationship Id="rId53" Type="http://schemas.openxmlformats.org/officeDocument/2006/relationships/image" Target="../media/image317.png"/><Relationship Id="rId74" Type="http://schemas.openxmlformats.org/officeDocument/2006/relationships/image" Target="../media/image325.png"/><Relationship Id="rId128" Type="http://schemas.openxmlformats.org/officeDocument/2006/relationships/customXml" Target="../ink/ink385.xml"/><Relationship Id="rId149" Type="http://schemas.openxmlformats.org/officeDocument/2006/relationships/customXml" Target="../ink/ink396.xml"/><Relationship Id="rId5" Type="http://schemas.openxmlformats.org/officeDocument/2006/relationships/image" Target="../media/image294.png"/><Relationship Id="rId95" Type="http://schemas.openxmlformats.org/officeDocument/2006/relationships/customXml" Target="../ink/ink368.xml"/><Relationship Id="rId160" Type="http://schemas.openxmlformats.org/officeDocument/2006/relationships/customXml" Target="../ink/ink402.xml"/><Relationship Id="rId181" Type="http://schemas.openxmlformats.org/officeDocument/2006/relationships/image" Target="../media/image376.png"/><Relationship Id="rId22" Type="http://schemas.openxmlformats.org/officeDocument/2006/relationships/image" Target="../media/image303.png"/><Relationship Id="rId43" Type="http://schemas.openxmlformats.org/officeDocument/2006/relationships/customXml" Target="../ink/ink341.xml"/><Relationship Id="rId64" Type="http://schemas.openxmlformats.org/officeDocument/2006/relationships/customXml" Target="../ink/ink352.xml"/><Relationship Id="rId118" Type="http://schemas.openxmlformats.org/officeDocument/2006/relationships/customXml" Target="../ink/ink380.xml"/><Relationship Id="rId139" Type="http://schemas.openxmlformats.org/officeDocument/2006/relationships/image" Target="../media/image357.png"/><Relationship Id="rId85" Type="http://schemas.openxmlformats.org/officeDocument/2006/relationships/customXml" Target="../ink/ink363.xml"/><Relationship Id="rId150" Type="http://schemas.openxmlformats.org/officeDocument/2006/relationships/customXml" Target="../ink/ink397.xml"/><Relationship Id="rId171" Type="http://schemas.openxmlformats.org/officeDocument/2006/relationships/customXml" Target="../ink/ink408.xml"/><Relationship Id="rId12" Type="http://schemas.openxmlformats.org/officeDocument/2006/relationships/image" Target="../media/image298.png"/><Relationship Id="rId33" Type="http://schemas.openxmlformats.org/officeDocument/2006/relationships/customXml" Target="../ink/ink336.xml"/><Relationship Id="rId108" Type="http://schemas.openxmlformats.org/officeDocument/2006/relationships/customXml" Target="../ink/ink375.xml"/><Relationship Id="rId129" Type="http://schemas.openxmlformats.org/officeDocument/2006/relationships/image" Target="../media/image352.png"/><Relationship Id="rId54" Type="http://schemas.openxmlformats.org/officeDocument/2006/relationships/customXml" Target="../ink/ink347.xml"/><Relationship Id="rId75" Type="http://schemas.openxmlformats.org/officeDocument/2006/relationships/customXml" Target="../ink/ink358.xml"/><Relationship Id="rId96" Type="http://schemas.openxmlformats.org/officeDocument/2006/relationships/image" Target="../media/image336.png"/><Relationship Id="rId140" Type="http://schemas.openxmlformats.org/officeDocument/2006/relationships/customXml" Target="../ink/ink391.xml"/><Relationship Id="rId161" Type="http://schemas.openxmlformats.org/officeDocument/2006/relationships/image" Target="../media/image367.png"/><Relationship Id="rId182" Type="http://schemas.openxmlformats.org/officeDocument/2006/relationships/customXml" Target="../ink/ink414.xml"/><Relationship Id="rId6" Type="http://schemas.openxmlformats.org/officeDocument/2006/relationships/image" Target="../media/image295.png"/><Relationship Id="rId23" Type="http://schemas.openxmlformats.org/officeDocument/2006/relationships/customXml" Target="../ink/ink331.xml"/><Relationship Id="rId119" Type="http://schemas.openxmlformats.org/officeDocument/2006/relationships/image" Target="../media/image347.png"/><Relationship Id="rId44" Type="http://schemas.openxmlformats.org/officeDocument/2006/relationships/image" Target="../media/image313.png"/><Relationship Id="rId60" Type="http://schemas.openxmlformats.org/officeDocument/2006/relationships/customXml" Target="../ink/ink350.xml"/><Relationship Id="rId65" Type="http://schemas.openxmlformats.org/officeDocument/2006/relationships/image" Target="../media/image322.png"/><Relationship Id="rId81" Type="http://schemas.openxmlformats.org/officeDocument/2006/relationships/customXml" Target="../ink/ink361.xml"/><Relationship Id="rId86" Type="http://schemas.openxmlformats.org/officeDocument/2006/relationships/image" Target="../media/image331.png"/><Relationship Id="rId130" Type="http://schemas.openxmlformats.org/officeDocument/2006/relationships/customXml" Target="../ink/ink386.xml"/><Relationship Id="rId135" Type="http://schemas.openxmlformats.org/officeDocument/2006/relationships/image" Target="../media/image355.png"/><Relationship Id="rId151" Type="http://schemas.openxmlformats.org/officeDocument/2006/relationships/image" Target="../media/image362.png"/><Relationship Id="rId156" Type="http://schemas.openxmlformats.org/officeDocument/2006/relationships/customXml" Target="../ink/ink400.xml"/><Relationship Id="rId177" Type="http://schemas.openxmlformats.org/officeDocument/2006/relationships/image" Target="../media/image374.png"/><Relationship Id="rId172" Type="http://schemas.openxmlformats.org/officeDocument/2006/relationships/customXml" Target="../ink/ink409.xml"/><Relationship Id="rId13" Type="http://schemas.openxmlformats.org/officeDocument/2006/relationships/customXml" Target="../ink/ink326.xml"/><Relationship Id="rId18" Type="http://schemas.openxmlformats.org/officeDocument/2006/relationships/image" Target="../media/image301.png"/><Relationship Id="rId39" Type="http://schemas.openxmlformats.org/officeDocument/2006/relationships/customXml" Target="../ink/ink339.xml"/><Relationship Id="rId109" Type="http://schemas.openxmlformats.org/officeDocument/2006/relationships/image" Target="../media/image342.png"/><Relationship Id="rId34" Type="http://schemas.openxmlformats.org/officeDocument/2006/relationships/image" Target="../media/image144.png"/><Relationship Id="rId50" Type="http://schemas.openxmlformats.org/officeDocument/2006/relationships/customXml" Target="../ink/ink345.xml"/><Relationship Id="rId55" Type="http://schemas.openxmlformats.org/officeDocument/2006/relationships/image" Target="../media/image318.png"/><Relationship Id="rId76" Type="http://schemas.openxmlformats.org/officeDocument/2006/relationships/image" Target="../media/image326.png"/><Relationship Id="rId97" Type="http://schemas.openxmlformats.org/officeDocument/2006/relationships/customXml" Target="../ink/ink369.xml"/><Relationship Id="rId104" Type="http://schemas.openxmlformats.org/officeDocument/2006/relationships/customXml" Target="../ink/ink373.xml"/><Relationship Id="rId120" Type="http://schemas.openxmlformats.org/officeDocument/2006/relationships/customXml" Target="../ink/ink381.xml"/><Relationship Id="rId125" Type="http://schemas.openxmlformats.org/officeDocument/2006/relationships/image" Target="../media/image350.png"/><Relationship Id="rId141" Type="http://schemas.openxmlformats.org/officeDocument/2006/relationships/image" Target="../media/image358.png"/><Relationship Id="rId146" Type="http://schemas.openxmlformats.org/officeDocument/2006/relationships/image" Target="../media/image360.png"/><Relationship Id="rId167" Type="http://schemas.openxmlformats.org/officeDocument/2006/relationships/customXml" Target="../ink/ink406.xml"/><Relationship Id="rId7" Type="http://schemas.openxmlformats.org/officeDocument/2006/relationships/customXml" Target="../ink/ink323.xml"/><Relationship Id="rId71" Type="http://schemas.openxmlformats.org/officeDocument/2006/relationships/customXml" Target="../ink/ink356.xml"/><Relationship Id="rId92" Type="http://schemas.openxmlformats.org/officeDocument/2006/relationships/image" Target="../media/image334.png"/><Relationship Id="rId162" Type="http://schemas.openxmlformats.org/officeDocument/2006/relationships/customXml" Target="../ink/ink403.xml"/><Relationship Id="rId183" Type="http://schemas.openxmlformats.org/officeDocument/2006/relationships/image" Target="../media/image377.png"/><Relationship Id="rId2" Type="http://schemas.openxmlformats.org/officeDocument/2006/relationships/notesSlide" Target="../notesSlides/notesSlide15.xml"/><Relationship Id="rId29" Type="http://schemas.openxmlformats.org/officeDocument/2006/relationships/customXml" Target="../ink/ink334.xml"/><Relationship Id="rId24" Type="http://schemas.openxmlformats.org/officeDocument/2006/relationships/image" Target="../media/image304.png"/><Relationship Id="rId40" Type="http://schemas.openxmlformats.org/officeDocument/2006/relationships/image" Target="../media/image311.png"/><Relationship Id="rId45" Type="http://schemas.openxmlformats.org/officeDocument/2006/relationships/customXml" Target="../ink/ink342.xml"/><Relationship Id="rId66" Type="http://schemas.openxmlformats.org/officeDocument/2006/relationships/customXml" Target="../ink/ink353.xml"/><Relationship Id="rId87" Type="http://schemas.openxmlformats.org/officeDocument/2006/relationships/customXml" Target="../ink/ink364.xml"/><Relationship Id="rId110" Type="http://schemas.openxmlformats.org/officeDocument/2006/relationships/customXml" Target="../ink/ink376.xml"/><Relationship Id="rId115" Type="http://schemas.openxmlformats.org/officeDocument/2006/relationships/image" Target="../media/image345.png"/><Relationship Id="rId131" Type="http://schemas.openxmlformats.org/officeDocument/2006/relationships/image" Target="../media/image353.png"/><Relationship Id="rId136" Type="http://schemas.openxmlformats.org/officeDocument/2006/relationships/customXml" Target="../ink/ink389.xml"/><Relationship Id="rId157" Type="http://schemas.openxmlformats.org/officeDocument/2006/relationships/image" Target="../media/image365.png"/><Relationship Id="rId178" Type="http://schemas.openxmlformats.org/officeDocument/2006/relationships/customXml" Target="../ink/ink412.xml"/><Relationship Id="rId61" Type="http://schemas.openxmlformats.org/officeDocument/2006/relationships/image" Target="../media/image321.png"/><Relationship Id="rId82" Type="http://schemas.openxmlformats.org/officeDocument/2006/relationships/image" Target="../media/image329.png"/><Relationship Id="rId152" Type="http://schemas.openxmlformats.org/officeDocument/2006/relationships/customXml" Target="../ink/ink398.xml"/><Relationship Id="rId173" Type="http://schemas.openxmlformats.org/officeDocument/2006/relationships/image" Target="../media/image372.png"/><Relationship Id="rId19" Type="http://schemas.openxmlformats.org/officeDocument/2006/relationships/customXml" Target="../ink/ink329.xml"/><Relationship Id="rId14" Type="http://schemas.openxmlformats.org/officeDocument/2006/relationships/image" Target="../media/image299.png"/><Relationship Id="rId30" Type="http://schemas.openxmlformats.org/officeDocument/2006/relationships/image" Target="../media/image307.png"/><Relationship Id="rId35" Type="http://schemas.openxmlformats.org/officeDocument/2006/relationships/customXml" Target="../ink/ink337.xml"/><Relationship Id="rId56" Type="http://schemas.openxmlformats.org/officeDocument/2006/relationships/customXml" Target="../ink/ink348.xml"/><Relationship Id="rId77" Type="http://schemas.openxmlformats.org/officeDocument/2006/relationships/customXml" Target="../ink/ink359.xml"/><Relationship Id="rId100" Type="http://schemas.openxmlformats.org/officeDocument/2006/relationships/image" Target="../media/image338.png"/><Relationship Id="rId105" Type="http://schemas.openxmlformats.org/officeDocument/2006/relationships/image" Target="../media/image340.png"/><Relationship Id="rId126" Type="http://schemas.openxmlformats.org/officeDocument/2006/relationships/customXml" Target="../ink/ink384.xml"/><Relationship Id="rId147" Type="http://schemas.openxmlformats.org/officeDocument/2006/relationships/customXml" Target="../ink/ink395.xml"/><Relationship Id="rId168" Type="http://schemas.openxmlformats.org/officeDocument/2006/relationships/image" Target="../media/image370.png"/><Relationship Id="rId8" Type="http://schemas.openxmlformats.org/officeDocument/2006/relationships/image" Target="../media/image296.png"/><Relationship Id="rId51" Type="http://schemas.openxmlformats.org/officeDocument/2006/relationships/image" Target="../media/image316.png"/><Relationship Id="rId72" Type="http://schemas.openxmlformats.org/officeDocument/2006/relationships/image" Target="../media/image186.png"/><Relationship Id="rId93" Type="http://schemas.openxmlformats.org/officeDocument/2006/relationships/customXml" Target="../ink/ink367.xml"/><Relationship Id="rId98" Type="http://schemas.openxmlformats.org/officeDocument/2006/relationships/image" Target="../media/image337.png"/><Relationship Id="rId121" Type="http://schemas.openxmlformats.org/officeDocument/2006/relationships/image" Target="../media/image348.png"/><Relationship Id="rId142" Type="http://schemas.openxmlformats.org/officeDocument/2006/relationships/customXml" Target="../ink/ink392.xml"/><Relationship Id="rId163" Type="http://schemas.openxmlformats.org/officeDocument/2006/relationships/image" Target="../media/image368.png"/><Relationship Id="rId3" Type="http://schemas.openxmlformats.org/officeDocument/2006/relationships/image" Target="../media/image292.png"/><Relationship Id="rId25" Type="http://schemas.openxmlformats.org/officeDocument/2006/relationships/customXml" Target="../ink/ink332.xml"/><Relationship Id="rId46" Type="http://schemas.openxmlformats.org/officeDocument/2006/relationships/image" Target="../media/image314.png"/><Relationship Id="rId67" Type="http://schemas.openxmlformats.org/officeDocument/2006/relationships/image" Target="../media/image323.png"/><Relationship Id="rId116" Type="http://schemas.openxmlformats.org/officeDocument/2006/relationships/customXml" Target="../ink/ink379.xml"/><Relationship Id="rId137" Type="http://schemas.openxmlformats.org/officeDocument/2006/relationships/image" Target="../media/image356.png"/><Relationship Id="rId158" Type="http://schemas.openxmlformats.org/officeDocument/2006/relationships/customXml" Target="../ink/ink401.xml"/><Relationship Id="rId20" Type="http://schemas.openxmlformats.org/officeDocument/2006/relationships/image" Target="../media/image302.png"/><Relationship Id="rId41" Type="http://schemas.openxmlformats.org/officeDocument/2006/relationships/customXml" Target="../ink/ink340.xml"/><Relationship Id="rId62" Type="http://schemas.openxmlformats.org/officeDocument/2006/relationships/customXml" Target="../ink/ink351.xml"/><Relationship Id="rId83" Type="http://schemas.openxmlformats.org/officeDocument/2006/relationships/customXml" Target="../ink/ink362.xml"/><Relationship Id="rId88" Type="http://schemas.openxmlformats.org/officeDocument/2006/relationships/image" Target="../media/image332.png"/><Relationship Id="rId111" Type="http://schemas.openxmlformats.org/officeDocument/2006/relationships/image" Target="../media/image343.png"/><Relationship Id="rId132" Type="http://schemas.openxmlformats.org/officeDocument/2006/relationships/customXml" Target="../ink/ink387.xml"/><Relationship Id="rId153" Type="http://schemas.openxmlformats.org/officeDocument/2006/relationships/image" Target="../media/image363.png"/><Relationship Id="rId174" Type="http://schemas.openxmlformats.org/officeDocument/2006/relationships/customXml" Target="../ink/ink410.xml"/><Relationship Id="rId179" Type="http://schemas.openxmlformats.org/officeDocument/2006/relationships/image" Target="../media/image375.png"/><Relationship Id="rId15" Type="http://schemas.openxmlformats.org/officeDocument/2006/relationships/customXml" Target="../ink/ink327.xml"/><Relationship Id="rId36" Type="http://schemas.openxmlformats.org/officeDocument/2006/relationships/image" Target="../media/image309.png"/><Relationship Id="rId57" Type="http://schemas.openxmlformats.org/officeDocument/2006/relationships/image" Target="../media/image319.png"/><Relationship Id="rId106" Type="http://schemas.openxmlformats.org/officeDocument/2006/relationships/customXml" Target="../ink/ink374.xml"/><Relationship Id="rId127" Type="http://schemas.openxmlformats.org/officeDocument/2006/relationships/image" Target="../media/image351.png"/><Relationship Id="rId10" Type="http://schemas.openxmlformats.org/officeDocument/2006/relationships/image" Target="../media/image297.png"/><Relationship Id="rId31" Type="http://schemas.openxmlformats.org/officeDocument/2006/relationships/customXml" Target="../ink/ink335.xml"/><Relationship Id="rId52" Type="http://schemas.openxmlformats.org/officeDocument/2006/relationships/customXml" Target="../ink/ink346.xml"/><Relationship Id="rId73" Type="http://schemas.openxmlformats.org/officeDocument/2006/relationships/customXml" Target="../ink/ink357.xml"/><Relationship Id="rId78" Type="http://schemas.openxmlformats.org/officeDocument/2006/relationships/image" Target="../media/image327.png"/><Relationship Id="rId94" Type="http://schemas.openxmlformats.org/officeDocument/2006/relationships/image" Target="../media/image335.png"/><Relationship Id="rId99" Type="http://schemas.openxmlformats.org/officeDocument/2006/relationships/customXml" Target="../ink/ink370.xml"/><Relationship Id="rId101" Type="http://schemas.openxmlformats.org/officeDocument/2006/relationships/customXml" Target="../ink/ink371.xml"/><Relationship Id="rId122" Type="http://schemas.openxmlformats.org/officeDocument/2006/relationships/customXml" Target="../ink/ink382.xml"/><Relationship Id="rId143" Type="http://schemas.openxmlformats.org/officeDocument/2006/relationships/image" Target="../media/image359.png"/><Relationship Id="rId148" Type="http://schemas.openxmlformats.org/officeDocument/2006/relationships/image" Target="../media/image361.png"/><Relationship Id="rId164" Type="http://schemas.openxmlformats.org/officeDocument/2006/relationships/customXml" Target="../ink/ink404.xml"/><Relationship Id="rId169" Type="http://schemas.openxmlformats.org/officeDocument/2006/relationships/customXml" Target="../ink/ink407.xml"/><Relationship Id="rId4" Type="http://schemas.openxmlformats.org/officeDocument/2006/relationships/image" Target="../media/image293.png"/><Relationship Id="rId9" Type="http://schemas.openxmlformats.org/officeDocument/2006/relationships/customXml" Target="../ink/ink324.xml"/><Relationship Id="rId180" Type="http://schemas.openxmlformats.org/officeDocument/2006/relationships/customXml" Target="../ink/ink413.xml"/><Relationship Id="rId26" Type="http://schemas.openxmlformats.org/officeDocument/2006/relationships/image" Target="../media/image305.png"/><Relationship Id="rId47" Type="http://schemas.openxmlformats.org/officeDocument/2006/relationships/customXml" Target="../ink/ink343.xml"/><Relationship Id="rId68" Type="http://schemas.openxmlformats.org/officeDocument/2006/relationships/customXml" Target="../ink/ink354.xml"/><Relationship Id="rId89" Type="http://schemas.openxmlformats.org/officeDocument/2006/relationships/customXml" Target="../ink/ink365.xml"/><Relationship Id="rId112" Type="http://schemas.openxmlformats.org/officeDocument/2006/relationships/customXml" Target="../ink/ink377.xml"/><Relationship Id="rId133" Type="http://schemas.openxmlformats.org/officeDocument/2006/relationships/image" Target="../media/image354.png"/><Relationship Id="rId154" Type="http://schemas.openxmlformats.org/officeDocument/2006/relationships/customXml" Target="../ink/ink399.xml"/><Relationship Id="rId175" Type="http://schemas.openxmlformats.org/officeDocument/2006/relationships/image" Target="../media/image373.png"/><Relationship Id="rId16" Type="http://schemas.openxmlformats.org/officeDocument/2006/relationships/image" Target="../media/image300.png"/><Relationship Id="rId37" Type="http://schemas.openxmlformats.org/officeDocument/2006/relationships/customXml" Target="../ink/ink338.xml"/><Relationship Id="rId58" Type="http://schemas.openxmlformats.org/officeDocument/2006/relationships/customXml" Target="../ink/ink349.xml"/><Relationship Id="rId79" Type="http://schemas.openxmlformats.org/officeDocument/2006/relationships/customXml" Target="../ink/ink360.xml"/><Relationship Id="rId102" Type="http://schemas.openxmlformats.org/officeDocument/2006/relationships/customXml" Target="../ink/ink372.xml"/><Relationship Id="rId123" Type="http://schemas.openxmlformats.org/officeDocument/2006/relationships/image" Target="../media/image349.png"/><Relationship Id="rId144" Type="http://schemas.openxmlformats.org/officeDocument/2006/relationships/customXml" Target="../ink/ink393.xml"/><Relationship Id="rId90" Type="http://schemas.openxmlformats.org/officeDocument/2006/relationships/image" Target="../media/image333.png"/><Relationship Id="rId165" Type="http://schemas.openxmlformats.org/officeDocument/2006/relationships/image" Target="../media/image369.png"/><Relationship Id="rId27" Type="http://schemas.openxmlformats.org/officeDocument/2006/relationships/customXml" Target="../ink/ink333.xml"/><Relationship Id="rId48" Type="http://schemas.openxmlformats.org/officeDocument/2006/relationships/customXml" Target="../ink/ink344.xml"/><Relationship Id="rId69" Type="http://schemas.openxmlformats.org/officeDocument/2006/relationships/image" Target="../media/image324.png"/><Relationship Id="rId113" Type="http://schemas.openxmlformats.org/officeDocument/2006/relationships/image" Target="../media/image344.png"/><Relationship Id="rId134" Type="http://schemas.openxmlformats.org/officeDocument/2006/relationships/customXml" Target="../ink/ink388.xml"/><Relationship Id="rId80" Type="http://schemas.openxmlformats.org/officeDocument/2006/relationships/image" Target="../media/image328.png"/><Relationship Id="rId155" Type="http://schemas.openxmlformats.org/officeDocument/2006/relationships/image" Target="../media/image364.png"/><Relationship Id="rId176" Type="http://schemas.openxmlformats.org/officeDocument/2006/relationships/customXml" Target="../ink/ink411.xml"/><Relationship Id="rId17" Type="http://schemas.openxmlformats.org/officeDocument/2006/relationships/customXml" Target="../ink/ink328.xml"/><Relationship Id="rId38" Type="http://schemas.openxmlformats.org/officeDocument/2006/relationships/image" Target="../media/image310.png"/><Relationship Id="rId59" Type="http://schemas.openxmlformats.org/officeDocument/2006/relationships/image" Target="../media/image320.png"/><Relationship Id="rId103" Type="http://schemas.openxmlformats.org/officeDocument/2006/relationships/image" Target="../media/image339.png"/><Relationship Id="rId124" Type="http://schemas.openxmlformats.org/officeDocument/2006/relationships/customXml" Target="../ink/ink383.xml"/><Relationship Id="rId70" Type="http://schemas.openxmlformats.org/officeDocument/2006/relationships/customXml" Target="../ink/ink355.xml"/><Relationship Id="rId91" Type="http://schemas.openxmlformats.org/officeDocument/2006/relationships/customXml" Target="../ink/ink366.xml"/><Relationship Id="rId145" Type="http://schemas.openxmlformats.org/officeDocument/2006/relationships/customXml" Target="../ink/ink394.xml"/><Relationship Id="rId166" Type="http://schemas.openxmlformats.org/officeDocument/2006/relationships/customXml" Target="../ink/ink405.xml"/><Relationship Id="rId1" Type="http://schemas.openxmlformats.org/officeDocument/2006/relationships/slideLayout" Target="../slideLayouts/slideLayout2.xml"/><Relationship Id="rId28" Type="http://schemas.openxmlformats.org/officeDocument/2006/relationships/image" Target="../media/image306.png"/><Relationship Id="rId49" Type="http://schemas.openxmlformats.org/officeDocument/2006/relationships/image" Target="../media/image315.png"/><Relationship Id="rId114" Type="http://schemas.openxmlformats.org/officeDocument/2006/relationships/customXml" Target="../ink/ink378.xml"/></Relationships>
</file>

<file path=ppt/slides/_rels/slide42.xml.rels><?xml version="1.0" encoding="UTF-8" standalone="yes"?>
<Relationships xmlns="http://schemas.openxmlformats.org/package/2006/relationships"><Relationship Id="rId2" Type="http://schemas.openxmlformats.org/officeDocument/2006/relationships/image" Target="../media/image37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Linear Regression</a:t>
            </a:r>
          </a:p>
        </p:txBody>
      </p:sp>
      <p:sp>
        <p:nvSpPr>
          <p:cNvPr id="3" name="Subtitle 2"/>
          <p:cNvSpPr>
            <a:spLocks noGrp="1"/>
          </p:cNvSpPr>
          <p:nvPr>
            <p:ph type="subTitle" idx="1"/>
          </p:nvPr>
        </p:nvSpPr>
        <p:spPr/>
        <p:txBody>
          <a:bodyPr/>
          <a:lstStyle/>
          <a:p>
            <a:r>
              <a:rPr lang="en-US" dirty="0"/>
              <a:t>Elsayed Hemayed</a:t>
            </a:r>
          </a:p>
        </p:txBody>
      </p:sp>
      <p:sp>
        <p:nvSpPr>
          <p:cNvPr id="4" name="TextBox 3"/>
          <p:cNvSpPr txBox="1"/>
          <p:nvPr/>
        </p:nvSpPr>
        <p:spPr>
          <a:xfrm>
            <a:off x="152400" y="6232478"/>
            <a:ext cx="8839200" cy="307777"/>
          </a:xfrm>
          <a:prstGeom prst="rect">
            <a:avLst/>
          </a:prstGeom>
          <a:noFill/>
        </p:spPr>
        <p:txBody>
          <a:bodyPr wrap="square" rtlCol="0">
            <a:spAutoFit/>
          </a:bodyPr>
          <a:lstStyle/>
          <a:p>
            <a:r>
              <a:rPr lang="en-US" sz="1400" dirty="0"/>
              <a:t>The original slides are from EMC Data Analytics Course and from </a:t>
            </a:r>
            <a:r>
              <a:rPr lang="en-US" sz="1400" dirty="0" err="1"/>
              <a:t>Udmey</a:t>
            </a:r>
            <a:r>
              <a:rPr lang="en-US" sz="1400" dirty="0"/>
              <a:t> course by </a:t>
            </a:r>
            <a:r>
              <a:rPr lang="en-US" sz="1400" dirty="0" err="1"/>
              <a:t>SuperDataScience</a:t>
            </a:r>
            <a:r>
              <a:rPr lang="en-US" sz="1400" dirty="0"/>
              <a:t> Team </a:t>
            </a:r>
          </a:p>
        </p:txBody>
      </p:sp>
    </p:spTree>
    <p:extLst>
      <p:ext uri="{BB962C8B-B14F-4D97-AF65-F5344CB8AC3E}">
        <p14:creationId xmlns:p14="http://schemas.microsoft.com/office/powerpoint/2010/main" val="881968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Representing Categorical Variable</a:t>
            </a:r>
          </a:p>
        </p:txBody>
      </p:sp>
      <p:sp>
        <p:nvSpPr>
          <p:cNvPr id="3" name="Content Placeholder 2"/>
          <p:cNvSpPr>
            <a:spLocks noGrp="1"/>
          </p:cNvSpPr>
          <p:nvPr>
            <p:ph idx="1"/>
          </p:nvPr>
        </p:nvSpPr>
        <p:spPr>
          <a:xfrm>
            <a:off x="457200" y="2298726"/>
            <a:ext cx="8229600" cy="3827437"/>
          </a:xfrm>
        </p:spPr>
        <p:txBody>
          <a:bodyPr>
            <a:normAutofit fontScale="92500"/>
          </a:bodyPr>
          <a:lstStyle/>
          <a:p>
            <a:r>
              <a:rPr lang="en-US" i="1" dirty="0"/>
              <a:t>State</a:t>
            </a:r>
            <a:r>
              <a:rPr lang="en-US" dirty="0"/>
              <a:t> is a categorical variable: 50 possible values.</a:t>
            </a:r>
          </a:p>
          <a:p>
            <a:r>
              <a:rPr lang="en-US" dirty="0"/>
              <a:t>Expand it to 49 indicator (0/1) variables:</a:t>
            </a:r>
          </a:p>
          <a:p>
            <a:pPr lvl="1"/>
            <a:r>
              <a:rPr lang="en-US" dirty="0"/>
              <a:t>The remaining level is the "default level“</a:t>
            </a:r>
          </a:p>
          <a:p>
            <a:pPr lvl="1"/>
            <a:r>
              <a:rPr lang="en-US" dirty="0"/>
              <a:t>This is done automatically by standard packages</a:t>
            </a:r>
          </a:p>
          <a:p>
            <a:r>
              <a:rPr lang="en-US" i="1" dirty="0"/>
              <a:t>Gender</a:t>
            </a:r>
            <a:r>
              <a:rPr lang="en-US" dirty="0"/>
              <a:t> is categorical, too, but binary</a:t>
            </a:r>
          </a:p>
          <a:p>
            <a:pPr lvl="1"/>
            <a:r>
              <a:rPr lang="en-US" dirty="0"/>
              <a:t>so one variable: </a:t>
            </a:r>
            <a:r>
              <a:rPr lang="en-US" i="1" dirty="0"/>
              <a:t>genderMale</a:t>
            </a:r>
            <a:r>
              <a:rPr lang="en-US" dirty="0"/>
              <a:t>, which is 0 for females</a:t>
            </a:r>
          </a:p>
        </p:txBody>
      </p:sp>
      <p:pic>
        <p:nvPicPr>
          <p:cNvPr id="5" name="Picture 4" descr="latex-image-1.pdf"/>
          <p:cNvPicPr>
            <a:picLocks noChangeAspect="1"/>
          </p:cNvPicPr>
          <p:nvPr/>
        </p:nvPicPr>
        <p:blipFill>
          <a:blip r:embed="rId3" cstate="print"/>
          <a:stretch>
            <a:fillRect/>
          </a:stretch>
        </p:blipFill>
        <p:spPr>
          <a:xfrm>
            <a:off x="457200" y="1730973"/>
            <a:ext cx="8314013" cy="274247"/>
          </a:xfrm>
          <a:prstGeom prst="rect">
            <a:avLst/>
          </a:prstGeom>
        </p:spPr>
      </p:pic>
    </p:spTree>
    <p:extLst>
      <p:ext uri="{BB962C8B-B14F-4D97-AF65-F5344CB8AC3E}">
        <p14:creationId xmlns:p14="http://schemas.microsoft.com/office/powerpoint/2010/main" val="190462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Example</a:t>
            </a:r>
          </a:p>
        </p:txBody>
      </p:sp>
      <p:sp>
        <p:nvSpPr>
          <p:cNvPr id="4" name="Slide Number Placeholder 3"/>
          <p:cNvSpPr>
            <a:spLocks noGrp="1"/>
          </p:cNvSpPr>
          <p:nvPr>
            <p:ph type="sldNum" sz="quarter" idx="12"/>
          </p:nvPr>
        </p:nvSpPr>
        <p:spPr/>
        <p:txBody>
          <a:bodyPr/>
          <a:lstStyle/>
          <a:p>
            <a:fld id="{71BD4A25-22B2-48E3-9FC3-0D375F0F72AF}" type="slidenum">
              <a:rPr lang="en-US" smtClean="0"/>
              <a:t>11</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163" y="1905000"/>
            <a:ext cx="7305675" cy="230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8895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Dummy Variables</a:t>
            </a:r>
          </a:p>
        </p:txBody>
      </p:sp>
      <p:sp>
        <p:nvSpPr>
          <p:cNvPr id="4" name="Slide Number Placeholder 3"/>
          <p:cNvSpPr>
            <a:spLocks noGrp="1"/>
          </p:cNvSpPr>
          <p:nvPr>
            <p:ph type="sldNum" sz="quarter" idx="12"/>
          </p:nvPr>
        </p:nvSpPr>
        <p:spPr/>
        <p:txBody>
          <a:bodyPr/>
          <a:lstStyle/>
          <a:p>
            <a:fld id="{71BD4A25-22B2-48E3-9FC3-0D375F0F72AF}" type="slidenum">
              <a:rPr lang="en-US" smtClean="0"/>
              <a:t>12</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67" y="2089700"/>
            <a:ext cx="8915400" cy="305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9251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Dummy Variables</a:t>
            </a:r>
          </a:p>
        </p:txBody>
      </p:sp>
      <p:sp>
        <p:nvSpPr>
          <p:cNvPr id="4" name="Slide Number Placeholder 3"/>
          <p:cNvSpPr>
            <a:spLocks noGrp="1"/>
          </p:cNvSpPr>
          <p:nvPr>
            <p:ph type="sldNum" sz="quarter" idx="12"/>
          </p:nvPr>
        </p:nvSpPr>
        <p:spPr/>
        <p:txBody>
          <a:bodyPr/>
          <a:lstStyle/>
          <a:p>
            <a:fld id="{71BD4A25-22B2-48E3-9FC3-0D375F0F72AF}" type="slidenum">
              <a:rPr lang="en-US" smtClean="0"/>
              <a:t>13</a:t>
            </a:fld>
            <a:endParaRPr lang="en-US"/>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3234"/>
          <a:stretch/>
        </p:blipFill>
        <p:spPr bwMode="auto">
          <a:xfrm>
            <a:off x="0" y="2002218"/>
            <a:ext cx="8991600" cy="34032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8804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Dummy Variable Trap</a:t>
            </a:r>
          </a:p>
        </p:txBody>
      </p:sp>
      <p:sp>
        <p:nvSpPr>
          <p:cNvPr id="4" name="Slide Number Placeholder 3"/>
          <p:cNvSpPr>
            <a:spLocks noGrp="1"/>
          </p:cNvSpPr>
          <p:nvPr>
            <p:ph type="sldNum" sz="quarter" idx="12"/>
          </p:nvPr>
        </p:nvSpPr>
        <p:spPr/>
        <p:txBody>
          <a:bodyPr/>
          <a:lstStyle/>
          <a:p>
            <a:fld id="{71BD4A25-22B2-48E3-9FC3-0D375F0F72AF}" type="slidenum">
              <a:rPr lang="en-US" smtClean="0"/>
              <a:t>14</a:t>
            </a:fld>
            <a:endParaRPr lang="en-US"/>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32516"/>
            <a:ext cx="9144000" cy="34205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8171793" y="4419600"/>
            <a:ext cx="609600" cy="1200329"/>
          </a:xfrm>
          <a:prstGeom prst="rect">
            <a:avLst/>
          </a:prstGeom>
          <a:noFill/>
        </p:spPr>
        <p:txBody>
          <a:bodyPr wrap="square" rtlCol="0">
            <a:spAutoFit/>
          </a:bodyPr>
          <a:lstStyle/>
          <a:p>
            <a:r>
              <a:rPr lang="en-US" sz="7200" dirty="0">
                <a:solidFill>
                  <a:srgbClr val="FF0000"/>
                </a:solidFill>
              </a:rPr>
              <a:t>X</a:t>
            </a:r>
          </a:p>
        </p:txBody>
      </p:sp>
    </p:spTree>
    <p:extLst>
      <p:ext uri="{BB962C8B-B14F-4D97-AF65-F5344CB8AC3E}">
        <p14:creationId xmlns:p14="http://schemas.microsoft.com/office/powerpoint/2010/main" val="1042072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Continuous Vs. Categorical Variables</a:t>
            </a:r>
          </a:p>
        </p:txBody>
      </p:sp>
      <p:sp>
        <p:nvSpPr>
          <p:cNvPr id="7" name="Content Placeholder 6"/>
          <p:cNvSpPr>
            <a:spLocks noGrp="1"/>
          </p:cNvSpPr>
          <p:nvPr>
            <p:ph idx="1"/>
          </p:nvPr>
        </p:nvSpPr>
        <p:spPr/>
        <p:txBody>
          <a:bodyPr>
            <a:normAutofit fontScale="92500" lnSpcReduction="10000"/>
          </a:bodyPr>
          <a:lstStyle/>
          <a:p>
            <a:r>
              <a:rPr lang="en-US" dirty="0"/>
              <a:t>General linear regression model:</a:t>
            </a:r>
          </a:p>
          <a:p>
            <a:endParaRPr lang="en-US" dirty="0"/>
          </a:p>
          <a:p>
            <a:r>
              <a:rPr lang="en-US" dirty="0"/>
              <a:t>Independent variables (X’s):</a:t>
            </a:r>
          </a:p>
          <a:p>
            <a:pPr lvl="1"/>
            <a:r>
              <a:rPr lang="en-US" dirty="0"/>
              <a:t>Continuous: age, income, height </a:t>
            </a:r>
            <a:r>
              <a:rPr lang="en-US" dirty="0">
                <a:sym typeface="Wingdings" panose="05000000000000000000" pitchFamily="2" charset="2"/>
              </a:rPr>
              <a:t> use numerical value</a:t>
            </a:r>
          </a:p>
          <a:p>
            <a:pPr lvl="1"/>
            <a:r>
              <a:rPr lang="en-US" dirty="0">
                <a:sym typeface="Wingdings" panose="05000000000000000000" pitchFamily="2" charset="2"/>
              </a:rPr>
              <a:t>Categorical: gender, city  use dummies.</a:t>
            </a:r>
          </a:p>
          <a:p>
            <a:r>
              <a:rPr lang="en-US" dirty="0">
                <a:sym typeface="Wingdings" panose="05000000000000000000" pitchFamily="2" charset="2"/>
              </a:rPr>
              <a:t>Dependent variable (y):</a:t>
            </a:r>
          </a:p>
          <a:p>
            <a:pPr lvl="1"/>
            <a:r>
              <a:rPr lang="en-US" dirty="0">
                <a:sym typeface="Wingdings" panose="05000000000000000000" pitchFamily="2" charset="2"/>
              </a:rPr>
              <a:t>Continuous: consumption, time spent  use numerical values</a:t>
            </a:r>
          </a:p>
          <a:p>
            <a:pPr lvl="1"/>
            <a:r>
              <a:rPr lang="en-US" dirty="0">
                <a:sym typeface="Wingdings" panose="05000000000000000000" pitchFamily="2" charset="2"/>
              </a:rPr>
              <a:t>Categorical: yes/no  use dummies.</a:t>
            </a:r>
            <a:endParaRPr lang="en-US" dirty="0"/>
          </a:p>
        </p:txBody>
      </p:sp>
      <p:sp>
        <p:nvSpPr>
          <p:cNvPr id="5" name="Slide Number Placeholder 4"/>
          <p:cNvSpPr>
            <a:spLocks noGrp="1"/>
          </p:cNvSpPr>
          <p:nvPr>
            <p:ph type="sldNum" sz="quarter" idx="12"/>
          </p:nvPr>
        </p:nvSpPr>
        <p:spPr/>
        <p:txBody>
          <a:bodyPr/>
          <a:lstStyle/>
          <a:p>
            <a:pPr>
              <a:defRPr/>
            </a:pPr>
            <a:fld id="{E9C12BD9-86B3-4048-86CE-AC10D4E84307}" type="slidenum">
              <a:rPr lang="en-US" smtClean="0"/>
              <a:pPr>
                <a:defRPr/>
              </a:pPr>
              <a:t>15</a:t>
            </a:fld>
            <a:endParaRPr lang="en-US"/>
          </a:p>
        </p:txBody>
      </p:sp>
      <p:pic>
        <p:nvPicPr>
          <p:cNvPr id="8" name="Picture 7" descr="latex-image-1.pdf"/>
          <p:cNvPicPr>
            <a:picLocks noChangeAspect="1"/>
          </p:cNvPicPr>
          <p:nvPr/>
        </p:nvPicPr>
        <p:blipFill>
          <a:blip r:embed="rId3" cstate="print"/>
          <a:stretch>
            <a:fillRect/>
          </a:stretch>
        </p:blipFill>
        <p:spPr>
          <a:xfrm>
            <a:off x="1905000" y="2082800"/>
            <a:ext cx="5105400" cy="431800"/>
          </a:xfrm>
          <a:prstGeom prst="rect">
            <a:avLst/>
          </a:prstGeom>
        </p:spPr>
      </p:pic>
    </p:spTree>
    <p:extLst>
      <p:ext uri="{BB962C8B-B14F-4D97-AF65-F5344CB8AC3E}">
        <p14:creationId xmlns:p14="http://schemas.microsoft.com/office/powerpoint/2010/main" val="3909884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the Coefficients </a:t>
            </a:r>
            <a:r>
              <a:rPr lang="en-US" i="1" dirty="0"/>
              <a:t>b</a:t>
            </a:r>
            <a:r>
              <a:rPr lang="en-US" i="1" baseline="-25000" dirty="0"/>
              <a:t>i</a:t>
            </a:r>
            <a:r>
              <a:rPr lang="en-US" i="1" dirty="0"/>
              <a:t>  M</a:t>
            </a:r>
            <a:r>
              <a:rPr lang="en-US" dirty="0"/>
              <a:t>ean?</a:t>
            </a:r>
          </a:p>
        </p:txBody>
      </p:sp>
      <p:sp>
        <p:nvSpPr>
          <p:cNvPr id="3" name="Content Placeholder 2"/>
          <p:cNvSpPr>
            <a:spLocks noGrp="1"/>
          </p:cNvSpPr>
          <p:nvPr>
            <p:ph idx="1"/>
          </p:nvPr>
        </p:nvSpPr>
        <p:spPr/>
        <p:txBody>
          <a:bodyPr>
            <a:normAutofit fontScale="85000" lnSpcReduction="20000"/>
          </a:bodyPr>
          <a:lstStyle/>
          <a:p>
            <a:r>
              <a:rPr lang="en-US" dirty="0"/>
              <a:t>Change in </a:t>
            </a:r>
            <a:r>
              <a:rPr lang="en-US" i="1" dirty="0"/>
              <a:t>y</a:t>
            </a:r>
            <a:r>
              <a:rPr lang="en-US" dirty="0"/>
              <a:t> as a function of unit change in </a:t>
            </a:r>
            <a:r>
              <a:rPr lang="en-US" i="1" dirty="0"/>
              <a:t>x</a:t>
            </a:r>
            <a:r>
              <a:rPr lang="en-US" i="1" baseline="-25000" dirty="0"/>
              <a:t>i</a:t>
            </a:r>
          </a:p>
          <a:p>
            <a:pPr lvl="1"/>
            <a:r>
              <a:rPr lang="en-US" dirty="0"/>
              <a:t>all other things being equal</a:t>
            </a:r>
          </a:p>
          <a:p>
            <a:r>
              <a:rPr lang="en-US" dirty="0"/>
              <a:t>Example: income in  units of $10K, years in age, </a:t>
            </a:r>
            <a:r>
              <a:rPr lang="en-US" i="1" dirty="0"/>
              <a:t>b</a:t>
            </a:r>
            <a:r>
              <a:rPr lang="en-US" i="1" baseline="-25000" dirty="0"/>
              <a:t>age</a:t>
            </a:r>
            <a:r>
              <a:rPr lang="en-US" dirty="0"/>
              <a:t>= 2</a:t>
            </a:r>
          </a:p>
          <a:p>
            <a:pPr lvl="1"/>
            <a:r>
              <a:rPr lang="en-US" dirty="0"/>
              <a:t>For the same gender, years of education, and state of residence, a person's income increases by 2 units (20K)for every year older</a:t>
            </a:r>
          </a:p>
          <a:p>
            <a:pPr lvl="1">
              <a:buNone/>
            </a:pPr>
            <a:r>
              <a:rPr lang="en-US" dirty="0"/>
              <a:t> </a:t>
            </a:r>
          </a:p>
          <a:p>
            <a:r>
              <a:rPr lang="en-US" dirty="0"/>
              <a:t>Standard packages also report the significance of the </a:t>
            </a:r>
            <a:r>
              <a:rPr lang="en-US" i="1" dirty="0"/>
              <a:t>b</a:t>
            </a:r>
            <a:r>
              <a:rPr lang="en-US" i="1" baseline="-25000" dirty="0"/>
              <a:t>i</a:t>
            </a:r>
            <a:r>
              <a:rPr lang="en-US" dirty="0"/>
              <a:t>: probability that, in reality, </a:t>
            </a:r>
            <a:r>
              <a:rPr lang="en-US" i="1" dirty="0"/>
              <a:t>b</a:t>
            </a:r>
            <a:r>
              <a:rPr lang="en-US" i="1" baseline="-25000" dirty="0"/>
              <a:t>i</a:t>
            </a:r>
            <a:r>
              <a:rPr lang="en-US" baseline="-25000" dirty="0"/>
              <a:t> </a:t>
            </a:r>
            <a:r>
              <a:rPr lang="en-US" dirty="0"/>
              <a:t>= 0 </a:t>
            </a:r>
          </a:p>
          <a:p>
            <a:pPr lvl="1"/>
            <a:r>
              <a:rPr lang="en-US" i="1" dirty="0"/>
              <a:t>b</a:t>
            </a:r>
            <a:r>
              <a:rPr lang="en-US" i="1" baseline="-25000" dirty="0"/>
              <a:t>i </a:t>
            </a:r>
            <a:r>
              <a:rPr lang="en-US" dirty="0"/>
              <a:t>"significant" if P(</a:t>
            </a:r>
            <a:r>
              <a:rPr lang="en-US" i="1" dirty="0"/>
              <a:t>b</a:t>
            </a:r>
            <a:r>
              <a:rPr lang="en-US" i="1" baseline="-25000" dirty="0"/>
              <a:t>i</a:t>
            </a:r>
            <a:r>
              <a:rPr lang="en-US" baseline="-25000" dirty="0"/>
              <a:t> </a:t>
            </a:r>
            <a:r>
              <a:rPr lang="en-US" dirty="0"/>
              <a:t>= 0) is small, ya3ni </a:t>
            </a:r>
            <a:r>
              <a:rPr lang="en-US" dirty="0" err="1"/>
              <a:t>kol</a:t>
            </a:r>
            <a:r>
              <a:rPr lang="en-US" dirty="0"/>
              <a:t> ma al probability de </a:t>
            </a:r>
            <a:r>
              <a:rPr lang="en-US" dirty="0" err="1"/>
              <a:t>tzed</a:t>
            </a:r>
            <a:r>
              <a:rPr lang="en-US" dirty="0"/>
              <a:t> yb2a al variable da </a:t>
            </a:r>
            <a:r>
              <a:rPr lang="en-US" dirty="0" err="1"/>
              <a:t>mohm</a:t>
            </a:r>
            <a:r>
              <a:rPr lang="en-US" dirty="0"/>
              <a:t> </a:t>
            </a:r>
            <a:r>
              <a:rPr lang="en-US" dirty="0" err="1"/>
              <a:t>lel</a:t>
            </a:r>
            <a:r>
              <a:rPr lang="en-US" dirty="0"/>
              <a:t> function bt3ti</a:t>
            </a:r>
          </a:p>
        </p:txBody>
      </p:sp>
    </p:spTree>
    <p:extLst>
      <p:ext uri="{BB962C8B-B14F-4D97-AF65-F5344CB8AC3E}">
        <p14:creationId xmlns:p14="http://schemas.microsoft.com/office/powerpoint/2010/main" val="2742988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Model</a:t>
            </a:r>
          </a:p>
        </p:txBody>
      </p:sp>
      <p:sp>
        <p:nvSpPr>
          <p:cNvPr id="4" name="Slide Number Placeholder 3"/>
          <p:cNvSpPr>
            <a:spLocks noGrp="1"/>
          </p:cNvSpPr>
          <p:nvPr>
            <p:ph type="sldNum" sz="quarter" idx="12"/>
          </p:nvPr>
        </p:nvSpPr>
        <p:spPr/>
        <p:txBody>
          <a:bodyPr/>
          <a:lstStyle/>
          <a:p>
            <a:fld id="{71BD4A25-22B2-48E3-9FC3-0D375F0F72AF}" type="slidenum">
              <a:rPr lang="en-US" smtClean="0"/>
              <a:t>17</a:t>
            </a:fld>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190" y="1981200"/>
            <a:ext cx="8037419"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286000" y="5029200"/>
            <a:ext cx="4800600" cy="769441"/>
          </a:xfrm>
          <a:prstGeom prst="rect">
            <a:avLst/>
          </a:prstGeom>
          <a:noFill/>
        </p:spPr>
        <p:txBody>
          <a:bodyPr wrap="square" rtlCol="0">
            <a:spAutoFit/>
          </a:bodyPr>
          <a:lstStyle/>
          <a:p>
            <a:pPr algn="ctr"/>
            <a:r>
              <a:rPr lang="en-US" sz="4400" dirty="0"/>
              <a:t>Which X to use?</a:t>
            </a:r>
          </a:p>
        </p:txBody>
      </p:sp>
    </p:spTree>
    <p:extLst>
      <p:ext uri="{BB962C8B-B14F-4D97-AF65-F5344CB8AC3E}">
        <p14:creationId xmlns:p14="http://schemas.microsoft.com/office/powerpoint/2010/main" val="2946563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Model</a:t>
            </a:r>
          </a:p>
        </p:txBody>
      </p:sp>
      <p:sp>
        <p:nvSpPr>
          <p:cNvPr id="3" name="Content Placeholder 2"/>
          <p:cNvSpPr>
            <a:spLocks noGrp="1"/>
          </p:cNvSpPr>
          <p:nvPr>
            <p:ph idx="1"/>
          </p:nvPr>
        </p:nvSpPr>
        <p:spPr/>
        <p:txBody>
          <a:bodyPr/>
          <a:lstStyle/>
          <a:p>
            <a:pPr marL="514350" indent="-514350">
              <a:buFont typeface="+mj-lt"/>
              <a:buAutoNum type="arabicPeriod"/>
            </a:pPr>
            <a:r>
              <a:rPr lang="en-US" dirty="0"/>
              <a:t>All-in: ya3ni ha5od </a:t>
            </a:r>
            <a:r>
              <a:rPr lang="en-US" dirty="0" err="1"/>
              <a:t>kol</a:t>
            </a:r>
            <a:r>
              <a:rPr lang="en-US" dirty="0"/>
              <a:t> al variables</a:t>
            </a:r>
          </a:p>
          <a:p>
            <a:pPr marL="514350" indent="-514350">
              <a:buFont typeface="+mj-lt"/>
              <a:buAutoNum type="arabicPeriod"/>
            </a:pPr>
            <a:r>
              <a:rPr lang="en-US" dirty="0"/>
              <a:t>Backward Elimination</a:t>
            </a:r>
          </a:p>
          <a:p>
            <a:pPr marL="514350" indent="-514350">
              <a:buFont typeface="+mj-lt"/>
              <a:buAutoNum type="arabicPeriod"/>
            </a:pPr>
            <a:r>
              <a:rPr lang="en-US" dirty="0"/>
              <a:t>Forward Selection		       </a:t>
            </a:r>
            <a:r>
              <a:rPr lang="en-US" sz="2400" dirty="0"/>
              <a:t>Stepwise Regression</a:t>
            </a:r>
          </a:p>
          <a:p>
            <a:pPr marL="514350" indent="-514350">
              <a:buFont typeface="+mj-lt"/>
              <a:buAutoNum type="arabicPeriod"/>
            </a:pPr>
            <a:r>
              <a:rPr lang="en-US" dirty="0"/>
              <a:t>Bidirectional Elimination</a:t>
            </a:r>
          </a:p>
          <a:p>
            <a:pPr marL="514350" indent="-514350">
              <a:buFont typeface="+mj-lt"/>
              <a:buAutoNum type="arabicPeriod"/>
            </a:pPr>
            <a:r>
              <a:rPr lang="en-US" dirty="0"/>
              <a:t>Score Comparison</a:t>
            </a:r>
          </a:p>
        </p:txBody>
      </p:sp>
      <p:sp>
        <p:nvSpPr>
          <p:cNvPr id="4" name="Slide Number Placeholder 3"/>
          <p:cNvSpPr>
            <a:spLocks noGrp="1"/>
          </p:cNvSpPr>
          <p:nvPr>
            <p:ph type="sldNum" sz="quarter" idx="12"/>
          </p:nvPr>
        </p:nvSpPr>
        <p:spPr/>
        <p:txBody>
          <a:bodyPr/>
          <a:lstStyle/>
          <a:p>
            <a:fld id="{71BD4A25-22B2-48E3-9FC3-0D375F0F72AF}" type="slidenum">
              <a:rPr lang="en-US" smtClean="0"/>
              <a:t>18</a:t>
            </a:fld>
            <a:endParaRPr lang="en-US"/>
          </a:p>
        </p:txBody>
      </p:sp>
      <p:sp>
        <p:nvSpPr>
          <p:cNvPr id="5" name="Right Brace 4"/>
          <p:cNvSpPr/>
          <p:nvPr/>
        </p:nvSpPr>
        <p:spPr>
          <a:xfrm>
            <a:off x="4648200" y="2133600"/>
            <a:ext cx="1143000" cy="1905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p:pic>
        <p:nvPicPr>
          <p:cNvPr id="1843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199" y="5334000"/>
            <a:ext cx="1147415" cy="7600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6373" y="5405339"/>
            <a:ext cx="1482627" cy="6174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2030" y="5405339"/>
            <a:ext cx="1514370" cy="6887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19366" y="5405339"/>
            <a:ext cx="1319634" cy="768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20000" y="5439820"/>
            <a:ext cx="1066800" cy="582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4589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            Backward Elimination</a:t>
            </a:r>
          </a:p>
        </p:txBody>
      </p:sp>
      <p:sp>
        <p:nvSpPr>
          <p:cNvPr id="3" name="Content Placeholder 2"/>
          <p:cNvSpPr>
            <a:spLocks noGrp="1"/>
          </p:cNvSpPr>
          <p:nvPr>
            <p:ph idx="1"/>
          </p:nvPr>
        </p:nvSpPr>
        <p:spPr>
          <a:xfrm>
            <a:off x="457200" y="1600200"/>
            <a:ext cx="8458200" cy="5105400"/>
          </a:xfrm>
        </p:spPr>
        <p:txBody>
          <a:bodyPr>
            <a:normAutofit lnSpcReduction="10000"/>
          </a:bodyPr>
          <a:lstStyle/>
          <a:p>
            <a:pPr marL="514350" indent="-514350">
              <a:buFont typeface="+mj-lt"/>
              <a:buAutoNum type="arabicPeriod"/>
            </a:pPr>
            <a:r>
              <a:rPr lang="en-US" dirty="0"/>
              <a:t>Select a significance level to stay in the model (e.g., SL=0.05)</a:t>
            </a:r>
          </a:p>
          <a:p>
            <a:pPr marL="514350" indent="-514350">
              <a:buFont typeface="+mj-lt"/>
              <a:buAutoNum type="arabicPeriod"/>
            </a:pPr>
            <a:r>
              <a:rPr lang="en-US" dirty="0"/>
              <a:t>Fit the full model with all possible predictors</a:t>
            </a:r>
          </a:p>
          <a:p>
            <a:pPr marL="514350" indent="-514350">
              <a:buFont typeface="+mj-lt"/>
              <a:buAutoNum type="arabicPeriod"/>
            </a:pPr>
            <a:r>
              <a:rPr lang="en-US" dirty="0"/>
              <a:t>Consider the predictor with the highest p-value. If p&gt;SL then go to step 4, otherwise go to step 5</a:t>
            </a:r>
          </a:p>
          <a:p>
            <a:pPr marL="514350" indent="-514350">
              <a:buFont typeface="+mj-lt"/>
              <a:buAutoNum type="arabicPeriod"/>
            </a:pPr>
            <a:r>
              <a:rPr lang="en-US" dirty="0"/>
              <a:t> remove the selected predictor, and fit the model without it. And repeat the process till the model is ready.</a:t>
            </a:r>
          </a:p>
          <a:p>
            <a:pPr marL="0" indent="0">
              <a:buNone/>
            </a:pPr>
            <a:r>
              <a:rPr lang="en-US" dirty="0"/>
              <a:t>5. The model is ready</a:t>
            </a:r>
          </a:p>
          <a:p>
            <a:pPr marL="514350" indent="-514350">
              <a:buFont typeface="+mj-lt"/>
              <a:buAutoNum type="arabicPeriod"/>
            </a:pPr>
            <a:endParaRPr lang="en-US" dirty="0"/>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71BD4A25-22B2-48E3-9FC3-0D375F0F72AF}" type="slidenum">
              <a:rPr lang="en-US" smtClean="0"/>
              <a:t>19</a:t>
            </a:fld>
            <a:endParaRPr lang="en-US"/>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9438" y="152400"/>
            <a:ext cx="2214562" cy="9222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9093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Linear Regression</a:t>
            </a:r>
          </a:p>
        </p:txBody>
      </p:sp>
      <p:sp>
        <p:nvSpPr>
          <p:cNvPr id="3" name="Content Placeholder 2"/>
          <p:cNvSpPr>
            <a:spLocks noGrp="1"/>
          </p:cNvSpPr>
          <p:nvPr>
            <p:ph idx="1"/>
          </p:nvPr>
        </p:nvSpPr>
        <p:spPr/>
        <p:txBody>
          <a:bodyPr>
            <a:normAutofit/>
          </a:bodyPr>
          <a:lstStyle/>
          <a:p>
            <a:pPr marL="576262" lvl="1" indent="-457200"/>
            <a:r>
              <a:rPr lang="en-US" dirty="0"/>
              <a:t>General description of regression models</a:t>
            </a:r>
          </a:p>
          <a:p>
            <a:pPr marL="576262" lvl="1" indent="-457200"/>
            <a:r>
              <a:rPr lang="en-US" dirty="0"/>
              <a:t>Technical description</a:t>
            </a:r>
          </a:p>
          <a:p>
            <a:pPr marL="576262" lvl="1" indent="-457200"/>
            <a:r>
              <a:rPr lang="en-US" dirty="0"/>
              <a:t>Handling Categorical Values</a:t>
            </a:r>
          </a:p>
          <a:p>
            <a:pPr marL="576262" lvl="1" indent="-457200"/>
            <a:r>
              <a:rPr lang="en-US" dirty="0"/>
              <a:t>Building A Model</a:t>
            </a:r>
          </a:p>
          <a:p>
            <a:pPr marL="576262" lvl="1" indent="-457200"/>
            <a:r>
              <a:rPr lang="en-US" dirty="0"/>
              <a:t>Diagnostics for validating the linear regression model</a:t>
            </a:r>
          </a:p>
          <a:p>
            <a:pPr marL="576262" lvl="1" indent="-457200"/>
            <a:r>
              <a:rPr lang="en-US" dirty="0"/>
              <a:t>Overfitting Problem and Regularization</a:t>
            </a:r>
          </a:p>
          <a:p>
            <a:pPr marL="576262" lvl="1" indent="-457200"/>
            <a:r>
              <a:rPr lang="en-US" dirty="0"/>
              <a:t>The Reasons to Choose (+) and Cautions (-) of the linear  regression model</a:t>
            </a:r>
          </a:p>
          <a:p>
            <a:pPr marL="576262" lvl="1" indent="-457200"/>
            <a:endParaRPr lang="en-US" dirty="0"/>
          </a:p>
          <a:p>
            <a:pPr marL="682625" lvl="2" indent="-163513"/>
            <a:endParaRPr lang="en-US" dirty="0"/>
          </a:p>
          <a:p>
            <a:endParaRPr lang="en-US" dirty="0"/>
          </a:p>
        </p:txBody>
      </p:sp>
      <p:sp>
        <p:nvSpPr>
          <p:cNvPr id="12" name="Slide Number Placeholder 11"/>
          <p:cNvSpPr>
            <a:spLocks noGrp="1"/>
          </p:cNvSpPr>
          <p:nvPr>
            <p:ph type="sldNum" sz="quarter" idx="12"/>
          </p:nvPr>
        </p:nvSpPr>
        <p:spPr/>
        <p:txBody>
          <a:bodyPr/>
          <a:lstStyle/>
          <a:p>
            <a:fld id="{71BD4A25-22B2-48E3-9FC3-0D375F0F72AF}" type="slidenum">
              <a:rPr lang="en-US" smtClean="0"/>
              <a:t>2</a:t>
            </a:fld>
            <a:endParaRPr lang="en-US"/>
          </a:p>
        </p:txBody>
      </p:sp>
    </p:spTree>
    <p:extLst>
      <p:ext uri="{BB962C8B-B14F-4D97-AF65-F5344CB8AC3E}">
        <p14:creationId xmlns:p14="http://schemas.microsoft.com/office/powerpoint/2010/main" val="2032191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18406" cy="630709"/>
          </a:xfrm>
        </p:spPr>
        <p:txBody>
          <a:bodyPr>
            <a:normAutofit fontScale="90000"/>
          </a:bodyPr>
          <a:lstStyle/>
          <a:p>
            <a:r>
              <a:rPr lang="en-US" dirty="0"/>
              <a:t>Forward Selection</a:t>
            </a:r>
          </a:p>
        </p:txBody>
      </p:sp>
      <p:sp>
        <p:nvSpPr>
          <p:cNvPr id="5" name="Content Placeholder 4"/>
          <p:cNvSpPr>
            <a:spLocks noGrp="1"/>
          </p:cNvSpPr>
          <p:nvPr>
            <p:ph idx="1"/>
          </p:nvPr>
        </p:nvSpPr>
        <p:spPr>
          <a:xfrm>
            <a:off x="470216" y="1107112"/>
            <a:ext cx="8229600" cy="4525963"/>
          </a:xfrm>
        </p:spPr>
        <p:txBody>
          <a:bodyPr>
            <a:normAutofit fontScale="92500" lnSpcReduction="20000"/>
          </a:bodyPr>
          <a:lstStyle/>
          <a:p>
            <a:pPr marL="514350" indent="-514350">
              <a:buFont typeface="+mj-lt"/>
              <a:buAutoNum type="arabicPeriod"/>
            </a:pPr>
            <a:r>
              <a:rPr lang="en-US" dirty="0"/>
              <a:t>Select a significance level to enter the model (e.g., SL=0.05)</a:t>
            </a:r>
          </a:p>
          <a:p>
            <a:pPr marL="514350" indent="-514350">
              <a:buFont typeface="+mj-lt"/>
              <a:buAutoNum type="arabicPeriod"/>
            </a:pPr>
            <a:r>
              <a:rPr lang="en-US" dirty="0"/>
              <a:t>Fit the full model with all possible predictors, and select the one with the lowest p-value</a:t>
            </a:r>
          </a:p>
          <a:p>
            <a:pPr marL="514350" indent="-514350">
              <a:buFont typeface="+mj-lt"/>
              <a:buAutoNum type="arabicPeriod"/>
            </a:pPr>
            <a:r>
              <a:rPr lang="en-US" dirty="0"/>
              <a:t>Keep this variable and fit the model with one extra predictor added to the one(s) you already have (try for all possible predictors)</a:t>
            </a:r>
          </a:p>
          <a:p>
            <a:pPr marL="514350" indent="-514350">
              <a:buFont typeface="+mj-lt"/>
              <a:buAutoNum type="arabicPeriod"/>
            </a:pPr>
            <a:r>
              <a:rPr lang="en-US" dirty="0"/>
              <a:t> Consider the predictor with the lowest p-value. If p&lt;SL, go to step 3 </a:t>
            </a:r>
            <a:r>
              <a:rPr lang="en-US" sz="1600" dirty="0"/>
              <a:t>(ya3ni </a:t>
            </a:r>
            <a:r>
              <a:rPr lang="en-US" sz="1600" dirty="0" err="1"/>
              <a:t>lsa</a:t>
            </a:r>
            <a:r>
              <a:rPr lang="en-US" sz="1600" dirty="0"/>
              <a:t> ma3dt4 al threshold bta3) </a:t>
            </a:r>
            <a:r>
              <a:rPr lang="en-US" dirty="0"/>
              <a:t>otherwise go to step 5.</a:t>
            </a:r>
          </a:p>
          <a:p>
            <a:pPr marL="0" indent="0">
              <a:buNone/>
            </a:pPr>
            <a:r>
              <a:rPr lang="en-US" dirty="0"/>
              <a:t>5. The model is ready</a:t>
            </a:r>
          </a:p>
          <a:p>
            <a:endParaRPr lang="en-US" dirty="0"/>
          </a:p>
        </p:txBody>
      </p:sp>
      <p:sp>
        <p:nvSpPr>
          <p:cNvPr id="4" name="Slide Number Placeholder 3"/>
          <p:cNvSpPr>
            <a:spLocks noGrp="1"/>
          </p:cNvSpPr>
          <p:nvPr>
            <p:ph type="sldNum" sz="quarter" idx="12"/>
          </p:nvPr>
        </p:nvSpPr>
        <p:spPr/>
        <p:txBody>
          <a:bodyPr/>
          <a:lstStyle/>
          <a:p>
            <a:fld id="{71BD4A25-22B2-48E3-9FC3-0D375F0F72AF}" type="slidenum">
              <a:rPr lang="en-US" smtClean="0"/>
              <a:t>20</a:t>
            </a:fld>
            <a:endParaRPr lang="en-US"/>
          </a:p>
        </p:txBody>
      </p:sp>
      <p:pic>
        <p:nvPicPr>
          <p:cNvPr id="143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152400"/>
            <a:ext cx="2209800" cy="1005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2" name="Group 21">
            <a:extLst>
              <a:ext uri="{FF2B5EF4-FFF2-40B4-BE49-F238E27FC236}">
                <a16:creationId xmlns:a16="http://schemas.microsoft.com/office/drawing/2014/main" id="{055E9740-089C-D89A-93F6-C6283B987A89}"/>
              </a:ext>
            </a:extLst>
          </p:cNvPr>
          <p:cNvGrpSpPr/>
          <p:nvPr/>
        </p:nvGrpSpPr>
        <p:grpSpPr>
          <a:xfrm>
            <a:off x="381000" y="5670878"/>
            <a:ext cx="403920" cy="610560"/>
            <a:chOff x="208366" y="121013"/>
            <a:chExt cx="403920" cy="610560"/>
          </a:xfrm>
        </p:grpSpPr>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720C6869-504C-9C59-EF67-4A11D42AD78E}"/>
                    </a:ext>
                  </a:extLst>
                </p14:cNvPr>
                <p14:cNvContentPartPr/>
                <p14:nvPr/>
              </p14:nvContentPartPr>
              <p14:xfrm>
                <a:off x="208366" y="121013"/>
                <a:ext cx="140760" cy="271080"/>
              </p14:xfrm>
            </p:contentPart>
          </mc:Choice>
          <mc:Fallback>
            <p:pic>
              <p:nvPicPr>
                <p:cNvPr id="3" name="Ink 2">
                  <a:extLst>
                    <a:ext uri="{FF2B5EF4-FFF2-40B4-BE49-F238E27FC236}">
                      <a16:creationId xmlns:a16="http://schemas.microsoft.com/office/drawing/2014/main" id="{720C6869-504C-9C59-EF67-4A11D42AD78E}"/>
                    </a:ext>
                  </a:extLst>
                </p:cNvPr>
                <p:cNvPicPr/>
                <p:nvPr/>
              </p:nvPicPr>
              <p:blipFill>
                <a:blip r:embed="rId4"/>
                <a:stretch>
                  <a:fillRect/>
                </a:stretch>
              </p:blipFill>
              <p:spPr>
                <a:xfrm>
                  <a:off x="202246" y="114893"/>
                  <a:ext cx="153000" cy="2833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69231E83-8A75-5750-4B06-790EF10F78E5}"/>
                    </a:ext>
                  </a:extLst>
                </p14:cNvPr>
                <p14:cNvContentPartPr/>
                <p14:nvPr/>
              </p14:nvContentPartPr>
              <p14:xfrm>
                <a:off x="248686" y="201293"/>
                <a:ext cx="313200" cy="206640"/>
              </p14:xfrm>
            </p:contentPart>
          </mc:Choice>
          <mc:Fallback>
            <p:pic>
              <p:nvPicPr>
                <p:cNvPr id="6" name="Ink 5">
                  <a:extLst>
                    <a:ext uri="{FF2B5EF4-FFF2-40B4-BE49-F238E27FC236}">
                      <a16:creationId xmlns:a16="http://schemas.microsoft.com/office/drawing/2014/main" id="{69231E83-8A75-5750-4B06-790EF10F78E5}"/>
                    </a:ext>
                  </a:extLst>
                </p:cNvPr>
                <p:cNvPicPr/>
                <p:nvPr/>
              </p:nvPicPr>
              <p:blipFill>
                <a:blip r:embed="rId6"/>
                <a:stretch>
                  <a:fillRect/>
                </a:stretch>
              </p:blipFill>
              <p:spPr>
                <a:xfrm>
                  <a:off x="242566" y="195173"/>
                  <a:ext cx="325440" cy="2188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A885E634-BCDA-C7B7-ECBB-AB784747FA50}"/>
                    </a:ext>
                  </a:extLst>
                </p14:cNvPr>
                <p14:cNvContentPartPr/>
                <p14:nvPr/>
              </p14:nvContentPartPr>
              <p14:xfrm>
                <a:off x="591766" y="295613"/>
                <a:ext cx="20520" cy="100800"/>
              </p14:xfrm>
            </p:contentPart>
          </mc:Choice>
          <mc:Fallback>
            <p:pic>
              <p:nvPicPr>
                <p:cNvPr id="7" name="Ink 6">
                  <a:extLst>
                    <a:ext uri="{FF2B5EF4-FFF2-40B4-BE49-F238E27FC236}">
                      <a16:creationId xmlns:a16="http://schemas.microsoft.com/office/drawing/2014/main" id="{A885E634-BCDA-C7B7-ECBB-AB784747FA50}"/>
                    </a:ext>
                  </a:extLst>
                </p:cNvPr>
                <p:cNvPicPr/>
                <p:nvPr/>
              </p:nvPicPr>
              <p:blipFill>
                <a:blip r:embed="rId8"/>
                <a:stretch>
                  <a:fillRect/>
                </a:stretch>
              </p:blipFill>
              <p:spPr>
                <a:xfrm>
                  <a:off x="585646" y="289493"/>
                  <a:ext cx="3276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4" name="Ink 13">
                  <a:extLst>
                    <a:ext uri="{FF2B5EF4-FFF2-40B4-BE49-F238E27FC236}">
                      <a16:creationId xmlns:a16="http://schemas.microsoft.com/office/drawing/2014/main" id="{F5DB745F-CEA5-498D-5957-CDCAC56B9726}"/>
                    </a:ext>
                  </a:extLst>
                </p14:cNvPr>
                <p14:cNvContentPartPr/>
                <p14:nvPr/>
              </p14:nvContentPartPr>
              <p14:xfrm>
                <a:off x="363886" y="490733"/>
                <a:ext cx="104760" cy="240840"/>
              </p14:xfrm>
            </p:contentPart>
          </mc:Choice>
          <mc:Fallback>
            <p:pic>
              <p:nvPicPr>
                <p:cNvPr id="14" name="Ink 13">
                  <a:extLst>
                    <a:ext uri="{FF2B5EF4-FFF2-40B4-BE49-F238E27FC236}">
                      <a16:creationId xmlns:a16="http://schemas.microsoft.com/office/drawing/2014/main" id="{F5DB745F-CEA5-498D-5957-CDCAC56B9726}"/>
                    </a:ext>
                  </a:extLst>
                </p:cNvPr>
                <p:cNvPicPr/>
                <p:nvPr/>
              </p:nvPicPr>
              <p:blipFill>
                <a:blip r:embed="rId10"/>
                <a:stretch>
                  <a:fillRect/>
                </a:stretch>
              </p:blipFill>
              <p:spPr>
                <a:xfrm>
                  <a:off x="357766" y="484613"/>
                  <a:ext cx="117000" cy="253080"/>
                </a:xfrm>
                <a:prstGeom prst="rect">
                  <a:avLst/>
                </a:prstGeom>
              </p:spPr>
            </p:pic>
          </mc:Fallback>
        </mc:AlternateContent>
      </p:grpSp>
      <p:grpSp>
        <p:nvGrpSpPr>
          <p:cNvPr id="21" name="Group 20">
            <a:extLst>
              <a:ext uri="{FF2B5EF4-FFF2-40B4-BE49-F238E27FC236}">
                <a16:creationId xmlns:a16="http://schemas.microsoft.com/office/drawing/2014/main" id="{5A52EAD0-4A96-3F1F-5D37-017E328F9CAA}"/>
              </a:ext>
            </a:extLst>
          </p:cNvPr>
          <p:cNvGrpSpPr/>
          <p:nvPr/>
        </p:nvGrpSpPr>
        <p:grpSpPr>
          <a:xfrm>
            <a:off x="347160" y="6416798"/>
            <a:ext cx="242640" cy="126360"/>
            <a:chOff x="174526" y="866933"/>
            <a:chExt cx="242640" cy="126360"/>
          </a:xfrm>
        </p:grpSpPr>
        <mc:AlternateContent xmlns:mc="http://schemas.openxmlformats.org/markup-compatibility/2006">
          <mc:Choice xmlns:p14="http://schemas.microsoft.com/office/powerpoint/2010/main" Requires="p14">
            <p:contentPart p14:bwMode="auto" r:id="rId11">
              <p14:nvContentPartPr>
                <p14:cNvPr id="15" name="Ink 14">
                  <a:extLst>
                    <a:ext uri="{FF2B5EF4-FFF2-40B4-BE49-F238E27FC236}">
                      <a16:creationId xmlns:a16="http://schemas.microsoft.com/office/drawing/2014/main" id="{0F574397-D7CB-A934-DEDB-34DD719029DE}"/>
                    </a:ext>
                  </a:extLst>
                </p14:cNvPr>
                <p14:cNvContentPartPr/>
                <p14:nvPr/>
              </p14:nvContentPartPr>
              <p14:xfrm>
                <a:off x="174526" y="866933"/>
                <a:ext cx="187920" cy="73800"/>
              </p14:xfrm>
            </p:contentPart>
          </mc:Choice>
          <mc:Fallback>
            <p:pic>
              <p:nvPicPr>
                <p:cNvPr id="15" name="Ink 14">
                  <a:extLst>
                    <a:ext uri="{FF2B5EF4-FFF2-40B4-BE49-F238E27FC236}">
                      <a16:creationId xmlns:a16="http://schemas.microsoft.com/office/drawing/2014/main" id="{0F574397-D7CB-A934-DEDB-34DD719029DE}"/>
                    </a:ext>
                  </a:extLst>
                </p:cNvPr>
                <p:cNvPicPr/>
                <p:nvPr/>
              </p:nvPicPr>
              <p:blipFill>
                <a:blip r:embed="rId12"/>
                <a:stretch>
                  <a:fillRect/>
                </a:stretch>
              </p:blipFill>
              <p:spPr>
                <a:xfrm>
                  <a:off x="168406" y="860813"/>
                  <a:ext cx="200160" cy="860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6" name="Ink 15">
                  <a:extLst>
                    <a:ext uri="{FF2B5EF4-FFF2-40B4-BE49-F238E27FC236}">
                      <a16:creationId xmlns:a16="http://schemas.microsoft.com/office/drawing/2014/main" id="{9EE3910D-D15C-7D66-0DE2-1D6E39942557}"/>
                    </a:ext>
                  </a:extLst>
                </p14:cNvPr>
                <p14:cNvContentPartPr/>
                <p14:nvPr/>
              </p14:nvContentPartPr>
              <p14:xfrm>
                <a:off x="362806" y="873773"/>
                <a:ext cx="54360" cy="119520"/>
              </p14:xfrm>
            </p:contentPart>
          </mc:Choice>
          <mc:Fallback>
            <p:pic>
              <p:nvPicPr>
                <p:cNvPr id="16" name="Ink 15">
                  <a:extLst>
                    <a:ext uri="{FF2B5EF4-FFF2-40B4-BE49-F238E27FC236}">
                      <a16:creationId xmlns:a16="http://schemas.microsoft.com/office/drawing/2014/main" id="{9EE3910D-D15C-7D66-0DE2-1D6E39942557}"/>
                    </a:ext>
                  </a:extLst>
                </p:cNvPr>
                <p:cNvPicPr/>
                <p:nvPr/>
              </p:nvPicPr>
              <p:blipFill>
                <a:blip r:embed="rId14"/>
                <a:stretch>
                  <a:fillRect/>
                </a:stretch>
              </p:blipFill>
              <p:spPr>
                <a:xfrm>
                  <a:off x="356686" y="867653"/>
                  <a:ext cx="66600" cy="131760"/>
                </a:xfrm>
                <a:prstGeom prst="rect">
                  <a:avLst/>
                </a:prstGeom>
              </p:spPr>
            </p:pic>
          </mc:Fallback>
        </mc:AlternateContent>
      </p:grpSp>
      <p:grpSp>
        <p:nvGrpSpPr>
          <p:cNvPr id="20" name="Group 19">
            <a:extLst>
              <a:ext uri="{FF2B5EF4-FFF2-40B4-BE49-F238E27FC236}">
                <a16:creationId xmlns:a16="http://schemas.microsoft.com/office/drawing/2014/main" id="{2CBB08AF-464D-47FA-FFEE-3B57EAA137EC}"/>
              </a:ext>
            </a:extLst>
          </p:cNvPr>
          <p:cNvGrpSpPr/>
          <p:nvPr/>
        </p:nvGrpSpPr>
        <p:grpSpPr>
          <a:xfrm>
            <a:off x="1127280" y="5637038"/>
            <a:ext cx="444240" cy="901440"/>
            <a:chOff x="954646" y="87173"/>
            <a:chExt cx="444240" cy="901440"/>
          </a:xfrm>
        </p:grpSpPr>
        <mc:AlternateContent xmlns:mc="http://schemas.openxmlformats.org/markup-compatibility/2006">
          <mc:Choice xmlns:p14="http://schemas.microsoft.com/office/powerpoint/2010/main" Requires="p14">
            <p:contentPart p14:bwMode="auto" r:id="rId15">
              <p14:nvContentPartPr>
                <p14:cNvPr id="8" name="Ink 7">
                  <a:extLst>
                    <a:ext uri="{FF2B5EF4-FFF2-40B4-BE49-F238E27FC236}">
                      <a16:creationId xmlns:a16="http://schemas.microsoft.com/office/drawing/2014/main" id="{673B8197-FF72-77BB-99F1-5BBE9B71651D}"/>
                    </a:ext>
                  </a:extLst>
                </p14:cNvPr>
                <p14:cNvContentPartPr/>
                <p14:nvPr/>
              </p14:nvContentPartPr>
              <p14:xfrm>
                <a:off x="1032406" y="87173"/>
                <a:ext cx="56880" cy="225000"/>
              </p14:xfrm>
            </p:contentPart>
          </mc:Choice>
          <mc:Fallback>
            <p:pic>
              <p:nvPicPr>
                <p:cNvPr id="8" name="Ink 7">
                  <a:extLst>
                    <a:ext uri="{FF2B5EF4-FFF2-40B4-BE49-F238E27FC236}">
                      <a16:creationId xmlns:a16="http://schemas.microsoft.com/office/drawing/2014/main" id="{673B8197-FF72-77BB-99F1-5BBE9B71651D}"/>
                    </a:ext>
                  </a:extLst>
                </p:cNvPr>
                <p:cNvPicPr/>
                <p:nvPr/>
              </p:nvPicPr>
              <p:blipFill>
                <a:blip r:embed="rId16"/>
                <a:stretch>
                  <a:fillRect/>
                </a:stretch>
              </p:blipFill>
              <p:spPr>
                <a:xfrm>
                  <a:off x="1026286" y="81053"/>
                  <a:ext cx="69120" cy="2372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9" name="Ink 8">
                  <a:extLst>
                    <a:ext uri="{FF2B5EF4-FFF2-40B4-BE49-F238E27FC236}">
                      <a16:creationId xmlns:a16="http://schemas.microsoft.com/office/drawing/2014/main" id="{8E954F96-ED37-6F32-0F56-FD176B1CE9A3}"/>
                    </a:ext>
                  </a:extLst>
                </p14:cNvPr>
                <p14:cNvContentPartPr/>
                <p14:nvPr/>
              </p14:nvContentPartPr>
              <p14:xfrm>
                <a:off x="954646" y="160973"/>
                <a:ext cx="198000" cy="137880"/>
              </p14:xfrm>
            </p:contentPart>
          </mc:Choice>
          <mc:Fallback>
            <p:pic>
              <p:nvPicPr>
                <p:cNvPr id="9" name="Ink 8">
                  <a:extLst>
                    <a:ext uri="{FF2B5EF4-FFF2-40B4-BE49-F238E27FC236}">
                      <a16:creationId xmlns:a16="http://schemas.microsoft.com/office/drawing/2014/main" id="{8E954F96-ED37-6F32-0F56-FD176B1CE9A3}"/>
                    </a:ext>
                  </a:extLst>
                </p:cNvPr>
                <p:cNvPicPr/>
                <p:nvPr/>
              </p:nvPicPr>
              <p:blipFill>
                <a:blip r:embed="rId18"/>
                <a:stretch>
                  <a:fillRect/>
                </a:stretch>
              </p:blipFill>
              <p:spPr>
                <a:xfrm>
                  <a:off x="948526" y="154853"/>
                  <a:ext cx="21024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0" name="Ink 9">
                  <a:extLst>
                    <a:ext uri="{FF2B5EF4-FFF2-40B4-BE49-F238E27FC236}">
                      <a16:creationId xmlns:a16="http://schemas.microsoft.com/office/drawing/2014/main" id="{7B1C40B4-D3BA-148D-6D13-3E81B3D49782}"/>
                    </a:ext>
                  </a:extLst>
                </p14:cNvPr>
                <p14:cNvContentPartPr/>
                <p14:nvPr/>
              </p14:nvContentPartPr>
              <p14:xfrm>
                <a:off x="1239046" y="175733"/>
                <a:ext cx="146520" cy="173880"/>
              </p14:xfrm>
            </p:contentPart>
          </mc:Choice>
          <mc:Fallback>
            <p:pic>
              <p:nvPicPr>
                <p:cNvPr id="10" name="Ink 9">
                  <a:extLst>
                    <a:ext uri="{FF2B5EF4-FFF2-40B4-BE49-F238E27FC236}">
                      <a16:creationId xmlns:a16="http://schemas.microsoft.com/office/drawing/2014/main" id="{7B1C40B4-D3BA-148D-6D13-3E81B3D49782}"/>
                    </a:ext>
                  </a:extLst>
                </p:cNvPr>
                <p:cNvPicPr/>
                <p:nvPr/>
              </p:nvPicPr>
              <p:blipFill>
                <a:blip r:embed="rId20"/>
                <a:stretch>
                  <a:fillRect/>
                </a:stretch>
              </p:blipFill>
              <p:spPr>
                <a:xfrm>
                  <a:off x="1232926" y="169613"/>
                  <a:ext cx="15876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7" name="Ink 16">
                  <a:extLst>
                    <a:ext uri="{FF2B5EF4-FFF2-40B4-BE49-F238E27FC236}">
                      <a16:creationId xmlns:a16="http://schemas.microsoft.com/office/drawing/2014/main" id="{63E15402-65E8-5484-1815-3852669F70B1}"/>
                    </a:ext>
                  </a:extLst>
                </p14:cNvPr>
                <p14:cNvContentPartPr/>
                <p14:nvPr/>
              </p14:nvContentPartPr>
              <p14:xfrm>
                <a:off x="1068046" y="403253"/>
                <a:ext cx="101160" cy="325440"/>
              </p14:xfrm>
            </p:contentPart>
          </mc:Choice>
          <mc:Fallback>
            <p:pic>
              <p:nvPicPr>
                <p:cNvPr id="17" name="Ink 16">
                  <a:extLst>
                    <a:ext uri="{FF2B5EF4-FFF2-40B4-BE49-F238E27FC236}">
                      <a16:creationId xmlns:a16="http://schemas.microsoft.com/office/drawing/2014/main" id="{63E15402-65E8-5484-1815-3852669F70B1}"/>
                    </a:ext>
                  </a:extLst>
                </p:cNvPr>
                <p:cNvPicPr/>
                <p:nvPr/>
              </p:nvPicPr>
              <p:blipFill>
                <a:blip r:embed="rId22"/>
                <a:stretch>
                  <a:fillRect/>
                </a:stretch>
              </p:blipFill>
              <p:spPr>
                <a:xfrm>
                  <a:off x="1061926" y="397133"/>
                  <a:ext cx="113400" cy="33768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8" name="Ink 17">
                  <a:extLst>
                    <a:ext uri="{FF2B5EF4-FFF2-40B4-BE49-F238E27FC236}">
                      <a16:creationId xmlns:a16="http://schemas.microsoft.com/office/drawing/2014/main" id="{0BB4A514-1919-8CA7-CD22-3372780D4188}"/>
                    </a:ext>
                  </a:extLst>
                </p14:cNvPr>
                <p14:cNvContentPartPr/>
                <p14:nvPr/>
              </p14:nvContentPartPr>
              <p14:xfrm>
                <a:off x="974806" y="839933"/>
                <a:ext cx="200160" cy="133560"/>
              </p14:xfrm>
            </p:contentPart>
          </mc:Choice>
          <mc:Fallback>
            <p:pic>
              <p:nvPicPr>
                <p:cNvPr id="18" name="Ink 17">
                  <a:extLst>
                    <a:ext uri="{FF2B5EF4-FFF2-40B4-BE49-F238E27FC236}">
                      <a16:creationId xmlns:a16="http://schemas.microsoft.com/office/drawing/2014/main" id="{0BB4A514-1919-8CA7-CD22-3372780D4188}"/>
                    </a:ext>
                  </a:extLst>
                </p:cNvPr>
                <p:cNvPicPr/>
                <p:nvPr/>
              </p:nvPicPr>
              <p:blipFill>
                <a:blip r:embed="rId24"/>
                <a:stretch>
                  <a:fillRect/>
                </a:stretch>
              </p:blipFill>
              <p:spPr>
                <a:xfrm>
                  <a:off x="968686" y="833813"/>
                  <a:ext cx="21240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9" name="Ink 18">
                  <a:extLst>
                    <a:ext uri="{FF2B5EF4-FFF2-40B4-BE49-F238E27FC236}">
                      <a16:creationId xmlns:a16="http://schemas.microsoft.com/office/drawing/2014/main" id="{47A4C06A-C6C6-77DF-B789-486D07152AD1}"/>
                    </a:ext>
                  </a:extLst>
                </p14:cNvPr>
                <p14:cNvContentPartPr/>
                <p14:nvPr/>
              </p14:nvContentPartPr>
              <p14:xfrm>
                <a:off x="1203406" y="790973"/>
                <a:ext cx="195480" cy="197640"/>
              </p14:xfrm>
            </p:contentPart>
          </mc:Choice>
          <mc:Fallback>
            <p:pic>
              <p:nvPicPr>
                <p:cNvPr id="19" name="Ink 18">
                  <a:extLst>
                    <a:ext uri="{FF2B5EF4-FFF2-40B4-BE49-F238E27FC236}">
                      <a16:creationId xmlns:a16="http://schemas.microsoft.com/office/drawing/2014/main" id="{47A4C06A-C6C6-77DF-B789-486D07152AD1}"/>
                    </a:ext>
                  </a:extLst>
                </p:cNvPr>
                <p:cNvPicPr/>
                <p:nvPr/>
              </p:nvPicPr>
              <p:blipFill>
                <a:blip r:embed="rId26"/>
                <a:stretch>
                  <a:fillRect/>
                </a:stretch>
              </p:blipFill>
              <p:spPr>
                <a:xfrm>
                  <a:off x="1197286" y="784853"/>
                  <a:ext cx="207720" cy="209880"/>
                </a:xfrm>
                <a:prstGeom prst="rect">
                  <a:avLst/>
                </a:prstGeom>
              </p:spPr>
            </p:pic>
          </mc:Fallback>
        </mc:AlternateContent>
      </p:grpSp>
      <p:grpSp>
        <p:nvGrpSpPr>
          <p:cNvPr id="28" name="Group 27">
            <a:extLst>
              <a:ext uri="{FF2B5EF4-FFF2-40B4-BE49-F238E27FC236}">
                <a16:creationId xmlns:a16="http://schemas.microsoft.com/office/drawing/2014/main" id="{E45C3DDF-664C-3C6E-1731-7FEC26813D7E}"/>
              </a:ext>
            </a:extLst>
          </p:cNvPr>
          <p:cNvGrpSpPr/>
          <p:nvPr/>
        </p:nvGrpSpPr>
        <p:grpSpPr>
          <a:xfrm>
            <a:off x="1873560" y="5630558"/>
            <a:ext cx="241200" cy="579600"/>
            <a:chOff x="1700926" y="80693"/>
            <a:chExt cx="241200" cy="579600"/>
          </a:xfrm>
        </p:grpSpPr>
        <mc:AlternateContent xmlns:mc="http://schemas.openxmlformats.org/markup-compatibility/2006">
          <mc:Choice xmlns:p14="http://schemas.microsoft.com/office/powerpoint/2010/main" Requires="p14">
            <p:contentPart p14:bwMode="auto" r:id="rId27">
              <p14:nvContentPartPr>
                <p14:cNvPr id="11" name="Ink 10">
                  <a:extLst>
                    <a:ext uri="{FF2B5EF4-FFF2-40B4-BE49-F238E27FC236}">
                      <a16:creationId xmlns:a16="http://schemas.microsoft.com/office/drawing/2014/main" id="{946369BD-580D-A7B6-E376-1EE8DD6BDCAE}"/>
                    </a:ext>
                  </a:extLst>
                </p14:cNvPr>
                <p14:cNvContentPartPr/>
                <p14:nvPr/>
              </p14:nvContentPartPr>
              <p14:xfrm>
                <a:off x="1739446" y="80693"/>
                <a:ext cx="69120" cy="159840"/>
              </p14:xfrm>
            </p:contentPart>
          </mc:Choice>
          <mc:Fallback>
            <p:pic>
              <p:nvPicPr>
                <p:cNvPr id="11" name="Ink 10">
                  <a:extLst>
                    <a:ext uri="{FF2B5EF4-FFF2-40B4-BE49-F238E27FC236}">
                      <a16:creationId xmlns:a16="http://schemas.microsoft.com/office/drawing/2014/main" id="{946369BD-580D-A7B6-E376-1EE8DD6BDCAE}"/>
                    </a:ext>
                  </a:extLst>
                </p:cNvPr>
                <p:cNvPicPr/>
                <p:nvPr/>
              </p:nvPicPr>
              <p:blipFill>
                <a:blip r:embed="rId28"/>
                <a:stretch>
                  <a:fillRect/>
                </a:stretch>
              </p:blipFill>
              <p:spPr>
                <a:xfrm>
                  <a:off x="1733326" y="74573"/>
                  <a:ext cx="81360" cy="17208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2" name="Ink 11">
                  <a:extLst>
                    <a:ext uri="{FF2B5EF4-FFF2-40B4-BE49-F238E27FC236}">
                      <a16:creationId xmlns:a16="http://schemas.microsoft.com/office/drawing/2014/main" id="{F865120F-B6C5-29D8-764F-7B5AEEB49A63}"/>
                    </a:ext>
                  </a:extLst>
                </p14:cNvPr>
                <p14:cNvContentPartPr/>
                <p14:nvPr/>
              </p14:nvContentPartPr>
              <p14:xfrm>
                <a:off x="1700926" y="121013"/>
                <a:ext cx="137160" cy="150480"/>
              </p14:xfrm>
            </p:contentPart>
          </mc:Choice>
          <mc:Fallback>
            <p:pic>
              <p:nvPicPr>
                <p:cNvPr id="12" name="Ink 11">
                  <a:extLst>
                    <a:ext uri="{FF2B5EF4-FFF2-40B4-BE49-F238E27FC236}">
                      <a16:creationId xmlns:a16="http://schemas.microsoft.com/office/drawing/2014/main" id="{F865120F-B6C5-29D8-764F-7B5AEEB49A63}"/>
                    </a:ext>
                  </a:extLst>
                </p:cNvPr>
                <p:cNvPicPr/>
                <p:nvPr/>
              </p:nvPicPr>
              <p:blipFill>
                <a:blip r:embed="rId30"/>
                <a:stretch>
                  <a:fillRect/>
                </a:stretch>
              </p:blipFill>
              <p:spPr>
                <a:xfrm>
                  <a:off x="1694806" y="114893"/>
                  <a:ext cx="14940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13" name="Ink 12">
                  <a:extLst>
                    <a:ext uri="{FF2B5EF4-FFF2-40B4-BE49-F238E27FC236}">
                      <a16:creationId xmlns:a16="http://schemas.microsoft.com/office/drawing/2014/main" id="{5E99B0D0-B534-4053-B51D-78234FCBE22F}"/>
                    </a:ext>
                  </a:extLst>
                </p14:cNvPr>
                <p14:cNvContentPartPr/>
                <p14:nvPr/>
              </p14:nvContentPartPr>
              <p14:xfrm>
                <a:off x="1889206" y="186893"/>
                <a:ext cx="52920" cy="142560"/>
              </p14:xfrm>
            </p:contentPart>
          </mc:Choice>
          <mc:Fallback>
            <p:pic>
              <p:nvPicPr>
                <p:cNvPr id="13" name="Ink 12">
                  <a:extLst>
                    <a:ext uri="{FF2B5EF4-FFF2-40B4-BE49-F238E27FC236}">
                      <a16:creationId xmlns:a16="http://schemas.microsoft.com/office/drawing/2014/main" id="{5E99B0D0-B534-4053-B51D-78234FCBE22F}"/>
                    </a:ext>
                  </a:extLst>
                </p:cNvPr>
                <p:cNvPicPr/>
                <p:nvPr/>
              </p:nvPicPr>
              <p:blipFill>
                <a:blip r:embed="rId32"/>
                <a:stretch>
                  <a:fillRect/>
                </a:stretch>
              </p:blipFill>
              <p:spPr>
                <a:xfrm>
                  <a:off x="1883086" y="180773"/>
                  <a:ext cx="6516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4" name="Ink 23">
                  <a:extLst>
                    <a:ext uri="{FF2B5EF4-FFF2-40B4-BE49-F238E27FC236}">
                      <a16:creationId xmlns:a16="http://schemas.microsoft.com/office/drawing/2014/main" id="{23F3740A-592D-1441-36D1-25E24868D978}"/>
                    </a:ext>
                  </a:extLst>
                </p14:cNvPr>
                <p14:cNvContentPartPr/>
                <p14:nvPr/>
              </p14:nvContentPartPr>
              <p14:xfrm>
                <a:off x="1780486" y="342773"/>
                <a:ext cx="76320" cy="317520"/>
              </p14:xfrm>
            </p:contentPart>
          </mc:Choice>
          <mc:Fallback>
            <p:pic>
              <p:nvPicPr>
                <p:cNvPr id="24" name="Ink 23">
                  <a:extLst>
                    <a:ext uri="{FF2B5EF4-FFF2-40B4-BE49-F238E27FC236}">
                      <a16:creationId xmlns:a16="http://schemas.microsoft.com/office/drawing/2014/main" id="{23F3740A-592D-1441-36D1-25E24868D978}"/>
                    </a:ext>
                  </a:extLst>
                </p:cNvPr>
                <p:cNvPicPr/>
                <p:nvPr/>
              </p:nvPicPr>
              <p:blipFill>
                <a:blip r:embed="rId34"/>
                <a:stretch>
                  <a:fillRect/>
                </a:stretch>
              </p:blipFill>
              <p:spPr>
                <a:xfrm>
                  <a:off x="1774366" y="336653"/>
                  <a:ext cx="88560" cy="329760"/>
                </a:xfrm>
                <a:prstGeom prst="rect">
                  <a:avLst/>
                </a:prstGeom>
              </p:spPr>
            </p:pic>
          </mc:Fallback>
        </mc:AlternateContent>
      </p:grpSp>
      <p:grpSp>
        <p:nvGrpSpPr>
          <p:cNvPr id="27" name="Group 26">
            <a:extLst>
              <a:ext uri="{FF2B5EF4-FFF2-40B4-BE49-F238E27FC236}">
                <a16:creationId xmlns:a16="http://schemas.microsoft.com/office/drawing/2014/main" id="{D8897B24-4F3F-79D2-A49D-BE2079E5034E}"/>
              </a:ext>
            </a:extLst>
          </p:cNvPr>
          <p:cNvGrpSpPr/>
          <p:nvPr/>
        </p:nvGrpSpPr>
        <p:grpSpPr>
          <a:xfrm>
            <a:off x="1853400" y="6391958"/>
            <a:ext cx="337680" cy="184680"/>
            <a:chOff x="1680766" y="842093"/>
            <a:chExt cx="337680" cy="184680"/>
          </a:xfrm>
        </p:grpSpPr>
        <mc:AlternateContent xmlns:mc="http://schemas.openxmlformats.org/markup-compatibility/2006">
          <mc:Choice xmlns:p14="http://schemas.microsoft.com/office/powerpoint/2010/main" Requires="p14">
            <p:contentPart p14:bwMode="auto" r:id="rId35">
              <p14:nvContentPartPr>
                <p14:cNvPr id="25" name="Ink 24">
                  <a:extLst>
                    <a:ext uri="{FF2B5EF4-FFF2-40B4-BE49-F238E27FC236}">
                      <a16:creationId xmlns:a16="http://schemas.microsoft.com/office/drawing/2014/main" id="{32677C81-ADDD-EC12-50AE-906629780ADE}"/>
                    </a:ext>
                  </a:extLst>
                </p14:cNvPr>
                <p14:cNvContentPartPr/>
                <p14:nvPr/>
              </p14:nvContentPartPr>
              <p14:xfrm>
                <a:off x="1680766" y="842093"/>
                <a:ext cx="266040" cy="137160"/>
              </p14:xfrm>
            </p:contentPart>
          </mc:Choice>
          <mc:Fallback>
            <p:pic>
              <p:nvPicPr>
                <p:cNvPr id="25" name="Ink 24">
                  <a:extLst>
                    <a:ext uri="{FF2B5EF4-FFF2-40B4-BE49-F238E27FC236}">
                      <a16:creationId xmlns:a16="http://schemas.microsoft.com/office/drawing/2014/main" id="{32677C81-ADDD-EC12-50AE-906629780ADE}"/>
                    </a:ext>
                  </a:extLst>
                </p:cNvPr>
                <p:cNvPicPr/>
                <p:nvPr/>
              </p:nvPicPr>
              <p:blipFill>
                <a:blip r:embed="rId36"/>
                <a:stretch>
                  <a:fillRect/>
                </a:stretch>
              </p:blipFill>
              <p:spPr>
                <a:xfrm>
                  <a:off x="1674646" y="835973"/>
                  <a:ext cx="27828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6" name="Ink 25">
                  <a:extLst>
                    <a:ext uri="{FF2B5EF4-FFF2-40B4-BE49-F238E27FC236}">
                      <a16:creationId xmlns:a16="http://schemas.microsoft.com/office/drawing/2014/main" id="{7EC2BB87-CD38-9FB7-E52B-454121BC574C}"/>
                    </a:ext>
                  </a:extLst>
                </p14:cNvPr>
                <p14:cNvContentPartPr/>
                <p14:nvPr/>
              </p14:nvContentPartPr>
              <p14:xfrm>
                <a:off x="1922686" y="842093"/>
                <a:ext cx="95760" cy="184680"/>
              </p14:xfrm>
            </p:contentPart>
          </mc:Choice>
          <mc:Fallback>
            <p:pic>
              <p:nvPicPr>
                <p:cNvPr id="26" name="Ink 25">
                  <a:extLst>
                    <a:ext uri="{FF2B5EF4-FFF2-40B4-BE49-F238E27FC236}">
                      <a16:creationId xmlns:a16="http://schemas.microsoft.com/office/drawing/2014/main" id="{7EC2BB87-CD38-9FB7-E52B-454121BC574C}"/>
                    </a:ext>
                  </a:extLst>
                </p:cNvPr>
                <p:cNvPicPr/>
                <p:nvPr/>
              </p:nvPicPr>
              <p:blipFill>
                <a:blip r:embed="rId38"/>
                <a:stretch>
                  <a:fillRect/>
                </a:stretch>
              </p:blipFill>
              <p:spPr>
                <a:xfrm>
                  <a:off x="1916566" y="835973"/>
                  <a:ext cx="108000" cy="196920"/>
                </a:xfrm>
                <a:prstGeom prst="rect">
                  <a:avLst/>
                </a:prstGeom>
              </p:spPr>
            </p:pic>
          </mc:Fallback>
        </mc:AlternateContent>
      </p:grpSp>
      <p:grpSp>
        <p:nvGrpSpPr>
          <p:cNvPr id="36" name="Group 35">
            <a:extLst>
              <a:ext uri="{FF2B5EF4-FFF2-40B4-BE49-F238E27FC236}">
                <a16:creationId xmlns:a16="http://schemas.microsoft.com/office/drawing/2014/main" id="{E1ACAF21-ED40-1343-A276-3214AFFCEA20}"/>
              </a:ext>
            </a:extLst>
          </p:cNvPr>
          <p:cNvGrpSpPr/>
          <p:nvPr/>
        </p:nvGrpSpPr>
        <p:grpSpPr>
          <a:xfrm>
            <a:off x="2740080" y="5635238"/>
            <a:ext cx="268920" cy="258120"/>
            <a:chOff x="2567446" y="85373"/>
            <a:chExt cx="268920" cy="258120"/>
          </a:xfrm>
        </p:grpSpPr>
        <mc:AlternateContent xmlns:mc="http://schemas.openxmlformats.org/markup-compatibility/2006">
          <mc:Choice xmlns:p14="http://schemas.microsoft.com/office/powerpoint/2010/main" Requires="p14">
            <p:contentPart p14:bwMode="auto" r:id="rId39">
              <p14:nvContentPartPr>
                <p14:cNvPr id="29" name="Ink 28">
                  <a:extLst>
                    <a:ext uri="{FF2B5EF4-FFF2-40B4-BE49-F238E27FC236}">
                      <a16:creationId xmlns:a16="http://schemas.microsoft.com/office/drawing/2014/main" id="{28F8D109-D526-B728-AC79-04664C48C962}"/>
                    </a:ext>
                  </a:extLst>
                </p14:cNvPr>
                <p14:cNvContentPartPr/>
                <p14:nvPr/>
              </p14:nvContentPartPr>
              <p14:xfrm>
                <a:off x="2567446" y="85373"/>
                <a:ext cx="191160" cy="258120"/>
              </p14:xfrm>
            </p:contentPart>
          </mc:Choice>
          <mc:Fallback>
            <p:pic>
              <p:nvPicPr>
                <p:cNvPr id="29" name="Ink 28">
                  <a:extLst>
                    <a:ext uri="{FF2B5EF4-FFF2-40B4-BE49-F238E27FC236}">
                      <a16:creationId xmlns:a16="http://schemas.microsoft.com/office/drawing/2014/main" id="{28F8D109-D526-B728-AC79-04664C48C962}"/>
                    </a:ext>
                  </a:extLst>
                </p:cNvPr>
                <p:cNvPicPr/>
                <p:nvPr/>
              </p:nvPicPr>
              <p:blipFill>
                <a:blip r:embed="rId40"/>
                <a:stretch>
                  <a:fillRect/>
                </a:stretch>
              </p:blipFill>
              <p:spPr>
                <a:xfrm>
                  <a:off x="2561326" y="79253"/>
                  <a:ext cx="203400" cy="27036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30" name="Ink 29">
                  <a:extLst>
                    <a:ext uri="{FF2B5EF4-FFF2-40B4-BE49-F238E27FC236}">
                      <a16:creationId xmlns:a16="http://schemas.microsoft.com/office/drawing/2014/main" id="{BDA0D0C3-DBEE-EDED-2FA9-2AE6A7F17F9F}"/>
                    </a:ext>
                  </a:extLst>
                </p14:cNvPr>
                <p14:cNvContentPartPr/>
                <p14:nvPr/>
              </p14:nvContentPartPr>
              <p14:xfrm>
                <a:off x="2736286" y="208133"/>
                <a:ext cx="100080" cy="360"/>
              </p14:xfrm>
            </p:contentPart>
          </mc:Choice>
          <mc:Fallback>
            <p:pic>
              <p:nvPicPr>
                <p:cNvPr id="30" name="Ink 29">
                  <a:extLst>
                    <a:ext uri="{FF2B5EF4-FFF2-40B4-BE49-F238E27FC236}">
                      <a16:creationId xmlns:a16="http://schemas.microsoft.com/office/drawing/2014/main" id="{BDA0D0C3-DBEE-EDED-2FA9-2AE6A7F17F9F}"/>
                    </a:ext>
                  </a:extLst>
                </p:cNvPr>
                <p:cNvPicPr/>
                <p:nvPr/>
              </p:nvPicPr>
              <p:blipFill>
                <a:blip r:embed="rId42"/>
                <a:stretch>
                  <a:fillRect/>
                </a:stretch>
              </p:blipFill>
              <p:spPr>
                <a:xfrm>
                  <a:off x="2730166" y="202013"/>
                  <a:ext cx="11232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31" name="Ink 30">
                  <a:extLst>
                    <a:ext uri="{FF2B5EF4-FFF2-40B4-BE49-F238E27FC236}">
                      <a16:creationId xmlns:a16="http://schemas.microsoft.com/office/drawing/2014/main" id="{D5A73FDE-0337-A0AD-F277-13313A9958A7}"/>
                    </a:ext>
                  </a:extLst>
                </p14:cNvPr>
                <p14:cNvContentPartPr/>
                <p14:nvPr/>
              </p14:nvContentPartPr>
              <p14:xfrm>
                <a:off x="2763286" y="154493"/>
                <a:ext cx="55800" cy="183960"/>
              </p14:xfrm>
            </p:contentPart>
          </mc:Choice>
          <mc:Fallback>
            <p:pic>
              <p:nvPicPr>
                <p:cNvPr id="31" name="Ink 30">
                  <a:extLst>
                    <a:ext uri="{FF2B5EF4-FFF2-40B4-BE49-F238E27FC236}">
                      <a16:creationId xmlns:a16="http://schemas.microsoft.com/office/drawing/2014/main" id="{D5A73FDE-0337-A0AD-F277-13313A9958A7}"/>
                    </a:ext>
                  </a:extLst>
                </p:cNvPr>
                <p:cNvPicPr/>
                <p:nvPr/>
              </p:nvPicPr>
              <p:blipFill>
                <a:blip r:embed="rId44"/>
                <a:stretch>
                  <a:fillRect/>
                </a:stretch>
              </p:blipFill>
              <p:spPr>
                <a:xfrm>
                  <a:off x="2757166" y="148373"/>
                  <a:ext cx="68040" cy="196200"/>
                </a:xfrm>
                <a:prstGeom prst="rect">
                  <a:avLst/>
                </a:prstGeom>
              </p:spPr>
            </p:pic>
          </mc:Fallback>
        </mc:AlternateContent>
      </p:grpSp>
      <p:grpSp>
        <p:nvGrpSpPr>
          <p:cNvPr id="50" name="Group 49">
            <a:extLst>
              <a:ext uri="{FF2B5EF4-FFF2-40B4-BE49-F238E27FC236}">
                <a16:creationId xmlns:a16="http://schemas.microsoft.com/office/drawing/2014/main" id="{3F0472EE-D87C-55E8-0565-741C97399987}"/>
              </a:ext>
            </a:extLst>
          </p:cNvPr>
          <p:cNvGrpSpPr/>
          <p:nvPr/>
        </p:nvGrpSpPr>
        <p:grpSpPr>
          <a:xfrm>
            <a:off x="3816840" y="5559278"/>
            <a:ext cx="1816726" cy="336240"/>
            <a:chOff x="3816840" y="5559278"/>
            <a:chExt cx="1816726" cy="336240"/>
          </a:xfrm>
        </p:grpSpPr>
        <mc:AlternateContent xmlns:mc="http://schemas.openxmlformats.org/markup-compatibility/2006">
          <mc:Choice xmlns:p14="http://schemas.microsoft.com/office/powerpoint/2010/main" Requires="p14">
            <p:contentPart p14:bwMode="auto" r:id="rId45">
              <p14:nvContentPartPr>
                <p14:cNvPr id="37" name="Ink 36">
                  <a:extLst>
                    <a:ext uri="{FF2B5EF4-FFF2-40B4-BE49-F238E27FC236}">
                      <a16:creationId xmlns:a16="http://schemas.microsoft.com/office/drawing/2014/main" id="{EF46A61E-3615-597B-6901-94D8F712D78A}"/>
                    </a:ext>
                  </a:extLst>
                </p14:cNvPr>
                <p14:cNvContentPartPr/>
                <p14:nvPr/>
              </p14:nvContentPartPr>
              <p14:xfrm>
                <a:off x="3816840" y="5559278"/>
                <a:ext cx="714960" cy="333720"/>
              </p14:xfrm>
            </p:contentPart>
          </mc:Choice>
          <mc:Fallback>
            <p:pic>
              <p:nvPicPr>
                <p:cNvPr id="37" name="Ink 36">
                  <a:extLst>
                    <a:ext uri="{FF2B5EF4-FFF2-40B4-BE49-F238E27FC236}">
                      <a16:creationId xmlns:a16="http://schemas.microsoft.com/office/drawing/2014/main" id="{EF46A61E-3615-597B-6901-94D8F712D78A}"/>
                    </a:ext>
                  </a:extLst>
                </p:cNvPr>
                <p:cNvPicPr/>
                <p:nvPr/>
              </p:nvPicPr>
              <p:blipFill>
                <a:blip r:embed="rId46"/>
                <a:stretch>
                  <a:fillRect/>
                </a:stretch>
              </p:blipFill>
              <p:spPr>
                <a:xfrm>
                  <a:off x="3810720" y="5553158"/>
                  <a:ext cx="727200" cy="34596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38" name="Ink 37">
                  <a:extLst>
                    <a:ext uri="{FF2B5EF4-FFF2-40B4-BE49-F238E27FC236}">
                      <a16:creationId xmlns:a16="http://schemas.microsoft.com/office/drawing/2014/main" id="{4BA38D75-A2C0-4F1A-DFDA-154104E21DBA}"/>
                    </a:ext>
                  </a:extLst>
                </p14:cNvPr>
                <p14:cNvContentPartPr/>
                <p14:nvPr/>
              </p14:nvContentPartPr>
              <p14:xfrm>
                <a:off x="4574640" y="5657198"/>
                <a:ext cx="129240" cy="208440"/>
              </p14:xfrm>
            </p:contentPart>
          </mc:Choice>
          <mc:Fallback>
            <p:pic>
              <p:nvPicPr>
                <p:cNvPr id="38" name="Ink 37">
                  <a:extLst>
                    <a:ext uri="{FF2B5EF4-FFF2-40B4-BE49-F238E27FC236}">
                      <a16:creationId xmlns:a16="http://schemas.microsoft.com/office/drawing/2014/main" id="{4BA38D75-A2C0-4F1A-DFDA-154104E21DBA}"/>
                    </a:ext>
                  </a:extLst>
                </p:cNvPr>
                <p:cNvPicPr/>
                <p:nvPr/>
              </p:nvPicPr>
              <p:blipFill>
                <a:blip r:embed="rId48"/>
                <a:stretch>
                  <a:fillRect/>
                </a:stretch>
              </p:blipFill>
              <p:spPr>
                <a:xfrm>
                  <a:off x="4568520" y="5651078"/>
                  <a:ext cx="141480" cy="22068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39" name="Ink 38">
                  <a:extLst>
                    <a:ext uri="{FF2B5EF4-FFF2-40B4-BE49-F238E27FC236}">
                      <a16:creationId xmlns:a16="http://schemas.microsoft.com/office/drawing/2014/main" id="{B400A33B-CF61-8376-50EE-7ECA9771AC55}"/>
                    </a:ext>
                  </a:extLst>
                </p14:cNvPr>
                <p14:cNvContentPartPr/>
                <p14:nvPr/>
              </p14:nvContentPartPr>
              <p14:xfrm>
                <a:off x="4744560" y="5710838"/>
                <a:ext cx="98640" cy="7200"/>
              </p14:xfrm>
            </p:contentPart>
          </mc:Choice>
          <mc:Fallback>
            <p:pic>
              <p:nvPicPr>
                <p:cNvPr id="39" name="Ink 38">
                  <a:extLst>
                    <a:ext uri="{FF2B5EF4-FFF2-40B4-BE49-F238E27FC236}">
                      <a16:creationId xmlns:a16="http://schemas.microsoft.com/office/drawing/2014/main" id="{B400A33B-CF61-8376-50EE-7ECA9771AC55}"/>
                    </a:ext>
                  </a:extLst>
                </p:cNvPr>
                <p:cNvPicPr/>
                <p:nvPr/>
              </p:nvPicPr>
              <p:blipFill>
                <a:blip r:embed="rId50"/>
                <a:stretch>
                  <a:fillRect/>
                </a:stretch>
              </p:blipFill>
              <p:spPr>
                <a:xfrm>
                  <a:off x="4738440" y="5704718"/>
                  <a:ext cx="11088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40" name="Ink 39">
                  <a:extLst>
                    <a:ext uri="{FF2B5EF4-FFF2-40B4-BE49-F238E27FC236}">
                      <a16:creationId xmlns:a16="http://schemas.microsoft.com/office/drawing/2014/main" id="{3D155EC2-20B5-460B-CAB9-EEFFD223910F}"/>
                    </a:ext>
                  </a:extLst>
                </p14:cNvPr>
                <p14:cNvContentPartPr/>
                <p14:nvPr/>
              </p14:nvContentPartPr>
              <p14:xfrm>
                <a:off x="4798200" y="5690678"/>
                <a:ext cx="54000" cy="198360"/>
              </p14:xfrm>
            </p:contentPart>
          </mc:Choice>
          <mc:Fallback>
            <p:pic>
              <p:nvPicPr>
                <p:cNvPr id="40" name="Ink 39">
                  <a:extLst>
                    <a:ext uri="{FF2B5EF4-FFF2-40B4-BE49-F238E27FC236}">
                      <a16:creationId xmlns:a16="http://schemas.microsoft.com/office/drawing/2014/main" id="{3D155EC2-20B5-460B-CAB9-EEFFD223910F}"/>
                    </a:ext>
                  </a:extLst>
                </p:cNvPr>
                <p:cNvPicPr/>
                <p:nvPr/>
              </p:nvPicPr>
              <p:blipFill>
                <a:blip r:embed="rId52"/>
                <a:stretch>
                  <a:fillRect/>
                </a:stretch>
              </p:blipFill>
              <p:spPr>
                <a:xfrm>
                  <a:off x="4792080" y="5684558"/>
                  <a:ext cx="66240" cy="21060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41" name="Ink 40">
                  <a:extLst>
                    <a:ext uri="{FF2B5EF4-FFF2-40B4-BE49-F238E27FC236}">
                      <a16:creationId xmlns:a16="http://schemas.microsoft.com/office/drawing/2014/main" id="{D044A51E-2389-826D-C1A9-EE450769729B}"/>
                    </a:ext>
                  </a:extLst>
                </p14:cNvPr>
                <p14:cNvContentPartPr/>
                <p14:nvPr/>
              </p14:nvContentPartPr>
              <p14:xfrm>
                <a:off x="5015640" y="5629478"/>
                <a:ext cx="181080" cy="266040"/>
              </p14:xfrm>
            </p:contentPart>
          </mc:Choice>
          <mc:Fallback>
            <p:pic>
              <p:nvPicPr>
                <p:cNvPr id="41" name="Ink 40">
                  <a:extLst>
                    <a:ext uri="{FF2B5EF4-FFF2-40B4-BE49-F238E27FC236}">
                      <a16:creationId xmlns:a16="http://schemas.microsoft.com/office/drawing/2014/main" id="{D044A51E-2389-826D-C1A9-EE450769729B}"/>
                    </a:ext>
                  </a:extLst>
                </p:cNvPr>
                <p:cNvPicPr/>
                <p:nvPr/>
              </p:nvPicPr>
              <p:blipFill>
                <a:blip r:embed="rId54"/>
                <a:stretch>
                  <a:fillRect/>
                </a:stretch>
              </p:blipFill>
              <p:spPr>
                <a:xfrm>
                  <a:off x="5009520" y="5623358"/>
                  <a:ext cx="193320" cy="27828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42" name="Ink 41">
                  <a:extLst>
                    <a:ext uri="{FF2B5EF4-FFF2-40B4-BE49-F238E27FC236}">
                      <a16:creationId xmlns:a16="http://schemas.microsoft.com/office/drawing/2014/main" id="{A6497CFA-CBE4-38D6-5481-647EA2A44188}"/>
                    </a:ext>
                  </a:extLst>
                </p14:cNvPr>
                <p14:cNvContentPartPr/>
                <p14:nvPr/>
              </p14:nvContentPartPr>
              <p14:xfrm>
                <a:off x="5288880" y="5697158"/>
                <a:ext cx="111960" cy="178560"/>
              </p14:xfrm>
            </p:contentPart>
          </mc:Choice>
          <mc:Fallback>
            <p:pic>
              <p:nvPicPr>
                <p:cNvPr id="42" name="Ink 41">
                  <a:extLst>
                    <a:ext uri="{FF2B5EF4-FFF2-40B4-BE49-F238E27FC236}">
                      <a16:creationId xmlns:a16="http://schemas.microsoft.com/office/drawing/2014/main" id="{A6497CFA-CBE4-38D6-5481-647EA2A44188}"/>
                    </a:ext>
                  </a:extLst>
                </p:cNvPr>
                <p:cNvPicPr/>
                <p:nvPr/>
              </p:nvPicPr>
              <p:blipFill>
                <a:blip r:embed="rId56"/>
                <a:stretch>
                  <a:fillRect/>
                </a:stretch>
              </p:blipFill>
              <p:spPr>
                <a:xfrm>
                  <a:off x="5282760" y="5691038"/>
                  <a:ext cx="12420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43" name="Ink 42">
                  <a:extLst>
                    <a:ext uri="{FF2B5EF4-FFF2-40B4-BE49-F238E27FC236}">
                      <a16:creationId xmlns:a16="http://schemas.microsoft.com/office/drawing/2014/main" id="{444433B9-DC2F-F071-F25E-D34E009F00B4}"/>
                    </a:ext>
                  </a:extLst>
                </p14:cNvPr>
                <p14:cNvContentPartPr/>
                <p14:nvPr/>
              </p14:nvContentPartPr>
              <p14:xfrm>
                <a:off x="5477520" y="5704358"/>
                <a:ext cx="106920" cy="119520"/>
              </p14:xfrm>
            </p:contentPart>
          </mc:Choice>
          <mc:Fallback>
            <p:pic>
              <p:nvPicPr>
                <p:cNvPr id="43" name="Ink 42">
                  <a:extLst>
                    <a:ext uri="{FF2B5EF4-FFF2-40B4-BE49-F238E27FC236}">
                      <a16:creationId xmlns:a16="http://schemas.microsoft.com/office/drawing/2014/main" id="{444433B9-DC2F-F071-F25E-D34E009F00B4}"/>
                    </a:ext>
                  </a:extLst>
                </p:cNvPr>
                <p:cNvPicPr/>
                <p:nvPr/>
              </p:nvPicPr>
              <p:blipFill>
                <a:blip r:embed="rId58"/>
                <a:stretch>
                  <a:fillRect/>
                </a:stretch>
              </p:blipFill>
              <p:spPr>
                <a:xfrm>
                  <a:off x="5471400" y="5698238"/>
                  <a:ext cx="11916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46" name="Ink 45">
                  <a:extLst>
                    <a:ext uri="{FF2B5EF4-FFF2-40B4-BE49-F238E27FC236}">
                      <a16:creationId xmlns:a16="http://schemas.microsoft.com/office/drawing/2014/main" id="{47A0B000-1D82-7FBF-8AE2-48FD26310037}"/>
                    </a:ext>
                  </a:extLst>
                </p14:cNvPr>
                <p14:cNvContentPartPr/>
                <p14:nvPr/>
              </p14:nvContentPartPr>
              <p14:xfrm>
                <a:off x="5552566" y="5747813"/>
                <a:ext cx="81000" cy="75240"/>
              </p14:xfrm>
            </p:contentPart>
          </mc:Choice>
          <mc:Fallback>
            <p:pic>
              <p:nvPicPr>
                <p:cNvPr id="46" name="Ink 45">
                  <a:extLst>
                    <a:ext uri="{FF2B5EF4-FFF2-40B4-BE49-F238E27FC236}">
                      <a16:creationId xmlns:a16="http://schemas.microsoft.com/office/drawing/2014/main" id="{47A0B000-1D82-7FBF-8AE2-48FD26310037}"/>
                    </a:ext>
                  </a:extLst>
                </p:cNvPr>
                <p:cNvPicPr/>
                <p:nvPr/>
              </p:nvPicPr>
              <p:blipFill>
                <a:blip r:embed="rId60"/>
                <a:stretch>
                  <a:fillRect/>
                </a:stretch>
              </p:blipFill>
              <p:spPr>
                <a:xfrm>
                  <a:off x="5546446" y="5741693"/>
                  <a:ext cx="93240" cy="87480"/>
                </a:xfrm>
                <a:prstGeom prst="rect">
                  <a:avLst/>
                </a:prstGeom>
              </p:spPr>
            </p:pic>
          </mc:Fallback>
        </mc:AlternateContent>
      </p:grpSp>
      <p:grpSp>
        <p:nvGrpSpPr>
          <p:cNvPr id="58" name="Group 57">
            <a:extLst>
              <a:ext uri="{FF2B5EF4-FFF2-40B4-BE49-F238E27FC236}">
                <a16:creationId xmlns:a16="http://schemas.microsoft.com/office/drawing/2014/main" id="{5425080D-FC8B-09B5-6CAD-4298DE1F989F}"/>
              </a:ext>
            </a:extLst>
          </p:cNvPr>
          <p:cNvGrpSpPr/>
          <p:nvPr/>
        </p:nvGrpSpPr>
        <p:grpSpPr>
          <a:xfrm>
            <a:off x="3211320" y="5697518"/>
            <a:ext cx="331726" cy="214095"/>
            <a:chOff x="3211320" y="5697518"/>
            <a:chExt cx="331726" cy="214095"/>
          </a:xfrm>
        </p:grpSpPr>
        <mc:AlternateContent xmlns:mc="http://schemas.openxmlformats.org/markup-compatibility/2006">
          <mc:Choice xmlns:p14="http://schemas.microsoft.com/office/powerpoint/2010/main" Requires="p14">
            <p:contentPart p14:bwMode="auto" r:id="rId61">
              <p14:nvContentPartPr>
                <p14:cNvPr id="32" name="Ink 31">
                  <a:extLst>
                    <a:ext uri="{FF2B5EF4-FFF2-40B4-BE49-F238E27FC236}">
                      <a16:creationId xmlns:a16="http://schemas.microsoft.com/office/drawing/2014/main" id="{A644C002-6C5E-B307-D66F-4415F8EAD558}"/>
                    </a:ext>
                  </a:extLst>
                </p14:cNvPr>
                <p14:cNvContentPartPr/>
                <p14:nvPr/>
              </p14:nvContentPartPr>
              <p14:xfrm>
                <a:off x="3306360" y="5704358"/>
                <a:ext cx="66600" cy="185400"/>
              </p14:xfrm>
            </p:contentPart>
          </mc:Choice>
          <mc:Fallback>
            <p:pic>
              <p:nvPicPr>
                <p:cNvPr id="32" name="Ink 31">
                  <a:extLst>
                    <a:ext uri="{FF2B5EF4-FFF2-40B4-BE49-F238E27FC236}">
                      <a16:creationId xmlns:a16="http://schemas.microsoft.com/office/drawing/2014/main" id="{A644C002-6C5E-B307-D66F-4415F8EAD558}"/>
                    </a:ext>
                  </a:extLst>
                </p:cNvPr>
                <p:cNvPicPr/>
                <p:nvPr/>
              </p:nvPicPr>
              <p:blipFill>
                <a:blip r:embed="rId62"/>
                <a:stretch>
                  <a:fillRect/>
                </a:stretch>
              </p:blipFill>
              <p:spPr>
                <a:xfrm>
                  <a:off x="3300240" y="5698238"/>
                  <a:ext cx="78840" cy="19764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33" name="Ink 32">
                  <a:extLst>
                    <a:ext uri="{FF2B5EF4-FFF2-40B4-BE49-F238E27FC236}">
                      <a16:creationId xmlns:a16="http://schemas.microsoft.com/office/drawing/2014/main" id="{6A165E41-2572-F3A9-386B-9F858E181824}"/>
                    </a:ext>
                  </a:extLst>
                </p14:cNvPr>
                <p14:cNvContentPartPr/>
                <p14:nvPr/>
              </p14:nvContentPartPr>
              <p14:xfrm>
                <a:off x="3211320" y="5697518"/>
                <a:ext cx="193680" cy="155880"/>
              </p14:xfrm>
            </p:contentPart>
          </mc:Choice>
          <mc:Fallback>
            <p:pic>
              <p:nvPicPr>
                <p:cNvPr id="33" name="Ink 32">
                  <a:extLst>
                    <a:ext uri="{FF2B5EF4-FFF2-40B4-BE49-F238E27FC236}">
                      <a16:creationId xmlns:a16="http://schemas.microsoft.com/office/drawing/2014/main" id="{6A165E41-2572-F3A9-386B-9F858E181824}"/>
                    </a:ext>
                  </a:extLst>
                </p:cNvPr>
                <p:cNvPicPr/>
                <p:nvPr/>
              </p:nvPicPr>
              <p:blipFill>
                <a:blip r:embed="rId64"/>
                <a:stretch>
                  <a:fillRect/>
                </a:stretch>
              </p:blipFill>
              <p:spPr>
                <a:xfrm>
                  <a:off x="3205200" y="5691398"/>
                  <a:ext cx="205920" cy="16812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57" name="Ink 56">
                  <a:extLst>
                    <a:ext uri="{FF2B5EF4-FFF2-40B4-BE49-F238E27FC236}">
                      <a16:creationId xmlns:a16="http://schemas.microsoft.com/office/drawing/2014/main" id="{2E9F996E-FCD2-89A5-060C-F3DF40BD8E10}"/>
                    </a:ext>
                  </a:extLst>
                </p14:cNvPr>
                <p14:cNvContentPartPr/>
                <p14:nvPr/>
              </p14:nvContentPartPr>
              <p14:xfrm>
                <a:off x="3455926" y="5780933"/>
                <a:ext cx="87120" cy="130680"/>
              </p14:xfrm>
            </p:contentPart>
          </mc:Choice>
          <mc:Fallback>
            <p:pic>
              <p:nvPicPr>
                <p:cNvPr id="57" name="Ink 56">
                  <a:extLst>
                    <a:ext uri="{FF2B5EF4-FFF2-40B4-BE49-F238E27FC236}">
                      <a16:creationId xmlns:a16="http://schemas.microsoft.com/office/drawing/2014/main" id="{2E9F996E-FCD2-89A5-060C-F3DF40BD8E10}"/>
                    </a:ext>
                  </a:extLst>
                </p:cNvPr>
                <p:cNvPicPr/>
                <p:nvPr/>
              </p:nvPicPr>
              <p:blipFill>
                <a:blip r:embed="rId66"/>
                <a:stretch>
                  <a:fillRect/>
                </a:stretch>
              </p:blipFill>
              <p:spPr>
                <a:xfrm>
                  <a:off x="3449806" y="5774813"/>
                  <a:ext cx="99360" cy="142920"/>
                </a:xfrm>
                <a:prstGeom prst="rect">
                  <a:avLst/>
                </a:prstGeom>
              </p:spPr>
            </p:pic>
          </mc:Fallback>
        </mc:AlternateContent>
      </p:grpSp>
      <p:grpSp>
        <p:nvGrpSpPr>
          <p:cNvPr id="60" name="Group 59">
            <a:extLst>
              <a:ext uri="{FF2B5EF4-FFF2-40B4-BE49-F238E27FC236}">
                <a16:creationId xmlns:a16="http://schemas.microsoft.com/office/drawing/2014/main" id="{05E19CBF-6E16-D1D3-7F6C-642FE9ABE15F}"/>
              </a:ext>
            </a:extLst>
          </p:cNvPr>
          <p:cNvGrpSpPr/>
          <p:nvPr/>
        </p:nvGrpSpPr>
        <p:grpSpPr>
          <a:xfrm>
            <a:off x="5627446" y="5533253"/>
            <a:ext cx="569880" cy="437760"/>
            <a:chOff x="5627446" y="5533253"/>
            <a:chExt cx="569880" cy="437760"/>
          </a:xfrm>
        </p:grpSpPr>
        <mc:AlternateContent xmlns:mc="http://schemas.openxmlformats.org/markup-compatibility/2006">
          <mc:Choice xmlns:p14="http://schemas.microsoft.com/office/powerpoint/2010/main" Requires="p14">
            <p:contentPart p14:bwMode="auto" r:id="rId67">
              <p14:nvContentPartPr>
                <p14:cNvPr id="51" name="Ink 50">
                  <a:extLst>
                    <a:ext uri="{FF2B5EF4-FFF2-40B4-BE49-F238E27FC236}">
                      <a16:creationId xmlns:a16="http://schemas.microsoft.com/office/drawing/2014/main" id="{5745C3E6-FB55-5FF5-1F29-BC3CB8DB94CA}"/>
                    </a:ext>
                  </a:extLst>
                </p14:cNvPr>
                <p14:cNvContentPartPr/>
                <p14:nvPr/>
              </p14:nvContentPartPr>
              <p14:xfrm>
                <a:off x="5660926" y="5533253"/>
                <a:ext cx="7920" cy="437760"/>
              </p14:xfrm>
            </p:contentPart>
          </mc:Choice>
          <mc:Fallback>
            <p:pic>
              <p:nvPicPr>
                <p:cNvPr id="51" name="Ink 50">
                  <a:extLst>
                    <a:ext uri="{FF2B5EF4-FFF2-40B4-BE49-F238E27FC236}">
                      <a16:creationId xmlns:a16="http://schemas.microsoft.com/office/drawing/2014/main" id="{5745C3E6-FB55-5FF5-1F29-BC3CB8DB94CA}"/>
                    </a:ext>
                  </a:extLst>
                </p:cNvPr>
                <p:cNvPicPr/>
                <p:nvPr/>
              </p:nvPicPr>
              <p:blipFill>
                <a:blip r:embed="rId68"/>
                <a:stretch>
                  <a:fillRect/>
                </a:stretch>
              </p:blipFill>
              <p:spPr>
                <a:xfrm>
                  <a:off x="5654806" y="5527133"/>
                  <a:ext cx="20160" cy="45000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52" name="Ink 51">
                  <a:extLst>
                    <a:ext uri="{FF2B5EF4-FFF2-40B4-BE49-F238E27FC236}">
                      <a16:creationId xmlns:a16="http://schemas.microsoft.com/office/drawing/2014/main" id="{D5F8AEE5-168D-724F-9384-B4689EA1039C}"/>
                    </a:ext>
                  </a:extLst>
                </p14:cNvPr>
                <p14:cNvContentPartPr/>
                <p14:nvPr/>
              </p14:nvContentPartPr>
              <p14:xfrm>
                <a:off x="5768566" y="5734853"/>
                <a:ext cx="428760" cy="217800"/>
              </p14:xfrm>
            </p:contentPart>
          </mc:Choice>
          <mc:Fallback>
            <p:pic>
              <p:nvPicPr>
                <p:cNvPr id="52" name="Ink 51">
                  <a:extLst>
                    <a:ext uri="{FF2B5EF4-FFF2-40B4-BE49-F238E27FC236}">
                      <a16:creationId xmlns:a16="http://schemas.microsoft.com/office/drawing/2014/main" id="{D5F8AEE5-168D-724F-9384-B4689EA1039C}"/>
                    </a:ext>
                  </a:extLst>
                </p:cNvPr>
                <p:cNvPicPr/>
                <p:nvPr/>
              </p:nvPicPr>
              <p:blipFill>
                <a:blip r:embed="rId70"/>
                <a:stretch>
                  <a:fillRect/>
                </a:stretch>
              </p:blipFill>
              <p:spPr>
                <a:xfrm>
                  <a:off x="5762446" y="5728733"/>
                  <a:ext cx="441000" cy="23004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59" name="Ink 58">
                  <a:extLst>
                    <a:ext uri="{FF2B5EF4-FFF2-40B4-BE49-F238E27FC236}">
                      <a16:creationId xmlns:a16="http://schemas.microsoft.com/office/drawing/2014/main" id="{63D3A554-2EE5-B884-05EB-8CDD2ADA63AF}"/>
                    </a:ext>
                  </a:extLst>
                </p14:cNvPr>
                <p14:cNvContentPartPr/>
                <p14:nvPr/>
              </p14:nvContentPartPr>
              <p14:xfrm>
                <a:off x="5627446" y="5936813"/>
                <a:ext cx="135360" cy="14040"/>
              </p14:xfrm>
            </p:contentPart>
          </mc:Choice>
          <mc:Fallback>
            <p:pic>
              <p:nvPicPr>
                <p:cNvPr id="59" name="Ink 58">
                  <a:extLst>
                    <a:ext uri="{FF2B5EF4-FFF2-40B4-BE49-F238E27FC236}">
                      <a16:creationId xmlns:a16="http://schemas.microsoft.com/office/drawing/2014/main" id="{63D3A554-2EE5-B884-05EB-8CDD2ADA63AF}"/>
                    </a:ext>
                  </a:extLst>
                </p:cNvPr>
                <p:cNvPicPr/>
                <p:nvPr/>
              </p:nvPicPr>
              <p:blipFill>
                <a:blip r:embed="rId72"/>
                <a:stretch>
                  <a:fillRect/>
                </a:stretch>
              </p:blipFill>
              <p:spPr>
                <a:xfrm>
                  <a:off x="5621326" y="5930693"/>
                  <a:ext cx="147600" cy="26280"/>
                </a:xfrm>
                <a:prstGeom prst="rect">
                  <a:avLst/>
                </a:prstGeom>
              </p:spPr>
            </p:pic>
          </mc:Fallback>
        </mc:AlternateContent>
      </p:grpSp>
      <p:grpSp>
        <p:nvGrpSpPr>
          <p:cNvPr id="14345" name="Group 14344">
            <a:extLst>
              <a:ext uri="{FF2B5EF4-FFF2-40B4-BE49-F238E27FC236}">
                <a16:creationId xmlns:a16="http://schemas.microsoft.com/office/drawing/2014/main" id="{401E3BD1-A866-52D5-49F7-A6AB11A894C5}"/>
              </a:ext>
            </a:extLst>
          </p:cNvPr>
          <p:cNvGrpSpPr/>
          <p:nvPr/>
        </p:nvGrpSpPr>
        <p:grpSpPr>
          <a:xfrm>
            <a:off x="6520606" y="5425973"/>
            <a:ext cx="1010880" cy="640080"/>
            <a:chOff x="6520606" y="5425973"/>
            <a:chExt cx="1010880" cy="640080"/>
          </a:xfrm>
        </p:grpSpPr>
        <mc:AlternateContent xmlns:mc="http://schemas.openxmlformats.org/markup-compatibility/2006">
          <mc:Choice xmlns:p14="http://schemas.microsoft.com/office/powerpoint/2010/main" Requires="p14">
            <p:contentPart p14:bwMode="auto" r:id="rId73">
              <p14:nvContentPartPr>
                <p14:cNvPr id="61" name="Ink 60">
                  <a:extLst>
                    <a:ext uri="{FF2B5EF4-FFF2-40B4-BE49-F238E27FC236}">
                      <a16:creationId xmlns:a16="http://schemas.microsoft.com/office/drawing/2014/main" id="{33909793-57DB-BA15-F5B9-536D626FBC8D}"/>
                    </a:ext>
                  </a:extLst>
                </p14:cNvPr>
                <p14:cNvContentPartPr/>
                <p14:nvPr/>
              </p14:nvContentPartPr>
              <p14:xfrm>
                <a:off x="6730126" y="5587253"/>
                <a:ext cx="13680" cy="129240"/>
              </p14:xfrm>
            </p:contentPart>
          </mc:Choice>
          <mc:Fallback>
            <p:pic>
              <p:nvPicPr>
                <p:cNvPr id="61" name="Ink 60">
                  <a:extLst>
                    <a:ext uri="{FF2B5EF4-FFF2-40B4-BE49-F238E27FC236}">
                      <a16:creationId xmlns:a16="http://schemas.microsoft.com/office/drawing/2014/main" id="{33909793-57DB-BA15-F5B9-536D626FBC8D}"/>
                    </a:ext>
                  </a:extLst>
                </p:cNvPr>
                <p:cNvPicPr/>
                <p:nvPr/>
              </p:nvPicPr>
              <p:blipFill>
                <a:blip r:embed="rId74"/>
                <a:stretch>
                  <a:fillRect/>
                </a:stretch>
              </p:blipFill>
              <p:spPr>
                <a:xfrm>
                  <a:off x="6724006" y="5581133"/>
                  <a:ext cx="2592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62" name="Ink 61">
                  <a:extLst>
                    <a:ext uri="{FF2B5EF4-FFF2-40B4-BE49-F238E27FC236}">
                      <a16:creationId xmlns:a16="http://schemas.microsoft.com/office/drawing/2014/main" id="{2992C1C9-EB51-24DF-C209-F794FBB20445}"/>
                    </a:ext>
                  </a:extLst>
                </p14:cNvPr>
                <p14:cNvContentPartPr/>
                <p14:nvPr/>
              </p14:nvContentPartPr>
              <p14:xfrm>
                <a:off x="6743446" y="5667893"/>
                <a:ext cx="70560" cy="63720"/>
              </p14:xfrm>
            </p:contentPart>
          </mc:Choice>
          <mc:Fallback>
            <p:pic>
              <p:nvPicPr>
                <p:cNvPr id="62" name="Ink 61">
                  <a:extLst>
                    <a:ext uri="{FF2B5EF4-FFF2-40B4-BE49-F238E27FC236}">
                      <a16:creationId xmlns:a16="http://schemas.microsoft.com/office/drawing/2014/main" id="{2992C1C9-EB51-24DF-C209-F794FBB20445}"/>
                    </a:ext>
                  </a:extLst>
                </p:cNvPr>
                <p:cNvPicPr/>
                <p:nvPr/>
              </p:nvPicPr>
              <p:blipFill>
                <a:blip r:embed="rId76"/>
                <a:stretch>
                  <a:fillRect/>
                </a:stretch>
              </p:blipFill>
              <p:spPr>
                <a:xfrm>
                  <a:off x="6737326" y="5661773"/>
                  <a:ext cx="82800" cy="7596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63" name="Ink 62">
                  <a:extLst>
                    <a:ext uri="{FF2B5EF4-FFF2-40B4-BE49-F238E27FC236}">
                      <a16:creationId xmlns:a16="http://schemas.microsoft.com/office/drawing/2014/main" id="{CEC55635-04EE-61F8-3EA8-E011204E9FA8}"/>
                    </a:ext>
                  </a:extLst>
                </p14:cNvPr>
                <p14:cNvContentPartPr/>
                <p14:nvPr/>
              </p14:nvContentPartPr>
              <p14:xfrm>
                <a:off x="6520606" y="5529653"/>
                <a:ext cx="68040" cy="416160"/>
              </p14:xfrm>
            </p:contentPart>
          </mc:Choice>
          <mc:Fallback>
            <p:pic>
              <p:nvPicPr>
                <p:cNvPr id="63" name="Ink 62">
                  <a:extLst>
                    <a:ext uri="{FF2B5EF4-FFF2-40B4-BE49-F238E27FC236}">
                      <a16:creationId xmlns:a16="http://schemas.microsoft.com/office/drawing/2014/main" id="{CEC55635-04EE-61F8-3EA8-E011204E9FA8}"/>
                    </a:ext>
                  </a:extLst>
                </p:cNvPr>
                <p:cNvPicPr/>
                <p:nvPr/>
              </p:nvPicPr>
              <p:blipFill>
                <a:blip r:embed="rId78"/>
                <a:stretch>
                  <a:fillRect/>
                </a:stretch>
              </p:blipFill>
              <p:spPr>
                <a:xfrm>
                  <a:off x="6514486" y="5523533"/>
                  <a:ext cx="80280" cy="42840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14336" name="Ink 14335">
                  <a:extLst>
                    <a:ext uri="{FF2B5EF4-FFF2-40B4-BE49-F238E27FC236}">
                      <a16:creationId xmlns:a16="http://schemas.microsoft.com/office/drawing/2014/main" id="{EAE9A212-859C-A0CD-11EB-B331F1D40FD6}"/>
                    </a:ext>
                  </a:extLst>
                </p14:cNvPr>
                <p14:cNvContentPartPr/>
                <p14:nvPr/>
              </p14:nvContentPartPr>
              <p14:xfrm>
                <a:off x="6682966" y="5640893"/>
                <a:ext cx="109080" cy="62640"/>
              </p14:xfrm>
            </p:contentPart>
          </mc:Choice>
          <mc:Fallback>
            <p:pic>
              <p:nvPicPr>
                <p:cNvPr id="14336" name="Ink 14335">
                  <a:extLst>
                    <a:ext uri="{FF2B5EF4-FFF2-40B4-BE49-F238E27FC236}">
                      <a16:creationId xmlns:a16="http://schemas.microsoft.com/office/drawing/2014/main" id="{EAE9A212-859C-A0CD-11EB-B331F1D40FD6}"/>
                    </a:ext>
                  </a:extLst>
                </p:cNvPr>
                <p:cNvPicPr/>
                <p:nvPr/>
              </p:nvPicPr>
              <p:blipFill>
                <a:blip r:embed="rId80"/>
                <a:stretch>
                  <a:fillRect/>
                </a:stretch>
              </p:blipFill>
              <p:spPr>
                <a:xfrm>
                  <a:off x="6676846" y="5634773"/>
                  <a:ext cx="12132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14338" name="Ink 14337">
                  <a:extLst>
                    <a:ext uri="{FF2B5EF4-FFF2-40B4-BE49-F238E27FC236}">
                      <a16:creationId xmlns:a16="http://schemas.microsoft.com/office/drawing/2014/main" id="{8A21710F-EE38-B8CC-FF12-C6F0D93C6201}"/>
                    </a:ext>
                  </a:extLst>
                </p14:cNvPr>
                <p14:cNvContentPartPr/>
                <p14:nvPr/>
              </p14:nvContentPartPr>
              <p14:xfrm>
                <a:off x="6857566" y="5697413"/>
                <a:ext cx="118440" cy="135360"/>
              </p14:xfrm>
            </p:contentPart>
          </mc:Choice>
          <mc:Fallback>
            <p:pic>
              <p:nvPicPr>
                <p:cNvPr id="14338" name="Ink 14337">
                  <a:extLst>
                    <a:ext uri="{FF2B5EF4-FFF2-40B4-BE49-F238E27FC236}">
                      <a16:creationId xmlns:a16="http://schemas.microsoft.com/office/drawing/2014/main" id="{8A21710F-EE38-B8CC-FF12-C6F0D93C6201}"/>
                    </a:ext>
                  </a:extLst>
                </p:cNvPr>
                <p:cNvPicPr/>
                <p:nvPr/>
              </p:nvPicPr>
              <p:blipFill>
                <a:blip r:embed="rId82"/>
                <a:stretch>
                  <a:fillRect/>
                </a:stretch>
              </p:blipFill>
              <p:spPr>
                <a:xfrm>
                  <a:off x="6851446" y="5691293"/>
                  <a:ext cx="13068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14339" name="Ink 14338">
                  <a:extLst>
                    <a:ext uri="{FF2B5EF4-FFF2-40B4-BE49-F238E27FC236}">
                      <a16:creationId xmlns:a16="http://schemas.microsoft.com/office/drawing/2014/main" id="{61941941-8242-C91A-245E-D953AC453091}"/>
                    </a:ext>
                  </a:extLst>
                </p14:cNvPr>
                <p14:cNvContentPartPr/>
                <p14:nvPr/>
              </p14:nvContentPartPr>
              <p14:xfrm>
                <a:off x="7005886" y="5742053"/>
                <a:ext cx="28080" cy="119160"/>
              </p14:xfrm>
            </p:contentPart>
          </mc:Choice>
          <mc:Fallback>
            <p:pic>
              <p:nvPicPr>
                <p:cNvPr id="14339" name="Ink 14338">
                  <a:extLst>
                    <a:ext uri="{FF2B5EF4-FFF2-40B4-BE49-F238E27FC236}">
                      <a16:creationId xmlns:a16="http://schemas.microsoft.com/office/drawing/2014/main" id="{61941941-8242-C91A-245E-D953AC453091}"/>
                    </a:ext>
                  </a:extLst>
                </p:cNvPr>
                <p:cNvPicPr/>
                <p:nvPr/>
              </p:nvPicPr>
              <p:blipFill>
                <a:blip r:embed="rId84"/>
                <a:stretch>
                  <a:fillRect/>
                </a:stretch>
              </p:blipFill>
              <p:spPr>
                <a:xfrm>
                  <a:off x="6999766" y="5735933"/>
                  <a:ext cx="40320" cy="13140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14341" name="Ink 14340">
                  <a:extLst>
                    <a:ext uri="{FF2B5EF4-FFF2-40B4-BE49-F238E27FC236}">
                      <a16:creationId xmlns:a16="http://schemas.microsoft.com/office/drawing/2014/main" id="{F2B58B9D-37BA-0251-99EA-88EC4E9BF6A0}"/>
                    </a:ext>
                  </a:extLst>
                </p14:cNvPr>
                <p14:cNvContentPartPr/>
                <p14:nvPr/>
              </p14:nvContentPartPr>
              <p14:xfrm>
                <a:off x="7134046" y="5492933"/>
                <a:ext cx="114120" cy="259920"/>
              </p14:xfrm>
            </p:contentPart>
          </mc:Choice>
          <mc:Fallback>
            <p:pic>
              <p:nvPicPr>
                <p:cNvPr id="14341" name="Ink 14340">
                  <a:extLst>
                    <a:ext uri="{FF2B5EF4-FFF2-40B4-BE49-F238E27FC236}">
                      <a16:creationId xmlns:a16="http://schemas.microsoft.com/office/drawing/2014/main" id="{F2B58B9D-37BA-0251-99EA-88EC4E9BF6A0}"/>
                    </a:ext>
                  </a:extLst>
                </p:cNvPr>
                <p:cNvPicPr/>
                <p:nvPr/>
              </p:nvPicPr>
              <p:blipFill>
                <a:blip r:embed="rId86"/>
                <a:stretch>
                  <a:fillRect/>
                </a:stretch>
              </p:blipFill>
              <p:spPr>
                <a:xfrm>
                  <a:off x="7127926" y="5486813"/>
                  <a:ext cx="126360" cy="27216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14342" name="Ink 14341">
                  <a:extLst>
                    <a:ext uri="{FF2B5EF4-FFF2-40B4-BE49-F238E27FC236}">
                      <a16:creationId xmlns:a16="http://schemas.microsoft.com/office/drawing/2014/main" id="{C87172FF-19E3-26E1-1EDF-7CB363605E53}"/>
                    </a:ext>
                  </a:extLst>
                </p14:cNvPr>
                <p14:cNvContentPartPr/>
                <p14:nvPr/>
              </p14:nvContentPartPr>
              <p14:xfrm>
                <a:off x="7133326" y="5513093"/>
                <a:ext cx="129960" cy="236160"/>
              </p14:xfrm>
            </p:contentPart>
          </mc:Choice>
          <mc:Fallback>
            <p:pic>
              <p:nvPicPr>
                <p:cNvPr id="14342" name="Ink 14341">
                  <a:extLst>
                    <a:ext uri="{FF2B5EF4-FFF2-40B4-BE49-F238E27FC236}">
                      <a16:creationId xmlns:a16="http://schemas.microsoft.com/office/drawing/2014/main" id="{C87172FF-19E3-26E1-1EDF-7CB363605E53}"/>
                    </a:ext>
                  </a:extLst>
                </p:cNvPr>
                <p:cNvPicPr/>
                <p:nvPr/>
              </p:nvPicPr>
              <p:blipFill>
                <a:blip r:embed="rId88"/>
                <a:stretch>
                  <a:fillRect/>
                </a:stretch>
              </p:blipFill>
              <p:spPr>
                <a:xfrm>
                  <a:off x="7127206" y="5506973"/>
                  <a:ext cx="142200" cy="24840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14343" name="Ink 14342">
                  <a:extLst>
                    <a:ext uri="{FF2B5EF4-FFF2-40B4-BE49-F238E27FC236}">
                      <a16:creationId xmlns:a16="http://schemas.microsoft.com/office/drawing/2014/main" id="{41AD13A8-7C38-1195-8A1B-B0CE4CB944AF}"/>
                    </a:ext>
                  </a:extLst>
                </p14:cNvPr>
                <p14:cNvContentPartPr/>
                <p14:nvPr/>
              </p14:nvContentPartPr>
              <p14:xfrm>
                <a:off x="7301446" y="5661053"/>
                <a:ext cx="28440" cy="142560"/>
              </p14:xfrm>
            </p:contentPart>
          </mc:Choice>
          <mc:Fallback>
            <p:pic>
              <p:nvPicPr>
                <p:cNvPr id="14343" name="Ink 14342">
                  <a:extLst>
                    <a:ext uri="{FF2B5EF4-FFF2-40B4-BE49-F238E27FC236}">
                      <a16:creationId xmlns:a16="http://schemas.microsoft.com/office/drawing/2014/main" id="{41AD13A8-7C38-1195-8A1B-B0CE4CB944AF}"/>
                    </a:ext>
                  </a:extLst>
                </p:cNvPr>
                <p:cNvPicPr/>
                <p:nvPr/>
              </p:nvPicPr>
              <p:blipFill>
                <a:blip r:embed="rId90"/>
                <a:stretch>
                  <a:fillRect/>
                </a:stretch>
              </p:blipFill>
              <p:spPr>
                <a:xfrm>
                  <a:off x="7295326" y="5654933"/>
                  <a:ext cx="4068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14344" name="Ink 14343">
                  <a:extLst>
                    <a:ext uri="{FF2B5EF4-FFF2-40B4-BE49-F238E27FC236}">
                      <a16:creationId xmlns:a16="http://schemas.microsoft.com/office/drawing/2014/main" id="{B0D1C7C9-27AE-CD17-0818-E4445C5F4F1E}"/>
                    </a:ext>
                  </a:extLst>
                </p14:cNvPr>
                <p14:cNvContentPartPr/>
                <p14:nvPr/>
              </p14:nvContentPartPr>
              <p14:xfrm>
                <a:off x="7333486" y="5425973"/>
                <a:ext cx="198000" cy="640080"/>
              </p14:xfrm>
            </p:contentPart>
          </mc:Choice>
          <mc:Fallback>
            <p:pic>
              <p:nvPicPr>
                <p:cNvPr id="14344" name="Ink 14343">
                  <a:extLst>
                    <a:ext uri="{FF2B5EF4-FFF2-40B4-BE49-F238E27FC236}">
                      <a16:creationId xmlns:a16="http://schemas.microsoft.com/office/drawing/2014/main" id="{B0D1C7C9-27AE-CD17-0818-E4445C5F4F1E}"/>
                    </a:ext>
                  </a:extLst>
                </p:cNvPr>
                <p:cNvPicPr/>
                <p:nvPr/>
              </p:nvPicPr>
              <p:blipFill>
                <a:blip r:embed="rId92"/>
                <a:stretch>
                  <a:fillRect/>
                </a:stretch>
              </p:blipFill>
              <p:spPr>
                <a:xfrm>
                  <a:off x="7327366" y="5419853"/>
                  <a:ext cx="210240" cy="6523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3">
            <p14:nvContentPartPr>
              <p14:cNvPr id="14346" name="Ink 14345">
                <a:extLst>
                  <a:ext uri="{FF2B5EF4-FFF2-40B4-BE49-F238E27FC236}">
                    <a16:creationId xmlns:a16="http://schemas.microsoft.com/office/drawing/2014/main" id="{DF49FD24-5D03-AECA-318B-AFC519B27968}"/>
                  </a:ext>
                </a:extLst>
              </p14:cNvPr>
              <p14:cNvContentPartPr/>
              <p14:nvPr/>
            </p14:nvContentPartPr>
            <p14:xfrm>
              <a:off x="7696006" y="5687693"/>
              <a:ext cx="36360" cy="120600"/>
            </p14:xfrm>
          </p:contentPart>
        </mc:Choice>
        <mc:Fallback>
          <p:pic>
            <p:nvPicPr>
              <p:cNvPr id="14346" name="Ink 14345">
                <a:extLst>
                  <a:ext uri="{FF2B5EF4-FFF2-40B4-BE49-F238E27FC236}">
                    <a16:creationId xmlns:a16="http://schemas.microsoft.com/office/drawing/2014/main" id="{DF49FD24-5D03-AECA-318B-AFC519B27968}"/>
                  </a:ext>
                </a:extLst>
              </p:cNvPr>
              <p:cNvPicPr/>
              <p:nvPr/>
            </p:nvPicPr>
            <p:blipFill>
              <a:blip r:embed="rId94"/>
              <a:stretch>
                <a:fillRect/>
              </a:stretch>
            </p:blipFill>
            <p:spPr>
              <a:xfrm>
                <a:off x="7689886" y="5681573"/>
                <a:ext cx="48600" cy="13284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14356" name="Ink 14355">
                <a:extLst>
                  <a:ext uri="{FF2B5EF4-FFF2-40B4-BE49-F238E27FC236}">
                    <a16:creationId xmlns:a16="http://schemas.microsoft.com/office/drawing/2014/main" id="{75A85DE2-67C7-6CBC-018B-CF272CF9DB49}"/>
                  </a:ext>
                </a:extLst>
              </p14:cNvPr>
              <p14:cNvContentPartPr/>
              <p14:nvPr/>
            </p14:nvContentPartPr>
            <p14:xfrm>
              <a:off x="7077886" y="5997293"/>
              <a:ext cx="104400" cy="207360"/>
            </p14:xfrm>
          </p:contentPart>
        </mc:Choice>
        <mc:Fallback>
          <p:pic>
            <p:nvPicPr>
              <p:cNvPr id="14356" name="Ink 14355">
                <a:extLst>
                  <a:ext uri="{FF2B5EF4-FFF2-40B4-BE49-F238E27FC236}">
                    <a16:creationId xmlns:a16="http://schemas.microsoft.com/office/drawing/2014/main" id="{75A85DE2-67C7-6CBC-018B-CF272CF9DB49}"/>
                  </a:ext>
                </a:extLst>
              </p:cNvPr>
              <p:cNvPicPr/>
              <p:nvPr/>
            </p:nvPicPr>
            <p:blipFill>
              <a:blip r:embed="rId96"/>
              <a:stretch>
                <a:fillRect/>
              </a:stretch>
            </p:blipFill>
            <p:spPr>
              <a:xfrm>
                <a:off x="7071766" y="5991173"/>
                <a:ext cx="116640" cy="219600"/>
              </a:xfrm>
              <a:prstGeom prst="rect">
                <a:avLst/>
              </a:prstGeom>
            </p:spPr>
          </p:pic>
        </mc:Fallback>
      </mc:AlternateContent>
      <p:grpSp>
        <p:nvGrpSpPr>
          <p:cNvPr id="14364" name="Group 14363">
            <a:extLst>
              <a:ext uri="{FF2B5EF4-FFF2-40B4-BE49-F238E27FC236}">
                <a16:creationId xmlns:a16="http://schemas.microsoft.com/office/drawing/2014/main" id="{46588ADE-4757-FC86-AE54-991BE77A9FE9}"/>
              </a:ext>
            </a:extLst>
          </p:cNvPr>
          <p:cNvGrpSpPr/>
          <p:nvPr/>
        </p:nvGrpSpPr>
        <p:grpSpPr>
          <a:xfrm>
            <a:off x="6810766" y="6407333"/>
            <a:ext cx="340920" cy="163440"/>
            <a:chOff x="6810766" y="6407333"/>
            <a:chExt cx="340920" cy="163440"/>
          </a:xfrm>
        </p:grpSpPr>
        <mc:AlternateContent xmlns:mc="http://schemas.openxmlformats.org/markup-compatibility/2006">
          <mc:Choice xmlns:p14="http://schemas.microsoft.com/office/powerpoint/2010/main" Requires="p14">
            <p:contentPart p14:bwMode="auto" r:id="rId97">
              <p14:nvContentPartPr>
                <p14:cNvPr id="14357" name="Ink 14356">
                  <a:extLst>
                    <a:ext uri="{FF2B5EF4-FFF2-40B4-BE49-F238E27FC236}">
                      <a16:creationId xmlns:a16="http://schemas.microsoft.com/office/drawing/2014/main" id="{57DE19AA-5059-39E7-7546-FDA73E8DE744}"/>
                    </a:ext>
                  </a:extLst>
                </p14:cNvPr>
                <p14:cNvContentPartPr/>
                <p14:nvPr/>
              </p14:nvContentPartPr>
              <p14:xfrm>
                <a:off x="6810766" y="6407333"/>
                <a:ext cx="238320" cy="156240"/>
              </p14:xfrm>
            </p:contentPart>
          </mc:Choice>
          <mc:Fallback>
            <p:pic>
              <p:nvPicPr>
                <p:cNvPr id="14357" name="Ink 14356">
                  <a:extLst>
                    <a:ext uri="{FF2B5EF4-FFF2-40B4-BE49-F238E27FC236}">
                      <a16:creationId xmlns:a16="http://schemas.microsoft.com/office/drawing/2014/main" id="{57DE19AA-5059-39E7-7546-FDA73E8DE744}"/>
                    </a:ext>
                  </a:extLst>
                </p:cNvPr>
                <p:cNvPicPr/>
                <p:nvPr/>
              </p:nvPicPr>
              <p:blipFill>
                <a:blip r:embed="rId98"/>
                <a:stretch>
                  <a:fillRect/>
                </a:stretch>
              </p:blipFill>
              <p:spPr>
                <a:xfrm>
                  <a:off x="6804646" y="6401213"/>
                  <a:ext cx="25056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14358" name="Ink 14357">
                  <a:extLst>
                    <a:ext uri="{FF2B5EF4-FFF2-40B4-BE49-F238E27FC236}">
                      <a16:creationId xmlns:a16="http://schemas.microsoft.com/office/drawing/2014/main" id="{C74635D8-59FB-5C8E-7B08-48B32C327B9D}"/>
                    </a:ext>
                  </a:extLst>
                </p14:cNvPr>
                <p14:cNvContentPartPr/>
                <p14:nvPr/>
              </p14:nvContentPartPr>
              <p14:xfrm>
                <a:off x="7120006" y="6440813"/>
                <a:ext cx="31680" cy="129960"/>
              </p14:xfrm>
            </p:contentPart>
          </mc:Choice>
          <mc:Fallback>
            <p:pic>
              <p:nvPicPr>
                <p:cNvPr id="14358" name="Ink 14357">
                  <a:extLst>
                    <a:ext uri="{FF2B5EF4-FFF2-40B4-BE49-F238E27FC236}">
                      <a16:creationId xmlns:a16="http://schemas.microsoft.com/office/drawing/2014/main" id="{C74635D8-59FB-5C8E-7B08-48B32C327B9D}"/>
                    </a:ext>
                  </a:extLst>
                </p:cNvPr>
                <p:cNvPicPr/>
                <p:nvPr/>
              </p:nvPicPr>
              <p:blipFill>
                <a:blip r:embed="rId100"/>
                <a:stretch>
                  <a:fillRect/>
                </a:stretch>
              </p:blipFill>
              <p:spPr>
                <a:xfrm>
                  <a:off x="7113886" y="6434693"/>
                  <a:ext cx="43920" cy="142200"/>
                </a:xfrm>
                <a:prstGeom prst="rect">
                  <a:avLst/>
                </a:prstGeom>
              </p:spPr>
            </p:pic>
          </mc:Fallback>
        </mc:AlternateContent>
      </p:grpSp>
      <p:grpSp>
        <p:nvGrpSpPr>
          <p:cNvPr id="14366" name="Group 14365">
            <a:extLst>
              <a:ext uri="{FF2B5EF4-FFF2-40B4-BE49-F238E27FC236}">
                <a16:creationId xmlns:a16="http://schemas.microsoft.com/office/drawing/2014/main" id="{8A3A0E34-FDF9-B1C0-6B18-711223B7D047}"/>
              </a:ext>
            </a:extLst>
          </p:cNvPr>
          <p:cNvGrpSpPr/>
          <p:nvPr/>
        </p:nvGrpSpPr>
        <p:grpSpPr>
          <a:xfrm>
            <a:off x="7910926" y="5297813"/>
            <a:ext cx="1012320" cy="1150920"/>
            <a:chOff x="7910926" y="5297813"/>
            <a:chExt cx="1012320" cy="1150920"/>
          </a:xfrm>
        </p:grpSpPr>
        <mc:AlternateContent xmlns:mc="http://schemas.openxmlformats.org/markup-compatibility/2006">
          <mc:Choice xmlns:p14="http://schemas.microsoft.com/office/powerpoint/2010/main" Requires="p14">
            <p:contentPart p14:bwMode="auto" r:id="rId101">
              <p14:nvContentPartPr>
                <p14:cNvPr id="14347" name="Ink 14346">
                  <a:extLst>
                    <a:ext uri="{FF2B5EF4-FFF2-40B4-BE49-F238E27FC236}">
                      <a16:creationId xmlns:a16="http://schemas.microsoft.com/office/drawing/2014/main" id="{33AB585E-DEF8-4A87-DC6A-21E7F88C6BE1}"/>
                    </a:ext>
                  </a:extLst>
                </p14:cNvPr>
                <p14:cNvContentPartPr/>
                <p14:nvPr/>
              </p14:nvContentPartPr>
              <p14:xfrm>
                <a:off x="7910926" y="5297813"/>
                <a:ext cx="77760" cy="513720"/>
              </p14:xfrm>
            </p:contentPart>
          </mc:Choice>
          <mc:Fallback>
            <p:pic>
              <p:nvPicPr>
                <p:cNvPr id="14347" name="Ink 14346">
                  <a:extLst>
                    <a:ext uri="{FF2B5EF4-FFF2-40B4-BE49-F238E27FC236}">
                      <a16:creationId xmlns:a16="http://schemas.microsoft.com/office/drawing/2014/main" id="{33AB585E-DEF8-4A87-DC6A-21E7F88C6BE1}"/>
                    </a:ext>
                  </a:extLst>
                </p:cNvPr>
                <p:cNvPicPr/>
                <p:nvPr/>
              </p:nvPicPr>
              <p:blipFill>
                <a:blip r:embed="rId102"/>
                <a:stretch>
                  <a:fillRect/>
                </a:stretch>
              </p:blipFill>
              <p:spPr>
                <a:xfrm>
                  <a:off x="7904806" y="5291693"/>
                  <a:ext cx="90000" cy="52596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14348" name="Ink 14347">
                  <a:extLst>
                    <a:ext uri="{FF2B5EF4-FFF2-40B4-BE49-F238E27FC236}">
                      <a16:creationId xmlns:a16="http://schemas.microsoft.com/office/drawing/2014/main" id="{ED2879C2-9F37-99F7-8A10-FB1DE4F893FA}"/>
                    </a:ext>
                  </a:extLst>
                </p14:cNvPr>
                <p14:cNvContentPartPr/>
                <p14:nvPr/>
              </p14:nvContentPartPr>
              <p14:xfrm>
                <a:off x="8069686" y="5419133"/>
                <a:ext cx="120240" cy="293760"/>
              </p14:xfrm>
            </p:contentPart>
          </mc:Choice>
          <mc:Fallback>
            <p:pic>
              <p:nvPicPr>
                <p:cNvPr id="14348" name="Ink 14347">
                  <a:extLst>
                    <a:ext uri="{FF2B5EF4-FFF2-40B4-BE49-F238E27FC236}">
                      <a16:creationId xmlns:a16="http://schemas.microsoft.com/office/drawing/2014/main" id="{ED2879C2-9F37-99F7-8A10-FB1DE4F893FA}"/>
                    </a:ext>
                  </a:extLst>
                </p:cNvPr>
                <p:cNvPicPr/>
                <p:nvPr/>
              </p:nvPicPr>
              <p:blipFill>
                <a:blip r:embed="rId104"/>
                <a:stretch>
                  <a:fillRect/>
                </a:stretch>
              </p:blipFill>
              <p:spPr>
                <a:xfrm>
                  <a:off x="8063566" y="5413013"/>
                  <a:ext cx="132480" cy="30600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14349" name="Ink 14348">
                  <a:extLst>
                    <a:ext uri="{FF2B5EF4-FFF2-40B4-BE49-F238E27FC236}">
                      <a16:creationId xmlns:a16="http://schemas.microsoft.com/office/drawing/2014/main" id="{FB6833E6-8190-7A8F-891F-3A10D25B5266}"/>
                    </a:ext>
                  </a:extLst>
                </p14:cNvPr>
                <p14:cNvContentPartPr/>
                <p14:nvPr/>
              </p14:nvContentPartPr>
              <p14:xfrm>
                <a:off x="8034766" y="5479613"/>
                <a:ext cx="194040" cy="192960"/>
              </p14:xfrm>
            </p:contentPart>
          </mc:Choice>
          <mc:Fallback>
            <p:pic>
              <p:nvPicPr>
                <p:cNvPr id="14349" name="Ink 14348">
                  <a:extLst>
                    <a:ext uri="{FF2B5EF4-FFF2-40B4-BE49-F238E27FC236}">
                      <a16:creationId xmlns:a16="http://schemas.microsoft.com/office/drawing/2014/main" id="{FB6833E6-8190-7A8F-891F-3A10D25B5266}"/>
                    </a:ext>
                  </a:extLst>
                </p:cNvPr>
                <p:cNvPicPr/>
                <p:nvPr/>
              </p:nvPicPr>
              <p:blipFill>
                <a:blip r:embed="rId106"/>
                <a:stretch>
                  <a:fillRect/>
                </a:stretch>
              </p:blipFill>
              <p:spPr>
                <a:xfrm>
                  <a:off x="8028646" y="5473493"/>
                  <a:ext cx="20628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14350" name="Ink 14349">
                  <a:extLst>
                    <a:ext uri="{FF2B5EF4-FFF2-40B4-BE49-F238E27FC236}">
                      <a16:creationId xmlns:a16="http://schemas.microsoft.com/office/drawing/2014/main" id="{57461F4D-7CC5-2C98-1C28-00F195440C24}"/>
                    </a:ext>
                  </a:extLst>
                </p14:cNvPr>
                <p14:cNvContentPartPr/>
                <p14:nvPr/>
              </p14:nvContentPartPr>
              <p14:xfrm>
                <a:off x="8257966" y="5606333"/>
                <a:ext cx="80640" cy="214560"/>
              </p14:xfrm>
            </p:contentPart>
          </mc:Choice>
          <mc:Fallback>
            <p:pic>
              <p:nvPicPr>
                <p:cNvPr id="14350" name="Ink 14349">
                  <a:extLst>
                    <a:ext uri="{FF2B5EF4-FFF2-40B4-BE49-F238E27FC236}">
                      <a16:creationId xmlns:a16="http://schemas.microsoft.com/office/drawing/2014/main" id="{57461F4D-7CC5-2C98-1C28-00F195440C24}"/>
                    </a:ext>
                  </a:extLst>
                </p:cNvPr>
                <p:cNvPicPr/>
                <p:nvPr/>
              </p:nvPicPr>
              <p:blipFill>
                <a:blip r:embed="rId108"/>
                <a:stretch>
                  <a:fillRect/>
                </a:stretch>
              </p:blipFill>
              <p:spPr>
                <a:xfrm>
                  <a:off x="8251846" y="5600213"/>
                  <a:ext cx="9288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14351" name="Ink 14350">
                  <a:extLst>
                    <a:ext uri="{FF2B5EF4-FFF2-40B4-BE49-F238E27FC236}">
                      <a16:creationId xmlns:a16="http://schemas.microsoft.com/office/drawing/2014/main" id="{3788D9D9-90F0-0CE5-A667-7D96AB814275}"/>
                    </a:ext>
                  </a:extLst>
                </p14:cNvPr>
                <p14:cNvContentPartPr/>
                <p14:nvPr/>
              </p14:nvContentPartPr>
              <p14:xfrm>
                <a:off x="8414566" y="5607413"/>
                <a:ext cx="84240" cy="92880"/>
              </p14:xfrm>
            </p:contentPart>
          </mc:Choice>
          <mc:Fallback>
            <p:pic>
              <p:nvPicPr>
                <p:cNvPr id="14351" name="Ink 14350">
                  <a:extLst>
                    <a:ext uri="{FF2B5EF4-FFF2-40B4-BE49-F238E27FC236}">
                      <a16:creationId xmlns:a16="http://schemas.microsoft.com/office/drawing/2014/main" id="{3788D9D9-90F0-0CE5-A667-7D96AB814275}"/>
                    </a:ext>
                  </a:extLst>
                </p:cNvPr>
                <p:cNvPicPr/>
                <p:nvPr/>
              </p:nvPicPr>
              <p:blipFill>
                <a:blip r:embed="rId110"/>
                <a:stretch>
                  <a:fillRect/>
                </a:stretch>
              </p:blipFill>
              <p:spPr>
                <a:xfrm>
                  <a:off x="8408446" y="5601293"/>
                  <a:ext cx="96480" cy="10512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14352" name="Ink 14351">
                  <a:extLst>
                    <a:ext uri="{FF2B5EF4-FFF2-40B4-BE49-F238E27FC236}">
                      <a16:creationId xmlns:a16="http://schemas.microsoft.com/office/drawing/2014/main" id="{A49F0DBB-935E-B22D-D63E-F7EB72E986DE}"/>
                    </a:ext>
                  </a:extLst>
                </p14:cNvPr>
                <p14:cNvContentPartPr/>
                <p14:nvPr/>
              </p14:nvContentPartPr>
              <p14:xfrm>
                <a:off x="8639566" y="5419133"/>
                <a:ext cx="87480" cy="175680"/>
              </p14:xfrm>
            </p:contentPart>
          </mc:Choice>
          <mc:Fallback>
            <p:pic>
              <p:nvPicPr>
                <p:cNvPr id="14352" name="Ink 14351">
                  <a:extLst>
                    <a:ext uri="{FF2B5EF4-FFF2-40B4-BE49-F238E27FC236}">
                      <a16:creationId xmlns:a16="http://schemas.microsoft.com/office/drawing/2014/main" id="{A49F0DBB-935E-B22D-D63E-F7EB72E986DE}"/>
                    </a:ext>
                  </a:extLst>
                </p:cNvPr>
                <p:cNvPicPr/>
                <p:nvPr/>
              </p:nvPicPr>
              <p:blipFill>
                <a:blip r:embed="rId112"/>
                <a:stretch>
                  <a:fillRect/>
                </a:stretch>
              </p:blipFill>
              <p:spPr>
                <a:xfrm>
                  <a:off x="8633446" y="5413013"/>
                  <a:ext cx="9972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14353" name="Ink 14352">
                  <a:extLst>
                    <a:ext uri="{FF2B5EF4-FFF2-40B4-BE49-F238E27FC236}">
                      <a16:creationId xmlns:a16="http://schemas.microsoft.com/office/drawing/2014/main" id="{E52F2F43-1E86-15B3-AEA0-15876160CF90}"/>
                    </a:ext>
                  </a:extLst>
                </p14:cNvPr>
                <p14:cNvContentPartPr/>
                <p14:nvPr/>
              </p14:nvContentPartPr>
              <p14:xfrm>
                <a:off x="8612926" y="5439293"/>
                <a:ext cx="183240" cy="185760"/>
              </p14:xfrm>
            </p:contentPart>
          </mc:Choice>
          <mc:Fallback>
            <p:pic>
              <p:nvPicPr>
                <p:cNvPr id="14353" name="Ink 14352">
                  <a:extLst>
                    <a:ext uri="{FF2B5EF4-FFF2-40B4-BE49-F238E27FC236}">
                      <a16:creationId xmlns:a16="http://schemas.microsoft.com/office/drawing/2014/main" id="{E52F2F43-1E86-15B3-AEA0-15876160CF90}"/>
                    </a:ext>
                  </a:extLst>
                </p:cNvPr>
                <p:cNvPicPr/>
                <p:nvPr/>
              </p:nvPicPr>
              <p:blipFill>
                <a:blip r:embed="rId114"/>
                <a:stretch>
                  <a:fillRect/>
                </a:stretch>
              </p:blipFill>
              <p:spPr>
                <a:xfrm>
                  <a:off x="8606806" y="5433173"/>
                  <a:ext cx="19548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14354" name="Ink 14353">
                  <a:extLst>
                    <a:ext uri="{FF2B5EF4-FFF2-40B4-BE49-F238E27FC236}">
                      <a16:creationId xmlns:a16="http://schemas.microsoft.com/office/drawing/2014/main" id="{88D1A2B1-BC4E-F302-FF2C-B6143BC79F0C}"/>
                    </a:ext>
                  </a:extLst>
                </p14:cNvPr>
                <p14:cNvContentPartPr/>
                <p14:nvPr/>
              </p14:nvContentPartPr>
              <p14:xfrm>
                <a:off x="8814526" y="5593733"/>
                <a:ext cx="7200" cy="127080"/>
              </p14:xfrm>
            </p:contentPart>
          </mc:Choice>
          <mc:Fallback>
            <p:pic>
              <p:nvPicPr>
                <p:cNvPr id="14354" name="Ink 14353">
                  <a:extLst>
                    <a:ext uri="{FF2B5EF4-FFF2-40B4-BE49-F238E27FC236}">
                      <a16:creationId xmlns:a16="http://schemas.microsoft.com/office/drawing/2014/main" id="{88D1A2B1-BC4E-F302-FF2C-B6143BC79F0C}"/>
                    </a:ext>
                  </a:extLst>
                </p:cNvPr>
                <p:cNvPicPr/>
                <p:nvPr/>
              </p:nvPicPr>
              <p:blipFill>
                <a:blip r:embed="rId116"/>
                <a:stretch>
                  <a:fillRect/>
                </a:stretch>
              </p:blipFill>
              <p:spPr>
                <a:xfrm>
                  <a:off x="8808406" y="5587613"/>
                  <a:ext cx="1944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14355" name="Ink 14354">
                  <a:extLst>
                    <a:ext uri="{FF2B5EF4-FFF2-40B4-BE49-F238E27FC236}">
                      <a16:creationId xmlns:a16="http://schemas.microsoft.com/office/drawing/2014/main" id="{133DBF06-F909-BA7C-06D3-4D08CE9C446B}"/>
                    </a:ext>
                  </a:extLst>
                </p14:cNvPr>
                <p14:cNvContentPartPr/>
                <p14:nvPr/>
              </p14:nvContentPartPr>
              <p14:xfrm>
                <a:off x="8771686" y="5365133"/>
                <a:ext cx="151560" cy="527400"/>
              </p14:xfrm>
            </p:contentPart>
          </mc:Choice>
          <mc:Fallback>
            <p:pic>
              <p:nvPicPr>
                <p:cNvPr id="14355" name="Ink 14354">
                  <a:extLst>
                    <a:ext uri="{FF2B5EF4-FFF2-40B4-BE49-F238E27FC236}">
                      <a16:creationId xmlns:a16="http://schemas.microsoft.com/office/drawing/2014/main" id="{133DBF06-F909-BA7C-06D3-4D08CE9C446B}"/>
                    </a:ext>
                  </a:extLst>
                </p:cNvPr>
                <p:cNvPicPr/>
                <p:nvPr/>
              </p:nvPicPr>
              <p:blipFill>
                <a:blip r:embed="rId118"/>
                <a:stretch>
                  <a:fillRect/>
                </a:stretch>
              </p:blipFill>
              <p:spPr>
                <a:xfrm>
                  <a:off x="8765566" y="5359013"/>
                  <a:ext cx="163800" cy="53964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14359" name="Ink 14358">
                  <a:extLst>
                    <a:ext uri="{FF2B5EF4-FFF2-40B4-BE49-F238E27FC236}">
                      <a16:creationId xmlns:a16="http://schemas.microsoft.com/office/drawing/2014/main" id="{BB2B64B4-9611-85E4-7512-9E6B9E13BD22}"/>
                    </a:ext>
                  </a:extLst>
                </p14:cNvPr>
                <p14:cNvContentPartPr/>
                <p14:nvPr/>
              </p14:nvContentPartPr>
              <p14:xfrm>
                <a:off x="8202166" y="5916293"/>
                <a:ext cx="103320" cy="322560"/>
              </p14:xfrm>
            </p:contentPart>
          </mc:Choice>
          <mc:Fallback>
            <p:pic>
              <p:nvPicPr>
                <p:cNvPr id="14359" name="Ink 14358">
                  <a:extLst>
                    <a:ext uri="{FF2B5EF4-FFF2-40B4-BE49-F238E27FC236}">
                      <a16:creationId xmlns:a16="http://schemas.microsoft.com/office/drawing/2014/main" id="{BB2B64B4-9611-85E4-7512-9E6B9E13BD22}"/>
                    </a:ext>
                  </a:extLst>
                </p:cNvPr>
                <p:cNvPicPr/>
                <p:nvPr/>
              </p:nvPicPr>
              <p:blipFill>
                <a:blip r:embed="rId120"/>
                <a:stretch>
                  <a:fillRect/>
                </a:stretch>
              </p:blipFill>
              <p:spPr>
                <a:xfrm>
                  <a:off x="8196046" y="5910173"/>
                  <a:ext cx="115560" cy="33480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14360" name="Ink 14359">
                  <a:extLst>
                    <a:ext uri="{FF2B5EF4-FFF2-40B4-BE49-F238E27FC236}">
                      <a16:creationId xmlns:a16="http://schemas.microsoft.com/office/drawing/2014/main" id="{F2A7F125-D138-D33D-3AA5-024D615A4823}"/>
                    </a:ext>
                  </a:extLst>
                </p14:cNvPr>
                <p14:cNvContentPartPr/>
                <p14:nvPr/>
              </p14:nvContentPartPr>
              <p14:xfrm>
                <a:off x="8101726" y="6340013"/>
                <a:ext cx="51480" cy="103680"/>
              </p14:xfrm>
            </p:contentPart>
          </mc:Choice>
          <mc:Fallback>
            <p:pic>
              <p:nvPicPr>
                <p:cNvPr id="14360" name="Ink 14359">
                  <a:extLst>
                    <a:ext uri="{FF2B5EF4-FFF2-40B4-BE49-F238E27FC236}">
                      <a16:creationId xmlns:a16="http://schemas.microsoft.com/office/drawing/2014/main" id="{F2A7F125-D138-D33D-3AA5-024D615A4823}"/>
                    </a:ext>
                  </a:extLst>
                </p:cNvPr>
                <p:cNvPicPr/>
                <p:nvPr/>
              </p:nvPicPr>
              <p:blipFill>
                <a:blip r:embed="rId122"/>
                <a:stretch>
                  <a:fillRect/>
                </a:stretch>
              </p:blipFill>
              <p:spPr>
                <a:xfrm>
                  <a:off x="8095606" y="6333893"/>
                  <a:ext cx="6372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14361" name="Ink 14360">
                  <a:extLst>
                    <a:ext uri="{FF2B5EF4-FFF2-40B4-BE49-F238E27FC236}">
                      <a16:creationId xmlns:a16="http://schemas.microsoft.com/office/drawing/2014/main" id="{40E8D53E-AB2C-1731-C479-E52B975FF3DA}"/>
                    </a:ext>
                  </a:extLst>
                </p14:cNvPr>
                <p14:cNvContentPartPr/>
                <p14:nvPr/>
              </p14:nvContentPartPr>
              <p14:xfrm>
                <a:off x="8202526" y="6340013"/>
                <a:ext cx="11520" cy="56520"/>
              </p14:xfrm>
            </p:contentPart>
          </mc:Choice>
          <mc:Fallback>
            <p:pic>
              <p:nvPicPr>
                <p:cNvPr id="14361" name="Ink 14360">
                  <a:extLst>
                    <a:ext uri="{FF2B5EF4-FFF2-40B4-BE49-F238E27FC236}">
                      <a16:creationId xmlns:a16="http://schemas.microsoft.com/office/drawing/2014/main" id="{40E8D53E-AB2C-1731-C479-E52B975FF3DA}"/>
                    </a:ext>
                  </a:extLst>
                </p:cNvPr>
                <p:cNvPicPr/>
                <p:nvPr/>
              </p:nvPicPr>
              <p:blipFill>
                <a:blip r:embed="rId124"/>
                <a:stretch>
                  <a:fillRect/>
                </a:stretch>
              </p:blipFill>
              <p:spPr>
                <a:xfrm>
                  <a:off x="8196406" y="6333893"/>
                  <a:ext cx="23760" cy="6876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14362" name="Ink 14361">
                  <a:extLst>
                    <a:ext uri="{FF2B5EF4-FFF2-40B4-BE49-F238E27FC236}">
                      <a16:creationId xmlns:a16="http://schemas.microsoft.com/office/drawing/2014/main" id="{B990420D-F9FE-C537-6045-3A0BAE815E63}"/>
                    </a:ext>
                  </a:extLst>
                </p14:cNvPr>
                <p14:cNvContentPartPr/>
                <p14:nvPr/>
              </p14:nvContentPartPr>
              <p14:xfrm>
                <a:off x="8128726" y="6333533"/>
                <a:ext cx="146880" cy="108360"/>
              </p14:xfrm>
            </p:contentPart>
          </mc:Choice>
          <mc:Fallback>
            <p:pic>
              <p:nvPicPr>
                <p:cNvPr id="14362" name="Ink 14361">
                  <a:extLst>
                    <a:ext uri="{FF2B5EF4-FFF2-40B4-BE49-F238E27FC236}">
                      <a16:creationId xmlns:a16="http://schemas.microsoft.com/office/drawing/2014/main" id="{B990420D-F9FE-C537-6045-3A0BAE815E63}"/>
                    </a:ext>
                  </a:extLst>
                </p:cNvPr>
                <p:cNvPicPr/>
                <p:nvPr/>
              </p:nvPicPr>
              <p:blipFill>
                <a:blip r:embed="rId126"/>
                <a:stretch>
                  <a:fillRect/>
                </a:stretch>
              </p:blipFill>
              <p:spPr>
                <a:xfrm>
                  <a:off x="8122606" y="6327413"/>
                  <a:ext cx="159120" cy="12060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14365" name="Ink 14364">
                  <a:extLst>
                    <a:ext uri="{FF2B5EF4-FFF2-40B4-BE49-F238E27FC236}">
                      <a16:creationId xmlns:a16="http://schemas.microsoft.com/office/drawing/2014/main" id="{D97A1440-63C8-7808-EF59-4F4F6C207729}"/>
                    </a:ext>
                  </a:extLst>
                </p14:cNvPr>
                <p14:cNvContentPartPr/>
                <p14:nvPr/>
              </p14:nvContentPartPr>
              <p14:xfrm>
                <a:off x="8297926" y="6359093"/>
                <a:ext cx="69840" cy="89640"/>
              </p14:xfrm>
            </p:contentPart>
          </mc:Choice>
          <mc:Fallback>
            <p:pic>
              <p:nvPicPr>
                <p:cNvPr id="14365" name="Ink 14364">
                  <a:extLst>
                    <a:ext uri="{FF2B5EF4-FFF2-40B4-BE49-F238E27FC236}">
                      <a16:creationId xmlns:a16="http://schemas.microsoft.com/office/drawing/2014/main" id="{D97A1440-63C8-7808-EF59-4F4F6C207729}"/>
                    </a:ext>
                  </a:extLst>
                </p:cNvPr>
                <p:cNvPicPr/>
                <p:nvPr/>
              </p:nvPicPr>
              <p:blipFill>
                <a:blip r:embed="rId128"/>
                <a:stretch>
                  <a:fillRect/>
                </a:stretch>
              </p:blipFill>
              <p:spPr>
                <a:xfrm>
                  <a:off x="8291806" y="6352973"/>
                  <a:ext cx="82080" cy="101880"/>
                </a:xfrm>
                <a:prstGeom prst="rect">
                  <a:avLst/>
                </a:prstGeom>
              </p:spPr>
            </p:pic>
          </mc:Fallback>
        </mc:AlternateContent>
      </p:grpSp>
    </p:spTree>
    <p:extLst>
      <p:ext uri="{BB962C8B-B14F-4D97-AF65-F5344CB8AC3E}">
        <p14:creationId xmlns:p14="http://schemas.microsoft.com/office/powerpoint/2010/main" val="2465904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       Bidirectional Elimination</a:t>
            </a:r>
          </a:p>
        </p:txBody>
      </p:sp>
      <p:sp>
        <p:nvSpPr>
          <p:cNvPr id="3" name="Content Placeholder 2"/>
          <p:cNvSpPr>
            <a:spLocks noGrp="1"/>
          </p:cNvSpPr>
          <p:nvPr>
            <p:ph idx="1"/>
          </p:nvPr>
        </p:nvSpPr>
        <p:spPr>
          <a:xfrm>
            <a:off x="457200" y="1600200"/>
            <a:ext cx="8229600" cy="4648200"/>
          </a:xfrm>
        </p:spPr>
        <p:txBody>
          <a:bodyPr>
            <a:normAutofit fontScale="92500" lnSpcReduction="20000"/>
          </a:bodyPr>
          <a:lstStyle/>
          <a:p>
            <a:pPr marL="514350" indent="-514350">
              <a:buFont typeface="+mj-lt"/>
              <a:buAutoNum type="arabicPeriod"/>
            </a:pPr>
            <a:r>
              <a:rPr lang="en-US" dirty="0"/>
              <a:t>Select a significance level to enter and to stay in the model (e.g., SL_ENTER=0.05, SL_STAY=0.05).</a:t>
            </a:r>
          </a:p>
          <a:p>
            <a:pPr marL="514350" indent="-514350">
              <a:buFont typeface="+mj-lt"/>
              <a:buAutoNum type="arabicPeriod"/>
            </a:pPr>
            <a:r>
              <a:rPr lang="en-US" dirty="0"/>
              <a:t>Perform the next step of Forward Selection (new Variables must  have p&lt;SL_ENTER to enter)</a:t>
            </a:r>
          </a:p>
          <a:p>
            <a:pPr marL="514350" indent="-514350">
              <a:buFont typeface="+mj-lt"/>
              <a:buAutoNum type="arabicPeriod"/>
            </a:pPr>
            <a:r>
              <a:rPr lang="en-US" dirty="0"/>
              <a:t>Perform all steps of Backward Elimination (old variables must have P&lt;SL_STAY to stay so the elimination condition is P&gt;SL_STAY) </a:t>
            </a:r>
          </a:p>
          <a:p>
            <a:pPr marL="514350" indent="-514350">
              <a:buFont typeface="+mj-lt"/>
              <a:buAutoNum type="arabicPeriod"/>
            </a:pPr>
            <a:r>
              <a:rPr lang="en-US" dirty="0"/>
              <a:t>Repeat steps 2 and 3 till no new variables can enter and no new variables can exit. Then the model is ready. (ya3ni mafi4 variables btd5ol </a:t>
            </a:r>
            <a:r>
              <a:rPr lang="en-US" dirty="0" err="1"/>
              <a:t>ao</a:t>
            </a:r>
            <a:r>
              <a:rPr lang="en-US" dirty="0"/>
              <a:t> to5rog)</a:t>
            </a:r>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71BD4A25-22B2-48E3-9FC3-0D375F0F72AF}" type="slidenum">
              <a:rPr lang="en-US" smtClean="0"/>
              <a:t>21</a:t>
            </a:fld>
            <a:endParaRPr lang="en-US"/>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152400"/>
            <a:ext cx="2099441" cy="1223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0948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 Possible Models</a:t>
            </a:r>
          </a:p>
        </p:txBody>
      </p:sp>
      <p:sp>
        <p:nvSpPr>
          <p:cNvPr id="3" name="Content Placeholder 2"/>
          <p:cNvSpPr>
            <a:spLocks noGrp="1"/>
          </p:cNvSpPr>
          <p:nvPr>
            <p:ph idx="1"/>
          </p:nvPr>
        </p:nvSpPr>
        <p:spPr/>
        <p:txBody>
          <a:bodyPr/>
          <a:lstStyle/>
          <a:p>
            <a:pPr marL="514350" indent="-514350">
              <a:buFont typeface="+mj-lt"/>
              <a:buAutoNum type="arabicPeriod"/>
            </a:pPr>
            <a:r>
              <a:rPr lang="en-US" dirty="0"/>
              <a:t>Select a criteria of goodness of fit</a:t>
            </a:r>
          </a:p>
          <a:p>
            <a:pPr marL="514350" indent="-514350">
              <a:buFont typeface="+mj-lt"/>
              <a:buAutoNum type="arabicPeriod"/>
            </a:pPr>
            <a:r>
              <a:rPr lang="en-US" dirty="0"/>
              <a:t>Construct all possible regression models (2^N -1 total combinations for N predictors)</a:t>
            </a:r>
          </a:p>
          <a:p>
            <a:pPr marL="514350" indent="-514350">
              <a:buFont typeface="+mj-lt"/>
              <a:buAutoNum type="arabicPeriod"/>
            </a:pPr>
            <a:r>
              <a:rPr lang="en-US" dirty="0"/>
              <a:t>Select the one with the best criterion</a:t>
            </a:r>
          </a:p>
        </p:txBody>
      </p:sp>
      <p:sp>
        <p:nvSpPr>
          <p:cNvPr id="4" name="Slide Number Placeholder 3"/>
          <p:cNvSpPr>
            <a:spLocks noGrp="1"/>
          </p:cNvSpPr>
          <p:nvPr>
            <p:ph type="sldNum" sz="quarter" idx="12"/>
          </p:nvPr>
        </p:nvSpPr>
        <p:spPr/>
        <p:txBody>
          <a:bodyPr/>
          <a:lstStyle/>
          <a:p>
            <a:fld id="{71BD4A25-22B2-48E3-9FC3-0D375F0F72AF}" type="slidenum">
              <a:rPr lang="en-US" smtClean="0"/>
              <a:t>22</a:t>
            </a:fld>
            <a:endParaRPr lang="en-US"/>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304800"/>
            <a:ext cx="1638300" cy="895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42C296E6-4FCE-E4D8-FB67-E72C00E5FD43}"/>
                  </a:ext>
                </a:extLst>
              </p14:cNvPr>
              <p14:cNvContentPartPr/>
              <p14:nvPr/>
            </p14:nvContentPartPr>
            <p14:xfrm>
              <a:off x="887633" y="2617973"/>
              <a:ext cx="679320" cy="685080"/>
            </p14:xfrm>
          </p:contentPart>
        </mc:Choice>
        <mc:Fallback xmlns="">
          <p:pic>
            <p:nvPicPr>
              <p:cNvPr id="10" name="Ink 9">
                <a:extLst>
                  <a:ext uri="{FF2B5EF4-FFF2-40B4-BE49-F238E27FC236}">
                    <a16:creationId xmlns:a16="http://schemas.microsoft.com/office/drawing/2014/main" id="{42C296E6-4FCE-E4D8-FB67-E72C00E5FD43}"/>
                  </a:ext>
                </a:extLst>
              </p:cNvPr>
              <p:cNvPicPr/>
              <p:nvPr/>
            </p:nvPicPr>
            <p:blipFill>
              <a:blip r:embed="rId4"/>
              <a:stretch>
                <a:fillRect/>
              </a:stretch>
            </p:blipFill>
            <p:spPr>
              <a:xfrm>
                <a:off x="881513" y="2611853"/>
                <a:ext cx="691560" cy="697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22E69F40-8410-20BA-9CCF-ED80CEFDC15F}"/>
                  </a:ext>
                </a:extLst>
              </p14:cNvPr>
              <p14:cNvContentPartPr/>
              <p14:nvPr/>
            </p14:nvContentPartPr>
            <p14:xfrm>
              <a:off x="225953" y="2951333"/>
              <a:ext cx="742680" cy="1907280"/>
            </p14:xfrm>
          </p:contentPart>
        </mc:Choice>
        <mc:Fallback xmlns="">
          <p:pic>
            <p:nvPicPr>
              <p:cNvPr id="11" name="Ink 10">
                <a:extLst>
                  <a:ext uri="{FF2B5EF4-FFF2-40B4-BE49-F238E27FC236}">
                    <a16:creationId xmlns:a16="http://schemas.microsoft.com/office/drawing/2014/main" id="{22E69F40-8410-20BA-9CCF-ED80CEFDC15F}"/>
                  </a:ext>
                </a:extLst>
              </p:cNvPr>
              <p:cNvPicPr/>
              <p:nvPr/>
            </p:nvPicPr>
            <p:blipFill>
              <a:blip r:embed="rId6"/>
              <a:stretch>
                <a:fillRect/>
              </a:stretch>
            </p:blipFill>
            <p:spPr>
              <a:xfrm>
                <a:off x="219833" y="2945213"/>
                <a:ext cx="754920" cy="19195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140A09EE-BCD4-0A5A-1D8B-90CD11E719E4}"/>
                  </a:ext>
                </a:extLst>
              </p14:cNvPr>
              <p14:cNvContentPartPr/>
              <p14:nvPr/>
            </p14:nvContentPartPr>
            <p14:xfrm>
              <a:off x="1151153" y="4619213"/>
              <a:ext cx="241560" cy="446760"/>
            </p14:xfrm>
          </p:contentPart>
        </mc:Choice>
        <mc:Fallback xmlns="">
          <p:pic>
            <p:nvPicPr>
              <p:cNvPr id="12" name="Ink 11">
                <a:extLst>
                  <a:ext uri="{FF2B5EF4-FFF2-40B4-BE49-F238E27FC236}">
                    <a16:creationId xmlns:a16="http://schemas.microsoft.com/office/drawing/2014/main" id="{140A09EE-BCD4-0A5A-1D8B-90CD11E719E4}"/>
                  </a:ext>
                </a:extLst>
              </p:cNvPr>
              <p:cNvPicPr/>
              <p:nvPr/>
            </p:nvPicPr>
            <p:blipFill>
              <a:blip r:embed="rId8"/>
              <a:stretch>
                <a:fillRect/>
              </a:stretch>
            </p:blipFill>
            <p:spPr>
              <a:xfrm>
                <a:off x="1145033" y="4613093"/>
                <a:ext cx="253800" cy="459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F95546C3-C6A9-0497-91A8-338593B985C6}"/>
                  </a:ext>
                </a:extLst>
              </p14:cNvPr>
              <p14:cNvContentPartPr/>
              <p14:nvPr/>
            </p14:nvContentPartPr>
            <p14:xfrm>
              <a:off x="1438073" y="4397813"/>
              <a:ext cx="90720" cy="80640"/>
            </p14:xfrm>
          </p:contentPart>
        </mc:Choice>
        <mc:Fallback xmlns="">
          <p:pic>
            <p:nvPicPr>
              <p:cNvPr id="13" name="Ink 12">
                <a:extLst>
                  <a:ext uri="{FF2B5EF4-FFF2-40B4-BE49-F238E27FC236}">
                    <a16:creationId xmlns:a16="http://schemas.microsoft.com/office/drawing/2014/main" id="{F95546C3-C6A9-0497-91A8-338593B985C6}"/>
                  </a:ext>
                </a:extLst>
              </p:cNvPr>
              <p:cNvPicPr/>
              <p:nvPr/>
            </p:nvPicPr>
            <p:blipFill>
              <a:blip r:embed="rId10"/>
              <a:stretch>
                <a:fillRect/>
              </a:stretch>
            </p:blipFill>
            <p:spPr>
              <a:xfrm>
                <a:off x="1431953" y="4391693"/>
                <a:ext cx="102960" cy="92880"/>
              </a:xfrm>
              <a:prstGeom prst="rect">
                <a:avLst/>
              </a:prstGeom>
            </p:spPr>
          </p:pic>
        </mc:Fallback>
      </mc:AlternateContent>
      <p:grpSp>
        <p:nvGrpSpPr>
          <p:cNvPr id="34" name="Group 33">
            <a:extLst>
              <a:ext uri="{FF2B5EF4-FFF2-40B4-BE49-F238E27FC236}">
                <a16:creationId xmlns:a16="http://schemas.microsoft.com/office/drawing/2014/main" id="{14648D6A-1E2E-42C5-A1B2-F687B1780ED0}"/>
              </a:ext>
            </a:extLst>
          </p:cNvPr>
          <p:cNvGrpSpPr/>
          <p:nvPr/>
        </p:nvGrpSpPr>
        <p:grpSpPr>
          <a:xfrm>
            <a:off x="1793393" y="4662413"/>
            <a:ext cx="3061080" cy="1368360"/>
            <a:chOff x="1793393" y="4662413"/>
            <a:chExt cx="3061080" cy="1368360"/>
          </a:xfrm>
        </p:grpSpPr>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EFCD6CD3-E7DF-A3C4-0ECD-01BEA34EF219}"/>
                    </a:ext>
                  </a:extLst>
                </p14:cNvPr>
                <p14:cNvContentPartPr/>
                <p14:nvPr/>
              </p14:nvContentPartPr>
              <p14:xfrm>
                <a:off x="1793393" y="4861853"/>
                <a:ext cx="265680" cy="33120"/>
              </p14:xfrm>
            </p:contentPart>
          </mc:Choice>
          <mc:Fallback xmlns="">
            <p:pic>
              <p:nvPicPr>
                <p:cNvPr id="15" name="Ink 14">
                  <a:extLst>
                    <a:ext uri="{FF2B5EF4-FFF2-40B4-BE49-F238E27FC236}">
                      <a16:creationId xmlns:a16="http://schemas.microsoft.com/office/drawing/2014/main" id="{EFCD6CD3-E7DF-A3C4-0ECD-01BEA34EF219}"/>
                    </a:ext>
                  </a:extLst>
                </p:cNvPr>
                <p:cNvPicPr/>
                <p:nvPr/>
              </p:nvPicPr>
              <p:blipFill>
                <a:blip r:embed="rId12"/>
                <a:stretch>
                  <a:fillRect/>
                </a:stretch>
              </p:blipFill>
              <p:spPr>
                <a:xfrm>
                  <a:off x="1787273" y="4855733"/>
                  <a:ext cx="27792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6" name="Ink 15">
                  <a:extLst>
                    <a:ext uri="{FF2B5EF4-FFF2-40B4-BE49-F238E27FC236}">
                      <a16:creationId xmlns:a16="http://schemas.microsoft.com/office/drawing/2014/main" id="{5C879B0C-FA11-73A2-4E99-49ED12EACA68}"/>
                    </a:ext>
                  </a:extLst>
                </p14:cNvPr>
                <p14:cNvContentPartPr/>
                <p14:nvPr/>
              </p14:nvContentPartPr>
              <p14:xfrm>
                <a:off x="2158073" y="4662413"/>
                <a:ext cx="28440" cy="339120"/>
              </p14:xfrm>
            </p:contentPart>
          </mc:Choice>
          <mc:Fallback xmlns="">
            <p:pic>
              <p:nvPicPr>
                <p:cNvPr id="16" name="Ink 15">
                  <a:extLst>
                    <a:ext uri="{FF2B5EF4-FFF2-40B4-BE49-F238E27FC236}">
                      <a16:creationId xmlns:a16="http://schemas.microsoft.com/office/drawing/2014/main" id="{5C879B0C-FA11-73A2-4E99-49ED12EACA68}"/>
                    </a:ext>
                  </a:extLst>
                </p:cNvPr>
                <p:cNvPicPr/>
                <p:nvPr/>
              </p:nvPicPr>
              <p:blipFill>
                <a:blip r:embed="rId14"/>
                <a:stretch>
                  <a:fillRect/>
                </a:stretch>
              </p:blipFill>
              <p:spPr>
                <a:xfrm>
                  <a:off x="2151953" y="4656293"/>
                  <a:ext cx="4068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7" name="Ink 16">
                  <a:extLst>
                    <a:ext uri="{FF2B5EF4-FFF2-40B4-BE49-F238E27FC236}">
                      <a16:creationId xmlns:a16="http://schemas.microsoft.com/office/drawing/2014/main" id="{8BC5885A-72D3-C05C-544C-4A323B9765A0}"/>
                    </a:ext>
                  </a:extLst>
                </p14:cNvPr>
                <p14:cNvContentPartPr/>
                <p14:nvPr/>
              </p14:nvContentPartPr>
              <p14:xfrm>
                <a:off x="1794113" y="5041133"/>
                <a:ext cx="635760" cy="48960"/>
              </p14:xfrm>
            </p:contentPart>
          </mc:Choice>
          <mc:Fallback xmlns="">
            <p:pic>
              <p:nvPicPr>
                <p:cNvPr id="17" name="Ink 16">
                  <a:extLst>
                    <a:ext uri="{FF2B5EF4-FFF2-40B4-BE49-F238E27FC236}">
                      <a16:creationId xmlns:a16="http://schemas.microsoft.com/office/drawing/2014/main" id="{8BC5885A-72D3-C05C-544C-4A323B9765A0}"/>
                    </a:ext>
                  </a:extLst>
                </p:cNvPr>
                <p:cNvPicPr/>
                <p:nvPr/>
              </p:nvPicPr>
              <p:blipFill>
                <a:blip r:embed="rId16"/>
                <a:stretch>
                  <a:fillRect/>
                </a:stretch>
              </p:blipFill>
              <p:spPr>
                <a:xfrm>
                  <a:off x="1787993" y="5035013"/>
                  <a:ext cx="64800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8" name="Ink 17">
                  <a:extLst>
                    <a:ext uri="{FF2B5EF4-FFF2-40B4-BE49-F238E27FC236}">
                      <a16:creationId xmlns:a16="http://schemas.microsoft.com/office/drawing/2014/main" id="{B3ADAA46-4AF9-FFE6-1117-D2CF168B0954}"/>
                    </a:ext>
                  </a:extLst>
                </p14:cNvPr>
                <p14:cNvContentPartPr/>
                <p14:nvPr/>
              </p14:nvContentPartPr>
              <p14:xfrm>
                <a:off x="2164913" y="5116373"/>
                <a:ext cx="862200" cy="370800"/>
              </p14:xfrm>
            </p:contentPart>
          </mc:Choice>
          <mc:Fallback xmlns="">
            <p:pic>
              <p:nvPicPr>
                <p:cNvPr id="18" name="Ink 17">
                  <a:extLst>
                    <a:ext uri="{FF2B5EF4-FFF2-40B4-BE49-F238E27FC236}">
                      <a16:creationId xmlns:a16="http://schemas.microsoft.com/office/drawing/2014/main" id="{B3ADAA46-4AF9-FFE6-1117-D2CF168B0954}"/>
                    </a:ext>
                  </a:extLst>
                </p:cNvPr>
                <p:cNvPicPr/>
                <p:nvPr/>
              </p:nvPicPr>
              <p:blipFill>
                <a:blip r:embed="rId18"/>
                <a:stretch>
                  <a:fillRect/>
                </a:stretch>
              </p:blipFill>
              <p:spPr>
                <a:xfrm>
                  <a:off x="2158793" y="5110253"/>
                  <a:ext cx="8744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0" name="Ink 19">
                  <a:extLst>
                    <a:ext uri="{FF2B5EF4-FFF2-40B4-BE49-F238E27FC236}">
                      <a16:creationId xmlns:a16="http://schemas.microsoft.com/office/drawing/2014/main" id="{1FA41165-39D5-6B30-EA8A-630EADC9D020}"/>
                    </a:ext>
                  </a:extLst>
                </p14:cNvPr>
                <p14:cNvContentPartPr/>
                <p14:nvPr/>
              </p14:nvContentPartPr>
              <p14:xfrm>
                <a:off x="3146633" y="5140133"/>
                <a:ext cx="242280" cy="279000"/>
              </p14:xfrm>
            </p:contentPart>
          </mc:Choice>
          <mc:Fallback xmlns="">
            <p:pic>
              <p:nvPicPr>
                <p:cNvPr id="20" name="Ink 19">
                  <a:extLst>
                    <a:ext uri="{FF2B5EF4-FFF2-40B4-BE49-F238E27FC236}">
                      <a16:creationId xmlns:a16="http://schemas.microsoft.com/office/drawing/2014/main" id="{1FA41165-39D5-6B30-EA8A-630EADC9D020}"/>
                    </a:ext>
                  </a:extLst>
                </p:cNvPr>
                <p:cNvPicPr/>
                <p:nvPr/>
              </p:nvPicPr>
              <p:blipFill>
                <a:blip r:embed="rId20"/>
                <a:stretch>
                  <a:fillRect/>
                </a:stretch>
              </p:blipFill>
              <p:spPr>
                <a:xfrm>
                  <a:off x="3140513" y="5134013"/>
                  <a:ext cx="25452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2" name="Ink 21">
                  <a:extLst>
                    <a:ext uri="{FF2B5EF4-FFF2-40B4-BE49-F238E27FC236}">
                      <a16:creationId xmlns:a16="http://schemas.microsoft.com/office/drawing/2014/main" id="{42C9F911-527D-D913-D9E0-FE5C12138D74}"/>
                    </a:ext>
                  </a:extLst>
                </p14:cNvPr>
                <p14:cNvContentPartPr/>
                <p14:nvPr/>
              </p14:nvContentPartPr>
              <p14:xfrm>
                <a:off x="3507713" y="5156693"/>
                <a:ext cx="193320" cy="213480"/>
              </p14:xfrm>
            </p:contentPart>
          </mc:Choice>
          <mc:Fallback xmlns="">
            <p:pic>
              <p:nvPicPr>
                <p:cNvPr id="22" name="Ink 21">
                  <a:extLst>
                    <a:ext uri="{FF2B5EF4-FFF2-40B4-BE49-F238E27FC236}">
                      <a16:creationId xmlns:a16="http://schemas.microsoft.com/office/drawing/2014/main" id="{42C9F911-527D-D913-D9E0-FE5C12138D74}"/>
                    </a:ext>
                  </a:extLst>
                </p:cNvPr>
                <p:cNvPicPr/>
                <p:nvPr/>
              </p:nvPicPr>
              <p:blipFill>
                <a:blip r:embed="rId22"/>
                <a:stretch>
                  <a:fillRect/>
                </a:stretch>
              </p:blipFill>
              <p:spPr>
                <a:xfrm>
                  <a:off x="3501593" y="5150573"/>
                  <a:ext cx="20556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 name="Ink 22">
                  <a:extLst>
                    <a:ext uri="{FF2B5EF4-FFF2-40B4-BE49-F238E27FC236}">
                      <a16:creationId xmlns:a16="http://schemas.microsoft.com/office/drawing/2014/main" id="{F3F143A3-CED9-F59B-18D6-7D039619F452}"/>
                    </a:ext>
                  </a:extLst>
                </p14:cNvPr>
                <p14:cNvContentPartPr/>
                <p14:nvPr/>
              </p14:nvContentPartPr>
              <p14:xfrm>
                <a:off x="3791753" y="5217533"/>
                <a:ext cx="7200" cy="360"/>
              </p14:xfrm>
            </p:contentPart>
          </mc:Choice>
          <mc:Fallback xmlns="">
            <p:pic>
              <p:nvPicPr>
                <p:cNvPr id="23" name="Ink 22">
                  <a:extLst>
                    <a:ext uri="{FF2B5EF4-FFF2-40B4-BE49-F238E27FC236}">
                      <a16:creationId xmlns:a16="http://schemas.microsoft.com/office/drawing/2014/main" id="{F3F143A3-CED9-F59B-18D6-7D039619F452}"/>
                    </a:ext>
                  </a:extLst>
                </p:cNvPr>
                <p:cNvPicPr/>
                <p:nvPr/>
              </p:nvPicPr>
              <p:blipFill>
                <a:blip r:embed="rId24"/>
                <a:stretch>
                  <a:fillRect/>
                </a:stretch>
              </p:blipFill>
              <p:spPr>
                <a:xfrm>
                  <a:off x="3785633" y="5211413"/>
                  <a:ext cx="1944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4" name="Ink 23">
                  <a:extLst>
                    <a:ext uri="{FF2B5EF4-FFF2-40B4-BE49-F238E27FC236}">
                      <a16:creationId xmlns:a16="http://schemas.microsoft.com/office/drawing/2014/main" id="{0A29072F-12B8-F27D-5E7D-36FF076BE51D}"/>
                    </a:ext>
                  </a:extLst>
                </p14:cNvPr>
                <p14:cNvContentPartPr/>
                <p14:nvPr/>
              </p14:nvContentPartPr>
              <p14:xfrm>
                <a:off x="3899753" y="5207813"/>
                <a:ext cx="173160" cy="16560"/>
              </p14:xfrm>
            </p:contentPart>
          </mc:Choice>
          <mc:Fallback xmlns="">
            <p:pic>
              <p:nvPicPr>
                <p:cNvPr id="24" name="Ink 23">
                  <a:extLst>
                    <a:ext uri="{FF2B5EF4-FFF2-40B4-BE49-F238E27FC236}">
                      <a16:creationId xmlns:a16="http://schemas.microsoft.com/office/drawing/2014/main" id="{0A29072F-12B8-F27D-5E7D-36FF076BE51D}"/>
                    </a:ext>
                  </a:extLst>
                </p:cNvPr>
                <p:cNvPicPr/>
                <p:nvPr/>
              </p:nvPicPr>
              <p:blipFill>
                <a:blip r:embed="rId26"/>
                <a:stretch>
                  <a:fillRect/>
                </a:stretch>
              </p:blipFill>
              <p:spPr>
                <a:xfrm>
                  <a:off x="3893633" y="5201693"/>
                  <a:ext cx="18540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5" name="Ink 24">
                  <a:extLst>
                    <a:ext uri="{FF2B5EF4-FFF2-40B4-BE49-F238E27FC236}">
                      <a16:creationId xmlns:a16="http://schemas.microsoft.com/office/drawing/2014/main" id="{5A034768-10AA-F51A-B100-215000914838}"/>
                    </a:ext>
                  </a:extLst>
                </p14:cNvPr>
                <p14:cNvContentPartPr/>
                <p14:nvPr/>
              </p14:nvContentPartPr>
              <p14:xfrm>
                <a:off x="4275953" y="5217533"/>
                <a:ext cx="360" cy="360"/>
              </p14:xfrm>
            </p:contentPart>
          </mc:Choice>
          <mc:Fallback xmlns="">
            <p:pic>
              <p:nvPicPr>
                <p:cNvPr id="25" name="Ink 24">
                  <a:extLst>
                    <a:ext uri="{FF2B5EF4-FFF2-40B4-BE49-F238E27FC236}">
                      <a16:creationId xmlns:a16="http://schemas.microsoft.com/office/drawing/2014/main" id="{5A034768-10AA-F51A-B100-215000914838}"/>
                    </a:ext>
                  </a:extLst>
                </p:cNvPr>
                <p:cNvPicPr/>
                <p:nvPr/>
              </p:nvPicPr>
              <p:blipFill>
                <a:blip r:embed="rId28"/>
                <a:stretch>
                  <a:fillRect/>
                </a:stretch>
              </p:blipFill>
              <p:spPr>
                <a:xfrm>
                  <a:off x="4269833" y="5211413"/>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6" name="Ink 25">
                  <a:extLst>
                    <a:ext uri="{FF2B5EF4-FFF2-40B4-BE49-F238E27FC236}">
                      <a16:creationId xmlns:a16="http://schemas.microsoft.com/office/drawing/2014/main" id="{FB8C09BC-804F-401C-7EB4-F070B5C4FD89}"/>
                    </a:ext>
                  </a:extLst>
                </p14:cNvPr>
                <p14:cNvContentPartPr/>
                <p14:nvPr/>
              </p14:nvContentPartPr>
              <p14:xfrm>
                <a:off x="4410233" y="5068493"/>
                <a:ext cx="196200" cy="205200"/>
              </p14:xfrm>
            </p:contentPart>
          </mc:Choice>
          <mc:Fallback xmlns="">
            <p:pic>
              <p:nvPicPr>
                <p:cNvPr id="26" name="Ink 25">
                  <a:extLst>
                    <a:ext uri="{FF2B5EF4-FFF2-40B4-BE49-F238E27FC236}">
                      <a16:creationId xmlns:a16="http://schemas.microsoft.com/office/drawing/2014/main" id="{FB8C09BC-804F-401C-7EB4-F070B5C4FD89}"/>
                    </a:ext>
                  </a:extLst>
                </p:cNvPr>
                <p:cNvPicPr/>
                <p:nvPr/>
              </p:nvPicPr>
              <p:blipFill>
                <a:blip r:embed="rId30"/>
                <a:stretch>
                  <a:fillRect/>
                </a:stretch>
              </p:blipFill>
              <p:spPr>
                <a:xfrm>
                  <a:off x="4404113" y="5062373"/>
                  <a:ext cx="20844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7" name="Ink 26">
                  <a:extLst>
                    <a:ext uri="{FF2B5EF4-FFF2-40B4-BE49-F238E27FC236}">
                      <a16:creationId xmlns:a16="http://schemas.microsoft.com/office/drawing/2014/main" id="{1412F0FB-5BEC-42F2-9353-27F60AF0C2E5}"/>
                    </a:ext>
                  </a:extLst>
                </p14:cNvPr>
                <p14:cNvContentPartPr/>
                <p14:nvPr/>
              </p14:nvContentPartPr>
              <p14:xfrm>
                <a:off x="2875913" y="5479613"/>
                <a:ext cx="1770480" cy="227520"/>
              </p14:xfrm>
            </p:contentPart>
          </mc:Choice>
          <mc:Fallback xmlns="">
            <p:pic>
              <p:nvPicPr>
                <p:cNvPr id="27" name="Ink 26">
                  <a:extLst>
                    <a:ext uri="{FF2B5EF4-FFF2-40B4-BE49-F238E27FC236}">
                      <a16:creationId xmlns:a16="http://schemas.microsoft.com/office/drawing/2014/main" id="{1412F0FB-5BEC-42F2-9353-27F60AF0C2E5}"/>
                    </a:ext>
                  </a:extLst>
                </p:cNvPr>
                <p:cNvPicPr/>
                <p:nvPr/>
              </p:nvPicPr>
              <p:blipFill>
                <a:blip r:embed="rId32"/>
                <a:stretch>
                  <a:fillRect/>
                </a:stretch>
              </p:blipFill>
              <p:spPr>
                <a:xfrm>
                  <a:off x="2869793" y="5473493"/>
                  <a:ext cx="178272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8" name="Ink 27">
                  <a:extLst>
                    <a:ext uri="{FF2B5EF4-FFF2-40B4-BE49-F238E27FC236}">
                      <a16:creationId xmlns:a16="http://schemas.microsoft.com/office/drawing/2014/main" id="{68292BF8-F7E0-1FC4-F71F-E21035438F30}"/>
                    </a:ext>
                  </a:extLst>
                </p14:cNvPr>
                <p14:cNvContentPartPr/>
                <p14:nvPr/>
              </p14:nvContentPartPr>
              <p14:xfrm>
                <a:off x="3791753" y="5776253"/>
                <a:ext cx="276480" cy="216360"/>
              </p14:xfrm>
            </p:contentPart>
          </mc:Choice>
          <mc:Fallback xmlns="">
            <p:pic>
              <p:nvPicPr>
                <p:cNvPr id="28" name="Ink 27">
                  <a:extLst>
                    <a:ext uri="{FF2B5EF4-FFF2-40B4-BE49-F238E27FC236}">
                      <a16:creationId xmlns:a16="http://schemas.microsoft.com/office/drawing/2014/main" id="{68292BF8-F7E0-1FC4-F71F-E21035438F30}"/>
                    </a:ext>
                  </a:extLst>
                </p:cNvPr>
                <p:cNvPicPr/>
                <p:nvPr/>
              </p:nvPicPr>
              <p:blipFill>
                <a:blip r:embed="rId34"/>
                <a:stretch>
                  <a:fillRect/>
                </a:stretch>
              </p:blipFill>
              <p:spPr>
                <a:xfrm>
                  <a:off x="3785633" y="5770133"/>
                  <a:ext cx="28872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1C30B1D5-A215-8997-4EE3-9BC56CC5786C}"/>
                    </a:ext>
                  </a:extLst>
                </p14:cNvPr>
                <p14:cNvContentPartPr/>
                <p14:nvPr/>
              </p14:nvContentPartPr>
              <p14:xfrm>
                <a:off x="4235633" y="5759693"/>
                <a:ext cx="404280" cy="271080"/>
              </p14:xfrm>
            </p:contentPart>
          </mc:Choice>
          <mc:Fallback xmlns="">
            <p:pic>
              <p:nvPicPr>
                <p:cNvPr id="30" name="Ink 29">
                  <a:extLst>
                    <a:ext uri="{FF2B5EF4-FFF2-40B4-BE49-F238E27FC236}">
                      <a16:creationId xmlns:a16="http://schemas.microsoft.com/office/drawing/2014/main" id="{1C30B1D5-A215-8997-4EE3-9BC56CC5786C}"/>
                    </a:ext>
                  </a:extLst>
                </p:cNvPr>
                <p:cNvPicPr/>
                <p:nvPr/>
              </p:nvPicPr>
              <p:blipFill>
                <a:blip r:embed="rId36"/>
                <a:stretch>
                  <a:fillRect/>
                </a:stretch>
              </p:blipFill>
              <p:spPr>
                <a:xfrm>
                  <a:off x="4229513" y="5753573"/>
                  <a:ext cx="416520" cy="2833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1" name="Ink 30">
                  <a:extLst>
                    <a:ext uri="{FF2B5EF4-FFF2-40B4-BE49-F238E27FC236}">
                      <a16:creationId xmlns:a16="http://schemas.microsoft.com/office/drawing/2014/main" id="{2C6410F6-CBC4-898E-52D9-FB3C3BF16147}"/>
                    </a:ext>
                  </a:extLst>
                </p14:cNvPr>
                <p14:cNvContentPartPr/>
                <p14:nvPr/>
              </p14:nvContentPartPr>
              <p14:xfrm>
                <a:off x="4632353" y="5835653"/>
                <a:ext cx="67320" cy="87480"/>
              </p14:xfrm>
            </p:contentPart>
          </mc:Choice>
          <mc:Fallback xmlns="">
            <p:pic>
              <p:nvPicPr>
                <p:cNvPr id="31" name="Ink 30">
                  <a:extLst>
                    <a:ext uri="{FF2B5EF4-FFF2-40B4-BE49-F238E27FC236}">
                      <a16:creationId xmlns:a16="http://schemas.microsoft.com/office/drawing/2014/main" id="{2C6410F6-CBC4-898E-52D9-FB3C3BF16147}"/>
                    </a:ext>
                  </a:extLst>
                </p:cNvPr>
                <p:cNvPicPr/>
                <p:nvPr/>
              </p:nvPicPr>
              <p:blipFill>
                <a:blip r:embed="rId38"/>
                <a:stretch>
                  <a:fillRect/>
                </a:stretch>
              </p:blipFill>
              <p:spPr>
                <a:xfrm>
                  <a:off x="4626233" y="5829533"/>
                  <a:ext cx="79560" cy="997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2" name="Ink 31">
                  <a:extLst>
                    <a:ext uri="{FF2B5EF4-FFF2-40B4-BE49-F238E27FC236}">
                      <a16:creationId xmlns:a16="http://schemas.microsoft.com/office/drawing/2014/main" id="{B89E4627-8CE2-E5A8-54CE-E53098C6801C}"/>
                    </a:ext>
                  </a:extLst>
                </p14:cNvPr>
                <p14:cNvContentPartPr/>
                <p14:nvPr/>
              </p14:nvContentPartPr>
              <p14:xfrm>
                <a:off x="4740353" y="5816933"/>
                <a:ext cx="114120" cy="169200"/>
              </p14:xfrm>
            </p:contentPart>
          </mc:Choice>
          <mc:Fallback xmlns="">
            <p:pic>
              <p:nvPicPr>
                <p:cNvPr id="32" name="Ink 31">
                  <a:extLst>
                    <a:ext uri="{FF2B5EF4-FFF2-40B4-BE49-F238E27FC236}">
                      <a16:creationId xmlns:a16="http://schemas.microsoft.com/office/drawing/2014/main" id="{B89E4627-8CE2-E5A8-54CE-E53098C6801C}"/>
                    </a:ext>
                  </a:extLst>
                </p:cNvPr>
                <p:cNvPicPr/>
                <p:nvPr/>
              </p:nvPicPr>
              <p:blipFill>
                <a:blip r:embed="rId40"/>
                <a:stretch>
                  <a:fillRect/>
                </a:stretch>
              </p:blipFill>
              <p:spPr>
                <a:xfrm>
                  <a:off x="4734233" y="5810813"/>
                  <a:ext cx="12636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3" name="Ink 32">
                  <a:extLst>
                    <a:ext uri="{FF2B5EF4-FFF2-40B4-BE49-F238E27FC236}">
                      <a16:creationId xmlns:a16="http://schemas.microsoft.com/office/drawing/2014/main" id="{070C1E58-E8B8-CE07-6F18-A4A4FA191A3C}"/>
                    </a:ext>
                  </a:extLst>
                </p14:cNvPr>
                <p14:cNvContentPartPr/>
                <p14:nvPr/>
              </p14:nvContentPartPr>
              <p14:xfrm>
                <a:off x="4459193" y="5823413"/>
                <a:ext cx="56880" cy="53280"/>
              </p14:xfrm>
            </p:contentPart>
          </mc:Choice>
          <mc:Fallback xmlns="">
            <p:pic>
              <p:nvPicPr>
                <p:cNvPr id="33" name="Ink 32">
                  <a:extLst>
                    <a:ext uri="{FF2B5EF4-FFF2-40B4-BE49-F238E27FC236}">
                      <a16:creationId xmlns:a16="http://schemas.microsoft.com/office/drawing/2014/main" id="{070C1E58-E8B8-CE07-6F18-A4A4FA191A3C}"/>
                    </a:ext>
                  </a:extLst>
                </p:cNvPr>
                <p:cNvPicPr/>
                <p:nvPr/>
              </p:nvPicPr>
              <p:blipFill>
                <a:blip r:embed="rId42"/>
                <a:stretch>
                  <a:fillRect/>
                </a:stretch>
              </p:blipFill>
              <p:spPr>
                <a:xfrm>
                  <a:off x="4453073" y="5817293"/>
                  <a:ext cx="69120" cy="65520"/>
                </a:xfrm>
                <a:prstGeom prst="rect">
                  <a:avLst/>
                </a:prstGeom>
              </p:spPr>
            </p:pic>
          </mc:Fallback>
        </mc:AlternateContent>
      </p:grpSp>
      <p:grpSp>
        <p:nvGrpSpPr>
          <p:cNvPr id="54" name="Group 53">
            <a:extLst>
              <a:ext uri="{FF2B5EF4-FFF2-40B4-BE49-F238E27FC236}">
                <a16:creationId xmlns:a16="http://schemas.microsoft.com/office/drawing/2014/main" id="{DC0A697D-18AD-052E-BBA2-6975F7BF077C}"/>
              </a:ext>
            </a:extLst>
          </p:cNvPr>
          <p:cNvGrpSpPr/>
          <p:nvPr/>
        </p:nvGrpSpPr>
        <p:grpSpPr>
          <a:xfrm>
            <a:off x="8323486" y="4430573"/>
            <a:ext cx="451800" cy="300240"/>
            <a:chOff x="8323486" y="4430573"/>
            <a:chExt cx="451800" cy="300240"/>
          </a:xfrm>
        </p:grpSpPr>
        <mc:AlternateContent xmlns:mc="http://schemas.openxmlformats.org/markup-compatibility/2006">
          <mc:Choice xmlns:p14="http://schemas.microsoft.com/office/powerpoint/2010/main" Requires="p14">
            <p:contentPart p14:bwMode="auto" r:id="rId43">
              <p14:nvContentPartPr>
                <p14:cNvPr id="41" name="Ink 40">
                  <a:extLst>
                    <a:ext uri="{FF2B5EF4-FFF2-40B4-BE49-F238E27FC236}">
                      <a16:creationId xmlns:a16="http://schemas.microsoft.com/office/drawing/2014/main" id="{3D989130-3F74-96C0-8007-6AA12E51BC72}"/>
                    </a:ext>
                  </a:extLst>
                </p14:cNvPr>
                <p14:cNvContentPartPr/>
                <p14:nvPr/>
              </p14:nvContentPartPr>
              <p14:xfrm>
                <a:off x="8323486" y="4558373"/>
                <a:ext cx="126000" cy="169200"/>
              </p14:xfrm>
            </p:contentPart>
          </mc:Choice>
          <mc:Fallback>
            <p:pic>
              <p:nvPicPr>
                <p:cNvPr id="41" name="Ink 40">
                  <a:extLst>
                    <a:ext uri="{FF2B5EF4-FFF2-40B4-BE49-F238E27FC236}">
                      <a16:creationId xmlns:a16="http://schemas.microsoft.com/office/drawing/2014/main" id="{3D989130-3F74-96C0-8007-6AA12E51BC72}"/>
                    </a:ext>
                  </a:extLst>
                </p:cNvPr>
                <p:cNvPicPr/>
                <p:nvPr/>
              </p:nvPicPr>
              <p:blipFill>
                <a:blip r:embed="rId44"/>
                <a:stretch>
                  <a:fillRect/>
                </a:stretch>
              </p:blipFill>
              <p:spPr>
                <a:xfrm>
                  <a:off x="8317366" y="4552253"/>
                  <a:ext cx="13824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42" name="Ink 41">
                  <a:extLst>
                    <a:ext uri="{FF2B5EF4-FFF2-40B4-BE49-F238E27FC236}">
                      <a16:creationId xmlns:a16="http://schemas.microsoft.com/office/drawing/2014/main" id="{E3FA25A7-1D03-B118-AB58-031ABF93B544}"/>
                    </a:ext>
                  </a:extLst>
                </p14:cNvPr>
                <p14:cNvContentPartPr/>
                <p14:nvPr/>
              </p14:nvContentPartPr>
              <p14:xfrm>
                <a:off x="8470366" y="4571693"/>
                <a:ext cx="62280" cy="159120"/>
              </p14:xfrm>
            </p:contentPart>
          </mc:Choice>
          <mc:Fallback>
            <p:pic>
              <p:nvPicPr>
                <p:cNvPr id="42" name="Ink 41">
                  <a:extLst>
                    <a:ext uri="{FF2B5EF4-FFF2-40B4-BE49-F238E27FC236}">
                      <a16:creationId xmlns:a16="http://schemas.microsoft.com/office/drawing/2014/main" id="{E3FA25A7-1D03-B118-AB58-031ABF93B544}"/>
                    </a:ext>
                  </a:extLst>
                </p:cNvPr>
                <p:cNvPicPr/>
                <p:nvPr/>
              </p:nvPicPr>
              <p:blipFill>
                <a:blip r:embed="rId46"/>
                <a:stretch>
                  <a:fillRect/>
                </a:stretch>
              </p:blipFill>
              <p:spPr>
                <a:xfrm>
                  <a:off x="8464246" y="4565573"/>
                  <a:ext cx="7452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43" name="Ink 42">
                  <a:extLst>
                    <a:ext uri="{FF2B5EF4-FFF2-40B4-BE49-F238E27FC236}">
                      <a16:creationId xmlns:a16="http://schemas.microsoft.com/office/drawing/2014/main" id="{84F119BF-39D0-2670-3458-3C2807442279}"/>
                    </a:ext>
                  </a:extLst>
                </p14:cNvPr>
                <p14:cNvContentPartPr/>
                <p14:nvPr/>
              </p14:nvContentPartPr>
              <p14:xfrm>
                <a:off x="8558566" y="4430573"/>
                <a:ext cx="83160" cy="278640"/>
              </p14:xfrm>
            </p:contentPart>
          </mc:Choice>
          <mc:Fallback>
            <p:pic>
              <p:nvPicPr>
                <p:cNvPr id="43" name="Ink 42">
                  <a:extLst>
                    <a:ext uri="{FF2B5EF4-FFF2-40B4-BE49-F238E27FC236}">
                      <a16:creationId xmlns:a16="http://schemas.microsoft.com/office/drawing/2014/main" id="{84F119BF-39D0-2670-3458-3C2807442279}"/>
                    </a:ext>
                  </a:extLst>
                </p:cNvPr>
                <p:cNvPicPr/>
                <p:nvPr/>
              </p:nvPicPr>
              <p:blipFill>
                <a:blip r:embed="rId48"/>
                <a:stretch>
                  <a:fillRect/>
                </a:stretch>
              </p:blipFill>
              <p:spPr>
                <a:xfrm>
                  <a:off x="8552446" y="4424453"/>
                  <a:ext cx="95400" cy="29088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44" name="Ink 43">
                  <a:extLst>
                    <a:ext uri="{FF2B5EF4-FFF2-40B4-BE49-F238E27FC236}">
                      <a16:creationId xmlns:a16="http://schemas.microsoft.com/office/drawing/2014/main" id="{8AF2A433-533B-40B4-7A25-6C245B6F81EC}"/>
                    </a:ext>
                  </a:extLst>
                </p14:cNvPr>
                <p14:cNvContentPartPr/>
                <p14:nvPr/>
              </p14:nvContentPartPr>
              <p14:xfrm>
                <a:off x="8692126" y="4531733"/>
                <a:ext cx="83160" cy="154800"/>
              </p14:xfrm>
            </p:contentPart>
          </mc:Choice>
          <mc:Fallback>
            <p:pic>
              <p:nvPicPr>
                <p:cNvPr id="44" name="Ink 43">
                  <a:extLst>
                    <a:ext uri="{FF2B5EF4-FFF2-40B4-BE49-F238E27FC236}">
                      <a16:creationId xmlns:a16="http://schemas.microsoft.com/office/drawing/2014/main" id="{8AF2A433-533B-40B4-7A25-6C245B6F81EC}"/>
                    </a:ext>
                  </a:extLst>
                </p:cNvPr>
                <p:cNvPicPr/>
                <p:nvPr/>
              </p:nvPicPr>
              <p:blipFill>
                <a:blip r:embed="rId50"/>
                <a:stretch>
                  <a:fillRect/>
                </a:stretch>
              </p:blipFill>
              <p:spPr>
                <a:xfrm>
                  <a:off x="8686006" y="4525613"/>
                  <a:ext cx="95400" cy="167040"/>
                </a:xfrm>
                <a:prstGeom prst="rect">
                  <a:avLst/>
                </a:prstGeom>
              </p:spPr>
            </p:pic>
          </mc:Fallback>
        </mc:AlternateContent>
      </p:grpSp>
      <p:grpSp>
        <p:nvGrpSpPr>
          <p:cNvPr id="56" name="Group 55">
            <a:extLst>
              <a:ext uri="{FF2B5EF4-FFF2-40B4-BE49-F238E27FC236}">
                <a16:creationId xmlns:a16="http://schemas.microsoft.com/office/drawing/2014/main" id="{264DE8EF-99CE-DC2C-8B29-895162173851}"/>
              </a:ext>
            </a:extLst>
          </p:cNvPr>
          <p:cNvGrpSpPr/>
          <p:nvPr/>
        </p:nvGrpSpPr>
        <p:grpSpPr>
          <a:xfrm>
            <a:off x="4840846" y="4575293"/>
            <a:ext cx="3314880" cy="1040760"/>
            <a:chOff x="4840846" y="4575293"/>
            <a:chExt cx="3314880" cy="1040760"/>
          </a:xfrm>
        </p:grpSpPr>
        <mc:AlternateContent xmlns:mc="http://schemas.openxmlformats.org/markup-compatibility/2006">
          <mc:Choice xmlns:p14="http://schemas.microsoft.com/office/powerpoint/2010/main" Requires="p14">
            <p:contentPart p14:bwMode="auto" r:id="rId51">
              <p14:nvContentPartPr>
                <p14:cNvPr id="5" name="Ink 4">
                  <a:extLst>
                    <a:ext uri="{FF2B5EF4-FFF2-40B4-BE49-F238E27FC236}">
                      <a16:creationId xmlns:a16="http://schemas.microsoft.com/office/drawing/2014/main" id="{48B2549A-34F6-63F8-FD14-CBD02D8256BA}"/>
                    </a:ext>
                  </a:extLst>
                </p14:cNvPr>
                <p14:cNvContentPartPr/>
                <p14:nvPr/>
              </p14:nvContentPartPr>
              <p14:xfrm>
                <a:off x="4840846" y="5062373"/>
                <a:ext cx="380520" cy="187200"/>
              </p14:xfrm>
            </p:contentPart>
          </mc:Choice>
          <mc:Fallback>
            <p:pic>
              <p:nvPicPr>
                <p:cNvPr id="5" name="Ink 4">
                  <a:extLst>
                    <a:ext uri="{FF2B5EF4-FFF2-40B4-BE49-F238E27FC236}">
                      <a16:creationId xmlns:a16="http://schemas.microsoft.com/office/drawing/2014/main" id="{48B2549A-34F6-63F8-FD14-CBD02D8256BA}"/>
                    </a:ext>
                  </a:extLst>
                </p:cNvPr>
                <p:cNvPicPr/>
                <p:nvPr/>
              </p:nvPicPr>
              <p:blipFill>
                <a:blip r:embed="rId52"/>
                <a:stretch>
                  <a:fillRect/>
                </a:stretch>
              </p:blipFill>
              <p:spPr>
                <a:xfrm>
                  <a:off x="4834726" y="5056253"/>
                  <a:ext cx="39276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6" name="Ink 5">
                  <a:extLst>
                    <a:ext uri="{FF2B5EF4-FFF2-40B4-BE49-F238E27FC236}">
                      <a16:creationId xmlns:a16="http://schemas.microsoft.com/office/drawing/2014/main" id="{1108E9BD-A483-013A-22AF-46AD3D98A43C}"/>
                    </a:ext>
                  </a:extLst>
                </p14:cNvPr>
                <p14:cNvContentPartPr/>
                <p14:nvPr/>
              </p14:nvContentPartPr>
              <p14:xfrm>
                <a:off x="5284366" y="4934933"/>
                <a:ext cx="5760" cy="8280"/>
              </p14:xfrm>
            </p:contentPart>
          </mc:Choice>
          <mc:Fallback>
            <p:pic>
              <p:nvPicPr>
                <p:cNvPr id="6" name="Ink 5">
                  <a:extLst>
                    <a:ext uri="{FF2B5EF4-FFF2-40B4-BE49-F238E27FC236}">
                      <a16:creationId xmlns:a16="http://schemas.microsoft.com/office/drawing/2014/main" id="{1108E9BD-A483-013A-22AF-46AD3D98A43C}"/>
                    </a:ext>
                  </a:extLst>
                </p:cNvPr>
                <p:cNvPicPr/>
                <p:nvPr/>
              </p:nvPicPr>
              <p:blipFill>
                <a:blip r:embed="rId54"/>
                <a:stretch>
                  <a:fillRect/>
                </a:stretch>
              </p:blipFill>
              <p:spPr>
                <a:xfrm>
                  <a:off x="5278246" y="4928813"/>
                  <a:ext cx="1800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7" name="Ink 6">
                  <a:extLst>
                    <a:ext uri="{FF2B5EF4-FFF2-40B4-BE49-F238E27FC236}">
                      <a16:creationId xmlns:a16="http://schemas.microsoft.com/office/drawing/2014/main" id="{325D4438-2812-7EAE-27BB-393EE19844D4}"/>
                    </a:ext>
                  </a:extLst>
                </p14:cNvPr>
                <p14:cNvContentPartPr/>
                <p14:nvPr/>
              </p14:nvContentPartPr>
              <p14:xfrm>
                <a:off x="5291206" y="4880573"/>
                <a:ext cx="442800" cy="581760"/>
              </p14:xfrm>
            </p:contentPart>
          </mc:Choice>
          <mc:Fallback>
            <p:pic>
              <p:nvPicPr>
                <p:cNvPr id="7" name="Ink 6">
                  <a:extLst>
                    <a:ext uri="{FF2B5EF4-FFF2-40B4-BE49-F238E27FC236}">
                      <a16:creationId xmlns:a16="http://schemas.microsoft.com/office/drawing/2014/main" id="{325D4438-2812-7EAE-27BB-393EE19844D4}"/>
                    </a:ext>
                  </a:extLst>
                </p:cNvPr>
                <p:cNvPicPr/>
                <p:nvPr/>
              </p:nvPicPr>
              <p:blipFill>
                <a:blip r:embed="rId56"/>
                <a:stretch>
                  <a:fillRect/>
                </a:stretch>
              </p:blipFill>
              <p:spPr>
                <a:xfrm>
                  <a:off x="5285086" y="4874453"/>
                  <a:ext cx="455040" cy="59400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8" name="Ink 7">
                  <a:extLst>
                    <a:ext uri="{FF2B5EF4-FFF2-40B4-BE49-F238E27FC236}">
                      <a16:creationId xmlns:a16="http://schemas.microsoft.com/office/drawing/2014/main" id="{9B261373-E9D9-40CC-A0F1-6A9A01215B7F}"/>
                    </a:ext>
                  </a:extLst>
                </p14:cNvPr>
                <p14:cNvContentPartPr/>
                <p14:nvPr/>
              </p14:nvContentPartPr>
              <p14:xfrm>
                <a:off x="5721406" y="4853933"/>
                <a:ext cx="150120" cy="276480"/>
              </p14:xfrm>
            </p:contentPart>
          </mc:Choice>
          <mc:Fallback>
            <p:pic>
              <p:nvPicPr>
                <p:cNvPr id="8" name="Ink 7">
                  <a:extLst>
                    <a:ext uri="{FF2B5EF4-FFF2-40B4-BE49-F238E27FC236}">
                      <a16:creationId xmlns:a16="http://schemas.microsoft.com/office/drawing/2014/main" id="{9B261373-E9D9-40CC-A0F1-6A9A01215B7F}"/>
                    </a:ext>
                  </a:extLst>
                </p:cNvPr>
                <p:cNvPicPr/>
                <p:nvPr/>
              </p:nvPicPr>
              <p:blipFill>
                <a:blip r:embed="rId58"/>
                <a:stretch>
                  <a:fillRect/>
                </a:stretch>
              </p:blipFill>
              <p:spPr>
                <a:xfrm>
                  <a:off x="5715286" y="4847813"/>
                  <a:ext cx="162360" cy="28872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9" name="Ink 8">
                  <a:extLst>
                    <a:ext uri="{FF2B5EF4-FFF2-40B4-BE49-F238E27FC236}">
                      <a16:creationId xmlns:a16="http://schemas.microsoft.com/office/drawing/2014/main" id="{4DBD951D-994F-242C-641A-4C24DDDAB24E}"/>
                    </a:ext>
                  </a:extLst>
                </p14:cNvPr>
                <p14:cNvContentPartPr/>
                <p14:nvPr/>
              </p14:nvContentPartPr>
              <p14:xfrm>
                <a:off x="5903206" y="4907573"/>
                <a:ext cx="293040" cy="183240"/>
              </p14:xfrm>
            </p:contentPart>
          </mc:Choice>
          <mc:Fallback>
            <p:pic>
              <p:nvPicPr>
                <p:cNvPr id="9" name="Ink 8">
                  <a:extLst>
                    <a:ext uri="{FF2B5EF4-FFF2-40B4-BE49-F238E27FC236}">
                      <a16:creationId xmlns:a16="http://schemas.microsoft.com/office/drawing/2014/main" id="{4DBD951D-994F-242C-641A-4C24DDDAB24E}"/>
                    </a:ext>
                  </a:extLst>
                </p:cNvPr>
                <p:cNvPicPr/>
                <p:nvPr/>
              </p:nvPicPr>
              <p:blipFill>
                <a:blip r:embed="rId60"/>
                <a:stretch>
                  <a:fillRect/>
                </a:stretch>
              </p:blipFill>
              <p:spPr>
                <a:xfrm>
                  <a:off x="5897086" y="4901453"/>
                  <a:ext cx="30528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14" name="Ink 13">
                  <a:extLst>
                    <a:ext uri="{FF2B5EF4-FFF2-40B4-BE49-F238E27FC236}">
                      <a16:creationId xmlns:a16="http://schemas.microsoft.com/office/drawing/2014/main" id="{5297D986-5001-F09C-826A-5EDE900CE990}"/>
                    </a:ext>
                  </a:extLst>
                </p14:cNvPr>
                <p14:cNvContentPartPr/>
                <p14:nvPr/>
              </p14:nvContentPartPr>
              <p14:xfrm>
                <a:off x="6165286" y="4901453"/>
                <a:ext cx="27000" cy="97560"/>
              </p14:xfrm>
            </p:contentPart>
          </mc:Choice>
          <mc:Fallback>
            <p:pic>
              <p:nvPicPr>
                <p:cNvPr id="14" name="Ink 13">
                  <a:extLst>
                    <a:ext uri="{FF2B5EF4-FFF2-40B4-BE49-F238E27FC236}">
                      <a16:creationId xmlns:a16="http://schemas.microsoft.com/office/drawing/2014/main" id="{5297D986-5001-F09C-826A-5EDE900CE990}"/>
                    </a:ext>
                  </a:extLst>
                </p:cNvPr>
                <p:cNvPicPr/>
                <p:nvPr/>
              </p:nvPicPr>
              <p:blipFill>
                <a:blip r:embed="rId62"/>
                <a:stretch>
                  <a:fillRect/>
                </a:stretch>
              </p:blipFill>
              <p:spPr>
                <a:xfrm>
                  <a:off x="6159166" y="4895333"/>
                  <a:ext cx="39240" cy="10980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19" name="Ink 18">
                  <a:extLst>
                    <a:ext uri="{FF2B5EF4-FFF2-40B4-BE49-F238E27FC236}">
                      <a16:creationId xmlns:a16="http://schemas.microsoft.com/office/drawing/2014/main" id="{ADCD1222-DC5C-B106-53B6-5B40DFF7CD92}"/>
                    </a:ext>
                  </a:extLst>
                </p14:cNvPr>
                <p14:cNvContentPartPr/>
                <p14:nvPr/>
              </p14:nvContentPartPr>
              <p14:xfrm>
                <a:off x="6123526" y="4813613"/>
                <a:ext cx="6120" cy="360"/>
              </p14:xfrm>
            </p:contentPart>
          </mc:Choice>
          <mc:Fallback>
            <p:pic>
              <p:nvPicPr>
                <p:cNvPr id="19" name="Ink 18">
                  <a:extLst>
                    <a:ext uri="{FF2B5EF4-FFF2-40B4-BE49-F238E27FC236}">
                      <a16:creationId xmlns:a16="http://schemas.microsoft.com/office/drawing/2014/main" id="{ADCD1222-DC5C-B106-53B6-5B40DFF7CD92}"/>
                    </a:ext>
                  </a:extLst>
                </p:cNvPr>
                <p:cNvPicPr/>
                <p:nvPr/>
              </p:nvPicPr>
              <p:blipFill>
                <a:blip r:embed="rId64"/>
                <a:stretch>
                  <a:fillRect/>
                </a:stretch>
              </p:blipFill>
              <p:spPr>
                <a:xfrm>
                  <a:off x="6117406" y="4807493"/>
                  <a:ext cx="1836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21" name="Ink 20">
                  <a:extLst>
                    <a:ext uri="{FF2B5EF4-FFF2-40B4-BE49-F238E27FC236}">
                      <a16:creationId xmlns:a16="http://schemas.microsoft.com/office/drawing/2014/main" id="{5EF476F7-C60F-16C1-0ED1-A78DB04DDE6D}"/>
                    </a:ext>
                  </a:extLst>
                </p14:cNvPr>
                <p14:cNvContentPartPr/>
                <p14:nvPr/>
              </p14:nvContentPartPr>
              <p14:xfrm>
                <a:off x="6562006" y="4904333"/>
                <a:ext cx="209160" cy="159840"/>
              </p14:xfrm>
            </p:contentPart>
          </mc:Choice>
          <mc:Fallback>
            <p:pic>
              <p:nvPicPr>
                <p:cNvPr id="21" name="Ink 20">
                  <a:extLst>
                    <a:ext uri="{FF2B5EF4-FFF2-40B4-BE49-F238E27FC236}">
                      <a16:creationId xmlns:a16="http://schemas.microsoft.com/office/drawing/2014/main" id="{5EF476F7-C60F-16C1-0ED1-A78DB04DDE6D}"/>
                    </a:ext>
                  </a:extLst>
                </p:cNvPr>
                <p:cNvPicPr/>
                <p:nvPr/>
              </p:nvPicPr>
              <p:blipFill>
                <a:blip r:embed="rId66"/>
                <a:stretch>
                  <a:fillRect/>
                </a:stretch>
              </p:blipFill>
              <p:spPr>
                <a:xfrm>
                  <a:off x="6555886" y="4898213"/>
                  <a:ext cx="221400" cy="17208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29" name="Ink 28">
                  <a:extLst>
                    <a:ext uri="{FF2B5EF4-FFF2-40B4-BE49-F238E27FC236}">
                      <a16:creationId xmlns:a16="http://schemas.microsoft.com/office/drawing/2014/main" id="{C1B8DCF5-F2DF-81F6-FFC4-60AA1961F932}"/>
                    </a:ext>
                  </a:extLst>
                </p14:cNvPr>
                <p14:cNvContentPartPr/>
                <p14:nvPr/>
              </p14:nvContentPartPr>
              <p14:xfrm>
                <a:off x="6804286" y="4840613"/>
                <a:ext cx="40320" cy="175320"/>
              </p14:xfrm>
            </p:contentPart>
          </mc:Choice>
          <mc:Fallback>
            <p:pic>
              <p:nvPicPr>
                <p:cNvPr id="29" name="Ink 28">
                  <a:extLst>
                    <a:ext uri="{FF2B5EF4-FFF2-40B4-BE49-F238E27FC236}">
                      <a16:creationId xmlns:a16="http://schemas.microsoft.com/office/drawing/2014/main" id="{C1B8DCF5-F2DF-81F6-FFC4-60AA1961F932}"/>
                    </a:ext>
                  </a:extLst>
                </p:cNvPr>
                <p:cNvPicPr/>
                <p:nvPr/>
              </p:nvPicPr>
              <p:blipFill>
                <a:blip r:embed="rId68"/>
                <a:stretch>
                  <a:fillRect/>
                </a:stretch>
              </p:blipFill>
              <p:spPr>
                <a:xfrm>
                  <a:off x="6798166" y="4834493"/>
                  <a:ext cx="52560" cy="18756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35" name="Ink 34">
                  <a:extLst>
                    <a:ext uri="{FF2B5EF4-FFF2-40B4-BE49-F238E27FC236}">
                      <a16:creationId xmlns:a16="http://schemas.microsoft.com/office/drawing/2014/main" id="{10144760-0D54-2ED7-F9BB-3359D5D5C671}"/>
                    </a:ext>
                  </a:extLst>
                </p14:cNvPr>
                <p14:cNvContentPartPr/>
                <p14:nvPr/>
              </p14:nvContentPartPr>
              <p14:xfrm>
                <a:off x="6727606" y="4786613"/>
                <a:ext cx="37440" cy="168840"/>
              </p14:xfrm>
            </p:contentPart>
          </mc:Choice>
          <mc:Fallback>
            <p:pic>
              <p:nvPicPr>
                <p:cNvPr id="35" name="Ink 34">
                  <a:extLst>
                    <a:ext uri="{FF2B5EF4-FFF2-40B4-BE49-F238E27FC236}">
                      <a16:creationId xmlns:a16="http://schemas.microsoft.com/office/drawing/2014/main" id="{10144760-0D54-2ED7-F9BB-3359D5D5C671}"/>
                    </a:ext>
                  </a:extLst>
                </p:cNvPr>
                <p:cNvPicPr/>
                <p:nvPr/>
              </p:nvPicPr>
              <p:blipFill>
                <a:blip r:embed="rId70"/>
                <a:stretch>
                  <a:fillRect/>
                </a:stretch>
              </p:blipFill>
              <p:spPr>
                <a:xfrm>
                  <a:off x="6721486" y="4780493"/>
                  <a:ext cx="49680"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36" name="Ink 35">
                  <a:extLst>
                    <a:ext uri="{FF2B5EF4-FFF2-40B4-BE49-F238E27FC236}">
                      <a16:creationId xmlns:a16="http://schemas.microsoft.com/office/drawing/2014/main" id="{71217410-FCCF-56D5-EA98-3AB92F5EEB93}"/>
                    </a:ext>
                  </a:extLst>
                </p14:cNvPr>
                <p14:cNvContentPartPr/>
                <p14:nvPr/>
              </p14:nvContentPartPr>
              <p14:xfrm>
                <a:off x="6985726" y="4726493"/>
                <a:ext cx="414000" cy="316800"/>
              </p14:xfrm>
            </p:contentPart>
          </mc:Choice>
          <mc:Fallback>
            <p:pic>
              <p:nvPicPr>
                <p:cNvPr id="36" name="Ink 35">
                  <a:extLst>
                    <a:ext uri="{FF2B5EF4-FFF2-40B4-BE49-F238E27FC236}">
                      <a16:creationId xmlns:a16="http://schemas.microsoft.com/office/drawing/2014/main" id="{71217410-FCCF-56D5-EA98-3AB92F5EEB93}"/>
                    </a:ext>
                  </a:extLst>
                </p:cNvPr>
                <p:cNvPicPr/>
                <p:nvPr/>
              </p:nvPicPr>
              <p:blipFill>
                <a:blip r:embed="rId72"/>
                <a:stretch>
                  <a:fillRect/>
                </a:stretch>
              </p:blipFill>
              <p:spPr>
                <a:xfrm>
                  <a:off x="6979606" y="4720373"/>
                  <a:ext cx="426240" cy="32904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37" name="Ink 36">
                  <a:extLst>
                    <a:ext uri="{FF2B5EF4-FFF2-40B4-BE49-F238E27FC236}">
                      <a16:creationId xmlns:a16="http://schemas.microsoft.com/office/drawing/2014/main" id="{9F420136-6FA2-6DE0-F1B4-3D9BBCDAE48D}"/>
                    </a:ext>
                  </a:extLst>
                </p14:cNvPr>
                <p14:cNvContentPartPr/>
                <p14:nvPr/>
              </p14:nvContentPartPr>
              <p14:xfrm>
                <a:off x="7353286" y="4813613"/>
                <a:ext cx="163800" cy="117720"/>
              </p14:xfrm>
            </p:contentPart>
          </mc:Choice>
          <mc:Fallback>
            <p:pic>
              <p:nvPicPr>
                <p:cNvPr id="37" name="Ink 36">
                  <a:extLst>
                    <a:ext uri="{FF2B5EF4-FFF2-40B4-BE49-F238E27FC236}">
                      <a16:creationId xmlns:a16="http://schemas.microsoft.com/office/drawing/2014/main" id="{9F420136-6FA2-6DE0-F1B4-3D9BBCDAE48D}"/>
                    </a:ext>
                  </a:extLst>
                </p:cNvPr>
                <p:cNvPicPr/>
                <p:nvPr/>
              </p:nvPicPr>
              <p:blipFill>
                <a:blip r:embed="rId74"/>
                <a:stretch>
                  <a:fillRect/>
                </a:stretch>
              </p:blipFill>
              <p:spPr>
                <a:xfrm>
                  <a:off x="7347166" y="4807493"/>
                  <a:ext cx="17604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38" name="Ink 37">
                  <a:extLst>
                    <a:ext uri="{FF2B5EF4-FFF2-40B4-BE49-F238E27FC236}">
                      <a16:creationId xmlns:a16="http://schemas.microsoft.com/office/drawing/2014/main" id="{8BE5F381-59E1-A431-67FD-18600DEBBE60}"/>
                    </a:ext>
                  </a:extLst>
                </p14:cNvPr>
                <p14:cNvContentPartPr/>
                <p14:nvPr/>
              </p14:nvContentPartPr>
              <p14:xfrm>
                <a:off x="7474246" y="4693013"/>
                <a:ext cx="149760" cy="248760"/>
              </p14:xfrm>
            </p:contentPart>
          </mc:Choice>
          <mc:Fallback>
            <p:pic>
              <p:nvPicPr>
                <p:cNvPr id="38" name="Ink 37">
                  <a:extLst>
                    <a:ext uri="{FF2B5EF4-FFF2-40B4-BE49-F238E27FC236}">
                      <a16:creationId xmlns:a16="http://schemas.microsoft.com/office/drawing/2014/main" id="{8BE5F381-59E1-A431-67FD-18600DEBBE60}"/>
                    </a:ext>
                  </a:extLst>
                </p:cNvPr>
                <p:cNvPicPr/>
                <p:nvPr/>
              </p:nvPicPr>
              <p:blipFill>
                <a:blip r:embed="rId76"/>
                <a:stretch>
                  <a:fillRect/>
                </a:stretch>
              </p:blipFill>
              <p:spPr>
                <a:xfrm>
                  <a:off x="7468126" y="4686893"/>
                  <a:ext cx="162000" cy="26100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39" name="Ink 38">
                  <a:extLst>
                    <a:ext uri="{FF2B5EF4-FFF2-40B4-BE49-F238E27FC236}">
                      <a16:creationId xmlns:a16="http://schemas.microsoft.com/office/drawing/2014/main" id="{1A9A5537-D1FE-F2B0-5FC5-2A23F7DA5BEB}"/>
                    </a:ext>
                  </a:extLst>
                </p14:cNvPr>
                <p14:cNvContentPartPr/>
                <p14:nvPr/>
              </p14:nvContentPartPr>
              <p14:xfrm>
                <a:off x="7692406" y="4723253"/>
                <a:ext cx="146520" cy="125640"/>
              </p14:xfrm>
            </p:contentPart>
          </mc:Choice>
          <mc:Fallback>
            <p:pic>
              <p:nvPicPr>
                <p:cNvPr id="39" name="Ink 38">
                  <a:extLst>
                    <a:ext uri="{FF2B5EF4-FFF2-40B4-BE49-F238E27FC236}">
                      <a16:creationId xmlns:a16="http://schemas.microsoft.com/office/drawing/2014/main" id="{1A9A5537-D1FE-F2B0-5FC5-2A23F7DA5BEB}"/>
                    </a:ext>
                  </a:extLst>
                </p:cNvPr>
                <p:cNvPicPr/>
                <p:nvPr/>
              </p:nvPicPr>
              <p:blipFill>
                <a:blip r:embed="rId78"/>
                <a:stretch>
                  <a:fillRect/>
                </a:stretch>
              </p:blipFill>
              <p:spPr>
                <a:xfrm>
                  <a:off x="7686286" y="4717133"/>
                  <a:ext cx="158760" cy="13788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40" name="Ink 39">
                  <a:extLst>
                    <a:ext uri="{FF2B5EF4-FFF2-40B4-BE49-F238E27FC236}">
                      <a16:creationId xmlns:a16="http://schemas.microsoft.com/office/drawing/2014/main" id="{C4BF3276-CF36-0B72-8617-AC3B395B48E3}"/>
                    </a:ext>
                  </a:extLst>
                </p14:cNvPr>
                <p14:cNvContentPartPr/>
                <p14:nvPr/>
              </p14:nvContentPartPr>
              <p14:xfrm>
                <a:off x="7998406" y="4575293"/>
                <a:ext cx="157320" cy="328320"/>
              </p14:xfrm>
            </p:contentPart>
          </mc:Choice>
          <mc:Fallback>
            <p:pic>
              <p:nvPicPr>
                <p:cNvPr id="40" name="Ink 39">
                  <a:extLst>
                    <a:ext uri="{FF2B5EF4-FFF2-40B4-BE49-F238E27FC236}">
                      <a16:creationId xmlns:a16="http://schemas.microsoft.com/office/drawing/2014/main" id="{C4BF3276-CF36-0B72-8617-AC3B395B48E3}"/>
                    </a:ext>
                  </a:extLst>
                </p:cNvPr>
                <p:cNvPicPr/>
                <p:nvPr/>
              </p:nvPicPr>
              <p:blipFill>
                <a:blip r:embed="rId80"/>
                <a:stretch>
                  <a:fillRect/>
                </a:stretch>
              </p:blipFill>
              <p:spPr>
                <a:xfrm>
                  <a:off x="7992286" y="4569173"/>
                  <a:ext cx="169560" cy="34056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45" name="Ink 44">
                  <a:extLst>
                    <a:ext uri="{FF2B5EF4-FFF2-40B4-BE49-F238E27FC236}">
                      <a16:creationId xmlns:a16="http://schemas.microsoft.com/office/drawing/2014/main" id="{0A11D550-9906-0DF7-DC85-27150836C89B}"/>
                    </a:ext>
                  </a:extLst>
                </p14:cNvPr>
                <p14:cNvContentPartPr/>
                <p14:nvPr/>
              </p14:nvContentPartPr>
              <p14:xfrm>
                <a:off x="5943526" y="5272973"/>
                <a:ext cx="175320" cy="322920"/>
              </p14:xfrm>
            </p:contentPart>
          </mc:Choice>
          <mc:Fallback>
            <p:pic>
              <p:nvPicPr>
                <p:cNvPr id="45" name="Ink 44">
                  <a:extLst>
                    <a:ext uri="{FF2B5EF4-FFF2-40B4-BE49-F238E27FC236}">
                      <a16:creationId xmlns:a16="http://schemas.microsoft.com/office/drawing/2014/main" id="{0A11D550-9906-0DF7-DC85-27150836C89B}"/>
                    </a:ext>
                  </a:extLst>
                </p:cNvPr>
                <p:cNvPicPr/>
                <p:nvPr/>
              </p:nvPicPr>
              <p:blipFill>
                <a:blip r:embed="rId82"/>
                <a:stretch>
                  <a:fillRect/>
                </a:stretch>
              </p:blipFill>
              <p:spPr>
                <a:xfrm>
                  <a:off x="5937406" y="5266853"/>
                  <a:ext cx="187560" cy="33516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46" name="Ink 45">
                  <a:extLst>
                    <a:ext uri="{FF2B5EF4-FFF2-40B4-BE49-F238E27FC236}">
                      <a16:creationId xmlns:a16="http://schemas.microsoft.com/office/drawing/2014/main" id="{AB2DF6E9-A232-4983-39D6-616589D843D3}"/>
                    </a:ext>
                  </a:extLst>
                </p14:cNvPr>
                <p14:cNvContentPartPr/>
                <p14:nvPr/>
              </p14:nvContentPartPr>
              <p14:xfrm>
                <a:off x="6177526" y="5358293"/>
                <a:ext cx="128520" cy="187560"/>
              </p14:xfrm>
            </p:contentPart>
          </mc:Choice>
          <mc:Fallback>
            <p:pic>
              <p:nvPicPr>
                <p:cNvPr id="46" name="Ink 45">
                  <a:extLst>
                    <a:ext uri="{FF2B5EF4-FFF2-40B4-BE49-F238E27FC236}">
                      <a16:creationId xmlns:a16="http://schemas.microsoft.com/office/drawing/2014/main" id="{AB2DF6E9-A232-4983-39D6-616589D843D3}"/>
                    </a:ext>
                  </a:extLst>
                </p:cNvPr>
                <p:cNvPicPr/>
                <p:nvPr/>
              </p:nvPicPr>
              <p:blipFill>
                <a:blip r:embed="rId84"/>
                <a:stretch>
                  <a:fillRect/>
                </a:stretch>
              </p:blipFill>
              <p:spPr>
                <a:xfrm>
                  <a:off x="6171406" y="5352173"/>
                  <a:ext cx="140760" cy="19980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47" name="Ink 46">
                  <a:extLst>
                    <a:ext uri="{FF2B5EF4-FFF2-40B4-BE49-F238E27FC236}">
                      <a16:creationId xmlns:a16="http://schemas.microsoft.com/office/drawing/2014/main" id="{8ED444AE-5F8C-B12A-5540-A65454FAAC89}"/>
                    </a:ext>
                  </a:extLst>
                </p14:cNvPr>
                <p14:cNvContentPartPr/>
                <p14:nvPr/>
              </p14:nvContentPartPr>
              <p14:xfrm>
                <a:off x="6387046" y="5380973"/>
                <a:ext cx="127080" cy="177840"/>
              </p14:xfrm>
            </p:contentPart>
          </mc:Choice>
          <mc:Fallback>
            <p:pic>
              <p:nvPicPr>
                <p:cNvPr id="47" name="Ink 46">
                  <a:extLst>
                    <a:ext uri="{FF2B5EF4-FFF2-40B4-BE49-F238E27FC236}">
                      <a16:creationId xmlns:a16="http://schemas.microsoft.com/office/drawing/2014/main" id="{8ED444AE-5F8C-B12A-5540-A65454FAAC89}"/>
                    </a:ext>
                  </a:extLst>
                </p:cNvPr>
                <p:cNvPicPr/>
                <p:nvPr/>
              </p:nvPicPr>
              <p:blipFill>
                <a:blip r:embed="rId86"/>
                <a:stretch>
                  <a:fillRect/>
                </a:stretch>
              </p:blipFill>
              <p:spPr>
                <a:xfrm>
                  <a:off x="6380926" y="5374853"/>
                  <a:ext cx="139320" cy="19008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48" name="Ink 47">
                  <a:extLst>
                    <a:ext uri="{FF2B5EF4-FFF2-40B4-BE49-F238E27FC236}">
                      <a16:creationId xmlns:a16="http://schemas.microsoft.com/office/drawing/2014/main" id="{DE9EFFE6-CB2A-81EF-4845-B8DEA4ABB676}"/>
                    </a:ext>
                  </a:extLst>
                </p14:cNvPr>
                <p14:cNvContentPartPr/>
                <p14:nvPr/>
              </p14:nvContentPartPr>
              <p14:xfrm>
                <a:off x="6689806" y="5452613"/>
                <a:ext cx="39600" cy="121680"/>
              </p14:xfrm>
            </p:contentPart>
          </mc:Choice>
          <mc:Fallback>
            <p:pic>
              <p:nvPicPr>
                <p:cNvPr id="48" name="Ink 47">
                  <a:extLst>
                    <a:ext uri="{FF2B5EF4-FFF2-40B4-BE49-F238E27FC236}">
                      <a16:creationId xmlns:a16="http://schemas.microsoft.com/office/drawing/2014/main" id="{DE9EFFE6-CB2A-81EF-4845-B8DEA4ABB676}"/>
                    </a:ext>
                  </a:extLst>
                </p:cNvPr>
                <p:cNvPicPr/>
                <p:nvPr/>
              </p:nvPicPr>
              <p:blipFill>
                <a:blip r:embed="rId88"/>
                <a:stretch>
                  <a:fillRect/>
                </a:stretch>
              </p:blipFill>
              <p:spPr>
                <a:xfrm>
                  <a:off x="6683686" y="5446493"/>
                  <a:ext cx="51840" cy="13392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49" name="Ink 48">
                  <a:extLst>
                    <a:ext uri="{FF2B5EF4-FFF2-40B4-BE49-F238E27FC236}">
                      <a16:creationId xmlns:a16="http://schemas.microsoft.com/office/drawing/2014/main" id="{0DFCB7E0-579D-C628-BF06-6F745EE8665C}"/>
                    </a:ext>
                  </a:extLst>
                </p14:cNvPr>
                <p14:cNvContentPartPr/>
                <p14:nvPr/>
              </p14:nvContentPartPr>
              <p14:xfrm>
                <a:off x="6656326" y="5365133"/>
                <a:ext cx="39600" cy="12240"/>
              </p14:xfrm>
            </p:contentPart>
          </mc:Choice>
          <mc:Fallback>
            <p:pic>
              <p:nvPicPr>
                <p:cNvPr id="49" name="Ink 48">
                  <a:extLst>
                    <a:ext uri="{FF2B5EF4-FFF2-40B4-BE49-F238E27FC236}">
                      <a16:creationId xmlns:a16="http://schemas.microsoft.com/office/drawing/2014/main" id="{0DFCB7E0-579D-C628-BF06-6F745EE8665C}"/>
                    </a:ext>
                  </a:extLst>
                </p:cNvPr>
                <p:cNvPicPr/>
                <p:nvPr/>
              </p:nvPicPr>
              <p:blipFill>
                <a:blip r:embed="rId90"/>
                <a:stretch>
                  <a:fillRect/>
                </a:stretch>
              </p:blipFill>
              <p:spPr>
                <a:xfrm>
                  <a:off x="6650206" y="5359013"/>
                  <a:ext cx="5184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50" name="Ink 49">
                  <a:extLst>
                    <a:ext uri="{FF2B5EF4-FFF2-40B4-BE49-F238E27FC236}">
                      <a16:creationId xmlns:a16="http://schemas.microsoft.com/office/drawing/2014/main" id="{8E1A7B1D-7DBF-D64D-F37E-25FC8802F39A}"/>
                    </a:ext>
                  </a:extLst>
                </p14:cNvPr>
                <p14:cNvContentPartPr/>
                <p14:nvPr/>
              </p14:nvContentPartPr>
              <p14:xfrm>
                <a:off x="6857926" y="5419133"/>
                <a:ext cx="168120" cy="176040"/>
              </p14:xfrm>
            </p:contentPart>
          </mc:Choice>
          <mc:Fallback>
            <p:pic>
              <p:nvPicPr>
                <p:cNvPr id="50" name="Ink 49">
                  <a:extLst>
                    <a:ext uri="{FF2B5EF4-FFF2-40B4-BE49-F238E27FC236}">
                      <a16:creationId xmlns:a16="http://schemas.microsoft.com/office/drawing/2014/main" id="{8E1A7B1D-7DBF-D64D-F37E-25FC8802F39A}"/>
                    </a:ext>
                  </a:extLst>
                </p:cNvPr>
                <p:cNvPicPr/>
                <p:nvPr/>
              </p:nvPicPr>
              <p:blipFill>
                <a:blip r:embed="rId92"/>
                <a:stretch>
                  <a:fillRect/>
                </a:stretch>
              </p:blipFill>
              <p:spPr>
                <a:xfrm>
                  <a:off x="6851806" y="5413013"/>
                  <a:ext cx="18036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51" name="Ink 50">
                  <a:extLst>
                    <a:ext uri="{FF2B5EF4-FFF2-40B4-BE49-F238E27FC236}">
                      <a16:creationId xmlns:a16="http://schemas.microsoft.com/office/drawing/2014/main" id="{1AFA7597-6B26-FCBE-1980-A0BBFF5CF238}"/>
                    </a:ext>
                  </a:extLst>
                </p14:cNvPr>
                <p14:cNvContentPartPr/>
                <p14:nvPr/>
              </p14:nvContentPartPr>
              <p14:xfrm>
                <a:off x="7079686" y="5304653"/>
                <a:ext cx="170640" cy="311400"/>
              </p14:xfrm>
            </p:contentPart>
          </mc:Choice>
          <mc:Fallback>
            <p:pic>
              <p:nvPicPr>
                <p:cNvPr id="51" name="Ink 50">
                  <a:extLst>
                    <a:ext uri="{FF2B5EF4-FFF2-40B4-BE49-F238E27FC236}">
                      <a16:creationId xmlns:a16="http://schemas.microsoft.com/office/drawing/2014/main" id="{1AFA7597-6B26-FCBE-1980-A0BBFF5CF238}"/>
                    </a:ext>
                  </a:extLst>
                </p:cNvPr>
                <p:cNvPicPr/>
                <p:nvPr/>
              </p:nvPicPr>
              <p:blipFill>
                <a:blip r:embed="rId94"/>
                <a:stretch>
                  <a:fillRect/>
                </a:stretch>
              </p:blipFill>
              <p:spPr>
                <a:xfrm>
                  <a:off x="7073566" y="5298533"/>
                  <a:ext cx="182880" cy="32364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52" name="Ink 51">
                  <a:extLst>
                    <a:ext uri="{FF2B5EF4-FFF2-40B4-BE49-F238E27FC236}">
                      <a16:creationId xmlns:a16="http://schemas.microsoft.com/office/drawing/2014/main" id="{BB5F61F7-B750-40F1-91FB-2A927269222E}"/>
                    </a:ext>
                  </a:extLst>
                </p14:cNvPr>
                <p14:cNvContentPartPr/>
                <p14:nvPr/>
              </p14:nvContentPartPr>
              <p14:xfrm>
                <a:off x="7295686" y="5244173"/>
                <a:ext cx="201240" cy="278280"/>
              </p14:xfrm>
            </p:contentPart>
          </mc:Choice>
          <mc:Fallback>
            <p:pic>
              <p:nvPicPr>
                <p:cNvPr id="52" name="Ink 51">
                  <a:extLst>
                    <a:ext uri="{FF2B5EF4-FFF2-40B4-BE49-F238E27FC236}">
                      <a16:creationId xmlns:a16="http://schemas.microsoft.com/office/drawing/2014/main" id="{BB5F61F7-B750-40F1-91FB-2A927269222E}"/>
                    </a:ext>
                  </a:extLst>
                </p:cNvPr>
                <p:cNvPicPr/>
                <p:nvPr/>
              </p:nvPicPr>
              <p:blipFill>
                <a:blip r:embed="rId96"/>
                <a:stretch>
                  <a:fillRect/>
                </a:stretch>
              </p:blipFill>
              <p:spPr>
                <a:xfrm>
                  <a:off x="7289566" y="5238053"/>
                  <a:ext cx="213480" cy="290520"/>
                </a:xfrm>
                <a:prstGeom prst="rect">
                  <a:avLst/>
                </a:prstGeom>
              </p:spPr>
            </p:pic>
          </mc:Fallback>
        </mc:AlternateContent>
      </p:grpSp>
    </p:spTree>
    <p:extLst>
      <p:ext uri="{BB962C8B-B14F-4D97-AF65-F5344CB8AC3E}">
        <p14:creationId xmlns:p14="http://schemas.microsoft.com/office/powerpoint/2010/main" val="195276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Simple Linear Regression Assumptions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p:txBody>
              <a:bodyPr>
                <a:normAutofit fontScale="92500"/>
              </a:bodyPr>
              <a:lstStyle/>
              <a:p>
                <a:r>
                  <a:rPr lang="en-US" dirty="0"/>
                  <a:t>Linearity</a:t>
                </a:r>
              </a:p>
              <a:p>
                <a:endParaRPr lang="en-US" dirty="0"/>
              </a:p>
              <a:p>
                <a:r>
                  <a:rPr lang="en-US" dirty="0"/>
                  <a:t>Observations (training points) are independent</a:t>
                </a:r>
              </a:p>
              <a:p>
                <a:pPr lvl="1"/>
                <a:r>
                  <a:rPr lang="en-US" dirty="0"/>
                  <a:t>Based on how data is collected.</a:t>
                </a:r>
              </a:p>
              <a:p>
                <a:pPr lvl="1"/>
                <a:r>
                  <a:rPr lang="en-US" dirty="0"/>
                  <a:t>Check by plotting residuals in the order in which the data was collected.</a:t>
                </a:r>
              </a:p>
              <a:p>
                <a:pPr lvl="1"/>
                <a:endParaRPr lang="en-US" dirty="0"/>
              </a:p>
              <a:p>
                <a:r>
                  <a:rPr lang="en-US" dirty="0"/>
                  <a:t>Constant variance</a:t>
                </a:r>
              </a:p>
              <a:p>
                <a:pPr lvl="1"/>
                <a:r>
                  <a:rPr lang="en-US" dirty="0"/>
                  <a:t>Check using a residual plot (plot residuals vs. </a:t>
                </a:r>
                <a14:m>
                  <m:oMath xmlns:m="http://schemas.openxmlformats.org/officeDocument/2006/math">
                    <m:acc>
                      <m:accPr>
                        <m:chr m:val="̂"/>
                        <m:ctrlPr>
                          <a:rPr lang="en-US" i="1" smtClean="0">
                            <a:latin typeface="Cambria Math" panose="02040503050406030204" pitchFamily="18" charset="0"/>
                          </a:rPr>
                        </m:ctrlPr>
                      </m:accPr>
                      <m:e>
                        <m:r>
                          <a:rPr lang="en-US" smtClean="0">
                            <a:latin typeface="Cambria Math"/>
                          </a:rPr>
                          <m:t>𝑦</m:t>
                        </m:r>
                      </m:e>
                    </m:acc>
                  </m:oMath>
                </a14:m>
                <a:r>
                  <a:rPr lang="en-US" dirty="0"/>
                  <a:t>).</a:t>
                </a:r>
              </a:p>
              <a:p>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a:blip r:embed="rId2"/>
                <a:stretch>
                  <a:fillRect l="-1481" t="-1617" b="-283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a:xfrm>
            <a:off x="6553200" y="6356350"/>
            <a:ext cx="2133600" cy="365125"/>
          </a:xfrm>
        </p:spPr>
        <p:txBody>
          <a:bodyPr/>
          <a:lstStyle/>
          <a:p>
            <a:fld id="{75A7BB5D-E654-44AF-ABC0-9A640D11D1B4}" type="slidenum">
              <a:rPr lang="en-US" smtClean="0"/>
              <a:pPr/>
              <a:t>23</a:t>
            </a:fld>
            <a:endParaRPr lang="en-US" dirty="0"/>
          </a:p>
        </p:txBody>
      </p:sp>
    </p:spTree>
    <p:extLst>
      <p:ext uri="{BB962C8B-B14F-4D97-AF65-F5344CB8AC3E}">
        <p14:creationId xmlns:p14="http://schemas.microsoft.com/office/powerpoint/2010/main" val="40056524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Residual</a:t>
            </a:r>
          </a:p>
        </p:txBody>
      </p:sp>
      <p:sp>
        <p:nvSpPr>
          <p:cNvPr id="4" name="Slide Number Placeholder 3"/>
          <p:cNvSpPr>
            <a:spLocks noGrp="1"/>
          </p:cNvSpPr>
          <p:nvPr>
            <p:ph type="sldNum" sz="quarter" idx="12"/>
          </p:nvPr>
        </p:nvSpPr>
        <p:spPr/>
        <p:txBody>
          <a:bodyPr/>
          <a:lstStyle/>
          <a:p>
            <a:fld id="{71BD4A25-22B2-48E3-9FC3-0D375F0F72AF}" type="slidenum">
              <a:rPr lang="en-US" smtClean="0"/>
              <a:t>24</a:t>
            </a:fld>
            <a:endParaRPr lang="en-US"/>
          </a:p>
        </p:txBody>
      </p:sp>
      <p:pic>
        <p:nvPicPr>
          <p:cNvPr id="5" name="Picture 2" descr="http://math.illinoisstate.edu/day/courses/old/312/session1301.gif"/>
          <p:cNvPicPr>
            <a:picLocks noChangeAspect="1" noChangeArrowheads="1"/>
          </p:cNvPicPr>
          <p:nvPr/>
        </p:nvPicPr>
        <p:blipFill rotWithShape="1">
          <a:blip r:embed="rId2">
            <a:extLst>
              <a:ext uri="{28A0092B-C50C-407E-A947-70E740481C1C}">
                <a14:useLocalDpi xmlns:a14="http://schemas.microsoft.com/office/drawing/2010/main" val="0"/>
              </a:ext>
            </a:extLst>
          </a:blip>
          <a:srcRect t="15105"/>
          <a:stretch/>
        </p:blipFill>
        <p:spPr bwMode="auto">
          <a:xfrm>
            <a:off x="4724400" y="1828800"/>
            <a:ext cx="4114800" cy="386172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57200" y="1828800"/>
            <a:ext cx="4267200" cy="3046988"/>
          </a:xfrm>
          <a:prstGeom prst="rect">
            <a:avLst/>
          </a:prstGeom>
        </p:spPr>
        <p:txBody>
          <a:bodyPr wrap="square">
            <a:spAutoFit/>
          </a:bodyPr>
          <a:lstStyle/>
          <a:p>
            <a:r>
              <a:rPr lang="en-US" sz="2400" dirty="0"/>
              <a:t>The residual values provide us some measure of how well the line fits the data, that is, the </a:t>
            </a:r>
            <a:r>
              <a:rPr lang="en-US" sz="2400" b="1" dirty="0"/>
              <a:t>goodness of fit</a:t>
            </a:r>
            <a:r>
              <a:rPr lang="en-US" sz="2400" dirty="0"/>
              <a:t>.</a:t>
            </a:r>
          </a:p>
          <a:p>
            <a:endParaRPr lang="en-US" sz="2400" dirty="0"/>
          </a:p>
          <a:p>
            <a:r>
              <a:rPr lang="en-US" sz="2400" dirty="0"/>
              <a:t>It is calculated as the difference between the actual y value and the predicted y value.</a:t>
            </a:r>
          </a:p>
        </p:txBody>
      </p:sp>
      <p:sp>
        <p:nvSpPr>
          <p:cNvPr id="7" name="TextBox 6"/>
          <p:cNvSpPr txBox="1"/>
          <p:nvPr/>
        </p:nvSpPr>
        <p:spPr>
          <a:xfrm>
            <a:off x="6497748" y="5606534"/>
            <a:ext cx="284052" cy="369332"/>
          </a:xfrm>
          <a:prstGeom prst="rect">
            <a:avLst/>
          </a:prstGeom>
          <a:noFill/>
        </p:spPr>
        <p:txBody>
          <a:bodyPr wrap="none" rtlCol="0">
            <a:spAutoFit/>
          </a:bodyPr>
          <a:lstStyle/>
          <a:p>
            <a:r>
              <a:rPr lang="en-US" dirty="0"/>
              <a:t>x</a:t>
            </a:r>
          </a:p>
        </p:txBody>
      </p:sp>
      <p:sp>
        <p:nvSpPr>
          <p:cNvPr id="8" name="TextBox 7"/>
          <p:cNvSpPr txBox="1"/>
          <p:nvPr/>
        </p:nvSpPr>
        <p:spPr>
          <a:xfrm>
            <a:off x="4816538" y="1459468"/>
            <a:ext cx="288862" cy="369332"/>
          </a:xfrm>
          <a:prstGeom prst="rect">
            <a:avLst/>
          </a:prstGeom>
          <a:noFill/>
        </p:spPr>
        <p:txBody>
          <a:bodyPr wrap="none" rtlCol="0">
            <a:spAutoFit/>
          </a:bodyPr>
          <a:lstStyle/>
          <a:p>
            <a:r>
              <a:rPr lang="en-US" dirty="0"/>
              <a:t>y</a:t>
            </a:r>
          </a:p>
        </p:txBody>
      </p:sp>
    </p:spTree>
    <p:extLst>
      <p:ext uri="{BB962C8B-B14F-4D97-AF65-F5344CB8AC3E}">
        <p14:creationId xmlns:p14="http://schemas.microsoft.com/office/powerpoint/2010/main" val="31128533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Diagnostics: Residual Plot</a:t>
            </a:r>
          </a:p>
        </p:txBody>
      </p:sp>
      <p:sp>
        <p:nvSpPr>
          <p:cNvPr id="3" name="Content Placeholder 2"/>
          <p:cNvSpPr>
            <a:spLocks noGrp="1"/>
          </p:cNvSpPr>
          <p:nvPr>
            <p:ph sz="quarter" idx="1"/>
          </p:nvPr>
        </p:nvSpPr>
        <p:spPr/>
        <p:txBody>
          <a:bodyPr/>
          <a:lstStyle/>
          <a:p>
            <a:r>
              <a:rPr lang="en-US" dirty="0"/>
              <a:t>A residual plot is used to check the assumption of constant variance and to check the model fit (is a line a good fit). </a:t>
            </a:r>
          </a:p>
          <a:p>
            <a:r>
              <a:rPr lang="en-US" dirty="0"/>
              <a:t>Good residual plot: no pattern</a:t>
            </a:r>
          </a:p>
          <a:p>
            <a:endParaRPr lang="en-US" dirty="0"/>
          </a:p>
        </p:txBody>
      </p:sp>
      <p:sp>
        <p:nvSpPr>
          <p:cNvPr id="4" name="Slide Number Placeholder 3"/>
          <p:cNvSpPr>
            <a:spLocks noGrp="1"/>
          </p:cNvSpPr>
          <p:nvPr>
            <p:ph type="sldNum" sz="quarter" idx="12"/>
          </p:nvPr>
        </p:nvSpPr>
        <p:spPr>
          <a:xfrm>
            <a:off x="6553200" y="6356350"/>
            <a:ext cx="2133600" cy="365125"/>
          </a:xfrm>
        </p:spPr>
        <p:txBody>
          <a:bodyPr/>
          <a:lstStyle/>
          <a:p>
            <a:fld id="{75A7BB5D-E654-44AF-ABC0-9A640D11D1B4}" type="slidenum">
              <a:rPr lang="en-US" smtClean="0"/>
              <a:pPr/>
              <a:t>25</a:t>
            </a:fld>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950247"/>
            <a:ext cx="3161828"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EB9D00B2-9A67-9307-283E-185882DE01D2}"/>
                  </a:ext>
                </a:extLst>
              </p14:cNvPr>
              <p14:cNvContentPartPr/>
              <p14:nvPr/>
            </p14:nvContentPartPr>
            <p14:xfrm>
              <a:off x="853486" y="3341573"/>
              <a:ext cx="5197320" cy="182160"/>
            </p14:xfrm>
          </p:contentPart>
        </mc:Choice>
        <mc:Fallback>
          <p:pic>
            <p:nvPicPr>
              <p:cNvPr id="6" name="Ink 5">
                <a:extLst>
                  <a:ext uri="{FF2B5EF4-FFF2-40B4-BE49-F238E27FC236}">
                    <a16:creationId xmlns:a16="http://schemas.microsoft.com/office/drawing/2014/main" id="{EB9D00B2-9A67-9307-283E-185882DE01D2}"/>
                  </a:ext>
                </a:extLst>
              </p:cNvPr>
              <p:cNvPicPr/>
              <p:nvPr/>
            </p:nvPicPr>
            <p:blipFill>
              <a:blip r:embed="rId4"/>
              <a:stretch>
                <a:fillRect/>
              </a:stretch>
            </p:blipFill>
            <p:spPr>
              <a:xfrm>
                <a:off x="799846" y="3233933"/>
                <a:ext cx="5304960" cy="397800"/>
              </a:xfrm>
              <a:prstGeom prst="rect">
                <a:avLst/>
              </a:prstGeom>
            </p:spPr>
          </p:pic>
        </mc:Fallback>
      </mc:AlternateContent>
      <p:grpSp>
        <p:nvGrpSpPr>
          <p:cNvPr id="13" name="Group 12">
            <a:extLst>
              <a:ext uri="{FF2B5EF4-FFF2-40B4-BE49-F238E27FC236}">
                <a16:creationId xmlns:a16="http://schemas.microsoft.com/office/drawing/2014/main" id="{26F013D1-ADEC-A3A0-A7D1-F2EAF5D81BAD}"/>
              </a:ext>
            </a:extLst>
          </p:cNvPr>
          <p:cNvGrpSpPr/>
          <p:nvPr/>
        </p:nvGrpSpPr>
        <p:grpSpPr>
          <a:xfrm>
            <a:off x="2716126" y="4530293"/>
            <a:ext cx="781920" cy="843120"/>
            <a:chOff x="2716126" y="4530293"/>
            <a:chExt cx="781920" cy="843120"/>
          </a:xfrm>
        </p:grpSpPr>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C6E0BD58-DBB1-45D8-C337-FE0161A13C58}"/>
                    </a:ext>
                  </a:extLst>
                </p14:cNvPr>
                <p14:cNvContentPartPr/>
                <p14:nvPr/>
              </p14:nvContentPartPr>
              <p14:xfrm>
                <a:off x="3125806" y="4530293"/>
                <a:ext cx="372240" cy="843120"/>
              </p14:xfrm>
            </p:contentPart>
          </mc:Choice>
          <mc:Fallback>
            <p:pic>
              <p:nvPicPr>
                <p:cNvPr id="7" name="Ink 6">
                  <a:extLst>
                    <a:ext uri="{FF2B5EF4-FFF2-40B4-BE49-F238E27FC236}">
                      <a16:creationId xmlns:a16="http://schemas.microsoft.com/office/drawing/2014/main" id="{C6E0BD58-DBB1-45D8-C337-FE0161A13C58}"/>
                    </a:ext>
                  </a:extLst>
                </p:cNvPr>
                <p:cNvPicPr/>
                <p:nvPr/>
              </p:nvPicPr>
              <p:blipFill>
                <a:blip r:embed="rId6"/>
                <a:stretch>
                  <a:fillRect/>
                </a:stretch>
              </p:blipFill>
              <p:spPr>
                <a:xfrm>
                  <a:off x="3119686" y="4524173"/>
                  <a:ext cx="384480" cy="8553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Ink 7">
                  <a:extLst>
                    <a:ext uri="{FF2B5EF4-FFF2-40B4-BE49-F238E27FC236}">
                      <a16:creationId xmlns:a16="http://schemas.microsoft.com/office/drawing/2014/main" id="{E6282FC8-9185-9AFD-DAA5-45BCBCF51C0E}"/>
                    </a:ext>
                  </a:extLst>
                </p14:cNvPr>
                <p14:cNvContentPartPr/>
                <p14:nvPr/>
              </p14:nvContentPartPr>
              <p14:xfrm>
                <a:off x="2716126" y="5050493"/>
                <a:ext cx="460440" cy="155520"/>
              </p14:xfrm>
            </p:contentPart>
          </mc:Choice>
          <mc:Fallback>
            <p:pic>
              <p:nvPicPr>
                <p:cNvPr id="8" name="Ink 7">
                  <a:extLst>
                    <a:ext uri="{FF2B5EF4-FFF2-40B4-BE49-F238E27FC236}">
                      <a16:creationId xmlns:a16="http://schemas.microsoft.com/office/drawing/2014/main" id="{E6282FC8-9185-9AFD-DAA5-45BCBCF51C0E}"/>
                    </a:ext>
                  </a:extLst>
                </p:cNvPr>
                <p:cNvPicPr/>
                <p:nvPr/>
              </p:nvPicPr>
              <p:blipFill>
                <a:blip r:embed="rId8"/>
                <a:stretch>
                  <a:fillRect/>
                </a:stretch>
              </p:blipFill>
              <p:spPr>
                <a:xfrm>
                  <a:off x="2710006" y="5044373"/>
                  <a:ext cx="472680" cy="167760"/>
                </a:xfrm>
                <a:prstGeom prst="rect">
                  <a:avLst/>
                </a:prstGeom>
              </p:spPr>
            </p:pic>
          </mc:Fallback>
        </mc:AlternateContent>
      </p:grpSp>
      <p:grpSp>
        <p:nvGrpSpPr>
          <p:cNvPr id="12" name="Group 11">
            <a:extLst>
              <a:ext uri="{FF2B5EF4-FFF2-40B4-BE49-F238E27FC236}">
                <a16:creationId xmlns:a16="http://schemas.microsoft.com/office/drawing/2014/main" id="{85030F6B-5F4B-FC7C-9DB4-2F84CFE7A95E}"/>
              </a:ext>
            </a:extLst>
          </p:cNvPr>
          <p:cNvGrpSpPr/>
          <p:nvPr/>
        </p:nvGrpSpPr>
        <p:grpSpPr>
          <a:xfrm>
            <a:off x="4587046" y="6121133"/>
            <a:ext cx="661320" cy="536760"/>
            <a:chOff x="4587046" y="6121133"/>
            <a:chExt cx="661320" cy="536760"/>
          </a:xfrm>
        </p:grpSpPr>
        <mc:AlternateContent xmlns:mc="http://schemas.openxmlformats.org/markup-compatibility/2006">
          <mc:Choice xmlns:p14="http://schemas.microsoft.com/office/powerpoint/2010/main" Requires="p14">
            <p:contentPart p14:bwMode="auto" r:id="rId9">
              <p14:nvContentPartPr>
                <p14:cNvPr id="9" name="Ink 8">
                  <a:extLst>
                    <a:ext uri="{FF2B5EF4-FFF2-40B4-BE49-F238E27FC236}">
                      <a16:creationId xmlns:a16="http://schemas.microsoft.com/office/drawing/2014/main" id="{E84684E7-3D11-70C9-4D4A-5BDDFAE3A390}"/>
                    </a:ext>
                  </a:extLst>
                </p14:cNvPr>
                <p14:cNvContentPartPr/>
                <p14:nvPr/>
              </p14:nvContentPartPr>
              <p14:xfrm>
                <a:off x="4587046" y="6121133"/>
                <a:ext cx="578880" cy="335520"/>
              </p14:xfrm>
            </p:contentPart>
          </mc:Choice>
          <mc:Fallback>
            <p:pic>
              <p:nvPicPr>
                <p:cNvPr id="9" name="Ink 8">
                  <a:extLst>
                    <a:ext uri="{FF2B5EF4-FFF2-40B4-BE49-F238E27FC236}">
                      <a16:creationId xmlns:a16="http://schemas.microsoft.com/office/drawing/2014/main" id="{E84684E7-3D11-70C9-4D4A-5BDDFAE3A390}"/>
                    </a:ext>
                  </a:extLst>
                </p:cNvPr>
                <p:cNvPicPr/>
                <p:nvPr/>
              </p:nvPicPr>
              <p:blipFill>
                <a:blip r:embed="rId10"/>
                <a:stretch>
                  <a:fillRect/>
                </a:stretch>
              </p:blipFill>
              <p:spPr>
                <a:xfrm>
                  <a:off x="4580926" y="6115013"/>
                  <a:ext cx="591120" cy="3477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0" name="Ink 9">
                  <a:extLst>
                    <a:ext uri="{FF2B5EF4-FFF2-40B4-BE49-F238E27FC236}">
                      <a16:creationId xmlns:a16="http://schemas.microsoft.com/office/drawing/2014/main" id="{1CB3516F-48A6-0AE9-7394-AC98BAD0D3B8}"/>
                    </a:ext>
                  </a:extLst>
                </p14:cNvPr>
                <p14:cNvContentPartPr/>
                <p14:nvPr/>
              </p14:nvContentPartPr>
              <p14:xfrm>
                <a:off x="5136406" y="6454493"/>
                <a:ext cx="111960" cy="203400"/>
              </p14:xfrm>
            </p:contentPart>
          </mc:Choice>
          <mc:Fallback>
            <p:pic>
              <p:nvPicPr>
                <p:cNvPr id="10" name="Ink 9">
                  <a:extLst>
                    <a:ext uri="{FF2B5EF4-FFF2-40B4-BE49-F238E27FC236}">
                      <a16:creationId xmlns:a16="http://schemas.microsoft.com/office/drawing/2014/main" id="{1CB3516F-48A6-0AE9-7394-AC98BAD0D3B8}"/>
                    </a:ext>
                  </a:extLst>
                </p:cNvPr>
                <p:cNvPicPr/>
                <p:nvPr/>
              </p:nvPicPr>
              <p:blipFill>
                <a:blip r:embed="rId12"/>
                <a:stretch>
                  <a:fillRect/>
                </a:stretch>
              </p:blipFill>
              <p:spPr>
                <a:xfrm>
                  <a:off x="5130286" y="6448373"/>
                  <a:ext cx="12420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1" name="Ink 10">
                  <a:extLst>
                    <a:ext uri="{FF2B5EF4-FFF2-40B4-BE49-F238E27FC236}">
                      <a16:creationId xmlns:a16="http://schemas.microsoft.com/office/drawing/2014/main" id="{6C66046E-8A57-64AF-B142-DCAD145CA1A4}"/>
                    </a:ext>
                  </a:extLst>
                </p14:cNvPr>
                <p14:cNvContentPartPr/>
                <p14:nvPr/>
              </p14:nvContentPartPr>
              <p14:xfrm>
                <a:off x="5062606" y="6384293"/>
                <a:ext cx="164880" cy="119520"/>
              </p14:xfrm>
            </p:contentPart>
          </mc:Choice>
          <mc:Fallback>
            <p:pic>
              <p:nvPicPr>
                <p:cNvPr id="11" name="Ink 10">
                  <a:extLst>
                    <a:ext uri="{FF2B5EF4-FFF2-40B4-BE49-F238E27FC236}">
                      <a16:creationId xmlns:a16="http://schemas.microsoft.com/office/drawing/2014/main" id="{6C66046E-8A57-64AF-B142-DCAD145CA1A4}"/>
                    </a:ext>
                  </a:extLst>
                </p:cNvPr>
                <p:cNvPicPr/>
                <p:nvPr/>
              </p:nvPicPr>
              <p:blipFill>
                <a:blip r:embed="rId14"/>
                <a:stretch>
                  <a:fillRect/>
                </a:stretch>
              </p:blipFill>
              <p:spPr>
                <a:xfrm>
                  <a:off x="5056486" y="6378173"/>
                  <a:ext cx="177120" cy="131760"/>
                </a:xfrm>
                <a:prstGeom prst="rect">
                  <a:avLst/>
                </a:prstGeom>
              </p:spPr>
            </p:pic>
          </mc:Fallback>
        </mc:AlternateContent>
      </p:grpSp>
    </p:spTree>
    <p:extLst>
      <p:ext uri="{BB962C8B-B14F-4D97-AF65-F5344CB8AC3E}">
        <p14:creationId xmlns:p14="http://schemas.microsoft.com/office/powerpoint/2010/main" val="3217674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Diagnostics</a:t>
            </a:r>
            <a:endParaRPr lang="en-US" dirty="0"/>
          </a:p>
        </p:txBody>
      </p:sp>
      <p:sp>
        <p:nvSpPr>
          <p:cNvPr id="3" name="Content Placeholder 2"/>
          <p:cNvSpPr>
            <a:spLocks noGrp="1"/>
          </p:cNvSpPr>
          <p:nvPr>
            <p:ph sz="quarter" idx="1"/>
          </p:nvPr>
        </p:nvSpPr>
        <p:spPr/>
        <p:txBody>
          <a:bodyPr/>
          <a:lstStyle/>
          <a:p>
            <a:r>
              <a:rPr lang="en-US" dirty="0"/>
              <a:t>Left: Residuals show non-constant variance.</a:t>
            </a:r>
          </a:p>
          <a:p>
            <a:r>
              <a:rPr lang="en-US" dirty="0"/>
              <a:t>Right: Residuals show non-linear pattern. </a:t>
            </a:r>
          </a:p>
        </p:txBody>
      </p:sp>
      <p:sp>
        <p:nvSpPr>
          <p:cNvPr id="4" name="Slide Number Placeholder 3"/>
          <p:cNvSpPr>
            <a:spLocks noGrp="1"/>
          </p:cNvSpPr>
          <p:nvPr>
            <p:ph type="sldNum" sz="quarter" idx="12"/>
          </p:nvPr>
        </p:nvSpPr>
        <p:spPr>
          <a:xfrm>
            <a:off x="6553200" y="6356350"/>
            <a:ext cx="2133600" cy="365125"/>
          </a:xfrm>
        </p:spPr>
        <p:txBody>
          <a:bodyPr/>
          <a:lstStyle/>
          <a:p>
            <a:fld id="{75A7BB5D-E654-44AF-ABC0-9A640D11D1B4}" type="slidenum">
              <a:rPr lang="en-US" smtClean="0"/>
              <a:pPr/>
              <a:t>26</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343275"/>
            <a:ext cx="3028360"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3387725"/>
            <a:ext cx="2943225"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4A76B7E7-00F6-031D-D5BD-50240EF6B552}"/>
                  </a:ext>
                </a:extLst>
              </p14:cNvPr>
              <p14:cNvContentPartPr/>
              <p14:nvPr/>
            </p14:nvContentPartPr>
            <p14:xfrm>
              <a:off x="4551766" y="1919933"/>
              <a:ext cx="3441240" cy="97200"/>
            </p14:xfrm>
          </p:contentPart>
        </mc:Choice>
        <mc:Fallback>
          <p:pic>
            <p:nvPicPr>
              <p:cNvPr id="5" name="Ink 4">
                <a:extLst>
                  <a:ext uri="{FF2B5EF4-FFF2-40B4-BE49-F238E27FC236}">
                    <a16:creationId xmlns:a16="http://schemas.microsoft.com/office/drawing/2014/main" id="{4A76B7E7-00F6-031D-D5BD-50240EF6B552}"/>
                  </a:ext>
                </a:extLst>
              </p:cNvPr>
              <p:cNvPicPr/>
              <p:nvPr/>
            </p:nvPicPr>
            <p:blipFill>
              <a:blip r:embed="rId5"/>
              <a:stretch>
                <a:fillRect/>
              </a:stretch>
            </p:blipFill>
            <p:spPr>
              <a:xfrm>
                <a:off x="4497766" y="1812293"/>
                <a:ext cx="3548880" cy="3128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820A3FC8-315E-63E8-EA10-F8FB22E8FA66}"/>
                  </a:ext>
                </a:extLst>
              </p14:cNvPr>
              <p14:cNvContentPartPr/>
              <p14:nvPr/>
            </p14:nvContentPartPr>
            <p14:xfrm>
              <a:off x="4652206" y="2507453"/>
              <a:ext cx="3139920" cy="41400"/>
            </p14:xfrm>
          </p:contentPart>
        </mc:Choice>
        <mc:Fallback>
          <p:pic>
            <p:nvPicPr>
              <p:cNvPr id="6" name="Ink 5">
                <a:extLst>
                  <a:ext uri="{FF2B5EF4-FFF2-40B4-BE49-F238E27FC236}">
                    <a16:creationId xmlns:a16="http://schemas.microsoft.com/office/drawing/2014/main" id="{820A3FC8-315E-63E8-EA10-F8FB22E8FA66}"/>
                  </a:ext>
                </a:extLst>
              </p:cNvPr>
              <p:cNvPicPr/>
              <p:nvPr/>
            </p:nvPicPr>
            <p:blipFill>
              <a:blip r:embed="rId7"/>
              <a:stretch>
                <a:fillRect/>
              </a:stretch>
            </p:blipFill>
            <p:spPr>
              <a:xfrm>
                <a:off x="4598566" y="2399813"/>
                <a:ext cx="3247560" cy="257040"/>
              </a:xfrm>
              <a:prstGeom prst="rect">
                <a:avLst/>
              </a:prstGeom>
            </p:spPr>
          </p:pic>
        </mc:Fallback>
      </mc:AlternateContent>
      <p:grpSp>
        <p:nvGrpSpPr>
          <p:cNvPr id="9" name="Group 8">
            <a:extLst>
              <a:ext uri="{FF2B5EF4-FFF2-40B4-BE49-F238E27FC236}">
                <a16:creationId xmlns:a16="http://schemas.microsoft.com/office/drawing/2014/main" id="{D2C6FA7A-C7C8-06CF-ED8D-EE86965B4AF4}"/>
              </a:ext>
            </a:extLst>
          </p:cNvPr>
          <p:cNvGrpSpPr/>
          <p:nvPr/>
        </p:nvGrpSpPr>
        <p:grpSpPr>
          <a:xfrm>
            <a:off x="1337686" y="4040333"/>
            <a:ext cx="1949760" cy="1060200"/>
            <a:chOff x="1337686" y="4040333"/>
            <a:chExt cx="1949760" cy="1060200"/>
          </a:xfrm>
        </p:grpSpPr>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98C8BA64-8BB6-9232-7242-9574EEF946D3}"/>
                    </a:ext>
                  </a:extLst>
                </p14:cNvPr>
                <p14:cNvContentPartPr/>
                <p14:nvPr/>
              </p14:nvContentPartPr>
              <p14:xfrm>
                <a:off x="1337686" y="4040333"/>
                <a:ext cx="1614240" cy="478080"/>
              </p14:xfrm>
            </p:contentPart>
          </mc:Choice>
          <mc:Fallback>
            <p:pic>
              <p:nvPicPr>
                <p:cNvPr id="7" name="Ink 6">
                  <a:extLst>
                    <a:ext uri="{FF2B5EF4-FFF2-40B4-BE49-F238E27FC236}">
                      <a16:creationId xmlns:a16="http://schemas.microsoft.com/office/drawing/2014/main" id="{98C8BA64-8BB6-9232-7242-9574EEF946D3}"/>
                    </a:ext>
                  </a:extLst>
                </p:cNvPr>
                <p:cNvPicPr/>
                <p:nvPr/>
              </p:nvPicPr>
              <p:blipFill>
                <a:blip r:embed="rId9"/>
                <a:stretch>
                  <a:fillRect/>
                </a:stretch>
              </p:blipFill>
              <p:spPr>
                <a:xfrm>
                  <a:off x="1331566" y="4034213"/>
                  <a:ext cx="1626480" cy="4903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C762607B-7E2C-72B5-A02D-030E87FA1A52}"/>
                    </a:ext>
                  </a:extLst>
                </p14:cNvPr>
                <p14:cNvContentPartPr/>
                <p14:nvPr/>
              </p14:nvContentPartPr>
              <p14:xfrm>
                <a:off x="1499326" y="4577813"/>
                <a:ext cx="1788120" cy="522720"/>
              </p14:xfrm>
            </p:contentPart>
          </mc:Choice>
          <mc:Fallback>
            <p:pic>
              <p:nvPicPr>
                <p:cNvPr id="8" name="Ink 7">
                  <a:extLst>
                    <a:ext uri="{FF2B5EF4-FFF2-40B4-BE49-F238E27FC236}">
                      <a16:creationId xmlns:a16="http://schemas.microsoft.com/office/drawing/2014/main" id="{C762607B-7E2C-72B5-A02D-030E87FA1A52}"/>
                    </a:ext>
                  </a:extLst>
                </p:cNvPr>
                <p:cNvPicPr/>
                <p:nvPr/>
              </p:nvPicPr>
              <p:blipFill>
                <a:blip r:embed="rId11"/>
                <a:stretch>
                  <a:fillRect/>
                </a:stretch>
              </p:blipFill>
              <p:spPr>
                <a:xfrm>
                  <a:off x="1493206" y="4571693"/>
                  <a:ext cx="1800360" cy="534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
            <p14:nvContentPartPr>
              <p14:cNvPr id="11" name="Ink 10">
                <a:extLst>
                  <a:ext uri="{FF2B5EF4-FFF2-40B4-BE49-F238E27FC236}">
                    <a16:creationId xmlns:a16="http://schemas.microsoft.com/office/drawing/2014/main" id="{705DF7DA-E403-B4AA-1A0F-F1C4015F1E8E}"/>
                  </a:ext>
                </a:extLst>
              </p14:cNvPr>
              <p14:cNvContentPartPr/>
              <p14:nvPr/>
            </p14:nvContentPartPr>
            <p14:xfrm>
              <a:off x="5849206" y="3987773"/>
              <a:ext cx="1470240" cy="815040"/>
            </p14:xfrm>
          </p:contentPart>
        </mc:Choice>
        <mc:Fallback>
          <p:pic>
            <p:nvPicPr>
              <p:cNvPr id="11" name="Ink 10">
                <a:extLst>
                  <a:ext uri="{FF2B5EF4-FFF2-40B4-BE49-F238E27FC236}">
                    <a16:creationId xmlns:a16="http://schemas.microsoft.com/office/drawing/2014/main" id="{705DF7DA-E403-B4AA-1A0F-F1C4015F1E8E}"/>
                  </a:ext>
                </a:extLst>
              </p:cNvPr>
              <p:cNvPicPr/>
              <p:nvPr/>
            </p:nvPicPr>
            <p:blipFill>
              <a:blip r:embed="rId13"/>
              <a:stretch>
                <a:fillRect/>
              </a:stretch>
            </p:blipFill>
            <p:spPr>
              <a:xfrm>
                <a:off x="5843086" y="3981653"/>
                <a:ext cx="1482480" cy="8272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2" name="Ink 11">
                <a:extLst>
                  <a:ext uri="{FF2B5EF4-FFF2-40B4-BE49-F238E27FC236}">
                    <a16:creationId xmlns:a16="http://schemas.microsoft.com/office/drawing/2014/main" id="{6778AEBA-C3AA-9943-3A47-D699232DAD99}"/>
                  </a:ext>
                </a:extLst>
              </p14:cNvPr>
              <p14:cNvContentPartPr/>
              <p14:nvPr/>
            </p14:nvContentPartPr>
            <p14:xfrm>
              <a:off x="6158446" y="2655413"/>
              <a:ext cx="222480" cy="1440000"/>
            </p14:xfrm>
          </p:contentPart>
        </mc:Choice>
        <mc:Fallback>
          <p:pic>
            <p:nvPicPr>
              <p:cNvPr id="12" name="Ink 11">
                <a:extLst>
                  <a:ext uri="{FF2B5EF4-FFF2-40B4-BE49-F238E27FC236}">
                    <a16:creationId xmlns:a16="http://schemas.microsoft.com/office/drawing/2014/main" id="{6778AEBA-C3AA-9943-3A47-D699232DAD99}"/>
                  </a:ext>
                </a:extLst>
              </p:cNvPr>
              <p:cNvPicPr/>
              <p:nvPr/>
            </p:nvPicPr>
            <p:blipFill>
              <a:blip r:embed="rId15"/>
              <a:stretch>
                <a:fillRect/>
              </a:stretch>
            </p:blipFill>
            <p:spPr>
              <a:xfrm>
                <a:off x="6152326" y="2649293"/>
                <a:ext cx="234720" cy="14522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5" name="Ink 14">
                <a:extLst>
                  <a:ext uri="{FF2B5EF4-FFF2-40B4-BE49-F238E27FC236}">
                    <a16:creationId xmlns:a16="http://schemas.microsoft.com/office/drawing/2014/main" id="{D8124D47-665F-12E2-68A0-C6AD744253EA}"/>
                  </a:ext>
                </a:extLst>
              </p14:cNvPr>
              <p14:cNvContentPartPr/>
              <p14:nvPr/>
            </p14:nvContentPartPr>
            <p14:xfrm>
              <a:off x="1222126" y="5980373"/>
              <a:ext cx="488160" cy="726480"/>
            </p14:xfrm>
          </p:contentPart>
        </mc:Choice>
        <mc:Fallback>
          <p:pic>
            <p:nvPicPr>
              <p:cNvPr id="15" name="Ink 14">
                <a:extLst>
                  <a:ext uri="{FF2B5EF4-FFF2-40B4-BE49-F238E27FC236}">
                    <a16:creationId xmlns:a16="http://schemas.microsoft.com/office/drawing/2014/main" id="{D8124D47-665F-12E2-68A0-C6AD744253EA}"/>
                  </a:ext>
                </a:extLst>
              </p:cNvPr>
              <p:cNvPicPr/>
              <p:nvPr/>
            </p:nvPicPr>
            <p:blipFill>
              <a:blip r:embed="rId17"/>
              <a:stretch>
                <a:fillRect/>
              </a:stretch>
            </p:blipFill>
            <p:spPr>
              <a:xfrm>
                <a:off x="1216006" y="5974253"/>
                <a:ext cx="500400" cy="7387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5" name="Ink 24">
                <a:extLst>
                  <a:ext uri="{FF2B5EF4-FFF2-40B4-BE49-F238E27FC236}">
                    <a16:creationId xmlns:a16="http://schemas.microsoft.com/office/drawing/2014/main" id="{AFD0EFE8-0D02-AE8A-4BD4-0A23E6D90C65}"/>
                  </a:ext>
                </a:extLst>
              </p14:cNvPr>
              <p14:cNvContentPartPr/>
              <p14:nvPr/>
            </p14:nvContentPartPr>
            <p14:xfrm>
              <a:off x="2258926" y="6400133"/>
              <a:ext cx="100440" cy="41400"/>
            </p14:xfrm>
          </p:contentPart>
        </mc:Choice>
        <mc:Fallback>
          <p:pic>
            <p:nvPicPr>
              <p:cNvPr id="25" name="Ink 24">
                <a:extLst>
                  <a:ext uri="{FF2B5EF4-FFF2-40B4-BE49-F238E27FC236}">
                    <a16:creationId xmlns:a16="http://schemas.microsoft.com/office/drawing/2014/main" id="{AFD0EFE8-0D02-AE8A-4BD4-0A23E6D90C65}"/>
                  </a:ext>
                </a:extLst>
              </p:cNvPr>
              <p:cNvPicPr/>
              <p:nvPr/>
            </p:nvPicPr>
            <p:blipFill>
              <a:blip r:embed="rId19"/>
              <a:stretch>
                <a:fillRect/>
              </a:stretch>
            </p:blipFill>
            <p:spPr>
              <a:xfrm>
                <a:off x="2252806" y="6394013"/>
                <a:ext cx="11268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6" name="Ink 15">
                <a:extLst>
                  <a:ext uri="{FF2B5EF4-FFF2-40B4-BE49-F238E27FC236}">
                    <a16:creationId xmlns:a16="http://schemas.microsoft.com/office/drawing/2014/main" id="{54EB55CF-BB7E-4475-4FE3-D09ED119AF90}"/>
                  </a:ext>
                </a:extLst>
              </p14:cNvPr>
              <p14:cNvContentPartPr/>
              <p14:nvPr/>
            </p14:nvContentPartPr>
            <p14:xfrm>
              <a:off x="1915486" y="6333533"/>
              <a:ext cx="41040" cy="330840"/>
            </p14:xfrm>
          </p:contentPart>
        </mc:Choice>
        <mc:Fallback>
          <p:pic>
            <p:nvPicPr>
              <p:cNvPr id="16" name="Ink 15">
                <a:extLst>
                  <a:ext uri="{FF2B5EF4-FFF2-40B4-BE49-F238E27FC236}">
                    <a16:creationId xmlns:a16="http://schemas.microsoft.com/office/drawing/2014/main" id="{54EB55CF-BB7E-4475-4FE3-D09ED119AF90}"/>
                  </a:ext>
                </a:extLst>
              </p:cNvPr>
              <p:cNvPicPr/>
              <p:nvPr/>
            </p:nvPicPr>
            <p:blipFill>
              <a:blip r:embed="rId21"/>
              <a:stretch>
                <a:fillRect/>
              </a:stretch>
            </p:blipFill>
            <p:spPr>
              <a:xfrm>
                <a:off x="1909366" y="6327413"/>
                <a:ext cx="53280" cy="3430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7" name="Ink 16">
                <a:extLst>
                  <a:ext uri="{FF2B5EF4-FFF2-40B4-BE49-F238E27FC236}">
                    <a16:creationId xmlns:a16="http://schemas.microsoft.com/office/drawing/2014/main" id="{220F7B01-97F4-2A5E-81EA-341C78848361}"/>
                  </a:ext>
                </a:extLst>
              </p14:cNvPr>
              <p14:cNvContentPartPr/>
              <p14:nvPr/>
            </p14:nvContentPartPr>
            <p14:xfrm>
              <a:off x="1915846" y="6189533"/>
              <a:ext cx="202320" cy="214560"/>
            </p14:xfrm>
          </p:contentPart>
        </mc:Choice>
        <mc:Fallback>
          <p:pic>
            <p:nvPicPr>
              <p:cNvPr id="17" name="Ink 16">
                <a:extLst>
                  <a:ext uri="{FF2B5EF4-FFF2-40B4-BE49-F238E27FC236}">
                    <a16:creationId xmlns:a16="http://schemas.microsoft.com/office/drawing/2014/main" id="{220F7B01-97F4-2A5E-81EA-341C78848361}"/>
                  </a:ext>
                </a:extLst>
              </p:cNvPr>
              <p:cNvPicPr/>
              <p:nvPr/>
            </p:nvPicPr>
            <p:blipFill>
              <a:blip r:embed="rId23"/>
              <a:stretch>
                <a:fillRect/>
              </a:stretch>
            </p:blipFill>
            <p:spPr>
              <a:xfrm>
                <a:off x="1909726" y="6183413"/>
                <a:ext cx="21456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8" name="Ink 17">
                <a:extLst>
                  <a:ext uri="{FF2B5EF4-FFF2-40B4-BE49-F238E27FC236}">
                    <a16:creationId xmlns:a16="http://schemas.microsoft.com/office/drawing/2014/main" id="{3325DFDB-5460-E238-41D2-A941BC9FB988}"/>
                  </a:ext>
                </a:extLst>
              </p14:cNvPr>
              <p14:cNvContentPartPr/>
              <p14:nvPr/>
            </p14:nvContentPartPr>
            <p14:xfrm>
              <a:off x="2188726" y="6400493"/>
              <a:ext cx="235440" cy="182880"/>
            </p14:xfrm>
          </p:contentPart>
        </mc:Choice>
        <mc:Fallback>
          <p:pic>
            <p:nvPicPr>
              <p:cNvPr id="18" name="Ink 17">
                <a:extLst>
                  <a:ext uri="{FF2B5EF4-FFF2-40B4-BE49-F238E27FC236}">
                    <a16:creationId xmlns:a16="http://schemas.microsoft.com/office/drawing/2014/main" id="{3325DFDB-5460-E238-41D2-A941BC9FB988}"/>
                  </a:ext>
                </a:extLst>
              </p:cNvPr>
              <p:cNvPicPr/>
              <p:nvPr/>
            </p:nvPicPr>
            <p:blipFill>
              <a:blip r:embed="rId25"/>
              <a:stretch>
                <a:fillRect/>
              </a:stretch>
            </p:blipFill>
            <p:spPr>
              <a:xfrm>
                <a:off x="2182606" y="6394373"/>
                <a:ext cx="24768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9" name="Ink 18">
                <a:extLst>
                  <a:ext uri="{FF2B5EF4-FFF2-40B4-BE49-F238E27FC236}">
                    <a16:creationId xmlns:a16="http://schemas.microsoft.com/office/drawing/2014/main" id="{9CB1EFED-1432-D767-3AA4-1E9E0DE9F490}"/>
                  </a:ext>
                </a:extLst>
              </p14:cNvPr>
              <p14:cNvContentPartPr/>
              <p14:nvPr/>
            </p14:nvContentPartPr>
            <p14:xfrm>
              <a:off x="2379886" y="6359813"/>
              <a:ext cx="519480" cy="7560"/>
            </p14:xfrm>
          </p:contentPart>
        </mc:Choice>
        <mc:Fallback>
          <p:pic>
            <p:nvPicPr>
              <p:cNvPr id="19" name="Ink 18">
                <a:extLst>
                  <a:ext uri="{FF2B5EF4-FFF2-40B4-BE49-F238E27FC236}">
                    <a16:creationId xmlns:a16="http://schemas.microsoft.com/office/drawing/2014/main" id="{9CB1EFED-1432-D767-3AA4-1E9E0DE9F490}"/>
                  </a:ext>
                </a:extLst>
              </p:cNvPr>
              <p:cNvPicPr/>
              <p:nvPr/>
            </p:nvPicPr>
            <p:blipFill>
              <a:blip r:embed="rId27"/>
              <a:stretch>
                <a:fillRect/>
              </a:stretch>
            </p:blipFill>
            <p:spPr>
              <a:xfrm>
                <a:off x="2373766" y="6353693"/>
                <a:ext cx="531720" cy="198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0" name="Ink 19">
                <a:extLst>
                  <a:ext uri="{FF2B5EF4-FFF2-40B4-BE49-F238E27FC236}">
                    <a16:creationId xmlns:a16="http://schemas.microsoft.com/office/drawing/2014/main" id="{FDBC928C-1442-05B6-AE24-D2E65B77246B}"/>
                  </a:ext>
                </a:extLst>
              </p14:cNvPr>
              <p14:cNvContentPartPr/>
              <p14:nvPr/>
            </p14:nvContentPartPr>
            <p14:xfrm>
              <a:off x="2454046" y="6232373"/>
              <a:ext cx="14040" cy="286200"/>
            </p14:xfrm>
          </p:contentPart>
        </mc:Choice>
        <mc:Fallback>
          <p:pic>
            <p:nvPicPr>
              <p:cNvPr id="20" name="Ink 19">
                <a:extLst>
                  <a:ext uri="{FF2B5EF4-FFF2-40B4-BE49-F238E27FC236}">
                    <a16:creationId xmlns:a16="http://schemas.microsoft.com/office/drawing/2014/main" id="{FDBC928C-1442-05B6-AE24-D2E65B77246B}"/>
                  </a:ext>
                </a:extLst>
              </p:cNvPr>
              <p:cNvPicPr/>
              <p:nvPr/>
            </p:nvPicPr>
            <p:blipFill>
              <a:blip r:embed="rId29"/>
              <a:stretch>
                <a:fillRect/>
              </a:stretch>
            </p:blipFill>
            <p:spPr>
              <a:xfrm>
                <a:off x="2447926" y="6226253"/>
                <a:ext cx="26280" cy="2984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1" name="Ink 20">
                <a:extLst>
                  <a:ext uri="{FF2B5EF4-FFF2-40B4-BE49-F238E27FC236}">
                    <a16:creationId xmlns:a16="http://schemas.microsoft.com/office/drawing/2014/main" id="{EFA9DB07-6719-4A6E-E46F-0D7D59A277BE}"/>
                  </a:ext>
                </a:extLst>
              </p14:cNvPr>
              <p14:cNvContentPartPr/>
              <p14:nvPr/>
            </p14:nvContentPartPr>
            <p14:xfrm>
              <a:off x="2548006" y="6293213"/>
              <a:ext cx="32040" cy="258120"/>
            </p14:xfrm>
          </p:contentPart>
        </mc:Choice>
        <mc:Fallback>
          <p:pic>
            <p:nvPicPr>
              <p:cNvPr id="21" name="Ink 20">
                <a:extLst>
                  <a:ext uri="{FF2B5EF4-FFF2-40B4-BE49-F238E27FC236}">
                    <a16:creationId xmlns:a16="http://schemas.microsoft.com/office/drawing/2014/main" id="{EFA9DB07-6719-4A6E-E46F-0D7D59A277BE}"/>
                  </a:ext>
                </a:extLst>
              </p:cNvPr>
              <p:cNvPicPr/>
              <p:nvPr/>
            </p:nvPicPr>
            <p:blipFill>
              <a:blip r:embed="rId31"/>
              <a:stretch>
                <a:fillRect/>
              </a:stretch>
            </p:blipFill>
            <p:spPr>
              <a:xfrm>
                <a:off x="2541886" y="6287093"/>
                <a:ext cx="44280" cy="2703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2" name="Ink 21">
                <a:extLst>
                  <a:ext uri="{FF2B5EF4-FFF2-40B4-BE49-F238E27FC236}">
                    <a16:creationId xmlns:a16="http://schemas.microsoft.com/office/drawing/2014/main" id="{2DF004B7-ABC4-33A0-6392-4B123CCC95C0}"/>
                  </a:ext>
                </a:extLst>
              </p14:cNvPr>
              <p14:cNvContentPartPr/>
              <p14:nvPr/>
            </p14:nvContentPartPr>
            <p14:xfrm>
              <a:off x="2657806" y="6407333"/>
              <a:ext cx="225000" cy="162360"/>
            </p14:xfrm>
          </p:contentPart>
        </mc:Choice>
        <mc:Fallback>
          <p:pic>
            <p:nvPicPr>
              <p:cNvPr id="22" name="Ink 21">
                <a:extLst>
                  <a:ext uri="{FF2B5EF4-FFF2-40B4-BE49-F238E27FC236}">
                    <a16:creationId xmlns:a16="http://schemas.microsoft.com/office/drawing/2014/main" id="{2DF004B7-ABC4-33A0-6392-4B123CCC95C0}"/>
                  </a:ext>
                </a:extLst>
              </p:cNvPr>
              <p:cNvPicPr/>
              <p:nvPr/>
            </p:nvPicPr>
            <p:blipFill>
              <a:blip r:embed="rId33"/>
              <a:stretch>
                <a:fillRect/>
              </a:stretch>
            </p:blipFill>
            <p:spPr>
              <a:xfrm>
                <a:off x="2651686" y="6401213"/>
                <a:ext cx="23724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3" name="Ink 22">
                <a:extLst>
                  <a:ext uri="{FF2B5EF4-FFF2-40B4-BE49-F238E27FC236}">
                    <a16:creationId xmlns:a16="http://schemas.microsoft.com/office/drawing/2014/main" id="{6DB2AF84-7768-53FA-2B78-0E3E1682DC9F}"/>
                  </a:ext>
                </a:extLst>
              </p14:cNvPr>
              <p14:cNvContentPartPr/>
              <p14:nvPr/>
            </p14:nvContentPartPr>
            <p14:xfrm>
              <a:off x="2884246" y="6416333"/>
              <a:ext cx="140760" cy="122040"/>
            </p14:xfrm>
          </p:contentPart>
        </mc:Choice>
        <mc:Fallback>
          <p:pic>
            <p:nvPicPr>
              <p:cNvPr id="23" name="Ink 22">
                <a:extLst>
                  <a:ext uri="{FF2B5EF4-FFF2-40B4-BE49-F238E27FC236}">
                    <a16:creationId xmlns:a16="http://schemas.microsoft.com/office/drawing/2014/main" id="{6DB2AF84-7768-53FA-2B78-0E3E1682DC9F}"/>
                  </a:ext>
                </a:extLst>
              </p:cNvPr>
              <p:cNvPicPr/>
              <p:nvPr/>
            </p:nvPicPr>
            <p:blipFill>
              <a:blip r:embed="rId35"/>
              <a:stretch>
                <a:fillRect/>
              </a:stretch>
            </p:blipFill>
            <p:spPr>
              <a:xfrm>
                <a:off x="2878126" y="6410213"/>
                <a:ext cx="153000" cy="1342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9" name="Ink 28">
                <a:extLst>
                  <a:ext uri="{FF2B5EF4-FFF2-40B4-BE49-F238E27FC236}">
                    <a16:creationId xmlns:a16="http://schemas.microsoft.com/office/drawing/2014/main" id="{BF9A2D45-3CE9-1EE8-116A-77AEB699FF44}"/>
                  </a:ext>
                </a:extLst>
              </p14:cNvPr>
              <p14:cNvContentPartPr/>
              <p14:nvPr/>
            </p14:nvContentPartPr>
            <p14:xfrm>
              <a:off x="5296606" y="6602093"/>
              <a:ext cx="249120" cy="169920"/>
            </p14:xfrm>
          </p:contentPart>
        </mc:Choice>
        <mc:Fallback>
          <p:pic>
            <p:nvPicPr>
              <p:cNvPr id="29" name="Ink 28">
                <a:extLst>
                  <a:ext uri="{FF2B5EF4-FFF2-40B4-BE49-F238E27FC236}">
                    <a16:creationId xmlns:a16="http://schemas.microsoft.com/office/drawing/2014/main" id="{BF9A2D45-3CE9-1EE8-116A-77AEB699FF44}"/>
                  </a:ext>
                </a:extLst>
              </p:cNvPr>
              <p:cNvPicPr/>
              <p:nvPr/>
            </p:nvPicPr>
            <p:blipFill>
              <a:blip r:embed="rId37"/>
              <a:stretch>
                <a:fillRect/>
              </a:stretch>
            </p:blipFill>
            <p:spPr>
              <a:xfrm>
                <a:off x="5290486" y="6595973"/>
                <a:ext cx="261360" cy="182160"/>
              </a:xfrm>
              <a:prstGeom prst="rect">
                <a:avLst/>
              </a:prstGeom>
            </p:spPr>
          </p:pic>
        </mc:Fallback>
      </mc:AlternateContent>
      <p:grpSp>
        <p:nvGrpSpPr>
          <p:cNvPr id="1105" name="Group 1104">
            <a:extLst>
              <a:ext uri="{FF2B5EF4-FFF2-40B4-BE49-F238E27FC236}">
                <a16:creationId xmlns:a16="http://schemas.microsoft.com/office/drawing/2014/main" id="{D3AD4209-D538-C83B-5A51-E4FBE87A7405}"/>
              </a:ext>
            </a:extLst>
          </p:cNvPr>
          <p:cNvGrpSpPr/>
          <p:nvPr/>
        </p:nvGrpSpPr>
        <p:grpSpPr>
          <a:xfrm>
            <a:off x="3115006" y="5463413"/>
            <a:ext cx="2061720" cy="1321560"/>
            <a:chOff x="3115006" y="5463413"/>
            <a:chExt cx="2061720" cy="1321560"/>
          </a:xfrm>
        </p:grpSpPr>
        <mc:AlternateContent xmlns:mc="http://schemas.openxmlformats.org/markup-compatibility/2006">
          <mc:Choice xmlns:p14="http://schemas.microsoft.com/office/powerpoint/2010/main" Requires="p14">
            <p:contentPart p14:bwMode="auto" r:id="rId38">
              <p14:nvContentPartPr>
                <p14:cNvPr id="27" name="Ink 26">
                  <a:extLst>
                    <a:ext uri="{FF2B5EF4-FFF2-40B4-BE49-F238E27FC236}">
                      <a16:creationId xmlns:a16="http://schemas.microsoft.com/office/drawing/2014/main" id="{0725FE56-8C63-0383-25F0-AB8C3AD54B17}"/>
                    </a:ext>
                  </a:extLst>
                </p14:cNvPr>
                <p14:cNvContentPartPr/>
                <p14:nvPr/>
              </p14:nvContentPartPr>
              <p14:xfrm>
                <a:off x="3133006" y="6292493"/>
                <a:ext cx="177480" cy="119160"/>
              </p14:xfrm>
            </p:contentPart>
          </mc:Choice>
          <mc:Fallback>
            <p:pic>
              <p:nvPicPr>
                <p:cNvPr id="27" name="Ink 26">
                  <a:extLst>
                    <a:ext uri="{FF2B5EF4-FFF2-40B4-BE49-F238E27FC236}">
                      <a16:creationId xmlns:a16="http://schemas.microsoft.com/office/drawing/2014/main" id="{0725FE56-8C63-0383-25F0-AB8C3AD54B17}"/>
                    </a:ext>
                  </a:extLst>
                </p:cNvPr>
                <p:cNvPicPr/>
                <p:nvPr/>
              </p:nvPicPr>
              <p:blipFill>
                <a:blip r:embed="rId39"/>
                <a:stretch>
                  <a:fillRect/>
                </a:stretch>
              </p:blipFill>
              <p:spPr>
                <a:xfrm>
                  <a:off x="3126886" y="6286373"/>
                  <a:ext cx="189720" cy="1314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8" name="Ink 27">
                  <a:extLst>
                    <a:ext uri="{FF2B5EF4-FFF2-40B4-BE49-F238E27FC236}">
                      <a16:creationId xmlns:a16="http://schemas.microsoft.com/office/drawing/2014/main" id="{0B0DDD04-B2DA-0E7D-409F-53797BE3E38E}"/>
                    </a:ext>
                  </a:extLst>
                </p14:cNvPr>
                <p14:cNvContentPartPr/>
                <p14:nvPr/>
              </p14:nvContentPartPr>
              <p14:xfrm>
                <a:off x="3590926" y="5600573"/>
                <a:ext cx="1585800" cy="1184400"/>
              </p14:xfrm>
            </p:contentPart>
          </mc:Choice>
          <mc:Fallback>
            <p:pic>
              <p:nvPicPr>
                <p:cNvPr id="28" name="Ink 27">
                  <a:extLst>
                    <a:ext uri="{FF2B5EF4-FFF2-40B4-BE49-F238E27FC236}">
                      <a16:creationId xmlns:a16="http://schemas.microsoft.com/office/drawing/2014/main" id="{0B0DDD04-B2DA-0E7D-409F-53797BE3E38E}"/>
                    </a:ext>
                  </a:extLst>
                </p:cNvPr>
                <p:cNvPicPr/>
                <p:nvPr/>
              </p:nvPicPr>
              <p:blipFill>
                <a:blip r:embed="rId41"/>
                <a:stretch>
                  <a:fillRect/>
                </a:stretch>
              </p:blipFill>
              <p:spPr>
                <a:xfrm>
                  <a:off x="3584806" y="5594453"/>
                  <a:ext cx="1598040" cy="11966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0" name="Ink 29">
                  <a:extLst>
                    <a:ext uri="{FF2B5EF4-FFF2-40B4-BE49-F238E27FC236}">
                      <a16:creationId xmlns:a16="http://schemas.microsoft.com/office/drawing/2014/main" id="{7C6C5E13-65AD-A9D3-F3E7-4837AEE7A751}"/>
                    </a:ext>
                  </a:extLst>
                </p14:cNvPr>
                <p14:cNvContentPartPr/>
                <p14:nvPr/>
              </p14:nvContentPartPr>
              <p14:xfrm>
                <a:off x="3564646" y="5558093"/>
                <a:ext cx="113040" cy="100080"/>
              </p14:xfrm>
            </p:contentPart>
          </mc:Choice>
          <mc:Fallback>
            <p:pic>
              <p:nvPicPr>
                <p:cNvPr id="30" name="Ink 29">
                  <a:extLst>
                    <a:ext uri="{FF2B5EF4-FFF2-40B4-BE49-F238E27FC236}">
                      <a16:creationId xmlns:a16="http://schemas.microsoft.com/office/drawing/2014/main" id="{7C6C5E13-65AD-A9D3-F3E7-4837AEE7A751}"/>
                    </a:ext>
                  </a:extLst>
                </p:cNvPr>
                <p:cNvPicPr/>
                <p:nvPr/>
              </p:nvPicPr>
              <p:blipFill>
                <a:blip r:embed="rId43"/>
                <a:stretch>
                  <a:fillRect/>
                </a:stretch>
              </p:blipFill>
              <p:spPr>
                <a:xfrm>
                  <a:off x="3558526" y="5551973"/>
                  <a:ext cx="12528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1" name="Ink 30">
                  <a:extLst>
                    <a:ext uri="{FF2B5EF4-FFF2-40B4-BE49-F238E27FC236}">
                      <a16:creationId xmlns:a16="http://schemas.microsoft.com/office/drawing/2014/main" id="{6A2E3C91-FC73-4AE4-C5D9-2A5176AA99FB}"/>
                    </a:ext>
                  </a:extLst>
                </p14:cNvPr>
                <p14:cNvContentPartPr/>
                <p14:nvPr/>
              </p14:nvContentPartPr>
              <p14:xfrm>
                <a:off x="3238486" y="5600573"/>
                <a:ext cx="115200" cy="395280"/>
              </p14:xfrm>
            </p:contentPart>
          </mc:Choice>
          <mc:Fallback>
            <p:pic>
              <p:nvPicPr>
                <p:cNvPr id="31" name="Ink 30">
                  <a:extLst>
                    <a:ext uri="{FF2B5EF4-FFF2-40B4-BE49-F238E27FC236}">
                      <a16:creationId xmlns:a16="http://schemas.microsoft.com/office/drawing/2014/main" id="{6A2E3C91-FC73-4AE4-C5D9-2A5176AA99FB}"/>
                    </a:ext>
                  </a:extLst>
                </p:cNvPr>
                <p:cNvPicPr/>
                <p:nvPr/>
              </p:nvPicPr>
              <p:blipFill>
                <a:blip r:embed="rId45"/>
                <a:stretch>
                  <a:fillRect/>
                </a:stretch>
              </p:blipFill>
              <p:spPr>
                <a:xfrm>
                  <a:off x="3232366" y="5594453"/>
                  <a:ext cx="127440" cy="4075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3" name="Ink 32">
                  <a:extLst>
                    <a:ext uri="{FF2B5EF4-FFF2-40B4-BE49-F238E27FC236}">
                      <a16:creationId xmlns:a16="http://schemas.microsoft.com/office/drawing/2014/main" id="{958CF15C-2484-79EF-77E3-BAD4707D4455}"/>
                    </a:ext>
                  </a:extLst>
                </p14:cNvPr>
                <p14:cNvContentPartPr/>
                <p14:nvPr/>
              </p14:nvContentPartPr>
              <p14:xfrm>
                <a:off x="3115006" y="5721533"/>
                <a:ext cx="1551600" cy="977760"/>
              </p14:xfrm>
            </p:contentPart>
          </mc:Choice>
          <mc:Fallback>
            <p:pic>
              <p:nvPicPr>
                <p:cNvPr id="33" name="Ink 32">
                  <a:extLst>
                    <a:ext uri="{FF2B5EF4-FFF2-40B4-BE49-F238E27FC236}">
                      <a16:creationId xmlns:a16="http://schemas.microsoft.com/office/drawing/2014/main" id="{958CF15C-2484-79EF-77E3-BAD4707D4455}"/>
                    </a:ext>
                  </a:extLst>
                </p:cNvPr>
                <p:cNvPicPr/>
                <p:nvPr/>
              </p:nvPicPr>
              <p:blipFill>
                <a:blip r:embed="rId47"/>
                <a:stretch>
                  <a:fillRect/>
                </a:stretch>
              </p:blipFill>
              <p:spPr>
                <a:xfrm>
                  <a:off x="3108886" y="5715413"/>
                  <a:ext cx="1563840" cy="9900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4" name="Ink 33">
                  <a:extLst>
                    <a:ext uri="{FF2B5EF4-FFF2-40B4-BE49-F238E27FC236}">
                      <a16:creationId xmlns:a16="http://schemas.microsoft.com/office/drawing/2014/main" id="{C0BDE5BA-C23A-C9CE-5B03-53259A072B97}"/>
                    </a:ext>
                  </a:extLst>
                </p14:cNvPr>
                <p14:cNvContentPartPr/>
                <p14:nvPr/>
              </p14:nvContentPartPr>
              <p14:xfrm>
                <a:off x="3798646" y="6419573"/>
                <a:ext cx="360" cy="1440"/>
              </p14:xfrm>
            </p:contentPart>
          </mc:Choice>
          <mc:Fallback>
            <p:pic>
              <p:nvPicPr>
                <p:cNvPr id="34" name="Ink 33">
                  <a:extLst>
                    <a:ext uri="{FF2B5EF4-FFF2-40B4-BE49-F238E27FC236}">
                      <a16:creationId xmlns:a16="http://schemas.microsoft.com/office/drawing/2014/main" id="{C0BDE5BA-C23A-C9CE-5B03-53259A072B97}"/>
                    </a:ext>
                  </a:extLst>
                </p:cNvPr>
                <p:cNvPicPr/>
                <p:nvPr/>
              </p:nvPicPr>
              <p:blipFill>
                <a:blip r:embed="rId49"/>
                <a:stretch>
                  <a:fillRect/>
                </a:stretch>
              </p:blipFill>
              <p:spPr>
                <a:xfrm>
                  <a:off x="3792526" y="6413453"/>
                  <a:ext cx="12600" cy="136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5" name="Ink 34">
                  <a:extLst>
                    <a:ext uri="{FF2B5EF4-FFF2-40B4-BE49-F238E27FC236}">
                      <a16:creationId xmlns:a16="http://schemas.microsoft.com/office/drawing/2014/main" id="{7BD0E33D-56FB-404F-E2D0-C4F9D02BA401}"/>
                    </a:ext>
                  </a:extLst>
                </p14:cNvPr>
                <p14:cNvContentPartPr/>
                <p14:nvPr/>
              </p14:nvContentPartPr>
              <p14:xfrm>
                <a:off x="3852286" y="6501653"/>
                <a:ext cx="360" cy="360"/>
              </p14:xfrm>
            </p:contentPart>
          </mc:Choice>
          <mc:Fallback>
            <p:pic>
              <p:nvPicPr>
                <p:cNvPr id="35" name="Ink 34">
                  <a:extLst>
                    <a:ext uri="{FF2B5EF4-FFF2-40B4-BE49-F238E27FC236}">
                      <a16:creationId xmlns:a16="http://schemas.microsoft.com/office/drawing/2014/main" id="{7BD0E33D-56FB-404F-E2D0-C4F9D02BA401}"/>
                    </a:ext>
                  </a:extLst>
                </p:cNvPr>
                <p:cNvPicPr/>
                <p:nvPr/>
              </p:nvPicPr>
              <p:blipFill>
                <a:blip r:embed="rId51"/>
                <a:stretch>
                  <a:fillRect/>
                </a:stretch>
              </p:blipFill>
              <p:spPr>
                <a:xfrm>
                  <a:off x="3846166" y="6495533"/>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6" name="Ink 35">
                  <a:extLst>
                    <a:ext uri="{FF2B5EF4-FFF2-40B4-BE49-F238E27FC236}">
                      <a16:creationId xmlns:a16="http://schemas.microsoft.com/office/drawing/2014/main" id="{502032AF-5015-391E-84A3-D7B1B1C947A4}"/>
                    </a:ext>
                  </a:extLst>
                </p14:cNvPr>
                <p14:cNvContentPartPr/>
                <p14:nvPr/>
              </p14:nvContentPartPr>
              <p14:xfrm>
                <a:off x="3785326" y="6379253"/>
                <a:ext cx="360" cy="1440"/>
              </p14:xfrm>
            </p:contentPart>
          </mc:Choice>
          <mc:Fallback>
            <p:pic>
              <p:nvPicPr>
                <p:cNvPr id="36" name="Ink 35">
                  <a:extLst>
                    <a:ext uri="{FF2B5EF4-FFF2-40B4-BE49-F238E27FC236}">
                      <a16:creationId xmlns:a16="http://schemas.microsoft.com/office/drawing/2014/main" id="{502032AF-5015-391E-84A3-D7B1B1C947A4}"/>
                    </a:ext>
                  </a:extLst>
                </p:cNvPr>
                <p:cNvPicPr/>
                <p:nvPr/>
              </p:nvPicPr>
              <p:blipFill>
                <a:blip r:embed="rId49"/>
                <a:stretch>
                  <a:fillRect/>
                </a:stretch>
              </p:blipFill>
              <p:spPr>
                <a:xfrm>
                  <a:off x="3779206" y="6373133"/>
                  <a:ext cx="12600" cy="1368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37" name="Ink 36">
                  <a:extLst>
                    <a:ext uri="{FF2B5EF4-FFF2-40B4-BE49-F238E27FC236}">
                      <a16:creationId xmlns:a16="http://schemas.microsoft.com/office/drawing/2014/main" id="{56809771-0A68-ACBD-D200-513827283EB8}"/>
                    </a:ext>
                  </a:extLst>
                </p14:cNvPr>
                <p14:cNvContentPartPr/>
                <p14:nvPr/>
              </p14:nvContentPartPr>
              <p14:xfrm>
                <a:off x="3778486" y="6373853"/>
                <a:ext cx="360" cy="360"/>
              </p14:xfrm>
            </p:contentPart>
          </mc:Choice>
          <mc:Fallback>
            <p:pic>
              <p:nvPicPr>
                <p:cNvPr id="37" name="Ink 36">
                  <a:extLst>
                    <a:ext uri="{FF2B5EF4-FFF2-40B4-BE49-F238E27FC236}">
                      <a16:creationId xmlns:a16="http://schemas.microsoft.com/office/drawing/2014/main" id="{56809771-0A68-ACBD-D200-513827283EB8}"/>
                    </a:ext>
                  </a:extLst>
                </p:cNvPr>
                <p:cNvPicPr/>
                <p:nvPr/>
              </p:nvPicPr>
              <p:blipFill>
                <a:blip r:embed="rId51"/>
                <a:stretch>
                  <a:fillRect/>
                </a:stretch>
              </p:blipFill>
              <p:spPr>
                <a:xfrm>
                  <a:off x="3772366" y="6367733"/>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8" name="Ink 37">
                  <a:extLst>
                    <a:ext uri="{FF2B5EF4-FFF2-40B4-BE49-F238E27FC236}">
                      <a16:creationId xmlns:a16="http://schemas.microsoft.com/office/drawing/2014/main" id="{82DF6334-EE3F-22BF-8E8E-E8FD29F923E9}"/>
                    </a:ext>
                  </a:extLst>
                </p14:cNvPr>
                <p14:cNvContentPartPr/>
                <p14:nvPr/>
              </p14:nvContentPartPr>
              <p14:xfrm>
                <a:off x="3650686" y="6245693"/>
                <a:ext cx="1440" cy="360"/>
              </p14:xfrm>
            </p:contentPart>
          </mc:Choice>
          <mc:Fallback>
            <p:pic>
              <p:nvPicPr>
                <p:cNvPr id="38" name="Ink 37">
                  <a:extLst>
                    <a:ext uri="{FF2B5EF4-FFF2-40B4-BE49-F238E27FC236}">
                      <a16:creationId xmlns:a16="http://schemas.microsoft.com/office/drawing/2014/main" id="{82DF6334-EE3F-22BF-8E8E-E8FD29F923E9}"/>
                    </a:ext>
                  </a:extLst>
                </p:cNvPr>
                <p:cNvPicPr/>
                <p:nvPr/>
              </p:nvPicPr>
              <p:blipFill>
                <a:blip r:embed="rId49"/>
                <a:stretch>
                  <a:fillRect/>
                </a:stretch>
              </p:blipFill>
              <p:spPr>
                <a:xfrm>
                  <a:off x="3644566" y="6239573"/>
                  <a:ext cx="1368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39" name="Ink 38">
                  <a:extLst>
                    <a:ext uri="{FF2B5EF4-FFF2-40B4-BE49-F238E27FC236}">
                      <a16:creationId xmlns:a16="http://schemas.microsoft.com/office/drawing/2014/main" id="{4C714F5B-6549-5807-4649-249846EB5666}"/>
                    </a:ext>
                  </a:extLst>
                </p14:cNvPr>
                <p14:cNvContentPartPr/>
                <p14:nvPr/>
              </p14:nvContentPartPr>
              <p14:xfrm>
                <a:off x="3711166" y="6225893"/>
                <a:ext cx="1440" cy="360"/>
              </p14:xfrm>
            </p:contentPart>
          </mc:Choice>
          <mc:Fallback>
            <p:pic>
              <p:nvPicPr>
                <p:cNvPr id="39" name="Ink 38">
                  <a:extLst>
                    <a:ext uri="{FF2B5EF4-FFF2-40B4-BE49-F238E27FC236}">
                      <a16:creationId xmlns:a16="http://schemas.microsoft.com/office/drawing/2014/main" id="{4C714F5B-6549-5807-4649-249846EB5666}"/>
                    </a:ext>
                  </a:extLst>
                </p:cNvPr>
                <p:cNvPicPr/>
                <p:nvPr/>
              </p:nvPicPr>
              <p:blipFill>
                <a:blip r:embed="rId49"/>
                <a:stretch>
                  <a:fillRect/>
                </a:stretch>
              </p:blipFill>
              <p:spPr>
                <a:xfrm>
                  <a:off x="3705046" y="6219773"/>
                  <a:ext cx="1368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0" name="Ink 39">
                  <a:extLst>
                    <a:ext uri="{FF2B5EF4-FFF2-40B4-BE49-F238E27FC236}">
                      <a16:creationId xmlns:a16="http://schemas.microsoft.com/office/drawing/2014/main" id="{53879B4F-DBEF-B88A-583C-B9689C994991}"/>
                    </a:ext>
                  </a:extLst>
                </p14:cNvPr>
                <p14:cNvContentPartPr/>
                <p14:nvPr/>
              </p14:nvContentPartPr>
              <p14:xfrm>
                <a:off x="3764806" y="6212213"/>
                <a:ext cx="360" cy="360"/>
              </p14:xfrm>
            </p:contentPart>
          </mc:Choice>
          <mc:Fallback>
            <p:pic>
              <p:nvPicPr>
                <p:cNvPr id="40" name="Ink 39">
                  <a:extLst>
                    <a:ext uri="{FF2B5EF4-FFF2-40B4-BE49-F238E27FC236}">
                      <a16:creationId xmlns:a16="http://schemas.microsoft.com/office/drawing/2014/main" id="{53879B4F-DBEF-B88A-583C-B9689C994991}"/>
                    </a:ext>
                  </a:extLst>
                </p:cNvPr>
                <p:cNvPicPr/>
                <p:nvPr/>
              </p:nvPicPr>
              <p:blipFill>
                <a:blip r:embed="rId51"/>
                <a:stretch>
                  <a:fillRect/>
                </a:stretch>
              </p:blipFill>
              <p:spPr>
                <a:xfrm>
                  <a:off x="3758686" y="6206093"/>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41" name="Ink 40">
                  <a:extLst>
                    <a:ext uri="{FF2B5EF4-FFF2-40B4-BE49-F238E27FC236}">
                      <a16:creationId xmlns:a16="http://schemas.microsoft.com/office/drawing/2014/main" id="{990DFF31-DDCF-3D23-4314-7049CCF685D7}"/>
                    </a:ext>
                  </a:extLst>
                </p14:cNvPr>
                <p14:cNvContentPartPr/>
                <p14:nvPr/>
              </p14:nvContentPartPr>
              <p14:xfrm>
                <a:off x="3778486" y="6325613"/>
                <a:ext cx="3240" cy="1440"/>
              </p14:xfrm>
            </p:contentPart>
          </mc:Choice>
          <mc:Fallback>
            <p:pic>
              <p:nvPicPr>
                <p:cNvPr id="41" name="Ink 40">
                  <a:extLst>
                    <a:ext uri="{FF2B5EF4-FFF2-40B4-BE49-F238E27FC236}">
                      <a16:creationId xmlns:a16="http://schemas.microsoft.com/office/drawing/2014/main" id="{990DFF31-DDCF-3D23-4314-7049CCF685D7}"/>
                    </a:ext>
                  </a:extLst>
                </p:cNvPr>
                <p:cNvPicPr/>
                <p:nvPr/>
              </p:nvPicPr>
              <p:blipFill>
                <a:blip r:embed="rId58"/>
                <a:stretch>
                  <a:fillRect/>
                </a:stretch>
              </p:blipFill>
              <p:spPr>
                <a:xfrm>
                  <a:off x="3772366" y="6319493"/>
                  <a:ext cx="15480" cy="1368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42" name="Ink 41">
                  <a:extLst>
                    <a:ext uri="{FF2B5EF4-FFF2-40B4-BE49-F238E27FC236}">
                      <a16:creationId xmlns:a16="http://schemas.microsoft.com/office/drawing/2014/main" id="{0E92EBF5-FE82-4D4E-9685-87A7802F3C0D}"/>
                    </a:ext>
                  </a:extLst>
                </p14:cNvPr>
                <p14:cNvContentPartPr/>
                <p14:nvPr/>
              </p14:nvContentPartPr>
              <p14:xfrm>
                <a:off x="3812326" y="6299693"/>
                <a:ext cx="360" cy="7200"/>
              </p14:xfrm>
            </p:contentPart>
          </mc:Choice>
          <mc:Fallback>
            <p:pic>
              <p:nvPicPr>
                <p:cNvPr id="42" name="Ink 41">
                  <a:extLst>
                    <a:ext uri="{FF2B5EF4-FFF2-40B4-BE49-F238E27FC236}">
                      <a16:creationId xmlns:a16="http://schemas.microsoft.com/office/drawing/2014/main" id="{0E92EBF5-FE82-4D4E-9685-87A7802F3C0D}"/>
                    </a:ext>
                  </a:extLst>
                </p:cNvPr>
                <p:cNvPicPr/>
                <p:nvPr/>
              </p:nvPicPr>
              <p:blipFill>
                <a:blip r:embed="rId60"/>
                <a:stretch>
                  <a:fillRect/>
                </a:stretch>
              </p:blipFill>
              <p:spPr>
                <a:xfrm>
                  <a:off x="3806206" y="6293573"/>
                  <a:ext cx="1260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43" name="Ink 42">
                  <a:extLst>
                    <a:ext uri="{FF2B5EF4-FFF2-40B4-BE49-F238E27FC236}">
                      <a16:creationId xmlns:a16="http://schemas.microsoft.com/office/drawing/2014/main" id="{1DAC8542-1839-03A8-AA18-6AAB45A59D94}"/>
                    </a:ext>
                  </a:extLst>
                </p14:cNvPr>
                <p14:cNvContentPartPr/>
                <p14:nvPr/>
              </p14:nvContentPartPr>
              <p14:xfrm>
                <a:off x="3905926" y="6259373"/>
                <a:ext cx="21600" cy="6840"/>
              </p14:xfrm>
            </p:contentPart>
          </mc:Choice>
          <mc:Fallback>
            <p:pic>
              <p:nvPicPr>
                <p:cNvPr id="43" name="Ink 42">
                  <a:extLst>
                    <a:ext uri="{FF2B5EF4-FFF2-40B4-BE49-F238E27FC236}">
                      <a16:creationId xmlns:a16="http://schemas.microsoft.com/office/drawing/2014/main" id="{1DAC8542-1839-03A8-AA18-6AAB45A59D94}"/>
                    </a:ext>
                  </a:extLst>
                </p:cNvPr>
                <p:cNvPicPr/>
                <p:nvPr/>
              </p:nvPicPr>
              <p:blipFill>
                <a:blip r:embed="rId62"/>
                <a:stretch>
                  <a:fillRect/>
                </a:stretch>
              </p:blipFill>
              <p:spPr>
                <a:xfrm>
                  <a:off x="3899806" y="6253253"/>
                  <a:ext cx="3384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44" name="Ink 43">
                  <a:extLst>
                    <a:ext uri="{FF2B5EF4-FFF2-40B4-BE49-F238E27FC236}">
                      <a16:creationId xmlns:a16="http://schemas.microsoft.com/office/drawing/2014/main" id="{5384CE38-7F8B-35F2-637B-3B1B1BD85D67}"/>
                    </a:ext>
                  </a:extLst>
                </p14:cNvPr>
                <p14:cNvContentPartPr/>
                <p14:nvPr/>
              </p14:nvContentPartPr>
              <p14:xfrm>
                <a:off x="3960286" y="6265853"/>
                <a:ext cx="360" cy="360"/>
              </p14:xfrm>
            </p:contentPart>
          </mc:Choice>
          <mc:Fallback>
            <p:pic>
              <p:nvPicPr>
                <p:cNvPr id="44" name="Ink 43">
                  <a:extLst>
                    <a:ext uri="{FF2B5EF4-FFF2-40B4-BE49-F238E27FC236}">
                      <a16:creationId xmlns:a16="http://schemas.microsoft.com/office/drawing/2014/main" id="{5384CE38-7F8B-35F2-637B-3B1B1BD85D67}"/>
                    </a:ext>
                  </a:extLst>
                </p:cNvPr>
                <p:cNvPicPr/>
                <p:nvPr/>
              </p:nvPicPr>
              <p:blipFill>
                <a:blip r:embed="rId51"/>
                <a:stretch>
                  <a:fillRect/>
                </a:stretch>
              </p:blipFill>
              <p:spPr>
                <a:xfrm>
                  <a:off x="3954166" y="6259733"/>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5" name="Ink 44">
                  <a:extLst>
                    <a:ext uri="{FF2B5EF4-FFF2-40B4-BE49-F238E27FC236}">
                      <a16:creationId xmlns:a16="http://schemas.microsoft.com/office/drawing/2014/main" id="{82986C29-F456-C9A5-0180-AB866029D8B1}"/>
                    </a:ext>
                  </a:extLst>
                </p14:cNvPr>
                <p14:cNvContentPartPr/>
                <p14:nvPr/>
              </p14:nvContentPartPr>
              <p14:xfrm>
                <a:off x="4060726" y="6286373"/>
                <a:ext cx="360" cy="1440"/>
              </p14:xfrm>
            </p:contentPart>
          </mc:Choice>
          <mc:Fallback>
            <p:pic>
              <p:nvPicPr>
                <p:cNvPr id="45" name="Ink 44">
                  <a:extLst>
                    <a:ext uri="{FF2B5EF4-FFF2-40B4-BE49-F238E27FC236}">
                      <a16:creationId xmlns:a16="http://schemas.microsoft.com/office/drawing/2014/main" id="{82986C29-F456-C9A5-0180-AB866029D8B1}"/>
                    </a:ext>
                  </a:extLst>
                </p:cNvPr>
                <p:cNvPicPr/>
                <p:nvPr/>
              </p:nvPicPr>
              <p:blipFill>
                <a:blip r:embed="rId49"/>
                <a:stretch>
                  <a:fillRect/>
                </a:stretch>
              </p:blipFill>
              <p:spPr>
                <a:xfrm>
                  <a:off x="4054606" y="6280253"/>
                  <a:ext cx="12600" cy="1368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46" name="Ink 45">
                  <a:extLst>
                    <a:ext uri="{FF2B5EF4-FFF2-40B4-BE49-F238E27FC236}">
                      <a16:creationId xmlns:a16="http://schemas.microsoft.com/office/drawing/2014/main" id="{CE77805E-F033-78B3-66F3-0D31A33914BD}"/>
                    </a:ext>
                  </a:extLst>
                </p14:cNvPr>
                <p14:cNvContentPartPr/>
                <p14:nvPr/>
              </p14:nvContentPartPr>
              <p14:xfrm>
                <a:off x="4040566" y="6239213"/>
                <a:ext cx="360" cy="360"/>
              </p14:xfrm>
            </p:contentPart>
          </mc:Choice>
          <mc:Fallback>
            <p:pic>
              <p:nvPicPr>
                <p:cNvPr id="46" name="Ink 45">
                  <a:extLst>
                    <a:ext uri="{FF2B5EF4-FFF2-40B4-BE49-F238E27FC236}">
                      <a16:creationId xmlns:a16="http://schemas.microsoft.com/office/drawing/2014/main" id="{CE77805E-F033-78B3-66F3-0D31A33914BD}"/>
                    </a:ext>
                  </a:extLst>
                </p:cNvPr>
                <p:cNvPicPr/>
                <p:nvPr/>
              </p:nvPicPr>
              <p:blipFill>
                <a:blip r:embed="rId51"/>
                <a:stretch>
                  <a:fillRect/>
                </a:stretch>
              </p:blipFill>
              <p:spPr>
                <a:xfrm>
                  <a:off x="4034446" y="6233093"/>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7" name="Ink 46">
                  <a:extLst>
                    <a:ext uri="{FF2B5EF4-FFF2-40B4-BE49-F238E27FC236}">
                      <a16:creationId xmlns:a16="http://schemas.microsoft.com/office/drawing/2014/main" id="{CE53DEAF-F78D-48DB-6128-4B910B199A7E}"/>
                    </a:ext>
                  </a:extLst>
                </p14:cNvPr>
                <p14:cNvContentPartPr/>
                <p14:nvPr/>
              </p14:nvContentPartPr>
              <p14:xfrm>
                <a:off x="4040566" y="6205733"/>
                <a:ext cx="7200" cy="27000"/>
              </p14:xfrm>
            </p:contentPart>
          </mc:Choice>
          <mc:Fallback>
            <p:pic>
              <p:nvPicPr>
                <p:cNvPr id="47" name="Ink 46">
                  <a:extLst>
                    <a:ext uri="{FF2B5EF4-FFF2-40B4-BE49-F238E27FC236}">
                      <a16:creationId xmlns:a16="http://schemas.microsoft.com/office/drawing/2014/main" id="{CE53DEAF-F78D-48DB-6128-4B910B199A7E}"/>
                    </a:ext>
                  </a:extLst>
                </p:cNvPr>
                <p:cNvPicPr/>
                <p:nvPr/>
              </p:nvPicPr>
              <p:blipFill>
                <a:blip r:embed="rId67"/>
                <a:stretch>
                  <a:fillRect/>
                </a:stretch>
              </p:blipFill>
              <p:spPr>
                <a:xfrm>
                  <a:off x="4034446" y="6199613"/>
                  <a:ext cx="1944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8" name="Ink 47">
                  <a:extLst>
                    <a:ext uri="{FF2B5EF4-FFF2-40B4-BE49-F238E27FC236}">
                      <a16:creationId xmlns:a16="http://schemas.microsoft.com/office/drawing/2014/main" id="{8F42BD31-BD12-4D42-8C9A-632A81D2FE06}"/>
                    </a:ext>
                  </a:extLst>
                </p14:cNvPr>
                <p14:cNvContentPartPr/>
                <p14:nvPr/>
              </p14:nvContentPartPr>
              <p14:xfrm>
                <a:off x="4012846" y="6219053"/>
                <a:ext cx="1440" cy="360"/>
              </p14:xfrm>
            </p:contentPart>
          </mc:Choice>
          <mc:Fallback>
            <p:pic>
              <p:nvPicPr>
                <p:cNvPr id="48" name="Ink 47">
                  <a:extLst>
                    <a:ext uri="{FF2B5EF4-FFF2-40B4-BE49-F238E27FC236}">
                      <a16:creationId xmlns:a16="http://schemas.microsoft.com/office/drawing/2014/main" id="{8F42BD31-BD12-4D42-8C9A-632A81D2FE06}"/>
                    </a:ext>
                  </a:extLst>
                </p:cNvPr>
                <p:cNvPicPr/>
                <p:nvPr/>
              </p:nvPicPr>
              <p:blipFill>
                <a:blip r:embed="rId49"/>
                <a:stretch>
                  <a:fillRect/>
                </a:stretch>
              </p:blipFill>
              <p:spPr>
                <a:xfrm>
                  <a:off x="4006726" y="6212933"/>
                  <a:ext cx="1368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49" name="Ink 48">
                  <a:extLst>
                    <a:ext uri="{FF2B5EF4-FFF2-40B4-BE49-F238E27FC236}">
                      <a16:creationId xmlns:a16="http://schemas.microsoft.com/office/drawing/2014/main" id="{ED04822C-25A1-3467-ABB1-87DD29848600}"/>
                    </a:ext>
                  </a:extLst>
                </p14:cNvPr>
                <p14:cNvContentPartPr/>
                <p14:nvPr/>
              </p14:nvContentPartPr>
              <p14:xfrm>
                <a:off x="3899446" y="6137333"/>
                <a:ext cx="360" cy="1440"/>
              </p14:xfrm>
            </p:contentPart>
          </mc:Choice>
          <mc:Fallback>
            <p:pic>
              <p:nvPicPr>
                <p:cNvPr id="49" name="Ink 48">
                  <a:extLst>
                    <a:ext uri="{FF2B5EF4-FFF2-40B4-BE49-F238E27FC236}">
                      <a16:creationId xmlns:a16="http://schemas.microsoft.com/office/drawing/2014/main" id="{ED04822C-25A1-3467-ABB1-87DD29848600}"/>
                    </a:ext>
                  </a:extLst>
                </p:cNvPr>
                <p:cNvPicPr/>
                <p:nvPr/>
              </p:nvPicPr>
              <p:blipFill>
                <a:blip r:embed="rId49"/>
                <a:stretch>
                  <a:fillRect/>
                </a:stretch>
              </p:blipFill>
              <p:spPr>
                <a:xfrm>
                  <a:off x="3893326" y="6131213"/>
                  <a:ext cx="12600" cy="136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0" name="Ink 49">
                  <a:extLst>
                    <a:ext uri="{FF2B5EF4-FFF2-40B4-BE49-F238E27FC236}">
                      <a16:creationId xmlns:a16="http://schemas.microsoft.com/office/drawing/2014/main" id="{9F88E372-CAC3-2EC4-61D3-438EBC1EE473}"/>
                    </a:ext>
                  </a:extLst>
                </p14:cNvPr>
                <p14:cNvContentPartPr/>
                <p14:nvPr/>
              </p14:nvContentPartPr>
              <p14:xfrm>
                <a:off x="3926086" y="6077573"/>
                <a:ext cx="360" cy="40680"/>
              </p14:xfrm>
            </p:contentPart>
          </mc:Choice>
          <mc:Fallback>
            <p:pic>
              <p:nvPicPr>
                <p:cNvPr id="50" name="Ink 49">
                  <a:extLst>
                    <a:ext uri="{FF2B5EF4-FFF2-40B4-BE49-F238E27FC236}">
                      <a16:creationId xmlns:a16="http://schemas.microsoft.com/office/drawing/2014/main" id="{9F88E372-CAC3-2EC4-61D3-438EBC1EE473}"/>
                    </a:ext>
                  </a:extLst>
                </p:cNvPr>
                <p:cNvPicPr/>
                <p:nvPr/>
              </p:nvPicPr>
              <p:blipFill>
                <a:blip r:embed="rId71"/>
                <a:stretch>
                  <a:fillRect/>
                </a:stretch>
              </p:blipFill>
              <p:spPr>
                <a:xfrm>
                  <a:off x="3919966" y="6071453"/>
                  <a:ext cx="1260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1" name="Ink 50">
                  <a:extLst>
                    <a:ext uri="{FF2B5EF4-FFF2-40B4-BE49-F238E27FC236}">
                      <a16:creationId xmlns:a16="http://schemas.microsoft.com/office/drawing/2014/main" id="{9F5273C4-CC52-90D0-0862-1B1B2CD2A7C7}"/>
                    </a:ext>
                  </a:extLst>
                </p14:cNvPr>
                <p14:cNvContentPartPr/>
                <p14:nvPr/>
              </p14:nvContentPartPr>
              <p14:xfrm>
                <a:off x="3856246" y="6050933"/>
                <a:ext cx="3240" cy="15840"/>
              </p14:xfrm>
            </p:contentPart>
          </mc:Choice>
          <mc:Fallback>
            <p:pic>
              <p:nvPicPr>
                <p:cNvPr id="51" name="Ink 50">
                  <a:extLst>
                    <a:ext uri="{FF2B5EF4-FFF2-40B4-BE49-F238E27FC236}">
                      <a16:creationId xmlns:a16="http://schemas.microsoft.com/office/drawing/2014/main" id="{9F5273C4-CC52-90D0-0862-1B1B2CD2A7C7}"/>
                    </a:ext>
                  </a:extLst>
                </p:cNvPr>
                <p:cNvPicPr/>
                <p:nvPr/>
              </p:nvPicPr>
              <p:blipFill>
                <a:blip r:embed="rId73"/>
                <a:stretch>
                  <a:fillRect/>
                </a:stretch>
              </p:blipFill>
              <p:spPr>
                <a:xfrm>
                  <a:off x="3850126" y="6044813"/>
                  <a:ext cx="1548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2" name="Ink 51">
                  <a:extLst>
                    <a:ext uri="{FF2B5EF4-FFF2-40B4-BE49-F238E27FC236}">
                      <a16:creationId xmlns:a16="http://schemas.microsoft.com/office/drawing/2014/main" id="{9089A076-458C-2EA2-FD35-E8FBF203CD65}"/>
                    </a:ext>
                  </a:extLst>
                </p14:cNvPr>
                <p14:cNvContentPartPr/>
                <p14:nvPr/>
              </p14:nvContentPartPr>
              <p14:xfrm>
                <a:off x="3724486" y="6111773"/>
                <a:ext cx="88200" cy="6840"/>
              </p14:xfrm>
            </p:contentPart>
          </mc:Choice>
          <mc:Fallback>
            <p:pic>
              <p:nvPicPr>
                <p:cNvPr id="52" name="Ink 51">
                  <a:extLst>
                    <a:ext uri="{FF2B5EF4-FFF2-40B4-BE49-F238E27FC236}">
                      <a16:creationId xmlns:a16="http://schemas.microsoft.com/office/drawing/2014/main" id="{9089A076-458C-2EA2-FD35-E8FBF203CD65}"/>
                    </a:ext>
                  </a:extLst>
                </p:cNvPr>
                <p:cNvPicPr/>
                <p:nvPr/>
              </p:nvPicPr>
              <p:blipFill>
                <a:blip r:embed="rId75"/>
                <a:stretch>
                  <a:fillRect/>
                </a:stretch>
              </p:blipFill>
              <p:spPr>
                <a:xfrm>
                  <a:off x="3718366" y="6105653"/>
                  <a:ext cx="10044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3" name="Ink 52">
                  <a:extLst>
                    <a:ext uri="{FF2B5EF4-FFF2-40B4-BE49-F238E27FC236}">
                      <a16:creationId xmlns:a16="http://schemas.microsoft.com/office/drawing/2014/main" id="{B676343B-BF96-9128-E872-278BA3BB7548}"/>
                    </a:ext>
                  </a:extLst>
                </p14:cNvPr>
                <p14:cNvContentPartPr/>
                <p14:nvPr/>
              </p14:nvContentPartPr>
              <p14:xfrm>
                <a:off x="3953446" y="5943653"/>
                <a:ext cx="360" cy="360"/>
              </p14:xfrm>
            </p:contentPart>
          </mc:Choice>
          <mc:Fallback>
            <p:pic>
              <p:nvPicPr>
                <p:cNvPr id="53" name="Ink 52">
                  <a:extLst>
                    <a:ext uri="{FF2B5EF4-FFF2-40B4-BE49-F238E27FC236}">
                      <a16:creationId xmlns:a16="http://schemas.microsoft.com/office/drawing/2014/main" id="{B676343B-BF96-9128-E872-278BA3BB7548}"/>
                    </a:ext>
                  </a:extLst>
                </p:cNvPr>
                <p:cNvPicPr/>
                <p:nvPr/>
              </p:nvPicPr>
              <p:blipFill>
                <a:blip r:embed="rId51"/>
                <a:stretch>
                  <a:fillRect/>
                </a:stretch>
              </p:blipFill>
              <p:spPr>
                <a:xfrm>
                  <a:off x="3947326" y="5937533"/>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54" name="Ink 53">
                  <a:extLst>
                    <a:ext uri="{FF2B5EF4-FFF2-40B4-BE49-F238E27FC236}">
                      <a16:creationId xmlns:a16="http://schemas.microsoft.com/office/drawing/2014/main" id="{FCE149A6-06A1-A51D-EF11-ED5881AB2445}"/>
                    </a:ext>
                  </a:extLst>
                </p14:cNvPr>
                <p14:cNvContentPartPr/>
                <p14:nvPr/>
              </p14:nvContentPartPr>
              <p14:xfrm>
                <a:off x="3874966" y="5943653"/>
                <a:ext cx="51480" cy="28440"/>
              </p14:xfrm>
            </p:contentPart>
          </mc:Choice>
          <mc:Fallback>
            <p:pic>
              <p:nvPicPr>
                <p:cNvPr id="54" name="Ink 53">
                  <a:extLst>
                    <a:ext uri="{FF2B5EF4-FFF2-40B4-BE49-F238E27FC236}">
                      <a16:creationId xmlns:a16="http://schemas.microsoft.com/office/drawing/2014/main" id="{FCE149A6-06A1-A51D-EF11-ED5881AB2445}"/>
                    </a:ext>
                  </a:extLst>
                </p:cNvPr>
                <p:cNvPicPr/>
                <p:nvPr/>
              </p:nvPicPr>
              <p:blipFill>
                <a:blip r:embed="rId78"/>
                <a:stretch>
                  <a:fillRect/>
                </a:stretch>
              </p:blipFill>
              <p:spPr>
                <a:xfrm>
                  <a:off x="3868846" y="5937533"/>
                  <a:ext cx="63720" cy="4068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55" name="Ink 54">
                  <a:extLst>
                    <a:ext uri="{FF2B5EF4-FFF2-40B4-BE49-F238E27FC236}">
                      <a16:creationId xmlns:a16="http://schemas.microsoft.com/office/drawing/2014/main" id="{52A040AB-B865-9C9C-8629-5857E3D6757F}"/>
                    </a:ext>
                  </a:extLst>
                </p14:cNvPr>
                <p14:cNvContentPartPr/>
                <p14:nvPr/>
              </p14:nvContentPartPr>
              <p14:xfrm>
                <a:off x="4114366" y="6223373"/>
                <a:ext cx="10080" cy="3240"/>
              </p14:xfrm>
            </p:contentPart>
          </mc:Choice>
          <mc:Fallback>
            <p:pic>
              <p:nvPicPr>
                <p:cNvPr id="55" name="Ink 54">
                  <a:extLst>
                    <a:ext uri="{FF2B5EF4-FFF2-40B4-BE49-F238E27FC236}">
                      <a16:creationId xmlns:a16="http://schemas.microsoft.com/office/drawing/2014/main" id="{52A040AB-B865-9C9C-8629-5857E3D6757F}"/>
                    </a:ext>
                  </a:extLst>
                </p:cNvPr>
                <p:cNvPicPr/>
                <p:nvPr/>
              </p:nvPicPr>
              <p:blipFill>
                <a:blip r:embed="rId80"/>
                <a:stretch>
                  <a:fillRect/>
                </a:stretch>
              </p:blipFill>
              <p:spPr>
                <a:xfrm>
                  <a:off x="4108246" y="6217253"/>
                  <a:ext cx="22320" cy="1548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56" name="Ink 55">
                  <a:extLst>
                    <a:ext uri="{FF2B5EF4-FFF2-40B4-BE49-F238E27FC236}">
                      <a16:creationId xmlns:a16="http://schemas.microsoft.com/office/drawing/2014/main" id="{97D50000-0814-7EB4-AEF1-9F36DD2A2EC5}"/>
                    </a:ext>
                  </a:extLst>
                </p14:cNvPr>
                <p14:cNvContentPartPr/>
                <p14:nvPr/>
              </p14:nvContentPartPr>
              <p14:xfrm>
                <a:off x="4208686" y="6239213"/>
                <a:ext cx="360" cy="1440"/>
              </p14:xfrm>
            </p:contentPart>
          </mc:Choice>
          <mc:Fallback>
            <p:pic>
              <p:nvPicPr>
                <p:cNvPr id="56" name="Ink 55">
                  <a:extLst>
                    <a:ext uri="{FF2B5EF4-FFF2-40B4-BE49-F238E27FC236}">
                      <a16:creationId xmlns:a16="http://schemas.microsoft.com/office/drawing/2014/main" id="{97D50000-0814-7EB4-AEF1-9F36DD2A2EC5}"/>
                    </a:ext>
                  </a:extLst>
                </p:cNvPr>
                <p:cNvPicPr/>
                <p:nvPr/>
              </p:nvPicPr>
              <p:blipFill>
                <a:blip r:embed="rId49"/>
                <a:stretch>
                  <a:fillRect/>
                </a:stretch>
              </p:blipFill>
              <p:spPr>
                <a:xfrm>
                  <a:off x="4202566" y="6233093"/>
                  <a:ext cx="12600" cy="136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7" name="Ink 56">
                  <a:extLst>
                    <a:ext uri="{FF2B5EF4-FFF2-40B4-BE49-F238E27FC236}">
                      <a16:creationId xmlns:a16="http://schemas.microsoft.com/office/drawing/2014/main" id="{36AC418B-E3FE-4B24-A052-93A58F0F43F2}"/>
                    </a:ext>
                  </a:extLst>
                </p14:cNvPr>
                <p14:cNvContentPartPr/>
                <p14:nvPr/>
              </p14:nvContentPartPr>
              <p14:xfrm>
                <a:off x="4148206" y="6286373"/>
                <a:ext cx="360" cy="360"/>
              </p14:xfrm>
            </p:contentPart>
          </mc:Choice>
          <mc:Fallback>
            <p:pic>
              <p:nvPicPr>
                <p:cNvPr id="57" name="Ink 56">
                  <a:extLst>
                    <a:ext uri="{FF2B5EF4-FFF2-40B4-BE49-F238E27FC236}">
                      <a16:creationId xmlns:a16="http://schemas.microsoft.com/office/drawing/2014/main" id="{36AC418B-E3FE-4B24-A052-93A58F0F43F2}"/>
                    </a:ext>
                  </a:extLst>
                </p:cNvPr>
                <p:cNvPicPr/>
                <p:nvPr/>
              </p:nvPicPr>
              <p:blipFill>
                <a:blip r:embed="rId51"/>
                <a:stretch>
                  <a:fillRect/>
                </a:stretch>
              </p:blipFill>
              <p:spPr>
                <a:xfrm>
                  <a:off x="4142086" y="6280253"/>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58" name="Ink 57">
                  <a:extLst>
                    <a:ext uri="{FF2B5EF4-FFF2-40B4-BE49-F238E27FC236}">
                      <a16:creationId xmlns:a16="http://schemas.microsoft.com/office/drawing/2014/main" id="{4CD77366-EC0A-7F08-2E60-4E2133F742FB}"/>
                    </a:ext>
                  </a:extLst>
                </p14:cNvPr>
                <p14:cNvContentPartPr/>
                <p14:nvPr/>
              </p14:nvContentPartPr>
              <p14:xfrm>
                <a:off x="4148206" y="6274133"/>
                <a:ext cx="360" cy="12240"/>
              </p14:xfrm>
            </p:contentPart>
          </mc:Choice>
          <mc:Fallback>
            <p:pic>
              <p:nvPicPr>
                <p:cNvPr id="58" name="Ink 57">
                  <a:extLst>
                    <a:ext uri="{FF2B5EF4-FFF2-40B4-BE49-F238E27FC236}">
                      <a16:creationId xmlns:a16="http://schemas.microsoft.com/office/drawing/2014/main" id="{4CD77366-EC0A-7F08-2E60-4E2133F742FB}"/>
                    </a:ext>
                  </a:extLst>
                </p:cNvPr>
                <p:cNvPicPr/>
                <p:nvPr/>
              </p:nvPicPr>
              <p:blipFill>
                <a:blip r:embed="rId84"/>
                <a:stretch>
                  <a:fillRect/>
                </a:stretch>
              </p:blipFill>
              <p:spPr>
                <a:xfrm>
                  <a:off x="4142086" y="6268013"/>
                  <a:ext cx="1260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60" name="Ink 59">
                  <a:extLst>
                    <a:ext uri="{FF2B5EF4-FFF2-40B4-BE49-F238E27FC236}">
                      <a16:creationId xmlns:a16="http://schemas.microsoft.com/office/drawing/2014/main" id="{7411B992-5B82-0492-95D8-A76FECDAA199}"/>
                    </a:ext>
                  </a:extLst>
                </p14:cNvPr>
                <p14:cNvContentPartPr/>
                <p14:nvPr/>
              </p14:nvContentPartPr>
              <p14:xfrm>
                <a:off x="3973606" y="5983973"/>
                <a:ext cx="360" cy="360"/>
              </p14:xfrm>
            </p:contentPart>
          </mc:Choice>
          <mc:Fallback>
            <p:pic>
              <p:nvPicPr>
                <p:cNvPr id="60" name="Ink 59">
                  <a:extLst>
                    <a:ext uri="{FF2B5EF4-FFF2-40B4-BE49-F238E27FC236}">
                      <a16:creationId xmlns:a16="http://schemas.microsoft.com/office/drawing/2014/main" id="{7411B992-5B82-0492-95D8-A76FECDAA199}"/>
                    </a:ext>
                  </a:extLst>
                </p:cNvPr>
                <p:cNvPicPr/>
                <p:nvPr/>
              </p:nvPicPr>
              <p:blipFill>
                <a:blip r:embed="rId51"/>
                <a:stretch>
                  <a:fillRect/>
                </a:stretch>
              </p:blipFill>
              <p:spPr>
                <a:xfrm>
                  <a:off x="3967486" y="5977853"/>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61" name="Ink 60">
                  <a:extLst>
                    <a:ext uri="{FF2B5EF4-FFF2-40B4-BE49-F238E27FC236}">
                      <a16:creationId xmlns:a16="http://schemas.microsoft.com/office/drawing/2014/main" id="{300CAC43-AF25-D269-F1E7-88CD02D22959}"/>
                    </a:ext>
                  </a:extLst>
                </p14:cNvPr>
                <p14:cNvContentPartPr/>
                <p14:nvPr/>
              </p14:nvContentPartPr>
              <p14:xfrm>
                <a:off x="4000246" y="6010613"/>
                <a:ext cx="360" cy="360"/>
              </p14:xfrm>
            </p:contentPart>
          </mc:Choice>
          <mc:Fallback>
            <p:pic>
              <p:nvPicPr>
                <p:cNvPr id="61" name="Ink 60">
                  <a:extLst>
                    <a:ext uri="{FF2B5EF4-FFF2-40B4-BE49-F238E27FC236}">
                      <a16:creationId xmlns:a16="http://schemas.microsoft.com/office/drawing/2014/main" id="{300CAC43-AF25-D269-F1E7-88CD02D22959}"/>
                    </a:ext>
                  </a:extLst>
                </p:cNvPr>
                <p:cNvPicPr/>
                <p:nvPr/>
              </p:nvPicPr>
              <p:blipFill>
                <a:blip r:embed="rId51"/>
                <a:stretch>
                  <a:fillRect/>
                </a:stretch>
              </p:blipFill>
              <p:spPr>
                <a:xfrm>
                  <a:off x="3994126" y="6004493"/>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62" name="Ink 61">
                  <a:extLst>
                    <a:ext uri="{FF2B5EF4-FFF2-40B4-BE49-F238E27FC236}">
                      <a16:creationId xmlns:a16="http://schemas.microsoft.com/office/drawing/2014/main" id="{091B11B6-FC34-CF88-DD03-3AB2220AEF72}"/>
                    </a:ext>
                  </a:extLst>
                </p14:cNvPr>
                <p14:cNvContentPartPr/>
                <p14:nvPr/>
              </p14:nvContentPartPr>
              <p14:xfrm>
                <a:off x="4000246" y="6010613"/>
                <a:ext cx="7200" cy="11520"/>
              </p14:xfrm>
            </p:contentPart>
          </mc:Choice>
          <mc:Fallback>
            <p:pic>
              <p:nvPicPr>
                <p:cNvPr id="62" name="Ink 61">
                  <a:extLst>
                    <a:ext uri="{FF2B5EF4-FFF2-40B4-BE49-F238E27FC236}">
                      <a16:creationId xmlns:a16="http://schemas.microsoft.com/office/drawing/2014/main" id="{091B11B6-FC34-CF88-DD03-3AB2220AEF72}"/>
                    </a:ext>
                  </a:extLst>
                </p:cNvPr>
                <p:cNvPicPr/>
                <p:nvPr/>
              </p:nvPicPr>
              <p:blipFill>
                <a:blip r:embed="rId88"/>
                <a:stretch>
                  <a:fillRect/>
                </a:stretch>
              </p:blipFill>
              <p:spPr>
                <a:xfrm>
                  <a:off x="3994126" y="6004493"/>
                  <a:ext cx="1944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63" name="Ink 62">
                  <a:extLst>
                    <a:ext uri="{FF2B5EF4-FFF2-40B4-BE49-F238E27FC236}">
                      <a16:creationId xmlns:a16="http://schemas.microsoft.com/office/drawing/2014/main" id="{8D21871A-C67A-1A0A-2A9F-A7A2A749A9D9}"/>
                    </a:ext>
                  </a:extLst>
                </p14:cNvPr>
                <p14:cNvContentPartPr/>
                <p14:nvPr/>
              </p14:nvContentPartPr>
              <p14:xfrm>
                <a:off x="3926086" y="6037613"/>
                <a:ext cx="40680" cy="40320"/>
              </p14:xfrm>
            </p:contentPart>
          </mc:Choice>
          <mc:Fallback>
            <p:pic>
              <p:nvPicPr>
                <p:cNvPr id="63" name="Ink 62">
                  <a:extLst>
                    <a:ext uri="{FF2B5EF4-FFF2-40B4-BE49-F238E27FC236}">
                      <a16:creationId xmlns:a16="http://schemas.microsoft.com/office/drawing/2014/main" id="{8D21871A-C67A-1A0A-2A9F-A7A2A749A9D9}"/>
                    </a:ext>
                  </a:extLst>
                </p:cNvPr>
                <p:cNvPicPr/>
                <p:nvPr/>
              </p:nvPicPr>
              <p:blipFill>
                <a:blip r:embed="rId90"/>
                <a:stretch>
                  <a:fillRect/>
                </a:stretch>
              </p:blipFill>
              <p:spPr>
                <a:xfrm>
                  <a:off x="3919966" y="6031493"/>
                  <a:ext cx="52920" cy="5256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1025" name="Ink 1024">
                  <a:extLst>
                    <a:ext uri="{FF2B5EF4-FFF2-40B4-BE49-F238E27FC236}">
                      <a16:creationId xmlns:a16="http://schemas.microsoft.com/office/drawing/2014/main" id="{81D0C894-BA96-7180-91A7-BD33207385EF}"/>
                    </a:ext>
                  </a:extLst>
                </p14:cNvPr>
                <p14:cNvContentPartPr/>
                <p14:nvPr/>
              </p14:nvContentPartPr>
              <p14:xfrm>
                <a:off x="4054246" y="6306533"/>
                <a:ext cx="360" cy="360"/>
              </p14:xfrm>
            </p:contentPart>
          </mc:Choice>
          <mc:Fallback>
            <p:pic>
              <p:nvPicPr>
                <p:cNvPr id="1025" name="Ink 1024">
                  <a:extLst>
                    <a:ext uri="{FF2B5EF4-FFF2-40B4-BE49-F238E27FC236}">
                      <a16:creationId xmlns:a16="http://schemas.microsoft.com/office/drawing/2014/main" id="{81D0C894-BA96-7180-91A7-BD33207385EF}"/>
                    </a:ext>
                  </a:extLst>
                </p:cNvPr>
                <p:cNvPicPr/>
                <p:nvPr/>
              </p:nvPicPr>
              <p:blipFill>
                <a:blip r:embed="rId51"/>
                <a:stretch>
                  <a:fillRect/>
                </a:stretch>
              </p:blipFill>
              <p:spPr>
                <a:xfrm>
                  <a:off x="4048126" y="6300413"/>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1028" name="Ink 1027">
                  <a:extLst>
                    <a:ext uri="{FF2B5EF4-FFF2-40B4-BE49-F238E27FC236}">
                      <a16:creationId xmlns:a16="http://schemas.microsoft.com/office/drawing/2014/main" id="{0C249064-1D57-3300-70E6-16A7EFEA4132}"/>
                    </a:ext>
                  </a:extLst>
                </p14:cNvPr>
                <p14:cNvContentPartPr/>
                <p14:nvPr/>
              </p14:nvContentPartPr>
              <p14:xfrm>
                <a:off x="3986206" y="6326693"/>
                <a:ext cx="28080" cy="7200"/>
              </p14:xfrm>
            </p:contentPart>
          </mc:Choice>
          <mc:Fallback>
            <p:pic>
              <p:nvPicPr>
                <p:cNvPr id="1028" name="Ink 1027">
                  <a:extLst>
                    <a:ext uri="{FF2B5EF4-FFF2-40B4-BE49-F238E27FC236}">
                      <a16:creationId xmlns:a16="http://schemas.microsoft.com/office/drawing/2014/main" id="{0C249064-1D57-3300-70E6-16A7EFEA4132}"/>
                    </a:ext>
                  </a:extLst>
                </p:cNvPr>
                <p:cNvPicPr/>
                <p:nvPr/>
              </p:nvPicPr>
              <p:blipFill>
                <a:blip r:embed="rId93"/>
                <a:stretch>
                  <a:fillRect/>
                </a:stretch>
              </p:blipFill>
              <p:spPr>
                <a:xfrm>
                  <a:off x="3980086" y="6320573"/>
                  <a:ext cx="4032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1029" name="Ink 1028">
                  <a:extLst>
                    <a:ext uri="{FF2B5EF4-FFF2-40B4-BE49-F238E27FC236}">
                      <a16:creationId xmlns:a16="http://schemas.microsoft.com/office/drawing/2014/main" id="{1B47A256-18D6-F202-3075-784D6D30D0A5}"/>
                    </a:ext>
                  </a:extLst>
                </p14:cNvPr>
                <p14:cNvContentPartPr/>
                <p14:nvPr/>
              </p14:nvContentPartPr>
              <p14:xfrm>
                <a:off x="3818806" y="6360173"/>
                <a:ext cx="360" cy="360"/>
              </p14:xfrm>
            </p:contentPart>
          </mc:Choice>
          <mc:Fallback>
            <p:pic>
              <p:nvPicPr>
                <p:cNvPr id="1029" name="Ink 1028">
                  <a:extLst>
                    <a:ext uri="{FF2B5EF4-FFF2-40B4-BE49-F238E27FC236}">
                      <a16:creationId xmlns:a16="http://schemas.microsoft.com/office/drawing/2014/main" id="{1B47A256-18D6-F202-3075-784D6D30D0A5}"/>
                    </a:ext>
                  </a:extLst>
                </p:cNvPr>
                <p:cNvPicPr/>
                <p:nvPr/>
              </p:nvPicPr>
              <p:blipFill>
                <a:blip r:embed="rId51"/>
                <a:stretch>
                  <a:fillRect/>
                </a:stretch>
              </p:blipFill>
              <p:spPr>
                <a:xfrm>
                  <a:off x="3812686" y="6354053"/>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1030" name="Ink 1029">
                  <a:extLst>
                    <a:ext uri="{FF2B5EF4-FFF2-40B4-BE49-F238E27FC236}">
                      <a16:creationId xmlns:a16="http://schemas.microsoft.com/office/drawing/2014/main" id="{C7C5EAD9-95C0-1C87-A7D5-2C297658898C}"/>
                    </a:ext>
                  </a:extLst>
                </p14:cNvPr>
                <p14:cNvContentPartPr/>
                <p14:nvPr/>
              </p14:nvContentPartPr>
              <p14:xfrm>
                <a:off x="3932926" y="6326693"/>
                <a:ext cx="360" cy="360"/>
              </p14:xfrm>
            </p:contentPart>
          </mc:Choice>
          <mc:Fallback>
            <p:pic>
              <p:nvPicPr>
                <p:cNvPr id="1030" name="Ink 1029">
                  <a:extLst>
                    <a:ext uri="{FF2B5EF4-FFF2-40B4-BE49-F238E27FC236}">
                      <a16:creationId xmlns:a16="http://schemas.microsoft.com/office/drawing/2014/main" id="{C7C5EAD9-95C0-1C87-A7D5-2C297658898C}"/>
                    </a:ext>
                  </a:extLst>
                </p:cNvPr>
                <p:cNvPicPr/>
                <p:nvPr/>
              </p:nvPicPr>
              <p:blipFill>
                <a:blip r:embed="rId51"/>
                <a:stretch>
                  <a:fillRect/>
                </a:stretch>
              </p:blipFill>
              <p:spPr>
                <a:xfrm>
                  <a:off x="3926806" y="6320573"/>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1031" name="Ink 1030">
                  <a:extLst>
                    <a:ext uri="{FF2B5EF4-FFF2-40B4-BE49-F238E27FC236}">
                      <a16:creationId xmlns:a16="http://schemas.microsoft.com/office/drawing/2014/main" id="{51515085-A42D-6435-C981-6744552DF715}"/>
                    </a:ext>
                  </a:extLst>
                </p14:cNvPr>
                <p14:cNvContentPartPr/>
                <p14:nvPr/>
              </p14:nvContentPartPr>
              <p14:xfrm>
                <a:off x="3865966" y="6367013"/>
                <a:ext cx="13680" cy="40680"/>
              </p14:xfrm>
            </p:contentPart>
          </mc:Choice>
          <mc:Fallback>
            <p:pic>
              <p:nvPicPr>
                <p:cNvPr id="1031" name="Ink 1030">
                  <a:extLst>
                    <a:ext uri="{FF2B5EF4-FFF2-40B4-BE49-F238E27FC236}">
                      <a16:creationId xmlns:a16="http://schemas.microsoft.com/office/drawing/2014/main" id="{51515085-A42D-6435-C981-6744552DF715}"/>
                    </a:ext>
                  </a:extLst>
                </p:cNvPr>
                <p:cNvPicPr/>
                <p:nvPr/>
              </p:nvPicPr>
              <p:blipFill>
                <a:blip r:embed="rId97"/>
                <a:stretch>
                  <a:fillRect/>
                </a:stretch>
              </p:blipFill>
              <p:spPr>
                <a:xfrm>
                  <a:off x="3859846" y="6360893"/>
                  <a:ext cx="2592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1033" name="Ink 1032">
                  <a:extLst>
                    <a:ext uri="{FF2B5EF4-FFF2-40B4-BE49-F238E27FC236}">
                      <a16:creationId xmlns:a16="http://schemas.microsoft.com/office/drawing/2014/main" id="{73564566-A072-D50E-E875-AC3FDC1E188D}"/>
                    </a:ext>
                  </a:extLst>
                </p14:cNvPr>
                <p14:cNvContentPartPr/>
                <p14:nvPr/>
              </p14:nvContentPartPr>
              <p14:xfrm>
                <a:off x="4155046" y="6205733"/>
                <a:ext cx="1440" cy="360"/>
              </p14:xfrm>
            </p:contentPart>
          </mc:Choice>
          <mc:Fallback>
            <p:pic>
              <p:nvPicPr>
                <p:cNvPr id="1033" name="Ink 1032">
                  <a:extLst>
                    <a:ext uri="{FF2B5EF4-FFF2-40B4-BE49-F238E27FC236}">
                      <a16:creationId xmlns:a16="http://schemas.microsoft.com/office/drawing/2014/main" id="{73564566-A072-D50E-E875-AC3FDC1E188D}"/>
                    </a:ext>
                  </a:extLst>
                </p:cNvPr>
                <p:cNvPicPr/>
                <p:nvPr/>
              </p:nvPicPr>
              <p:blipFill>
                <a:blip r:embed="rId49"/>
                <a:stretch>
                  <a:fillRect/>
                </a:stretch>
              </p:blipFill>
              <p:spPr>
                <a:xfrm>
                  <a:off x="4148926" y="6199613"/>
                  <a:ext cx="1368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1034" name="Ink 1033">
                  <a:extLst>
                    <a:ext uri="{FF2B5EF4-FFF2-40B4-BE49-F238E27FC236}">
                      <a16:creationId xmlns:a16="http://schemas.microsoft.com/office/drawing/2014/main" id="{96BD3C02-0406-3F90-06B1-C2F127B5D251}"/>
                    </a:ext>
                  </a:extLst>
                </p14:cNvPr>
                <p14:cNvContentPartPr/>
                <p14:nvPr/>
              </p14:nvContentPartPr>
              <p14:xfrm>
                <a:off x="4249006" y="6205733"/>
                <a:ext cx="360" cy="360"/>
              </p14:xfrm>
            </p:contentPart>
          </mc:Choice>
          <mc:Fallback>
            <p:pic>
              <p:nvPicPr>
                <p:cNvPr id="1034" name="Ink 1033">
                  <a:extLst>
                    <a:ext uri="{FF2B5EF4-FFF2-40B4-BE49-F238E27FC236}">
                      <a16:creationId xmlns:a16="http://schemas.microsoft.com/office/drawing/2014/main" id="{96BD3C02-0406-3F90-06B1-C2F127B5D251}"/>
                    </a:ext>
                  </a:extLst>
                </p:cNvPr>
                <p:cNvPicPr/>
                <p:nvPr/>
              </p:nvPicPr>
              <p:blipFill>
                <a:blip r:embed="rId51"/>
                <a:stretch>
                  <a:fillRect/>
                </a:stretch>
              </p:blipFill>
              <p:spPr>
                <a:xfrm>
                  <a:off x="4242886" y="6199613"/>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1035" name="Ink 1034">
                  <a:extLst>
                    <a:ext uri="{FF2B5EF4-FFF2-40B4-BE49-F238E27FC236}">
                      <a16:creationId xmlns:a16="http://schemas.microsoft.com/office/drawing/2014/main" id="{98AA8594-04FA-5D14-3EA5-0A9A6A946174}"/>
                    </a:ext>
                  </a:extLst>
                </p14:cNvPr>
                <p14:cNvContentPartPr/>
                <p14:nvPr/>
              </p14:nvContentPartPr>
              <p14:xfrm>
                <a:off x="4309846" y="6178733"/>
                <a:ext cx="68760" cy="4680"/>
              </p14:xfrm>
            </p:contentPart>
          </mc:Choice>
          <mc:Fallback>
            <p:pic>
              <p:nvPicPr>
                <p:cNvPr id="1035" name="Ink 1034">
                  <a:extLst>
                    <a:ext uri="{FF2B5EF4-FFF2-40B4-BE49-F238E27FC236}">
                      <a16:creationId xmlns:a16="http://schemas.microsoft.com/office/drawing/2014/main" id="{98AA8594-04FA-5D14-3EA5-0A9A6A946174}"/>
                    </a:ext>
                  </a:extLst>
                </p:cNvPr>
                <p:cNvPicPr/>
                <p:nvPr/>
              </p:nvPicPr>
              <p:blipFill>
                <a:blip r:embed="rId101"/>
                <a:stretch>
                  <a:fillRect/>
                </a:stretch>
              </p:blipFill>
              <p:spPr>
                <a:xfrm>
                  <a:off x="4303726" y="6172613"/>
                  <a:ext cx="81000" cy="169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1036" name="Ink 1035">
                  <a:extLst>
                    <a:ext uri="{FF2B5EF4-FFF2-40B4-BE49-F238E27FC236}">
                      <a16:creationId xmlns:a16="http://schemas.microsoft.com/office/drawing/2014/main" id="{F342B71F-8022-6564-3B7A-8FC0C12C65B7}"/>
                    </a:ext>
                  </a:extLst>
                </p14:cNvPr>
                <p14:cNvContentPartPr/>
                <p14:nvPr/>
              </p14:nvContentPartPr>
              <p14:xfrm>
                <a:off x="4188526" y="6185573"/>
                <a:ext cx="360" cy="360"/>
              </p14:xfrm>
            </p:contentPart>
          </mc:Choice>
          <mc:Fallback>
            <p:pic>
              <p:nvPicPr>
                <p:cNvPr id="1036" name="Ink 1035">
                  <a:extLst>
                    <a:ext uri="{FF2B5EF4-FFF2-40B4-BE49-F238E27FC236}">
                      <a16:creationId xmlns:a16="http://schemas.microsoft.com/office/drawing/2014/main" id="{F342B71F-8022-6564-3B7A-8FC0C12C65B7}"/>
                    </a:ext>
                  </a:extLst>
                </p:cNvPr>
                <p:cNvPicPr/>
                <p:nvPr/>
              </p:nvPicPr>
              <p:blipFill>
                <a:blip r:embed="rId51"/>
                <a:stretch>
                  <a:fillRect/>
                </a:stretch>
              </p:blipFill>
              <p:spPr>
                <a:xfrm>
                  <a:off x="4182406" y="6179453"/>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1037" name="Ink 1036">
                  <a:extLst>
                    <a:ext uri="{FF2B5EF4-FFF2-40B4-BE49-F238E27FC236}">
                      <a16:creationId xmlns:a16="http://schemas.microsoft.com/office/drawing/2014/main" id="{9A0902DB-1BAA-6601-F008-A4F609CF26F3}"/>
                    </a:ext>
                  </a:extLst>
                </p14:cNvPr>
                <p14:cNvContentPartPr/>
                <p14:nvPr/>
              </p14:nvContentPartPr>
              <p14:xfrm>
                <a:off x="4054246" y="6192053"/>
                <a:ext cx="360" cy="360"/>
              </p14:xfrm>
            </p:contentPart>
          </mc:Choice>
          <mc:Fallback>
            <p:pic>
              <p:nvPicPr>
                <p:cNvPr id="1037" name="Ink 1036">
                  <a:extLst>
                    <a:ext uri="{FF2B5EF4-FFF2-40B4-BE49-F238E27FC236}">
                      <a16:creationId xmlns:a16="http://schemas.microsoft.com/office/drawing/2014/main" id="{9A0902DB-1BAA-6601-F008-A4F609CF26F3}"/>
                    </a:ext>
                  </a:extLst>
                </p:cNvPr>
                <p:cNvPicPr/>
                <p:nvPr/>
              </p:nvPicPr>
              <p:blipFill>
                <a:blip r:embed="rId51"/>
                <a:stretch>
                  <a:fillRect/>
                </a:stretch>
              </p:blipFill>
              <p:spPr>
                <a:xfrm>
                  <a:off x="4048126" y="6185933"/>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1038" name="Ink 1037">
                  <a:extLst>
                    <a:ext uri="{FF2B5EF4-FFF2-40B4-BE49-F238E27FC236}">
                      <a16:creationId xmlns:a16="http://schemas.microsoft.com/office/drawing/2014/main" id="{D0DEE2B6-0C7D-6FD6-DABC-0291B0F2AB84}"/>
                    </a:ext>
                  </a:extLst>
                </p14:cNvPr>
                <p14:cNvContentPartPr/>
                <p14:nvPr/>
              </p14:nvContentPartPr>
              <p14:xfrm>
                <a:off x="4277806" y="6118253"/>
                <a:ext cx="32400" cy="20160"/>
              </p14:xfrm>
            </p:contentPart>
          </mc:Choice>
          <mc:Fallback>
            <p:pic>
              <p:nvPicPr>
                <p:cNvPr id="1038" name="Ink 1037">
                  <a:extLst>
                    <a:ext uri="{FF2B5EF4-FFF2-40B4-BE49-F238E27FC236}">
                      <a16:creationId xmlns:a16="http://schemas.microsoft.com/office/drawing/2014/main" id="{D0DEE2B6-0C7D-6FD6-DABC-0291B0F2AB84}"/>
                    </a:ext>
                  </a:extLst>
                </p:cNvPr>
                <p:cNvPicPr/>
                <p:nvPr/>
              </p:nvPicPr>
              <p:blipFill>
                <a:blip r:embed="rId105"/>
                <a:stretch>
                  <a:fillRect/>
                </a:stretch>
              </p:blipFill>
              <p:spPr>
                <a:xfrm>
                  <a:off x="4271686" y="6112133"/>
                  <a:ext cx="4464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1039" name="Ink 1038">
                  <a:extLst>
                    <a:ext uri="{FF2B5EF4-FFF2-40B4-BE49-F238E27FC236}">
                      <a16:creationId xmlns:a16="http://schemas.microsoft.com/office/drawing/2014/main" id="{763D8A9E-E330-6486-C856-4B002EEB7928}"/>
                    </a:ext>
                  </a:extLst>
                </p14:cNvPr>
                <p14:cNvContentPartPr/>
                <p14:nvPr/>
              </p14:nvContentPartPr>
              <p14:xfrm>
                <a:off x="4080886" y="6152093"/>
                <a:ext cx="148320" cy="360"/>
              </p14:xfrm>
            </p:contentPart>
          </mc:Choice>
          <mc:Fallback>
            <p:pic>
              <p:nvPicPr>
                <p:cNvPr id="1039" name="Ink 1038">
                  <a:extLst>
                    <a:ext uri="{FF2B5EF4-FFF2-40B4-BE49-F238E27FC236}">
                      <a16:creationId xmlns:a16="http://schemas.microsoft.com/office/drawing/2014/main" id="{763D8A9E-E330-6486-C856-4B002EEB7928}"/>
                    </a:ext>
                  </a:extLst>
                </p:cNvPr>
                <p:cNvPicPr/>
                <p:nvPr/>
              </p:nvPicPr>
              <p:blipFill>
                <a:blip r:embed="rId107"/>
                <a:stretch>
                  <a:fillRect/>
                </a:stretch>
              </p:blipFill>
              <p:spPr>
                <a:xfrm>
                  <a:off x="4074766" y="6145973"/>
                  <a:ext cx="16056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1040" name="Ink 1039">
                  <a:extLst>
                    <a:ext uri="{FF2B5EF4-FFF2-40B4-BE49-F238E27FC236}">
                      <a16:creationId xmlns:a16="http://schemas.microsoft.com/office/drawing/2014/main" id="{DE213E1E-1D43-74A2-C463-2215EB239642}"/>
                    </a:ext>
                  </a:extLst>
                </p14:cNvPr>
                <p14:cNvContentPartPr/>
                <p14:nvPr/>
              </p14:nvContentPartPr>
              <p14:xfrm>
                <a:off x="4094206" y="6037613"/>
                <a:ext cx="360" cy="360"/>
              </p14:xfrm>
            </p:contentPart>
          </mc:Choice>
          <mc:Fallback>
            <p:pic>
              <p:nvPicPr>
                <p:cNvPr id="1040" name="Ink 1039">
                  <a:extLst>
                    <a:ext uri="{FF2B5EF4-FFF2-40B4-BE49-F238E27FC236}">
                      <a16:creationId xmlns:a16="http://schemas.microsoft.com/office/drawing/2014/main" id="{DE213E1E-1D43-74A2-C463-2215EB239642}"/>
                    </a:ext>
                  </a:extLst>
                </p:cNvPr>
                <p:cNvPicPr/>
                <p:nvPr/>
              </p:nvPicPr>
              <p:blipFill>
                <a:blip r:embed="rId51"/>
                <a:stretch>
                  <a:fillRect/>
                </a:stretch>
              </p:blipFill>
              <p:spPr>
                <a:xfrm>
                  <a:off x="4088086" y="6031493"/>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1041" name="Ink 1040">
                  <a:extLst>
                    <a:ext uri="{FF2B5EF4-FFF2-40B4-BE49-F238E27FC236}">
                      <a16:creationId xmlns:a16="http://schemas.microsoft.com/office/drawing/2014/main" id="{CDF3520A-6F43-CEC1-8990-B3DA067D939F}"/>
                    </a:ext>
                  </a:extLst>
                </p14:cNvPr>
                <p14:cNvContentPartPr/>
                <p14:nvPr/>
              </p14:nvContentPartPr>
              <p14:xfrm>
                <a:off x="4026166" y="6010613"/>
                <a:ext cx="1440" cy="360"/>
              </p14:xfrm>
            </p:contentPart>
          </mc:Choice>
          <mc:Fallback>
            <p:pic>
              <p:nvPicPr>
                <p:cNvPr id="1041" name="Ink 1040">
                  <a:extLst>
                    <a:ext uri="{FF2B5EF4-FFF2-40B4-BE49-F238E27FC236}">
                      <a16:creationId xmlns:a16="http://schemas.microsoft.com/office/drawing/2014/main" id="{CDF3520A-6F43-CEC1-8990-B3DA067D939F}"/>
                    </a:ext>
                  </a:extLst>
                </p:cNvPr>
                <p:cNvPicPr/>
                <p:nvPr/>
              </p:nvPicPr>
              <p:blipFill>
                <a:blip r:embed="rId49"/>
                <a:stretch>
                  <a:fillRect/>
                </a:stretch>
              </p:blipFill>
              <p:spPr>
                <a:xfrm>
                  <a:off x="4020046" y="6004493"/>
                  <a:ext cx="1368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1042" name="Ink 1041">
                  <a:extLst>
                    <a:ext uri="{FF2B5EF4-FFF2-40B4-BE49-F238E27FC236}">
                      <a16:creationId xmlns:a16="http://schemas.microsoft.com/office/drawing/2014/main" id="{2726C14D-4613-4842-8BEF-B75C0F1A6618}"/>
                    </a:ext>
                  </a:extLst>
                </p14:cNvPr>
                <p14:cNvContentPartPr/>
                <p14:nvPr/>
              </p14:nvContentPartPr>
              <p14:xfrm>
                <a:off x="4013926" y="5966333"/>
                <a:ext cx="8280" cy="4320"/>
              </p14:xfrm>
            </p:contentPart>
          </mc:Choice>
          <mc:Fallback>
            <p:pic>
              <p:nvPicPr>
                <p:cNvPr id="1042" name="Ink 1041">
                  <a:extLst>
                    <a:ext uri="{FF2B5EF4-FFF2-40B4-BE49-F238E27FC236}">
                      <a16:creationId xmlns:a16="http://schemas.microsoft.com/office/drawing/2014/main" id="{2726C14D-4613-4842-8BEF-B75C0F1A6618}"/>
                    </a:ext>
                  </a:extLst>
                </p:cNvPr>
                <p:cNvPicPr/>
                <p:nvPr/>
              </p:nvPicPr>
              <p:blipFill>
                <a:blip r:embed="rId111"/>
                <a:stretch>
                  <a:fillRect/>
                </a:stretch>
              </p:blipFill>
              <p:spPr>
                <a:xfrm>
                  <a:off x="4007806" y="5960213"/>
                  <a:ext cx="20520" cy="1656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1043" name="Ink 1042">
                  <a:extLst>
                    <a:ext uri="{FF2B5EF4-FFF2-40B4-BE49-F238E27FC236}">
                      <a16:creationId xmlns:a16="http://schemas.microsoft.com/office/drawing/2014/main" id="{B8F5F696-A44D-2512-F96C-71B668668D04}"/>
                    </a:ext>
                  </a:extLst>
                </p14:cNvPr>
                <p14:cNvContentPartPr/>
                <p14:nvPr/>
              </p14:nvContentPartPr>
              <p14:xfrm>
                <a:off x="4027246" y="5896133"/>
                <a:ext cx="27360" cy="47520"/>
              </p14:xfrm>
            </p:contentPart>
          </mc:Choice>
          <mc:Fallback>
            <p:pic>
              <p:nvPicPr>
                <p:cNvPr id="1043" name="Ink 1042">
                  <a:extLst>
                    <a:ext uri="{FF2B5EF4-FFF2-40B4-BE49-F238E27FC236}">
                      <a16:creationId xmlns:a16="http://schemas.microsoft.com/office/drawing/2014/main" id="{B8F5F696-A44D-2512-F96C-71B668668D04}"/>
                    </a:ext>
                  </a:extLst>
                </p:cNvPr>
                <p:cNvPicPr/>
                <p:nvPr/>
              </p:nvPicPr>
              <p:blipFill>
                <a:blip r:embed="rId113"/>
                <a:stretch>
                  <a:fillRect/>
                </a:stretch>
              </p:blipFill>
              <p:spPr>
                <a:xfrm>
                  <a:off x="4021126" y="5890013"/>
                  <a:ext cx="3960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1044" name="Ink 1043">
                  <a:extLst>
                    <a:ext uri="{FF2B5EF4-FFF2-40B4-BE49-F238E27FC236}">
                      <a16:creationId xmlns:a16="http://schemas.microsoft.com/office/drawing/2014/main" id="{F04F0008-BAD3-10C4-79EF-9C0D25959696}"/>
                    </a:ext>
                  </a:extLst>
                </p14:cNvPr>
                <p14:cNvContentPartPr/>
                <p14:nvPr/>
              </p14:nvContentPartPr>
              <p14:xfrm>
                <a:off x="4067566" y="5913053"/>
                <a:ext cx="54000" cy="41040"/>
              </p14:xfrm>
            </p:contentPart>
          </mc:Choice>
          <mc:Fallback>
            <p:pic>
              <p:nvPicPr>
                <p:cNvPr id="1044" name="Ink 1043">
                  <a:extLst>
                    <a:ext uri="{FF2B5EF4-FFF2-40B4-BE49-F238E27FC236}">
                      <a16:creationId xmlns:a16="http://schemas.microsoft.com/office/drawing/2014/main" id="{F04F0008-BAD3-10C4-79EF-9C0D25959696}"/>
                    </a:ext>
                  </a:extLst>
                </p:cNvPr>
                <p:cNvPicPr/>
                <p:nvPr/>
              </p:nvPicPr>
              <p:blipFill>
                <a:blip r:embed="rId115"/>
                <a:stretch>
                  <a:fillRect/>
                </a:stretch>
              </p:blipFill>
              <p:spPr>
                <a:xfrm>
                  <a:off x="4061446" y="5906933"/>
                  <a:ext cx="6624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1055" name="Ink 1054">
                  <a:extLst>
                    <a:ext uri="{FF2B5EF4-FFF2-40B4-BE49-F238E27FC236}">
                      <a16:creationId xmlns:a16="http://schemas.microsoft.com/office/drawing/2014/main" id="{C294E851-7222-B5BE-A638-884771CC706D}"/>
                    </a:ext>
                  </a:extLst>
                </p14:cNvPr>
                <p14:cNvContentPartPr/>
                <p14:nvPr/>
              </p14:nvContentPartPr>
              <p14:xfrm>
                <a:off x="4477966" y="6118253"/>
                <a:ext cx="360" cy="360"/>
              </p14:xfrm>
            </p:contentPart>
          </mc:Choice>
          <mc:Fallback>
            <p:pic>
              <p:nvPicPr>
                <p:cNvPr id="1055" name="Ink 1054">
                  <a:extLst>
                    <a:ext uri="{FF2B5EF4-FFF2-40B4-BE49-F238E27FC236}">
                      <a16:creationId xmlns:a16="http://schemas.microsoft.com/office/drawing/2014/main" id="{C294E851-7222-B5BE-A638-884771CC706D}"/>
                    </a:ext>
                  </a:extLst>
                </p:cNvPr>
                <p:cNvPicPr/>
                <p:nvPr/>
              </p:nvPicPr>
              <p:blipFill>
                <a:blip r:embed="rId51"/>
                <a:stretch>
                  <a:fillRect/>
                </a:stretch>
              </p:blipFill>
              <p:spPr>
                <a:xfrm>
                  <a:off x="4471846" y="6112133"/>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1056" name="Ink 1055">
                  <a:extLst>
                    <a:ext uri="{FF2B5EF4-FFF2-40B4-BE49-F238E27FC236}">
                      <a16:creationId xmlns:a16="http://schemas.microsoft.com/office/drawing/2014/main" id="{66802A71-11CA-5A40-DD1E-0CB31C4BC59D}"/>
                    </a:ext>
                  </a:extLst>
                </p14:cNvPr>
                <p14:cNvContentPartPr/>
                <p14:nvPr/>
              </p14:nvContentPartPr>
              <p14:xfrm>
                <a:off x="4524766" y="6118253"/>
                <a:ext cx="37080" cy="360"/>
              </p14:xfrm>
            </p:contentPart>
          </mc:Choice>
          <mc:Fallback>
            <p:pic>
              <p:nvPicPr>
                <p:cNvPr id="1056" name="Ink 1055">
                  <a:extLst>
                    <a:ext uri="{FF2B5EF4-FFF2-40B4-BE49-F238E27FC236}">
                      <a16:creationId xmlns:a16="http://schemas.microsoft.com/office/drawing/2014/main" id="{66802A71-11CA-5A40-DD1E-0CB31C4BC59D}"/>
                    </a:ext>
                  </a:extLst>
                </p:cNvPr>
                <p:cNvPicPr/>
                <p:nvPr/>
              </p:nvPicPr>
              <p:blipFill>
                <a:blip r:embed="rId118"/>
                <a:stretch>
                  <a:fillRect/>
                </a:stretch>
              </p:blipFill>
              <p:spPr>
                <a:xfrm>
                  <a:off x="4518646" y="6112133"/>
                  <a:ext cx="4932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1057" name="Ink 1056">
                  <a:extLst>
                    <a:ext uri="{FF2B5EF4-FFF2-40B4-BE49-F238E27FC236}">
                      <a16:creationId xmlns:a16="http://schemas.microsoft.com/office/drawing/2014/main" id="{5E7C504D-5149-120E-DF66-F9D9C3AE7BC6}"/>
                    </a:ext>
                  </a:extLst>
                </p14:cNvPr>
                <p14:cNvContentPartPr/>
                <p14:nvPr/>
              </p14:nvContentPartPr>
              <p14:xfrm>
                <a:off x="4612246" y="6118253"/>
                <a:ext cx="18360" cy="360"/>
              </p14:xfrm>
            </p:contentPart>
          </mc:Choice>
          <mc:Fallback>
            <p:pic>
              <p:nvPicPr>
                <p:cNvPr id="1057" name="Ink 1056">
                  <a:extLst>
                    <a:ext uri="{FF2B5EF4-FFF2-40B4-BE49-F238E27FC236}">
                      <a16:creationId xmlns:a16="http://schemas.microsoft.com/office/drawing/2014/main" id="{5E7C504D-5149-120E-DF66-F9D9C3AE7BC6}"/>
                    </a:ext>
                  </a:extLst>
                </p:cNvPr>
                <p:cNvPicPr/>
                <p:nvPr/>
              </p:nvPicPr>
              <p:blipFill>
                <a:blip r:embed="rId120"/>
                <a:stretch>
                  <a:fillRect/>
                </a:stretch>
              </p:blipFill>
              <p:spPr>
                <a:xfrm>
                  <a:off x="4606126" y="6112133"/>
                  <a:ext cx="30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1058" name="Ink 1057">
                  <a:extLst>
                    <a:ext uri="{FF2B5EF4-FFF2-40B4-BE49-F238E27FC236}">
                      <a16:creationId xmlns:a16="http://schemas.microsoft.com/office/drawing/2014/main" id="{4DE7DB03-1CA4-6716-33D9-2AC9CDE1FA71}"/>
                    </a:ext>
                  </a:extLst>
                </p14:cNvPr>
                <p14:cNvContentPartPr/>
                <p14:nvPr/>
              </p14:nvContentPartPr>
              <p14:xfrm>
                <a:off x="4647526" y="6098093"/>
                <a:ext cx="140040" cy="68040"/>
              </p14:xfrm>
            </p:contentPart>
          </mc:Choice>
          <mc:Fallback>
            <p:pic>
              <p:nvPicPr>
                <p:cNvPr id="1058" name="Ink 1057">
                  <a:extLst>
                    <a:ext uri="{FF2B5EF4-FFF2-40B4-BE49-F238E27FC236}">
                      <a16:creationId xmlns:a16="http://schemas.microsoft.com/office/drawing/2014/main" id="{4DE7DB03-1CA4-6716-33D9-2AC9CDE1FA71}"/>
                    </a:ext>
                  </a:extLst>
                </p:cNvPr>
                <p:cNvPicPr/>
                <p:nvPr/>
              </p:nvPicPr>
              <p:blipFill>
                <a:blip r:embed="rId122"/>
                <a:stretch>
                  <a:fillRect/>
                </a:stretch>
              </p:blipFill>
              <p:spPr>
                <a:xfrm>
                  <a:off x="4641406" y="6091973"/>
                  <a:ext cx="152280" cy="8028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1059" name="Ink 1058">
                  <a:extLst>
                    <a:ext uri="{FF2B5EF4-FFF2-40B4-BE49-F238E27FC236}">
                      <a16:creationId xmlns:a16="http://schemas.microsoft.com/office/drawing/2014/main" id="{5322E5C1-2B78-2125-C879-7801D3438256}"/>
                    </a:ext>
                  </a:extLst>
                </p14:cNvPr>
                <p14:cNvContentPartPr/>
                <p14:nvPr/>
              </p14:nvContentPartPr>
              <p14:xfrm>
                <a:off x="4352686" y="6165413"/>
                <a:ext cx="219600" cy="23760"/>
              </p14:xfrm>
            </p:contentPart>
          </mc:Choice>
          <mc:Fallback>
            <p:pic>
              <p:nvPicPr>
                <p:cNvPr id="1059" name="Ink 1058">
                  <a:extLst>
                    <a:ext uri="{FF2B5EF4-FFF2-40B4-BE49-F238E27FC236}">
                      <a16:creationId xmlns:a16="http://schemas.microsoft.com/office/drawing/2014/main" id="{5322E5C1-2B78-2125-C879-7801D3438256}"/>
                    </a:ext>
                  </a:extLst>
                </p:cNvPr>
                <p:cNvPicPr/>
                <p:nvPr/>
              </p:nvPicPr>
              <p:blipFill>
                <a:blip r:embed="rId124"/>
                <a:stretch>
                  <a:fillRect/>
                </a:stretch>
              </p:blipFill>
              <p:spPr>
                <a:xfrm>
                  <a:off x="4346566" y="6159293"/>
                  <a:ext cx="23184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1060" name="Ink 1059">
                  <a:extLst>
                    <a:ext uri="{FF2B5EF4-FFF2-40B4-BE49-F238E27FC236}">
                      <a16:creationId xmlns:a16="http://schemas.microsoft.com/office/drawing/2014/main" id="{86CC7388-B874-8C68-177A-30DBF3B560F5}"/>
                    </a:ext>
                  </a:extLst>
                </p14:cNvPr>
                <p14:cNvContentPartPr/>
                <p14:nvPr/>
              </p14:nvContentPartPr>
              <p14:xfrm>
                <a:off x="4276006" y="6225893"/>
                <a:ext cx="38520" cy="20160"/>
              </p14:xfrm>
            </p:contentPart>
          </mc:Choice>
          <mc:Fallback>
            <p:pic>
              <p:nvPicPr>
                <p:cNvPr id="1060" name="Ink 1059">
                  <a:extLst>
                    <a:ext uri="{FF2B5EF4-FFF2-40B4-BE49-F238E27FC236}">
                      <a16:creationId xmlns:a16="http://schemas.microsoft.com/office/drawing/2014/main" id="{86CC7388-B874-8C68-177A-30DBF3B560F5}"/>
                    </a:ext>
                  </a:extLst>
                </p:cNvPr>
                <p:cNvPicPr/>
                <p:nvPr/>
              </p:nvPicPr>
              <p:blipFill>
                <a:blip r:embed="rId126"/>
                <a:stretch>
                  <a:fillRect/>
                </a:stretch>
              </p:blipFill>
              <p:spPr>
                <a:xfrm>
                  <a:off x="4269886" y="6219773"/>
                  <a:ext cx="5076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1061" name="Ink 1060">
                  <a:extLst>
                    <a:ext uri="{FF2B5EF4-FFF2-40B4-BE49-F238E27FC236}">
                      <a16:creationId xmlns:a16="http://schemas.microsoft.com/office/drawing/2014/main" id="{24F65DE4-2106-631B-429C-7675EC3AE0B4}"/>
                    </a:ext>
                  </a:extLst>
                </p14:cNvPr>
                <p14:cNvContentPartPr/>
                <p14:nvPr/>
              </p14:nvContentPartPr>
              <p14:xfrm>
                <a:off x="4558246" y="6245693"/>
                <a:ext cx="1440" cy="360"/>
              </p14:xfrm>
            </p:contentPart>
          </mc:Choice>
          <mc:Fallback>
            <p:pic>
              <p:nvPicPr>
                <p:cNvPr id="1061" name="Ink 1060">
                  <a:extLst>
                    <a:ext uri="{FF2B5EF4-FFF2-40B4-BE49-F238E27FC236}">
                      <a16:creationId xmlns:a16="http://schemas.microsoft.com/office/drawing/2014/main" id="{24F65DE4-2106-631B-429C-7675EC3AE0B4}"/>
                    </a:ext>
                  </a:extLst>
                </p:cNvPr>
                <p:cNvPicPr/>
                <p:nvPr/>
              </p:nvPicPr>
              <p:blipFill>
                <a:blip r:embed="rId49"/>
                <a:stretch>
                  <a:fillRect/>
                </a:stretch>
              </p:blipFill>
              <p:spPr>
                <a:xfrm>
                  <a:off x="4552126" y="6239573"/>
                  <a:ext cx="1368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1062" name="Ink 1061">
                  <a:extLst>
                    <a:ext uri="{FF2B5EF4-FFF2-40B4-BE49-F238E27FC236}">
                      <a16:creationId xmlns:a16="http://schemas.microsoft.com/office/drawing/2014/main" id="{75460CA8-9984-CBED-930D-6A90DDD09C4A}"/>
                    </a:ext>
                  </a:extLst>
                </p14:cNvPr>
                <p14:cNvContentPartPr/>
                <p14:nvPr/>
              </p14:nvContentPartPr>
              <p14:xfrm>
                <a:off x="4604326" y="6239213"/>
                <a:ext cx="1440" cy="2880"/>
              </p14:xfrm>
            </p:contentPart>
          </mc:Choice>
          <mc:Fallback>
            <p:pic>
              <p:nvPicPr>
                <p:cNvPr id="1062" name="Ink 1061">
                  <a:extLst>
                    <a:ext uri="{FF2B5EF4-FFF2-40B4-BE49-F238E27FC236}">
                      <a16:creationId xmlns:a16="http://schemas.microsoft.com/office/drawing/2014/main" id="{75460CA8-9984-CBED-930D-6A90DDD09C4A}"/>
                    </a:ext>
                  </a:extLst>
                </p:cNvPr>
                <p:cNvPicPr/>
                <p:nvPr/>
              </p:nvPicPr>
              <p:blipFill>
                <a:blip r:embed="rId129"/>
                <a:stretch>
                  <a:fillRect/>
                </a:stretch>
              </p:blipFill>
              <p:spPr>
                <a:xfrm>
                  <a:off x="4598206" y="6233093"/>
                  <a:ext cx="13680" cy="151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1063" name="Ink 1062">
                  <a:extLst>
                    <a:ext uri="{FF2B5EF4-FFF2-40B4-BE49-F238E27FC236}">
                      <a16:creationId xmlns:a16="http://schemas.microsoft.com/office/drawing/2014/main" id="{6F68A874-8705-0BD8-0EBF-D4D185CB448B}"/>
                    </a:ext>
                  </a:extLst>
                </p14:cNvPr>
                <p14:cNvContentPartPr/>
                <p14:nvPr/>
              </p14:nvContentPartPr>
              <p14:xfrm>
                <a:off x="4396966" y="6111773"/>
                <a:ext cx="56880" cy="43200"/>
              </p14:xfrm>
            </p:contentPart>
          </mc:Choice>
          <mc:Fallback>
            <p:pic>
              <p:nvPicPr>
                <p:cNvPr id="1063" name="Ink 1062">
                  <a:extLst>
                    <a:ext uri="{FF2B5EF4-FFF2-40B4-BE49-F238E27FC236}">
                      <a16:creationId xmlns:a16="http://schemas.microsoft.com/office/drawing/2014/main" id="{6F68A874-8705-0BD8-0EBF-D4D185CB448B}"/>
                    </a:ext>
                  </a:extLst>
                </p:cNvPr>
                <p:cNvPicPr/>
                <p:nvPr/>
              </p:nvPicPr>
              <p:blipFill>
                <a:blip r:embed="rId131"/>
                <a:stretch>
                  <a:fillRect/>
                </a:stretch>
              </p:blipFill>
              <p:spPr>
                <a:xfrm>
                  <a:off x="4390846" y="6105653"/>
                  <a:ext cx="6912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1064" name="Ink 1063">
                  <a:extLst>
                    <a:ext uri="{FF2B5EF4-FFF2-40B4-BE49-F238E27FC236}">
                      <a16:creationId xmlns:a16="http://schemas.microsoft.com/office/drawing/2014/main" id="{C19BA2D3-EBE3-4998-E937-528C2A28214C}"/>
                    </a:ext>
                  </a:extLst>
                </p14:cNvPr>
                <p14:cNvContentPartPr/>
                <p14:nvPr/>
              </p14:nvContentPartPr>
              <p14:xfrm>
                <a:off x="4558246" y="6057773"/>
                <a:ext cx="25200" cy="360"/>
              </p14:xfrm>
            </p:contentPart>
          </mc:Choice>
          <mc:Fallback>
            <p:pic>
              <p:nvPicPr>
                <p:cNvPr id="1064" name="Ink 1063">
                  <a:extLst>
                    <a:ext uri="{FF2B5EF4-FFF2-40B4-BE49-F238E27FC236}">
                      <a16:creationId xmlns:a16="http://schemas.microsoft.com/office/drawing/2014/main" id="{C19BA2D3-EBE3-4998-E937-528C2A28214C}"/>
                    </a:ext>
                  </a:extLst>
                </p:cNvPr>
                <p:cNvPicPr/>
                <p:nvPr/>
              </p:nvPicPr>
              <p:blipFill>
                <a:blip r:embed="rId133"/>
                <a:stretch>
                  <a:fillRect/>
                </a:stretch>
              </p:blipFill>
              <p:spPr>
                <a:xfrm>
                  <a:off x="4552126" y="6051653"/>
                  <a:ext cx="3744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065" name="Ink 1064">
                  <a:extLst>
                    <a:ext uri="{FF2B5EF4-FFF2-40B4-BE49-F238E27FC236}">
                      <a16:creationId xmlns:a16="http://schemas.microsoft.com/office/drawing/2014/main" id="{E930CE73-E9A9-803D-B115-0B6F0FAAE75A}"/>
                    </a:ext>
                  </a:extLst>
                </p14:cNvPr>
                <p14:cNvContentPartPr/>
                <p14:nvPr/>
              </p14:nvContentPartPr>
              <p14:xfrm>
                <a:off x="4805566" y="6064253"/>
                <a:ext cx="75960" cy="13680"/>
              </p14:xfrm>
            </p:contentPart>
          </mc:Choice>
          <mc:Fallback>
            <p:pic>
              <p:nvPicPr>
                <p:cNvPr id="1065" name="Ink 1064">
                  <a:extLst>
                    <a:ext uri="{FF2B5EF4-FFF2-40B4-BE49-F238E27FC236}">
                      <a16:creationId xmlns:a16="http://schemas.microsoft.com/office/drawing/2014/main" id="{E930CE73-E9A9-803D-B115-0B6F0FAAE75A}"/>
                    </a:ext>
                  </a:extLst>
                </p:cNvPr>
                <p:cNvPicPr/>
                <p:nvPr/>
              </p:nvPicPr>
              <p:blipFill>
                <a:blip r:embed="rId135"/>
                <a:stretch>
                  <a:fillRect/>
                </a:stretch>
              </p:blipFill>
              <p:spPr>
                <a:xfrm>
                  <a:off x="4799446" y="6058133"/>
                  <a:ext cx="8820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1066" name="Ink 1065">
                  <a:extLst>
                    <a:ext uri="{FF2B5EF4-FFF2-40B4-BE49-F238E27FC236}">
                      <a16:creationId xmlns:a16="http://schemas.microsoft.com/office/drawing/2014/main" id="{AF24EBD3-0260-00CF-F546-FD276312E2C5}"/>
                    </a:ext>
                  </a:extLst>
                </p14:cNvPr>
                <p14:cNvContentPartPr/>
                <p14:nvPr/>
              </p14:nvContentPartPr>
              <p14:xfrm>
                <a:off x="4684966" y="6077573"/>
                <a:ext cx="1440" cy="360"/>
              </p14:xfrm>
            </p:contentPart>
          </mc:Choice>
          <mc:Fallback>
            <p:pic>
              <p:nvPicPr>
                <p:cNvPr id="1066" name="Ink 1065">
                  <a:extLst>
                    <a:ext uri="{FF2B5EF4-FFF2-40B4-BE49-F238E27FC236}">
                      <a16:creationId xmlns:a16="http://schemas.microsoft.com/office/drawing/2014/main" id="{AF24EBD3-0260-00CF-F546-FD276312E2C5}"/>
                    </a:ext>
                  </a:extLst>
                </p:cNvPr>
                <p:cNvPicPr/>
                <p:nvPr/>
              </p:nvPicPr>
              <p:blipFill>
                <a:blip r:embed="rId137"/>
                <a:stretch>
                  <a:fillRect/>
                </a:stretch>
              </p:blipFill>
              <p:spPr>
                <a:xfrm>
                  <a:off x="4678846" y="6071453"/>
                  <a:ext cx="1368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1067" name="Ink 1066">
                  <a:extLst>
                    <a:ext uri="{FF2B5EF4-FFF2-40B4-BE49-F238E27FC236}">
                      <a16:creationId xmlns:a16="http://schemas.microsoft.com/office/drawing/2014/main" id="{3ABC842B-71C6-FFAA-26EB-77B80A505CB1}"/>
                    </a:ext>
                  </a:extLst>
                </p14:cNvPr>
                <p14:cNvContentPartPr/>
                <p14:nvPr/>
              </p14:nvContentPartPr>
              <p14:xfrm>
                <a:off x="4800166" y="6017453"/>
                <a:ext cx="1440" cy="360"/>
              </p14:xfrm>
            </p:contentPart>
          </mc:Choice>
          <mc:Fallback>
            <p:pic>
              <p:nvPicPr>
                <p:cNvPr id="1067" name="Ink 1066">
                  <a:extLst>
                    <a:ext uri="{FF2B5EF4-FFF2-40B4-BE49-F238E27FC236}">
                      <a16:creationId xmlns:a16="http://schemas.microsoft.com/office/drawing/2014/main" id="{3ABC842B-71C6-FFAA-26EB-77B80A505CB1}"/>
                    </a:ext>
                  </a:extLst>
                </p:cNvPr>
                <p:cNvPicPr/>
                <p:nvPr/>
              </p:nvPicPr>
              <p:blipFill>
                <a:blip r:embed="rId137"/>
                <a:stretch>
                  <a:fillRect/>
                </a:stretch>
              </p:blipFill>
              <p:spPr>
                <a:xfrm>
                  <a:off x="4794046" y="6011333"/>
                  <a:ext cx="1368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1068" name="Ink 1067">
                  <a:extLst>
                    <a:ext uri="{FF2B5EF4-FFF2-40B4-BE49-F238E27FC236}">
                      <a16:creationId xmlns:a16="http://schemas.microsoft.com/office/drawing/2014/main" id="{806EC60A-46CF-4D76-7533-CAEC3A078B02}"/>
                    </a:ext>
                  </a:extLst>
                </p14:cNvPr>
                <p14:cNvContentPartPr/>
                <p14:nvPr/>
              </p14:nvContentPartPr>
              <p14:xfrm>
                <a:off x="4761646" y="6003773"/>
                <a:ext cx="65880" cy="7560"/>
              </p14:xfrm>
            </p:contentPart>
          </mc:Choice>
          <mc:Fallback>
            <p:pic>
              <p:nvPicPr>
                <p:cNvPr id="1068" name="Ink 1067">
                  <a:extLst>
                    <a:ext uri="{FF2B5EF4-FFF2-40B4-BE49-F238E27FC236}">
                      <a16:creationId xmlns:a16="http://schemas.microsoft.com/office/drawing/2014/main" id="{806EC60A-46CF-4D76-7533-CAEC3A078B02}"/>
                    </a:ext>
                  </a:extLst>
                </p:cNvPr>
                <p:cNvPicPr/>
                <p:nvPr/>
              </p:nvPicPr>
              <p:blipFill>
                <a:blip r:embed="rId140"/>
                <a:stretch>
                  <a:fillRect/>
                </a:stretch>
              </p:blipFill>
              <p:spPr>
                <a:xfrm>
                  <a:off x="4755526" y="5997653"/>
                  <a:ext cx="78120" cy="1980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1069" name="Ink 1068">
                  <a:extLst>
                    <a:ext uri="{FF2B5EF4-FFF2-40B4-BE49-F238E27FC236}">
                      <a16:creationId xmlns:a16="http://schemas.microsoft.com/office/drawing/2014/main" id="{D39E9BB5-236A-6DF3-ABB0-A2C20591A7A8}"/>
                    </a:ext>
                  </a:extLst>
                </p14:cNvPr>
                <p14:cNvContentPartPr/>
                <p14:nvPr/>
              </p14:nvContentPartPr>
              <p14:xfrm>
                <a:off x="4773526" y="5936813"/>
                <a:ext cx="74160" cy="67320"/>
              </p14:xfrm>
            </p:contentPart>
          </mc:Choice>
          <mc:Fallback>
            <p:pic>
              <p:nvPicPr>
                <p:cNvPr id="1069" name="Ink 1068">
                  <a:extLst>
                    <a:ext uri="{FF2B5EF4-FFF2-40B4-BE49-F238E27FC236}">
                      <a16:creationId xmlns:a16="http://schemas.microsoft.com/office/drawing/2014/main" id="{D39E9BB5-236A-6DF3-ABB0-A2C20591A7A8}"/>
                    </a:ext>
                  </a:extLst>
                </p:cNvPr>
                <p:cNvPicPr/>
                <p:nvPr/>
              </p:nvPicPr>
              <p:blipFill>
                <a:blip r:embed="rId142"/>
                <a:stretch>
                  <a:fillRect/>
                </a:stretch>
              </p:blipFill>
              <p:spPr>
                <a:xfrm>
                  <a:off x="4767406" y="5930693"/>
                  <a:ext cx="86400" cy="7956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1070" name="Ink 1069">
                  <a:extLst>
                    <a:ext uri="{FF2B5EF4-FFF2-40B4-BE49-F238E27FC236}">
                      <a16:creationId xmlns:a16="http://schemas.microsoft.com/office/drawing/2014/main" id="{C2E5A26B-B6F8-8529-0450-1723AD481388}"/>
                    </a:ext>
                  </a:extLst>
                </p14:cNvPr>
                <p14:cNvContentPartPr/>
                <p14:nvPr/>
              </p14:nvContentPartPr>
              <p14:xfrm>
                <a:off x="4772446" y="5936813"/>
                <a:ext cx="41760" cy="360"/>
              </p14:xfrm>
            </p:contentPart>
          </mc:Choice>
          <mc:Fallback>
            <p:pic>
              <p:nvPicPr>
                <p:cNvPr id="1070" name="Ink 1069">
                  <a:extLst>
                    <a:ext uri="{FF2B5EF4-FFF2-40B4-BE49-F238E27FC236}">
                      <a16:creationId xmlns:a16="http://schemas.microsoft.com/office/drawing/2014/main" id="{C2E5A26B-B6F8-8529-0450-1723AD481388}"/>
                    </a:ext>
                  </a:extLst>
                </p:cNvPr>
                <p:cNvPicPr/>
                <p:nvPr/>
              </p:nvPicPr>
              <p:blipFill>
                <a:blip r:embed="rId144"/>
                <a:stretch>
                  <a:fillRect/>
                </a:stretch>
              </p:blipFill>
              <p:spPr>
                <a:xfrm>
                  <a:off x="4766326" y="5930693"/>
                  <a:ext cx="540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1071" name="Ink 1070">
                  <a:extLst>
                    <a:ext uri="{FF2B5EF4-FFF2-40B4-BE49-F238E27FC236}">
                      <a16:creationId xmlns:a16="http://schemas.microsoft.com/office/drawing/2014/main" id="{B4A6AA1A-5DD0-6B52-29FB-2EA63D35987B}"/>
                    </a:ext>
                  </a:extLst>
                </p14:cNvPr>
                <p14:cNvContentPartPr/>
                <p14:nvPr/>
              </p14:nvContentPartPr>
              <p14:xfrm>
                <a:off x="4499206" y="6003773"/>
                <a:ext cx="180360" cy="20520"/>
              </p14:xfrm>
            </p:contentPart>
          </mc:Choice>
          <mc:Fallback>
            <p:pic>
              <p:nvPicPr>
                <p:cNvPr id="1071" name="Ink 1070">
                  <a:extLst>
                    <a:ext uri="{FF2B5EF4-FFF2-40B4-BE49-F238E27FC236}">
                      <a16:creationId xmlns:a16="http://schemas.microsoft.com/office/drawing/2014/main" id="{B4A6AA1A-5DD0-6B52-29FB-2EA63D35987B}"/>
                    </a:ext>
                  </a:extLst>
                </p:cNvPr>
                <p:cNvPicPr/>
                <p:nvPr/>
              </p:nvPicPr>
              <p:blipFill>
                <a:blip r:embed="rId146"/>
                <a:stretch>
                  <a:fillRect/>
                </a:stretch>
              </p:blipFill>
              <p:spPr>
                <a:xfrm>
                  <a:off x="4493086" y="5997653"/>
                  <a:ext cx="19260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1045" name="Ink 1044">
                  <a:extLst>
                    <a:ext uri="{FF2B5EF4-FFF2-40B4-BE49-F238E27FC236}">
                      <a16:creationId xmlns:a16="http://schemas.microsoft.com/office/drawing/2014/main" id="{EEC79AC4-8F60-8BD3-42AB-976E31942E2D}"/>
                    </a:ext>
                  </a:extLst>
                </p14:cNvPr>
                <p14:cNvContentPartPr/>
                <p14:nvPr/>
              </p14:nvContentPartPr>
              <p14:xfrm>
                <a:off x="4080886" y="5809013"/>
                <a:ext cx="360" cy="360"/>
              </p14:xfrm>
            </p:contentPart>
          </mc:Choice>
          <mc:Fallback>
            <p:pic>
              <p:nvPicPr>
                <p:cNvPr id="1045" name="Ink 1044">
                  <a:extLst>
                    <a:ext uri="{FF2B5EF4-FFF2-40B4-BE49-F238E27FC236}">
                      <a16:creationId xmlns:a16="http://schemas.microsoft.com/office/drawing/2014/main" id="{EEC79AC4-8F60-8BD3-42AB-976E31942E2D}"/>
                    </a:ext>
                  </a:extLst>
                </p:cNvPr>
                <p:cNvPicPr/>
                <p:nvPr/>
              </p:nvPicPr>
              <p:blipFill>
                <a:blip r:embed="rId51"/>
                <a:stretch>
                  <a:fillRect/>
                </a:stretch>
              </p:blipFill>
              <p:spPr>
                <a:xfrm>
                  <a:off x="4074766" y="5802893"/>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046" name="Ink 1045">
                  <a:extLst>
                    <a:ext uri="{FF2B5EF4-FFF2-40B4-BE49-F238E27FC236}">
                      <a16:creationId xmlns:a16="http://schemas.microsoft.com/office/drawing/2014/main" id="{33263969-1461-4E56-0205-605802598E69}"/>
                    </a:ext>
                  </a:extLst>
                </p14:cNvPr>
                <p14:cNvContentPartPr/>
                <p14:nvPr/>
              </p14:nvContentPartPr>
              <p14:xfrm>
                <a:off x="4080886" y="5747093"/>
                <a:ext cx="36720" cy="48600"/>
              </p14:xfrm>
            </p:contentPart>
          </mc:Choice>
          <mc:Fallback>
            <p:pic>
              <p:nvPicPr>
                <p:cNvPr id="1046" name="Ink 1045">
                  <a:extLst>
                    <a:ext uri="{FF2B5EF4-FFF2-40B4-BE49-F238E27FC236}">
                      <a16:creationId xmlns:a16="http://schemas.microsoft.com/office/drawing/2014/main" id="{33263969-1461-4E56-0205-605802598E69}"/>
                    </a:ext>
                  </a:extLst>
                </p:cNvPr>
                <p:cNvPicPr/>
                <p:nvPr/>
              </p:nvPicPr>
              <p:blipFill>
                <a:blip r:embed="rId149"/>
                <a:stretch>
                  <a:fillRect/>
                </a:stretch>
              </p:blipFill>
              <p:spPr>
                <a:xfrm>
                  <a:off x="4074766" y="5740973"/>
                  <a:ext cx="48960" cy="6084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047" name="Ink 1046">
                  <a:extLst>
                    <a:ext uri="{FF2B5EF4-FFF2-40B4-BE49-F238E27FC236}">
                      <a16:creationId xmlns:a16="http://schemas.microsoft.com/office/drawing/2014/main" id="{C780B70A-078F-0DEB-84C8-32570336572A}"/>
                    </a:ext>
                  </a:extLst>
                </p14:cNvPr>
                <p14:cNvContentPartPr/>
                <p14:nvPr/>
              </p14:nvContentPartPr>
              <p14:xfrm>
                <a:off x="4121206" y="5726933"/>
                <a:ext cx="27000" cy="52560"/>
              </p14:xfrm>
            </p:contentPart>
          </mc:Choice>
          <mc:Fallback>
            <p:pic>
              <p:nvPicPr>
                <p:cNvPr id="1047" name="Ink 1046">
                  <a:extLst>
                    <a:ext uri="{FF2B5EF4-FFF2-40B4-BE49-F238E27FC236}">
                      <a16:creationId xmlns:a16="http://schemas.microsoft.com/office/drawing/2014/main" id="{C780B70A-078F-0DEB-84C8-32570336572A}"/>
                    </a:ext>
                  </a:extLst>
                </p:cNvPr>
                <p:cNvPicPr/>
                <p:nvPr/>
              </p:nvPicPr>
              <p:blipFill>
                <a:blip r:embed="rId151"/>
                <a:stretch>
                  <a:fillRect/>
                </a:stretch>
              </p:blipFill>
              <p:spPr>
                <a:xfrm>
                  <a:off x="4115086" y="5720813"/>
                  <a:ext cx="39240" cy="6480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048" name="Ink 1047">
                  <a:extLst>
                    <a:ext uri="{FF2B5EF4-FFF2-40B4-BE49-F238E27FC236}">
                      <a16:creationId xmlns:a16="http://schemas.microsoft.com/office/drawing/2014/main" id="{352A8E7E-4246-C4A0-EA86-AECA6DDA9C77}"/>
                    </a:ext>
                  </a:extLst>
                </p14:cNvPr>
                <p14:cNvContentPartPr/>
                <p14:nvPr/>
              </p14:nvContentPartPr>
              <p14:xfrm>
                <a:off x="4141726" y="5782013"/>
                <a:ext cx="360" cy="360"/>
              </p14:xfrm>
            </p:contentPart>
          </mc:Choice>
          <mc:Fallback>
            <p:pic>
              <p:nvPicPr>
                <p:cNvPr id="1048" name="Ink 1047">
                  <a:extLst>
                    <a:ext uri="{FF2B5EF4-FFF2-40B4-BE49-F238E27FC236}">
                      <a16:creationId xmlns:a16="http://schemas.microsoft.com/office/drawing/2014/main" id="{352A8E7E-4246-C4A0-EA86-AECA6DDA9C77}"/>
                    </a:ext>
                  </a:extLst>
                </p:cNvPr>
                <p:cNvPicPr/>
                <p:nvPr/>
              </p:nvPicPr>
              <p:blipFill>
                <a:blip r:embed="rId51"/>
                <a:stretch>
                  <a:fillRect/>
                </a:stretch>
              </p:blipFill>
              <p:spPr>
                <a:xfrm>
                  <a:off x="4135606" y="5775893"/>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1049" name="Ink 1048">
                  <a:extLst>
                    <a:ext uri="{FF2B5EF4-FFF2-40B4-BE49-F238E27FC236}">
                      <a16:creationId xmlns:a16="http://schemas.microsoft.com/office/drawing/2014/main" id="{B6F4C1BB-1217-F715-10C4-2FC2DCA2F1E7}"/>
                    </a:ext>
                  </a:extLst>
                </p14:cNvPr>
                <p14:cNvContentPartPr/>
                <p14:nvPr/>
              </p14:nvContentPartPr>
              <p14:xfrm>
                <a:off x="4247566" y="5634053"/>
                <a:ext cx="48600" cy="10800"/>
              </p14:xfrm>
            </p:contentPart>
          </mc:Choice>
          <mc:Fallback>
            <p:pic>
              <p:nvPicPr>
                <p:cNvPr id="1049" name="Ink 1048">
                  <a:extLst>
                    <a:ext uri="{FF2B5EF4-FFF2-40B4-BE49-F238E27FC236}">
                      <a16:creationId xmlns:a16="http://schemas.microsoft.com/office/drawing/2014/main" id="{B6F4C1BB-1217-F715-10C4-2FC2DCA2F1E7}"/>
                    </a:ext>
                  </a:extLst>
                </p:cNvPr>
                <p:cNvPicPr/>
                <p:nvPr/>
              </p:nvPicPr>
              <p:blipFill>
                <a:blip r:embed="rId154"/>
                <a:stretch>
                  <a:fillRect/>
                </a:stretch>
              </p:blipFill>
              <p:spPr>
                <a:xfrm>
                  <a:off x="4241446" y="5627933"/>
                  <a:ext cx="6084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1050" name="Ink 1049">
                  <a:extLst>
                    <a:ext uri="{FF2B5EF4-FFF2-40B4-BE49-F238E27FC236}">
                      <a16:creationId xmlns:a16="http://schemas.microsoft.com/office/drawing/2014/main" id="{E6FC5F57-3BD0-24AE-9477-E11670E96ECD}"/>
                    </a:ext>
                  </a:extLst>
                </p14:cNvPr>
                <p14:cNvContentPartPr/>
                <p14:nvPr/>
              </p14:nvContentPartPr>
              <p14:xfrm>
                <a:off x="4222006" y="5681213"/>
                <a:ext cx="360" cy="32040"/>
              </p14:xfrm>
            </p:contentPart>
          </mc:Choice>
          <mc:Fallback>
            <p:pic>
              <p:nvPicPr>
                <p:cNvPr id="1050" name="Ink 1049">
                  <a:extLst>
                    <a:ext uri="{FF2B5EF4-FFF2-40B4-BE49-F238E27FC236}">
                      <a16:creationId xmlns:a16="http://schemas.microsoft.com/office/drawing/2014/main" id="{E6FC5F57-3BD0-24AE-9477-E11670E96ECD}"/>
                    </a:ext>
                  </a:extLst>
                </p:cNvPr>
                <p:cNvPicPr/>
                <p:nvPr/>
              </p:nvPicPr>
              <p:blipFill>
                <a:blip r:embed="rId156"/>
                <a:stretch>
                  <a:fillRect/>
                </a:stretch>
              </p:blipFill>
              <p:spPr>
                <a:xfrm>
                  <a:off x="4215886" y="5675093"/>
                  <a:ext cx="1260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1051" name="Ink 1050">
                  <a:extLst>
                    <a:ext uri="{FF2B5EF4-FFF2-40B4-BE49-F238E27FC236}">
                      <a16:creationId xmlns:a16="http://schemas.microsoft.com/office/drawing/2014/main" id="{06AA18D2-9871-C140-CD07-8B58D2764C65}"/>
                    </a:ext>
                  </a:extLst>
                </p14:cNvPr>
                <p14:cNvContentPartPr/>
                <p14:nvPr/>
              </p14:nvContentPartPr>
              <p14:xfrm>
                <a:off x="4205446" y="5734853"/>
                <a:ext cx="16920" cy="15120"/>
              </p14:xfrm>
            </p:contentPart>
          </mc:Choice>
          <mc:Fallback>
            <p:pic>
              <p:nvPicPr>
                <p:cNvPr id="1051" name="Ink 1050">
                  <a:extLst>
                    <a:ext uri="{FF2B5EF4-FFF2-40B4-BE49-F238E27FC236}">
                      <a16:creationId xmlns:a16="http://schemas.microsoft.com/office/drawing/2014/main" id="{06AA18D2-9871-C140-CD07-8B58D2764C65}"/>
                    </a:ext>
                  </a:extLst>
                </p:cNvPr>
                <p:cNvPicPr/>
                <p:nvPr/>
              </p:nvPicPr>
              <p:blipFill>
                <a:blip r:embed="rId158"/>
                <a:stretch>
                  <a:fillRect/>
                </a:stretch>
              </p:blipFill>
              <p:spPr>
                <a:xfrm>
                  <a:off x="4199326" y="5728733"/>
                  <a:ext cx="2916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1052" name="Ink 1051">
                  <a:extLst>
                    <a:ext uri="{FF2B5EF4-FFF2-40B4-BE49-F238E27FC236}">
                      <a16:creationId xmlns:a16="http://schemas.microsoft.com/office/drawing/2014/main" id="{A54F2056-E257-1135-9C51-8FF9026BEBED}"/>
                    </a:ext>
                  </a:extLst>
                </p14:cNvPr>
                <p14:cNvContentPartPr/>
                <p14:nvPr/>
              </p14:nvContentPartPr>
              <p14:xfrm>
                <a:off x="4195366" y="5761853"/>
                <a:ext cx="54000" cy="20520"/>
              </p14:xfrm>
            </p:contentPart>
          </mc:Choice>
          <mc:Fallback>
            <p:pic>
              <p:nvPicPr>
                <p:cNvPr id="1052" name="Ink 1051">
                  <a:extLst>
                    <a:ext uri="{FF2B5EF4-FFF2-40B4-BE49-F238E27FC236}">
                      <a16:creationId xmlns:a16="http://schemas.microsoft.com/office/drawing/2014/main" id="{A54F2056-E257-1135-9C51-8FF9026BEBED}"/>
                    </a:ext>
                  </a:extLst>
                </p:cNvPr>
                <p:cNvPicPr/>
                <p:nvPr/>
              </p:nvPicPr>
              <p:blipFill>
                <a:blip r:embed="rId160"/>
                <a:stretch>
                  <a:fillRect/>
                </a:stretch>
              </p:blipFill>
              <p:spPr>
                <a:xfrm>
                  <a:off x="4189246" y="5755733"/>
                  <a:ext cx="6624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1053" name="Ink 1052">
                  <a:extLst>
                    <a:ext uri="{FF2B5EF4-FFF2-40B4-BE49-F238E27FC236}">
                      <a16:creationId xmlns:a16="http://schemas.microsoft.com/office/drawing/2014/main" id="{AC3BA136-461B-EB79-B9AA-3FB8837E0A4B}"/>
                    </a:ext>
                  </a:extLst>
                </p14:cNvPr>
                <p14:cNvContentPartPr/>
                <p14:nvPr/>
              </p14:nvContentPartPr>
              <p14:xfrm>
                <a:off x="4282486" y="5728013"/>
                <a:ext cx="7200" cy="360"/>
              </p14:xfrm>
            </p:contentPart>
          </mc:Choice>
          <mc:Fallback>
            <p:pic>
              <p:nvPicPr>
                <p:cNvPr id="1053" name="Ink 1052">
                  <a:extLst>
                    <a:ext uri="{FF2B5EF4-FFF2-40B4-BE49-F238E27FC236}">
                      <a16:creationId xmlns:a16="http://schemas.microsoft.com/office/drawing/2014/main" id="{AC3BA136-461B-EB79-B9AA-3FB8837E0A4B}"/>
                    </a:ext>
                  </a:extLst>
                </p:cNvPr>
                <p:cNvPicPr/>
                <p:nvPr/>
              </p:nvPicPr>
              <p:blipFill>
                <a:blip r:embed="rId162"/>
                <a:stretch>
                  <a:fillRect/>
                </a:stretch>
              </p:blipFill>
              <p:spPr>
                <a:xfrm>
                  <a:off x="4276366" y="5721893"/>
                  <a:ext cx="1944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1054" name="Ink 1053">
                  <a:extLst>
                    <a:ext uri="{FF2B5EF4-FFF2-40B4-BE49-F238E27FC236}">
                      <a16:creationId xmlns:a16="http://schemas.microsoft.com/office/drawing/2014/main" id="{4D95DF52-A507-EAA7-38D0-AE01BEA0CA13}"/>
                    </a:ext>
                  </a:extLst>
                </p14:cNvPr>
                <p14:cNvContentPartPr/>
                <p14:nvPr/>
              </p14:nvContentPartPr>
              <p14:xfrm>
                <a:off x="4309846" y="5701373"/>
                <a:ext cx="41760" cy="8280"/>
              </p14:xfrm>
            </p:contentPart>
          </mc:Choice>
          <mc:Fallback>
            <p:pic>
              <p:nvPicPr>
                <p:cNvPr id="1054" name="Ink 1053">
                  <a:extLst>
                    <a:ext uri="{FF2B5EF4-FFF2-40B4-BE49-F238E27FC236}">
                      <a16:creationId xmlns:a16="http://schemas.microsoft.com/office/drawing/2014/main" id="{4D95DF52-A507-EAA7-38D0-AE01BEA0CA13}"/>
                    </a:ext>
                  </a:extLst>
                </p:cNvPr>
                <p:cNvPicPr/>
                <p:nvPr/>
              </p:nvPicPr>
              <p:blipFill>
                <a:blip r:embed="rId164"/>
                <a:stretch>
                  <a:fillRect/>
                </a:stretch>
              </p:blipFill>
              <p:spPr>
                <a:xfrm>
                  <a:off x="4303726" y="5695253"/>
                  <a:ext cx="5400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165">
              <p14:nvContentPartPr>
                <p14:cNvPr id="1072" name="Ink 1071">
                  <a:extLst>
                    <a:ext uri="{FF2B5EF4-FFF2-40B4-BE49-F238E27FC236}">
                      <a16:creationId xmlns:a16="http://schemas.microsoft.com/office/drawing/2014/main" id="{A65E818B-3792-3F27-8E5E-E31C5DF7F526}"/>
                    </a:ext>
                  </a:extLst>
                </p14:cNvPr>
                <p14:cNvContentPartPr/>
                <p14:nvPr/>
              </p14:nvContentPartPr>
              <p14:xfrm>
                <a:off x="4316326" y="5788133"/>
                <a:ext cx="4680" cy="14400"/>
              </p14:xfrm>
            </p:contentPart>
          </mc:Choice>
          <mc:Fallback>
            <p:pic>
              <p:nvPicPr>
                <p:cNvPr id="1072" name="Ink 1071">
                  <a:extLst>
                    <a:ext uri="{FF2B5EF4-FFF2-40B4-BE49-F238E27FC236}">
                      <a16:creationId xmlns:a16="http://schemas.microsoft.com/office/drawing/2014/main" id="{A65E818B-3792-3F27-8E5E-E31C5DF7F526}"/>
                    </a:ext>
                  </a:extLst>
                </p:cNvPr>
                <p:cNvPicPr/>
                <p:nvPr/>
              </p:nvPicPr>
              <p:blipFill>
                <a:blip r:embed="rId166"/>
                <a:stretch>
                  <a:fillRect/>
                </a:stretch>
              </p:blipFill>
              <p:spPr>
                <a:xfrm>
                  <a:off x="4310206" y="5782013"/>
                  <a:ext cx="1692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167">
              <p14:nvContentPartPr>
                <p14:cNvPr id="1073" name="Ink 1072">
                  <a:extLst>
                    <a:ext uri="{FF2B5EF4-FFF2-40B4-BE49-F238E27FC236}">
                      <a16:creationId xmlns:a16="http://schemas.microsoft.com/office/drawing/2014/main" id="{6924B06E-06A6-F4E1-3239-B842FDA81F41}"/>
                    </a:ext>
                  </a:extLst>
                </p14:cNvPr>
                <p14:cNvContentPartPr/>
                <p14:nvPr/>
              </p14:nvContentPartPr>
              <p14:xfrm>
                <a:off x="4356646" y="5761853"/>
                <a:ext cx="360" cy="360"/>
              </p14:xfrm>
            </p:contentPart>
          </mc:Choice>
          <mc:Fallback>
            <p:pic>
              <p:nvPicPr>
                <p:cNvPr id="1073" name="Ink 1072">
                  <a:extLst>
                    <a:ext uri="{FF2B5EF4-FFF2-40B4-BE49-F238E27FC236}">
                      <a16:creationId xmlns:a16="http://schemas.microsoft.com/office/drawing/2014/main" id="{6924B06E-06A6-F4E1-3239-B842FDA81F41}"/>
                    </a:ext>
                  </a:extLst>
                </p:cNvPr>
                <p:cNvPicPr/>
                <p:nvPr/>
              </p:nvPicPr>
              <p:blipFill>
                <a:blip r:embed="rId51"/>
                <a:stretch>
                  <a:fillRect/>
                </a:stretch>
              </p:blipFill>
              <p:spPr>
                <a:xfrm>
                  <a:off x="4350526" y="5755733"/>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074" name="Ink 1073">
                  <a:extLst>
                    <a:ext uri="{FF2B5EF4-FFF2-40B4-BE49-F238E27FC236}">
                      <a16:creationId xmlns:a16="http://schemas.microsoft.com/office/drawing/2014/main" id="{FDE2D59A-110C-4377-E239-662F35DC6505}"/>
                    </a:ext>
                  </a:extLst>
                </p14:cNvPr>
                <p14:cNvContentPartPr/>
                <p14:nvPr/>
              </p14:nvContentPartPr>
              <p14:xfrm>
                <a:off x="4396966" y="5619653"/>
                <a:ext cx="27360" cy="102600"/>
              </p14:xfrm>
            </p:contentPart>
          </mc:Choice>
          <mc:Fallback>
            <p:pic>
              <p:nvPicPr>
                <p:cNvPr id="1074" name="Ink 1073">
                  <a:extLst>
                    <a:ext uri="{FF2B5EF4-FFF2-40B4-BE49-F238E27FC236}">
                      <a16:creationId xmlns:a16="http://schemas.microsoft.com/office/drawing/2014/main" id="{FDE2D59A-110C-4377-E239-662F35DC6505}"/>
                    </a:ext>
                  </a:extLst>
                </p:cNvPr>
                <p:cNvPicPr/>
                <p:nvPr/>
              </p:nvPicPr>
              <p:blipFill>
                <a:blip r:embed="rId169"/>
                <a:stretch>
                  <a:fillRect/>
                </a:stretch>
              </p:blipFill>
              <p:spPr>
                <a:xfrm>
                  <a:off x="4390846" y="5613533"/>
                  <a:ext cx="39600" cy="11484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075" name="Ink 1074">
                  <a:extLst>
                    <a:ext uri="{FF2B5EF4-FFF2-40B4-BE49-F238E27FC236}">
                      <a16:creationId xmlns:a16="http://schemas.microsoft.com/office/drawing/2014/main" id="{A3A9B8EE-BE36-1A8C-C37B-D5283C95593E}"/>
                    </a:ext>
                  </a:extLst>
                </p14:cNvPr>
                <p14:cNvContentPartPr/>
                <p14:nvPr/>
              </p14:nvContentPartPr>
              <p14:xfrm>
                <a:off x="4450606" y="5580413"/>
                <a:ext cx="1440" cy="360"/>
              </p14:xfrm>
            </p:contentPart>
          </mc:Choice>
          <mc:Fallback>
            <p:pic>
              <p:nvPicPr>
                <p:cNvPr id="1075" name="Ink 1074">
                  <a:extLst>
                    <a:ext uri="{FF2B5EF4-FFF2-40B4-BE49-F238E27FC236}">
                      <a16:creationId xmlns:a16="http://schemas.microsoft.com/office/drawing/2014/main" id="{A3A9B8EE-BE36-1A8C-C37B-D5283C95593E}"/>
                    </a:ext>
                  </a:extLst>
                </p:cNvPr>
                <p:cNvPicPr/>
                <p:nvPr/>
              </p:nvPicPr>
              <p:blipFill>
                <a:blip r:embed="rId137"/>
                <a:stretch>
                  <a:fillRect/>
                </a:stretch>
              </p:blipFill>
              <p:spPr>
                <a:xfrm>
                  <a:off x="4444486" y="5574293"/>
                  <a:ext cx="1368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71">
              <p14:nvContentPartPr>
                <p14:cNvPr id="1076" name="Ink 1075">
                  <a:extLst>
                    <a:ext uri="{FF2B5EF4-FFF2-40B4-BE49-F238E27FC236}">
                      <a16:creationId xmlns:a16="http://schemas.microsoft.com/office/drawing/2014/main" id="{E7823580-10E3-C8A1-001B-BA8200C964C8}"/>
                    </a:ext>
                  </a:extLst>
                </p14:cNvPr>
                <p14:cNvContentPartPr/>
                <p14:nvPr/>
              </p14:nvContentPartPr>
              <p14:xfrm>
                <a:off x="4353406" y="5567093"/>
                <a:ext cx="118080" cy="48600"/>
              </p14:xfrm>
            </p:contentPart>
          </mc:Choice>
          <mc:Fallback>
            <p:pic>
              <p:nvPicPr>
                <p:cNvPr id="1076" name="Ink 1075">
                  <a:extLst>
                    <a:ext uri="{FF2B5EF4-FFF2-40B4-BE49-F238E27FC236}">
                      <a16:creationId xmlns:a16="http://schemas.microsoft.com/office/drawing/2014/main" id="{E7823580-10E3-C8A1-001B-BA8200C964C8}"/>
                    </a:ext>
                  </a:extLst>
                </p:cNvPr>
                <p:cNvPicPr/>
                <p:nvPr/>
              </p:nvPicPr>
              <p:blipFill>
                <a:blip r:embed="rId172"/>
                <a:stretch>
                  <a:fillRect/>
                </a:stretch>
              </p:blipFill>
              <p:spPr>
                <a:xfrm>
                  <a:off x="4347286" y="5560973"/>
                  <a:ext cx="130320" cy="60840"/>
                </a:xfrm>
                <a:prstGeom prst="rect">
                  <a:avLst/>
                </a:prstGeom>
              </p:spPr>
            </p:pic>
          </mc:Fallback>
        </mc:AlternateContent>
        <mc:AlternateContent xmlns:mc="http://schemas.openxmlformats.org/markup-compatibility/2006">
          <mc:Choice xmlns:p14="http://schemas.microsoft.com/office/powerpoint/2010/main" Requires="p14">
            <p:contentPart p14:bwMode="auto" r:id="rId173">
              <p14:nvContentPartPr>
                <p14:cNvPr id="1077" name="Ink 1076">
                  <a:extLst>
                    <a:ext uri="{FF2B5EF4-FFF2-40B4-BE49-F238E27FC236}">
                      <a16:creationId xmlns:a16="http://schemas.microsoft.com/office/drawing/2014/main" id="{66BA62EF-E6BC-B4BE-E0D8-4C87FB93B866}"/>
                    </a:ext>
                  </a:extLst>
                </p14:cNvPr>
                <p14:cNvContentPartPr/>
                <p14:nvPr/>
              </p14:nvContentPartPr>
              <p14:xfrm>
                <a:off x="4309486" y="5654213"/>
                <a:ext cx="7200" cy="5760"/>
              </p14:xfrm>
            </p:contentPart>
          </mc:Choice>
          <mc:Fallback>
            <p:pic>
              <p:nvPicPr>
                <p:cNvPr id="1077" name="Ink 1076">
                  <a:extLst>
                    <a:ext uri="{FF2B5EF4-FFF2-40B4-BE49-F238E27FC236}">
                      <a16:creationId xmlns:a16="http://schemas.microsoft.com/office/drawing/2014/main" id="{66BA62EF-E6BC-B4BE-E0D8-4C87FB93B866}"/>
                    </a:ext>
                  </a:extLst>
                </p:cNvPr>
                <p:cNvPicPr/>
                <p:nvPr/>
              </p:nvPicPr>
              <p:blipFill>
                <a:blip r:embed="rId174"/>
                <a:stretch>
                  <a:fillRect/>
                </a:stretch>
              </p:blipFill>
              <p:spPr>
                <a:xfrm>
                  <a:off x="4303366" y="5648093"/>
                  <a:ext cx="194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75">
              <p14:nvContentPartPr>
                <p14:cNvPr id="1078" name="Ink 1077">
                  <a:extLst>
                    <a:ext uri="{FF2B5EF4-FFF2-40B4-BE49-F238E27FC236}">
                      <a16:creationId xmlns:a16="http://schemas.microsoft.com/office/drawing/2014/main" id="{B04F99F8-EDCF-7FEC-2E89-3C02D747CD2B}"/>
                    </a:ext>
                  </a:extLst>
                </p14:cNvPr>
                <p14:cNvContentPartPr/>
                <p14:nvPr/>
              </p14:nvContentPartPr>
              <p14:xfrm>
                <a:off x="4363486" y="5525333"/>
                <a:ext cx="3240" cy="1440"/>
              </p14:xfrm>
            </p:contentPart>
          </mc:Choice>
          <mc:Fallback>
            <p:pic>
              <p:nvPicPr>
                <p:cNvPr id="1078" name="Ink 1077">
                  <a:extLst>
                    <a:ext uri="{FF2B5EF4-FFF2-40B4-BE49-F238E27FC236}">
                      <a16:creationId xmlns:a16="http://schemas.microsoft.com/office/drawing/2014/main" id="{B04F99F8-EDCF-7FEC-2E89-3C02D747CD2B}"/>
                    </a:ext>
                  </a:extLst>
                </p:cNvPr>
                <p:cNvPicPr/>
                <p:nvPr/>
              </p:nvPicPr>
              <p:blipFill>
                <a:blip r:embed="rId176"/>
                <a:stretch>
                  <a:fillRect/>
                </a:stretch>
              </p:blipFill>
              <p:spPr>
                <a:xfrm>
                  <a:off x="4357366" y="5519213"/>
                  <a:ext cx="15480" cy="13680"/>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1079" name="Ink 1078">
                  <a:extLst>
                    <a:ext uri="{FF2B5EF4-FFF2-40B4-BE49-F238E27FC236}">
                      <a16:creationId xmlns:a16="http://schemas.microsoft.com/office/drawing/2014/main" id="{CA3833F0-512F-9D57-A1A5-F6A934EC5AC9}"/>
                    </a:ext>
                  </a:extLst>
                </p14:cNvPr>
                <p14:cNvContentPartPr/>
                <p14:nvPr/>
              </p14:nvContentPartPr>
              <p14:xfrm>
                <a:off x="4396966" y="5506253"/>
                <a:ext cx="1440" cy="360"/>
              </p14:xfrm>
            </p:contentPart>
          </mc:Choice>
          <mc:Fallback>
            <p:pic>
              <p:nvPicPr>
                <p:cNvPr id="1079" name="Ink 1078">
                  <a:extLst>
                    <a:ext uri="{FF2B5EF4-FFF2-40B4-BE49-F238E27FC236}">
                      <a16:creationId xmlns:a16="http://schemas.microsoft.com/office/drawing/2014/main" id="{CA3833F0-512F-9D57-A1A5-F6A934EC5AC9}"/>
                    </a:ext>
                  </a:extLst>
                </p:cNvPr>
                <p:cNvPicPr/>
                <p:nvPr/>
              </p:nvPicPr>
              <p:blipFill>
                <a:blip r:embed="rId49"/>
                <a:stretch>
                  <a:fillRect/>
                </a:stretch>
              </p:blipFill>
              <p:spPr>
                <a:xfrm>
                  <a:off x="4390846" y="5500133"/>
                  <a:ext cx="1368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080" name="Ink 1079">
                  <a:extLst>
                    <a:ext uri="{FF2B5EF4-FFF2-40B4-BE49-F238E27FC236}">
                      <a16:creationId xmlns:a16="http://schemas.microsoft.com/office/drawing/2014/main" id="{36B20F40-DA7B-5E49-ED06-1DF6F688370F}"/>
                    </a:ext>
                  </a:extLst>
                </p14:cNvPr>
                <p14:cNvContentPartPr/>
                <p14:nvPr/>
              </p14:nvContentPartPr>
              <p14:xfrm>
                <a:off x="4202206" y="5559893"/>
                <a:ext cx="360" cy="360"/>
              </p14:xfrm>
            </p:contentPart>
          </mc:Choice>
          <mc:Fallback>
            <p:pic>
              <p:nvPicPr>
                <p:cNvPr id="1080" name="Ink 1079">
                  <a:extLst>
                    <a:ext uri="{FF2B5EF4-FFF2-40B4-BE49-F238E27FC236}">
                      <a16:creationId xmlns:a16="http://schemas.microsoft.com/office/drawing/2014/main" id="{36B20F40-DA7B-5E49-ED06-1DF6F688370F}"/>
                    </a:ext>
                  </a:extLst>
                </p:cNvPr>
                <p:cNvPicPr/>
                <p:nvPr/>
              </p:nvPicPr>
              <p:blipFill>
                <a:blip r:embed="rId51"/>
                <a:stretch>
                  <a:fillRect/>
                </a:stretch>
              </p:blipFill>
              <p:spPr>
                <a:xfrm>
                  <a:off x="4196086" y="5553773"/>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79">
              <p14:nvContentPartPr>
                <p14:cNvPr id="1081" name="Ink 1080">
                  <a:extLst>
                    <a:ext uri="{FF2B5EF4-FFF2-40B4-BE49-F238E27FC236}">
                      <a16:creationId xmlns:a16="http://schemas.microsoft.com/office/drawing/2014/main" id="{30C32ADC-EBF3-1A0D-3984-E8EFC20AECBB}"/>
                    </a:ext>
                  </a:extLst>
                </p14:cNvPr>
                <p14:cNvContentPartPr/>
                <p14:nvPr/>
              </p14:nvContentPartPr>
              <p14:xfrm>
                <a:off x="4255846" y="5567093"/>
                <a:ext cx="360" cy="360"/>
              </p14:xfrm>
            </p:contentPart>
          </mc:Choice>
          <mc:Fallback>
            <p:pic>
              <p:nvPicPr>
                <p:cNvPr id="1081" name="Ink 1080">
                  <a:extLst>
                    <a:ext uri="{FF2B5EF4-FFF2-40B4-BE49-F238E27FC236}">
                      <a16:creationId xmlns:a16="http://schemas.microsoft.com/office/drawing/2014/main" id="{30C32ADC-EBF3-1A0D-3984-E8EFC20AECBB}"/>
                    </a:ext>
                  </a:extLst>
                </p:cNvPr>
                <p:cNvPicPr/>
                <p:nvPr/>
              </p:nvPicPr>
              <p:blipFill>
                <a:blip r:embed="rId51"/>
                <a:stretch>
                  <a:fillRect/>
                </a:stretch>
              </p:blipFill>
              <p:spPr>
                <a:xfrm>
                  <a:off x="4249726" y="5560973"/>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082" name="Ink 1081">
                  <a:extLst>
                    <a:ext uri="{FF2B5EF4-FFF2-40B4-BE49-F238E27FC236}">
                      <a16:creationId xmlns:a16="http://schemas.microsoft.com/office/drawing/2014/main" id="{6D44A19D-04AD-0F4A-2BF1-DC5856069C42}"/>
                    </a:ext>
                  </a:extLst>
                </p14:cNvPr>
                <p14:cNvContentPartPr/>
                <p14:nvPr/>
              </p14:nvContentPartPr>
              <p14:xfrm>
                <a:off x="4282486" y="5559893"/>
                <a:ext cx="7200" cy="48600"/>
              </p14:xfrm>
            </p:contentPart>
          </mc:Choice>
          <mc:Fallback>
            <p:pic>
              <p:nvPicPr>
                <p:cNvPr id="1082" name="Ink 1081">
                  <a:extLst>
                    <a:ext uri="{FF2B5EF4-FFF2-40B4-BE49-F238E27FC236}">
                      <a16:creationId xmlns:a16="http://schemas.microsoft.com/office/drawing/2014/main" id="{6D44A19D-04AD-0F4A-2BF1-DC5856069C42}"/>
                    </a:ext>
                  </a:extLst>
                </p:cNvPr>
                <p:cNvPicPr/>
                <p:nvPr/>
              </p:nvPicPr>
              <p:blipFill>
                <a:blip r:embed="rId181"/>
                <a:stretch>
                  <a:fillRect/>
                </a:stretch>
              </p:blipFill>
              <p:spPr>
                <a:xfrm>
                  <a:off x="4276366" y="5553773"/>
                  <a:ext cx="19440" cy="6084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083" name="Ink 1082">
                  <a:extLst>
                    <a:ext uri="{FF2B5EF4-FFF2-40B4-BE49-F238E27FC236}">
                      <a16:creationId xmlns:a16="http://schemas.microsoft.com/office/drawing/2014/main" id="{01D17F1C-3648-450F-2D6D-406ECDC2D2E2}"/>
                    </a:ext>
                  </a:extLst>
                </p14:cNvPr>
                <p14:cNvContentPartPr/>
                <p14:nvPr/>
              </p14:nvContentPartPr>
              <p14:xfrm>
                <a:off x="4551766" y="5539733"/>
                <a:ext cx="360" cy="360"/>
              </p14:xfrm>
            </p:contentPart>
          </mc:Choice>
          <mc:Fallback>
            <p:pic>
              <p:nvPicPr>
                <p:cNvPr id="1083" name="Ink 1082">
                  <a:extLst>
                    <a:ext uri="{FF2B5EF4-FFF2-40B4-BE49-F238E27FC236}">
                      <a16:creationId xmlns:a16="http://schemas.microsoft.com/office/drawing/2014/main" id="{01D17F1C-3648-450F-2D6D-406ECDC2D2E2}"/>
                    </a:ext>
                  </a:extLst>
                </p:cNvPr>
                <p:cNvPicPr/>
                <p:nvPr/>
              </p:nvPicPr>
              <p:blipFill>
                <a:blip r:embed="rId51"/>
                <a:stretch>
                  <a:fillRect/>
                </a:stretch>
              </p:blipFill>
              <p:spPr>
                <a:xfrm>
                  <a:off x="4545646" y="5533613"/>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83">
              <p14:nvContentPartPr>
                <p14:cNvPr id="1086" name="Ink 1085">
                  <a:extLst>
                    <a:ext uri="{FF2B5EF4-FFF2-40B4-BE49-F238E27FC236}">
                      <a16:creationId xmlns:a16="http://schemas.microsoft.com/office/drawing/2014/main" id="{00C3F5D4-8446-A939-A1D8-591CBBAE7C3F}"/>
                    </a:ext>
                  </a:extLst>
                </p14:cNvPr>
                <p14:cNvContentPartPr/>
                <p14:nvPr/>
              </p14:nvContentPartPr>
              <p14:xfrm>
                <a:off x="4861006" y="5809013"/>
                <a:ext cx="360" cy="360"/>
              </p14:xfrm>
            </p:contentPart>
          </mc:Choice>
          <mc:Fallback>
            <p:pic>
              <p:nvPicPr>
                <p:cNvPr id="1086" name="Ink 1085">
                  <a:extLst>
                    <a:ext uri="{FF2B5EF4-FFF2-40B4-BE49-F238E27FC236}">
                      <a16:creationId xmlns:a16="http://schemas.microsoft.com/office/drawing/2014/main" id="{00C3F5D4-8446-A939-A1D8-591CBBAE7C3F}"/>
                    </a:ext>
                  </a:extLst>
                </p:cNvPr>
                <p:cNvPicPr/>
                <p:nvPr/>
              </p:nvPicPr>
              <p:blipFill>
                <a:blip r:embed="rId51"/>
                <a:stretch>
                  <a:fillRect/>
                </a:stretch>
              </p:blipFill>
              <p:spPr>
                <a:xfrm>
                  <a:off x="4854886" y="5802893"/>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087" name="Ink 1086">
                  <a:extLst>
                    <a:ext uri="{FF2B5EF4-FFF2-40B4-BE49-F238E27FC236}">
                      <a16:creationId xmlns:a16="http://schemas.microsoft.com/office/drawing/2014/main" id="{04E43309-1DB5-A626-BA4E-6D3F23F0AE22}"/>
                    </a:ext>
                  </a:extLst>
                </p14:cNvPr>
                <p14:cNvContentPartPr/>
                <p14:nvPr/>
              </p14:nvContentPartPr>
              <p14:xfrm>
                <a:off x="4867846" y="5849333"/>
                <a:ext cx="31680" cy="66960"/>
              </p14:xfrm>
            </p:contentPart>
          </mc:Choice>
          <mc:Fallback>
            <p:pic>
              <p:nvPicPr>
                <p:cNvPr id="1087" name="Ink 1086">
                  <a:extLst>
                    <a:ext uri="{FF2B5EF4-FFF2-40B4-BE49-F238E27FC236}">
                      <a16:creationId xmlns:a16="http://schemas.microsoft.com/office/drawing/2014/main" id="{04E43309-1DB5-A626-BA4E-6D3F23F0AE22}"/>
                    </a:ext>
                  </a:extLst>
                </p:cNvPr>
                <p:cNvPicPr/>
                <p:nvPr/>
              </p:nvPicPr>
              <p:blipFill>
                <a:blip r:embed="rId185"/>
                <a:stretch>
                  <a:fillRect/>
                </a:stretch>
              </p:blipFill>
              <p:spPr>
                <a:xfrm>
                  <a:off x="4861726" y="5843213"/>
                  <a:ext cx="4392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088" name="Ink 1087">
                  <a:extLst>
                    <a:ext uri="{FF2B5EF4-FFF2-40B4-BE49-F238E27FC236}">
                      <a16:creationId xmlns:a16="http://schemas.microsoft.com/office/drawing/2014/main" id="{88CD1DF4-EED5-3C11-1F06-DFCA611EC56B}"/>
                    </a:ext>
                  </a:extLst>
                </p14:cNvPr>
                <p14:cNvContentPartPr/>
                <p14:nvPr/>
              </p14:nvContentPartPr>
              <p14:xfrm>
                <a:off x="4901326" y="5970293"/>
                <a:ext cx="17640" cy="75240"/>
              </p14:xfrm>
            </p:contentPart>
          </mc:Choice>
          <mc:Fallback>
            <p:pic>
              <p:nvPicPr>
                <p:cNvPr id="1088" name="Ink 1087">
                  <a:extLst>
                    <a:ext uri="{FF2B5EF4-FFF2-40B4-BE49-F238E27FC236}">
                      <a16:creationId xmlns:a16="http://schemas.microsoft.com/office/drawing/2014/main" id="{88CD1DF4-EED5-3C11-1F06-DFCA611EC56B}"/>
                    </a:ext>
                  </a:extLst>
                </p:cNvPr>
                <p:cNvPicPr/>
                <p:nvPr/>
              </p:nvPicPr>
              <p:blipFill>
                <a:blip r:embed="rId187"/>
                <a:stretch>
                  <a:fillRect/>
                </a:stretch>
              </p:blipFill>
              <p:spPr>
                <a:xfrm>
                  <a:off x="4895206" y="5964173"/>
                  <a:ext cx="29880" cy="8748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089" name="Ink 1088">
                  <a:extLst>
                    <a:ext uri="{FF2B5EF4-FFF2-40B4-BE49-F238E27FC236}">
                      <a16:creationId xmlns:a16="http://schemas.microsoft.com/office/drawing/2014/main" id="{7DEC3B0D-E828-A3A2-832F-F86869A003DB}"/>
                    </a:ext>
                  </a:extLst>
                </p14:cNvPr>
                <p14:cNvContentPartPr/>
                <p14:nvPr/>
              </p14:nvContentPartPr>
              <p14:xfrm>
                <a:off x="4504606" y="5463413"/>
                <a:ext cx="1440" cy="2880"/>
              </p14:xfrm>
            </p:contentPart>
          </mc:Choice>
          <mc:Fallback>
            <p:pic>
              <p:nvPicPr>
                <p:cNvPr id="1089" name="Ink 1088">
                  <a:extLst>
                    <a:ext uri="{FF2B5EF4-FFF2-40B4-BE49-F238E27FC236}">
                      <a16:creationId xmlns:a16="http://schemas.microsoft.com/office/drawing/2014/main" id="{7DEC3B0D-E828-A3A2-832F-F86869A003DB}"/>
                    </a:ext>
                  </a:extLst>
                </p:cNvPr>
                <p:cNvPicPr/>
                <p:nvPr/>
              </p:nvPicPr>
              <p:blipFill>
                <a:blip r:embed="rId189"/>
                <a:stretch>
                  <a:fillRect/>
                </a:stretch>
              </p:blipFill>
              <p:spPr>
                <a:xfrm>
                  <a:off x="4498486" y="5457293"/>
                  <a:ext cx="13680" cy="1512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090" name="Ink 1089">
                  <a:extLst>
                    <a:ext uri="{FF2B5EF4-FFF2-40B4-BE49-F238E27FC236}">
                      <a16:creationId xmlns:a16="http://schemas.microsoft.com/office/drawing/2014/main" id="{39425CD9-E89D-9A35-4365-2C5AE6EC4FC1}"/>
                    </a:ext>
                  </a:extLst>
                </p14:cNvPr>
                <p14:cNvContentPartPr/>
                <p14:nvPr/>
              </p14:nvContentPartPr>
              <p14:xfrm>
                <a:off x="4592086" y="5499773"/>
                <a:ext cx="360" cy="24840"/>
              </p14:xfrm>
            </p:contentPart>
          </mc:Choice>
          <mc:Fallback>
            <p:pic>
              <p:nvPicPr>
                <p:cNvPr id="1090" name="Ink 1089">
                  <a:extLst>
                    <a:ext uri="{FF2B5EF4-FFF2-40B4-BE49-F238E27FC236}">
                      <a16:creationId xmlns:a16="http://schemas.microsoft.com/office/drawing/2014/main" id="{39425CD9-E89D-9A35-4365-2C5AE6EC4FC1}"/>
                    </a:ext>
                  </a:extLst>
                </p:cNvPr>
                <p:cNvPicPr/>
                <p:nvPr/>
              </p:nvPicPr>
              <p:blipFill>
                <a:blip r:embed="rId191"/>
                <a:stretch>
                  <a:fillRect/>
                </a:stretch>
              </p:blipFill>
              <p:spPr>
                <a:xfrm>
                  <a:off x="4585966" y="5493653"/>
                  <a:ext cx="1260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091" name="Ink 1090">
                  <a:extLst>
                    <a:ext uri="{FF2B5EF4-FFF2-40B4-BE49-F238E27FC236}">
                      <a16:creationId xmlns:a16="http://schemas.microsoft.com/office/drawing/2014/main" id="{C744685A-CD95-1E45-B059-C766A724122A}"/>
                    </a:ext>
                  </a:extLst>
                </p14:cNvPr>
                <p14:cNvContentPartPr/>
                <p14:nvPr/>
              </p14:nvContentPartPr>
              <p14:xfrm>
                <a:off x="4561486" y="5559893"/>
                <a:ext cx="17280" cy="8640"/>
              </p14:xfrm>
            </p:contentPart>
          </mc:Choice>
          <mc:Fallback>
            <p:pic>
              <p:nvPicPr>
                <p:cNvPr id="1091" name="Ink 1090">
                  <a:extLst>
                    <a:ext uri="{FF2B5EF4-FFF2-40B4-BE49-F238E27FC236}">
                      <a16:creationId xmlns:a16="http://schemas.microsoft.com/office/drawing/2014/main" id="{C744685A-CD95-1E45-B059-C766A724122A}"/>
                    </a:ext>
                  </a:extLst>
                </p:cNvPr>
                <p:cNvPicPr/>
                <p:nvPr/>
              </p:nvPicPr>
              <p:blipFill>
                <a:blip r:embed="rId193"/>
                <a:stretch>
                  <a:fillRect/>
                </a:stretch>
              </p:blipFill>
              <p:spPr>
                <a:xfrm>
                  <a:off x="4555366" y="5553773"/>
                  <a:ext cx="2952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092" name="Ink 1091">
                  <a:extLst>
                    <a:ext uri="{FF2B5EF4-FFF2-40B4-BE49-F238E27FC236}">
                      <a16:creationId xmlns:a16="http://schemas.microsoft.com/office/drawing/2014/main" id="{E5A5ECF0-5B3B-F648-5139-D09A89DC5CB3}"/>
                    </a:ext>
                  </a:extLst>
                </p14:cNvPr>
                <p14:cNvContentPartPr/>
                <p14:nvPr/>
              </p14:nvContentPartPr>
              <p14:xfrm>
                <a:off x="4417126" y="5597693"/>
                <a:ext cx="56160" cy="36720"/>
              </p14:xfrm>
            </p:contentPart>
          </mc:Choice>
          <mc:Fallback>
            <p:pic>
              <p:nvPicPr>
                <p:cNvPr id="1092" name="Ink 1091">
                  <a:extLst>
                    <a:ext uri="{FF2B5EF4-FFF2-40B4-BE49-F238E27FC236}">
                      <a16:creationId xmlns:a16="http://schemas.microsoft.com/office/drawing/2014/main" id="{E5A5ECF0-5B3B-F648-5139-D09A89DC5CB3}"/>
                    </a:ext>
                  </a:extLst>
                </p:cNvPr>
                <p:cNvPicPr/>
                <p:nvPr/>
              </p:nvPicPr>
              <p:blipFill>
                <a:blip r:embed="rId195"/>
                <a:stretch>
                  <a:fillRect/>
                </a:stretch>
              </p:blipFill>
              <p:spPr>
                <a:xfrm>
                  <a:off x="4411006" y="5591573"/>
                  <a:ext cx="6840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093" name="Ink 1092">
                  <a:extLst>
                    <a:ext uri="{FF2B5EF4-FFF2-40B4-BE49-F238E27FC236}">
                      <a16:creationId xmlns:a16="http://schemas.microsoft.com/office/drawing/2014/main" id="{2F2DC590-A9C8-801B-FE19-B08686B7AA32}"/>
                    </a:ext>
                  </a:extLst>
                </p14:cNvPr>
                <p14:cNvContentPartPr/>
                <p14:nvPr/>
              </p14:nvContentPartPr>
              <p14:xfrm>
                <a:off x="4491286" y="5532173"/>
                <a:ext cx="3240" cy="1440"/>
              </p14:xfrm>
            </p:contentPart>
          </mc:Choice>
          <mc:Fallback>
            <p:pic>
              <p:nvPicPr>
                <p:cNvPr id="1093" name="Ink 1092">
                  <a:extLst>
                    <a:ext uri="{FF2B5EF4-FFF2-40B4-BE49-F238E27FC236}">
                      <a16:creationId xmlns:a16="http://schemas.microsoft.com/office/drawing/2014/main" id="{2F2DC590-A9C8-801B-FE19-B08686B7AA32}"/>
                    </a:ext>
                  </a:extLst>
                </p:cNvPr>
                <p:cNvPicPr/>
                <p:nvPr/>
              </p:nvPicPr>
              <p:blipFill>
                <a:blip r:embed="rId58"/>
                <a:stretch>
                  <a:fillRect/>
                </a:stretch>
              </p:blipFill>
              <p:spPr>
                <a:xfrm>
                  <a:off x="4485166" y="5526053"/>
                  <a:ext cx="15480" cy="13680"/>
                </a:xfrm>
                <a:prstGeom prst="rect">
                  <a:avLst/>
                </a:prstGeom>
              </p:spPr>
            </p:pic>
          </mc:Fallback>
        </mc:AlternateContent>
        <mc:AlternateContent xmlns:mc="http://schemas.openxmlformats.org/markup-compatibility/2006">
          <mc:Choice xmlns:p14="http://schemas.microsoft.com/office/powerpoint/2010/main" Requires="p14">
            <p:contentPart p14:bwMode="auto" r:id="rId197">
              <p14:nvContentPartPr>
                <p14:cNvPr id="1094" name="Ink 1093">
                  <a:extLst>
                    <a:ext uri="{FF2B5EF4-FFF2-40B4-BE49-F238E27FC236}">
                      <a16:creationId xmlns:a16="http://schemas.microsoft.com/office/drawing/2014/main" id="{1D1ACD5B-B15A-8556-92C2-C04FAF209FE5}"/>
                    </a:ext>
                  </a:extLst>
                </p14:cNvPr>
                <p14:cNvContentPartPr/>
                <p14:nvPr/>
              </p14:nvContentPartPr>
              <p14:xfrm>
                <a:off x="4423966" y="5539733"/>
                <a:ext cx="360" cy="360"/>
              </p14:xfrm>
            </p:contentPart>
          </mc:Choice>
          <mc:Fallback>
            <p:pic>
              <p:nvPicPr>
                <p:cNvPr id="1094" name="Ink 1093">
                  <a:extLst>
                    <a:ext uri="{FF2B5EF4-FFF2-40B4-BE49-F238E27FC236}">
                      <a16:creationId xmlns:a16="http://schemas.microsoft.com/office/drawing/2014/main" id="{1D1ACD5B-B15A-8556-92C2-C04FAF209FE5}"/>
                    </a:ext>
                  </a:extLst>
                </p:cNvPr>
                <p:cNvPicPr/>
                <p:nvPr/>
              </p:nvPicPr>
              <p:blipFill>
                <a:blip r:embed="rId51"/>
                <a:stretch>
                  <a:fillRect/>
                </a:stretch>
              </p:blipFill>
              <p:spPr>
                <a:xfrm>
                  <a:off x="4417846" y="5533613"/>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095" name="Ink 1094">
                  <a:extLst>
                    <a:ext uri="{FF2B5EF4-FFF2-40B4-BE49-F238E27FC236}">
                      <a16:creationId xmlns:a16="http://schemas.microsoft.com/office/drawing/2014/main" id="{ACC3BE08-54FF-4165-0BDF-77FC6E4E8FA7}"/>
                    </a:ext>
                  </a:extLst>
                </p14:cNvPr>
                <p14:cNvContentPartPr/>
                <p14:nvPr/>
              </p14:nvContentPartPr>
              <p14:xfrm>
                <a:off x="4766686" y="5862653"/>
                <a:ext cx="7200" cy="360"/>
              </p14:xfrm>
            </p:contentPart>
          </mc:Choice>
          <mc:Fallback>
            <p:pic>
              <p:nvPicPr>
                <p:cNvPr id="1095" name="Ink 1094">
                  <a:extLst>
                    <a:ext uri="{FF2B5EF4-FFF2-40B4-BE49-F238E27FC236}">
                      <a16:creationId xmlns:a16="http://schemas.microsoft.com/office/drawing/2014/main" id="{ACC3BE08-54FF-4165-0BDF-77FC6E4E8FA7}"/>
                    </a:ext>
                  </a:extLst>
                </p:cNvPr>
                <p:cNvPicPr/>
                <p:nvPr/>
              </p:nvPicPr>
              <p:blipFill>
                <a:blip r:embed="rId162"/>
                <a:stretch>
                  <a:fillRect/>
                </a:stretch>
              </p:blipFill>
              <p:spPr>
                <a:xfrm>
                  <a:off x="4760566" y="5856533"/>
                  <a:ext cx="1944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99">
              <p14:nvContentPartPr>
                <p14:cNvPr id="1096" name="Ink 1095">
                  <a:extLst>
                    <a:ext uri="{FF2B5EF4-FFF2-40B4-BE49-F238E27FC236}">
                      <a16:creationId xmlns:a16="http://schemas.microsoft.com/office/drawing/2014/main" id="{3BB1FE49-DCBE-A4E6-95FE-5C48D86A605E}"/>
                    </a:ext>
                  </a:extLst>
                </p14:cNvPr>
                <p14:cNvContentPartPr/>
                <p14:nvPr/>
              </p14:nvContentPartPr>
              <p14:xfrm>
                <a:off x="4716646" y="5889653"/>
                <a:ext cx="30240" cy="26640"/>
              </p14:xfrm>
            </p:contentPart>
          </mc:Choice>
          <mc:Fallback>
            <p:pic>
              <p:nvPicPr>
                <p:cNvPr id="1096" name="Ink 1095">
                  <a:extLst>
                    <a:ext uri="{FF2B5EF4-FFF2-40B4-BE49-F238E27FC236}">
                      <a16:creationId xmlns:a16="http://schemas.microsoft.com/office/drawing/2014/main" id="{3BB1FE49-DCBE-A4E6-95FE-5C48D86A605E}"/>
                    </a:ext>
                  </a:extLst>
                </p:cNvPr>
                <p:cNvPicPr/>
                <p:nvPr/>
              </p:nvPicPr>
              <p:blipFill>
                <a:blip r:embed="rId200"/>
                <a:stretch>
                  <a:fillRect/>
                </a:stretch>
              </p:blipFill>
              <p:spPr>
                <a:xfrm>
                  <a:off x="4710526" y="5883533"/>
                  <a:ext cx="4248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201">
              <p14:nvContentPartPr>
                <p14:cNvPr id="1097" name="Ink 1096">
                  <a:extLst>
                    <a:ext uri="{FF2B5EF4-FFF2-40B4-BE49-F238E27FC236}">
                      <a16:creationId xmlns:a16="http://schemas.microsoft.com/office/drawing/2014/main" id="{6775D649-B6E2-BCD0-1DC9-48FC4AB7D875}"/>
                    </a:ext>
                  </a:extLst>
                </p14:cNvPr>
                <p14:cNvContentPartPr/>
                <p14:nvPr/>
              </p14:nvContentPartPr>
              <p14:xfrm>
                <a:off x="4477966" y="5970293"/>
                <a:ext cx="94680" cy="55440"/>
              </p14:xfrm>
            </p:contentPart>
          </mc:Choice>
          <mc:Fallback>
            <p:pic>
              <p:nvPicPr>
                <p:cNvPr id="1097" name="Ink 1096">
                  <a:extLst>
                    <a:ext uri="{FF2B5EF4-FFF2-40B4-BE49-F238E27FC236}">
                      <a16:creationId xmlns:a16="http://schemas.microsoft.com/office/drawing/2014/main" id="{6775D649-B6E2-BCD0-1DC9-48FC4AB7D875}"/>
                    </a:ext>
                  </a:extLst>
                </p:cNvPr>
                <p:cNvPicPr/>
                <p:nvPr/>
              </p:nvPicPr>
              <p:blipFill>
                <a:blip r:embed="rId202"/>
                <a:stretch>
                  <a:fillRect/>
                </a:stretch>
              </p:blipFill>
              <p:spPr>
                <a:xfrm>
                  <a:off x="4471846" y="5964173"/>
                  <a:ext cx="106920" cy="67680"/>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1098" name="Ink 1097">
                  <a:extLst>
                    <a:ext uri="{FF2B5EF4-FFF2-40B4-BE49-F238E27FC236}">
                      <a16:creationId xmlns:a16="http://schemas.microsoft.com/office/drawing/2014/main" id="{DF1D3F51-DB9B-4804-B774-975D72C4F7AC}"/>
                    </a:ext>
                  </a:extLst>
                </p14:cNvPr>
                <p14:cNvContentPartPr/>
                <p14:nvPr/>
              </p14:nvContentPartPr>
              <p14:xfrm>
                <a:off x="4335766" y="6084413"/>
                <a:ext cx="14400" cy="11160"/>
              </p14:xfrm>
            </p:contentPart>
          </mc:Choice>
          <mc:Fallback>
            <p:pic>
              <p:nvPicPr>
                <p:cNvPr id="1098" name="Ink 1097">
                  <a:extLst>
                    <a:ext uri="{FF2B5EF4-FFF2-40B4-BE49-F238E27FC236}">
                      <a16:creationId xmlns:a16="http://schemas.microsoft.com/office/drawing/2014/main" id="{DF1D3F51-DB9B-4804-B774-975D72C4F7AC}"/>
                    </a:ext>
                  </a:extLst>
                </p:cNvPr>
                <p:cNvPicPr/>
                <p:nvPr/>
              </p:nvPicPr>
              <p:blipFill>
                <a:blip r:embed="rId204"/>
                <a:stretch>
                  <a:fillRect/>
                </a:stretch>
              </p:blipFill>
              <p:spPr>
                <a:xfrm>
                  <a:off x="4329646" y="6078293"/>
                  <a:ext cx="2664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205">
              <p14:nvContentPartPr>
                <p14:cNvPr id="1099" name="Ink 1098">
                  <a:extLst>
                    <a:ext uri="{FF2B5EF4-FFF2-40B4-BE49-F238E27FC236}">
                      <a16:creationId xmlns:a16="http://schemas.microsoft.com/office/drawing/2014/main" id="{D26EBC60-981C-4367-4D19-9F301A481BA3}"/>
                    </a:ext>
                  </a:extLst>
                </p14:cNvPr>
                <p14:cNvContentPartPr/>
                <p14:nvPr/>
              </p14:nvContentPartPr>
              <p14:xfrm>
                <a:off x="4141726" y="5896133"/>
                <a:ext cx="360" cy="360"/>
              </p14:xfrm>
            </p:contentPart>
          </mc:Choice>
          <mc:Fallback>
            <p:pic>
              <p:nvPicPr>
                <p:cNvPr id="1099" name="Ink 1098">
                  <a:extLst>
                    <a:ext uri="{FF2B5EF4-FFF2-40B4-BE49-F238E27FC236}">
                      <a16:creationId xmlns:a16="http://schemas.microsoft.com/office/drawing/2014/main" id="{D26EBC60-981C-4367-4D19-9F301A481BA3}"/>
                    </a:ext>
                  </a:extLst>
                </p:cNvPr>
                <p:cNvPicPr/>
                <p:nvPr/>
              </p:nvPicPr>
              <p:blipFill>
                <a:blip r:embed="rId51"/>
                <a:stretch>
                  <a:fillRect/>
                </a:stretch>
              </p:blipFill>
              <p:spPr>
                <a:xfrm>
                  <a:off x="4135606" y="5890013"/>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100" name="Ink 1099">
                  <a:extLst>
                    <a:ext uri="{FF2B5EF4-FFF2-40B4-BE49-F238E27FC236}">
                      <a16:creationId xmlns:a16="http://schemas.microsoft.com/office/drawing/2014/main" id="{439F92FD-31DD-E5F2-6652-6A895814499E}"/>
                    </a:ext>
                  </a:extLst>
                </p14:cNvPr>
                <p14:cNvContentPartPr/>
                <p14:nvPr/>
              </p14:nvContentPartPr>
              <p14:xfrm>
                <a:off x="4282486" y="5807933"/>
                <a:ext cx="27720" cy="28080"/>
              </p14:xfrm>
            </p:contentPart>
          </mc:Choice>
          <mc:Fallback>
            <p:pic>
              <p:nvPicPr>
                <p:cNvPr id="1100" name="Ink 1099">
                  <a:extLst>
                    <a:ext uri="{FF2B5EF4-FFF2-40B4-BE49-F238E27FC236}">
                      <a16:creationId xmlns:a16="http://schemas.microsoft.com/office/drawing/2014/main" id="{439F92FD-31DD-E5F2-6652-6A895814499E}"/>
                    </a:ext>
                  </a:extLst>
                </p:cNvPr>
                <p:cNvPicPr/>
                <p:nvPr/>
              </p:nvPicPr>
              <p:blipFill>
                <a:blip r:embed="rId207"/>
                <a:stretch>
                  <a:fillRect/>
                </a:stretch>
              </p:blipFill>
              <p:spPr>
                <a:xfrm>
                  <a:off x="4276366" y="5801813"/>
                  <a:ext cx="39960" cy="4032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101" name="Ink 1100">
                  <a:extLst>
                    <a:ext uri="{FF2B5EF4-FFF2-40B4-BE49-F238E27FC236}">
                      <a16:creationId xmlns:a16="http://schemas.microsoft.com/office/drawing/2014/main" id="{A1B363D9-BE04-4648-4D18-A0BDAA1154A1}"/>
                    </a:ext>
                  </a:extLst>
                </p14:cNvPr>
                <p14:cNvContentPartPr/>
                <p14:nvPr/>
              </p14:nvContentPartPr>
              <p14:xfrm>
                <a:off x="4370326" y="5762573"/>
                <a:ext cx="11520" cy="13320"/>
              </p14:xfrm>
            </p:contentPart>
          </mc:Choice>
          <mc:Fallback>
            <p:pic>
              <p:nvPicPr>
                <p:cNvPr id="1101" name="Ink 1100">
                  <a:extLst>
                    <a:ext uri="{FF2B5EF4-FFF2-40B4-BE49-F238E27FC236}">
                      <a16:creationId xmlns:a16="http://schemas.microsoft.com/office/drawing/2014/main" id="{A1B363D9-BE04-4648-4D18-A0BDAA1154A1}"/>
                    </a:ext>
                  </a:extLst>
                </p:cNvPr>
                <p:cNvPicPr/>
                <p:nvPr/>
              </p:nvPicPr>
              <p:blipFill>
                <a:blip r:embed="rId209"/>
                <a:stretch>
                  <a:fillRect/>
                </a:stretch>
              </p:blipFill>
              <p:spPr>
                <a:xfrm>
                  <a:off x="4364206" y="5756453"/>
                  <a:ext cx="2376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102" name="Ink 1101">
                  <a:extLst>
                    <a:ext uri="{FF2B5EF4-FFF2-40B4-BE49-F238E27FC236}">
                      <a16:creationId xmlns:a16="http://schemas.microsoft.com/office/drawing/2014/main" id="{D016E53B-A91E-28BE-BB6A-35B5832D085B}"/>
                    </a:ext>
                  </a:extLst>
                </p14:cNvPr>
                <p14:cNvContentPartPr/>
                <p14:nvPr/>
              </p14:nvContentPartPr>
              <p14:xfrm>
                <a:off x="4276006" y="5855813"/>
                <a:ext cx="360" cy="360"/>
              </p14:xfrm>
            </p:contentPart>
          </mc:Choice>
          <mc:Fallback>
            <p:pic>
              <p:nvPicPr>
                <p:cNvPr id="1102" name="Ink 1101">
                  <a:extLst>
                    <a:ext uri="{FF2B5EF4-FFF2-40B4-BE49-F238E27FC236}">
                      <a16:creationId xmlns:a16="http://schemas.microsoft.com/office/drawing/2014/main" id="{D016E53B-A91E-28BE-BB6A-35B5832D085B}"/>
                    </a:ext>
                  </a:extLst>
                </p:cNvPr>
                <p:cNvPicPr/>
                <p:nvPr/>
              </p:nvPicPr>
              <p:blipFill>
                <a:blip r:embed="rId51"/>
                <a:stretch>
                  <a:fillRect/>
                </a:stretch>
              </p:blipFill>
              <p:spPr>
                <a:xfrm>
                  <a:off x="4269886" y="5849693"/>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1103" name="Ink 1102">
                  <a:extLst>
                    <a:ext uri="{FF2B5EF4-FFF2-40B4-BE49-F238E27FC236}">
                      <a16:creationId xmlns:a16="http://schemas.microsoft.com/office/drawing/2014/main" id="{E99CE42F-32A9-2D1A-4EFF-6DFECD53C545}"/>
                    </a:ext>
                  </a:extLst>
                </p14:cNvPr>
                <p14:cNvContentPartPr/>
                <p14:nvPr/>
              </p14:nvContentPartPr>
              <p14:xfrm>
                <a:off x="4214446" y="5882813"/>
                <a:ext cx="1440" cy="360"/>
              </p14:xfrm>
            </p:contentPart>
          </mc:Choice>
          <mc:Fallback>
            <p:pic>
              <p:nvPicPr>
                <p:cNvPr id="1103" name="Ink 1102">
                  <a:extLst>
                    <a:ext uri="{FF2B5EF4-FFF2-40B4-BE49-F238E27FC236}">
                      <a16:creationId xmlns:a16="http://schemas.microsoft.com/office/drawing/2014/main" id="{E99CE42F-32A9-2D1A-4EFF-6DFECD53C545}"/>
                    </a:ext>
                  </a:extLst>
                </p:cNvPr>
                <p:cNvPicPr/>
                <p:nvPr/>
              </p:nvPicPr>
              <p:blipFill>
                <a:blip r:embed="rId49"/>
                <a:stretch>
                  <a:fillRect/>
                </a:stretch>
              </p:blipFill>
              <p:spPr>
                <a:xfrm>
                  <a:off x="4208326" y="5876693"/>
                  <a:ext cx="1368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104" name="Ink 1103">
                  <a:extLst>
                    <a:ext uri="{FF2B5EF4-FFF2-40B4-BE49-F238E27FC236}">
                      <a16:creationId xmlns:a16="http://schemas.microsoft.com/office/drawing/2014/main" id="{6471F532-AC66-F216-A6FB-C6FDA87AEEA9}"/>
                    </a:ext>
                  </a:extLst>
                </p14:cNvPr>
                <p14:cNvContentPartPr/>
                <p14:nvPr/>
              </p14:nvContentPartPr>
              <p14:xfrm>
                <a:off x="4202206" y="5882813"/>
                <a:ext cx="360" cy="360"/>
              </p14:xfrm>
            </p:contentPart>
          </mc:Choice>
          <mc:Fallback>
            <p:pic>
              <p:nvPicPr>
                <p:cNvPr id="1104" name="Ink 1103">
                  <a:extLst>
                    <a:ext uri="{FF2B5EF4-FFF2-40B4-BE49-F238E27FC236}">
                      <a16:creationId xmlns:a16="http://schemas.microsoft.com/office/drawing/2014/main" id="{6471F532-AC66-F216-A6FB-C6FDA87AEEA9}"/>
                    </a:ext>
                  </a:extLst>
                </p:cNvPr>
                <p:cNvPicPr/>
                <p:nvPr/>
              </p:nvPicPr>
              <p:blipFill>
                <a:blip r:embed="rId51"/>
                <a:stretch>
                  <a:fillRect/>
                </a:stretch>
              </p:blipFill>
              <p:spPr>
                <a:xfrm>
                  <a:off x="4196086" y="5876693"/>
                  <a:ext cx="12600" cy="12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13">
            <p14:nvContentPartPr>
              <p14:cNvPr id="1106" name="Ink 1105">
                <a:extLst>
                  <a:ext uri="{FF2B5EF4-FFF2-40B4-BE49-F238E27FC236}">
                    <a16:creationId xmlns:a16="http://schemas.microsoft.com/office/drawing/2014/main" id="{05995580-EACC-45BD-B9DD-E791DD63D278}"/>
                  </a:ext>
                </a:extLst>
              </p14:cNvPr>
              <p14:cNvContentPartPr/>
              <p14:nvPr/>
            </p14:nvContentPartPr>
            <p14:xfrm>
              <a:off x="4928326" y="6071093"/>
              <a:ext cx="592200" cy="138960"/>
            </p14:xfrm>
          </p:contentPart>
        </mc:Choice>
        <mc:Fallback>
          <p:pic>
            <p:nvPicPr>
              <p:cNvPr id="1106" name="Ink 1105">
                <a:extLst>
                  <a:ext uri="{FF2B5EF4-FFF2-40B4-BE49-F238E27FC236}">
                    <a16:creationId xmlns:a16="http://schemas.microsoft.com/office/drawing/2014/main" id="{05995580-EACC-45BD-B9DD-E791DD63D278}"/>
                  </a:ext>
                </a:extLst>
              </p:cNvPr>
              <p:cNvPicPr/>
              <p:nvPr/>
            </p:nvPicPr>
            <p:blipFill>
              <a:blip r:embed="rId214"/>
              <a:stretch>
                <a:fillRect/>
              </a:stretch>
            </p:blipFill>
            <p:spPr>
              <a:xfrm>
                <a:off x="4922206" y="6064973"/>
                <a:ext cx="604440" cy="151200"/>
              </a:xfrm>
              <a:prstGeom prst="rect">
                <a:avLst/>
              </a:prstGeom>
            </p:spPr>
          </p:pic>
        </mc:Fallback>
      </mc:AlternateContent>
      <p:sp>
        <p:nvSpPr>
          <p:cNvPr id="1107" name="TextBox 1106">
            <a:extLst>
              <a:ext uri="{FF2B5EF4-FFF2-40B4-BE49-F238E27FC236}">
                <a16:creationId xmlns:a16="http://schemas.microsoft.com/office/drawing/2014/main" id="{77C18010-071E-7BF7-519C-D1012F894176}"/>
              </a:ext>
            </a:extLst>
          </p:cNvPr>
          <p:cNvSpPr txBox="1"/>
          <p:nvPr/>
        </p:nvSpPr>
        <p:spPr>
          <a:xfrm>
            <a:off x="5791200" y="6045533"/>
            <a:ext cx="3192221" cy="461665"/>
          </a:xfrm>
          <a:prstGeom prst="rect">
            <a:avLst/>
          </a:prstGeom>
          <a:noFill/>
        </p:spPr>
        <p:txBody>
          <a:bodyPr wrap="none" rtlCol="0">
            <a:spAutoFit/>
          </a:bodyPr>
          <a:lstStyle/>
          <a:p>
            <a:r>
              <a:rPr lang="en-US" sz="1200" dirty="0"/>
              <a:t>Yan3i </a:t>
            </a:r>
            <a:r>
              <a:rPr lang="en-US" sz="1200" dirty="0" err="1"/>
              <a:t>kda</a:t>
            </a:r>
            <a:r>
              <a:rPr lang="en-US" sz="1200" dirty="0"/>
              <a:t> al X 2oryba </a:t>
            </a:r>
            <a:r>
              <a:rPr lang="en-US" sz="1200" dirty="0" err="1"/>
              <a:t>mn</a:t>
            </a:r>
            <a:r>
              <a:rPr lang="en-US" sz="1200" dirty="0"/>
              <a:t> y </a:t>
            </a:r>
            <a:r>
              <a:rPr lang="en-US" sz="1200" dirty="0" err="1"/>
              <a:t>fel</a:t>
            </a:r>
            <a:r>
              <a:rPr lang="en-US" sz="1200" dirty="0"/>
              <a:t> </a:t>
            </a:r>
            <a:r>
              <a:rPr lang="en-US" sz="1200" dirty="0" err="1"/>
              <a:t>awel</a:t>
            </a:r>
            <a:endParaRPr lang="en-US" sz="1200" dirty="0"/>
          </a:p>
          <a:p>
            <a:r>
              <a:rPr lang="en-US" sz="1200" dirty="0"/>
              <a:t>We b3den btb3d fa </a:t>
            </a:r>
            <a:r>
              <a:rPr lang="en-US" sz="1200" dirty="0" err="1"/>
              <a:t>kda</a:t>
            </a:r>
            <a:r>
              <a:rPr lang="en-US" sz="1200" dirty="0"/>
              <a:t> al variance non constant</a:t>
            </a:r>
          </a:p>
        </p:txBody>
      </p:sp>
      <mc:AlternateContent xmlns:mc="http://schemas.openxmlformats.org/markup-compatibility/2006">
        <mc:Choice xmlns:p14="http://schemas.microsoft.com/office/powerpoint/2010/main" Requires="p14">
          <p:contentPart p14:bwMode="auto" r:id="rId215">
            <p14:nvContentPartPr>
              <p14:cNvPr id="1108" name="Ink 1107">
                <a:extLst>
                  <a:ext uri="{FF2B5EF4-FFF2-40B4-BE49-F238E27FC236}">
                    <a16:creationId xmlns:a16="http://schemas.microsoft.com/office/drawing/2014/main" id="{B994F3A6-A2BB-2C0F-BB32-01A12FFCBD74}"/>
                  </a:ext>
                </a:extLst>
              </p14:cNvPr>
              <p14:cNvContentPartPr/>
              <p14:nvPr/>
            </p14:nvContentPartPr>
            <p14:xfrm>
              <a:off x="2433886" y="5580413"/>
              <a:ext cx="274320" cy="486720"/>
            </p14:xfrm>
          </p:contentPart>
        </mc:Choice>
        <mc:Fallback>
          <p:pic>
            <p:nvPicPr>
              <p:cNvPr id="1108" name="Ink 1107">
                <a:extLst>
                  <a:ext uri="{FF2B5EF4-FFF2-40B4-BE49-F238E27FC236}">
                    <a16:creationId xmlns:a16="http://schemas.microsoft.com/office/drawing/2014/main" id="{B994F3A6-A2BB-2C0F-BB32-01A12FFCBD74}"/>
                  </a:ext>
                </a:extLst>
              </p:cNvPr>
              <p:cNvPicPr/>
              <p:nvPr/>
            </p:nvPicPr>
            <p:blipFill>
              <a:blip r:embed="rId216"/>
              <a:stretch>
                <a:fillRect/>
              </a:stretch>
            </p:blipFill>
            <p:spPr>
              <a:xfrm>
                <a:off x="2427766" y="5574293"/>
                <a:ext cx="286560" cy="498960"/>
              </a:xfrm>
              <a:prstGeom prst="rect">
                <a:avLst/>
              </a:prstGeom>
            </p:spPr>
          </p:pic>
        </mc:Fallback>
      </mc:AlternateContent>
    </p:spTree>
    <p:extLst>
      <p:ext uri="{BB962C8B-B14F-4D97-AF65-F5344CB8AC3E}">
        <p14:creationId xmlns:p14="http://schemas.microsoft.com/office/powerpoint/2010/main" val="18715061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for Parameters (F-test)</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fontScale="92500"/>
              </a:bodyPr>
              <a:lstStyle/>
              <a:p>
                <a:r>
                  <a:rPr lang="en-US" dirty="0"/>
                  <a:t>Test whether the true y-intercept is different from 0.</a:t>
                </a:r>
              </a:p>
              <a:p>
                <a:pPr lvl="1"/>
                <a14:m>
                  <m:oMath xmlns:m="http://schemas.openxmlformats.org/officeDocument/2006/math">
                    <m:sSub>
                      <m:sSubPr>
                        <m:ctrlPr>
                          <a:rPr lang="en-US" i="1">
                            <a:latin typeface="Cambria Math" panose="02040503050406030204" pitchFamily="18" charset="0"/>
                          </a:rPr>
                        </m:ctrlPr>
                      </m:sSubPr>
                      <m:e>
                        <m:r>
                          <m:rPr>
                            <m:sty m:val="p"/>
                          </m:rPr>
                          <a:rPr lang="en-US">
                            <a:latin typeface="Cambria Math"/>
                          </a:rPr>
                          <m:t>H</m:t>
                        </m:r>
                      </m:e>
                      <m:sub>
                        <m:r>
                          <a:rPr lang="en-US">
                            <a:latin typeface="Cambria Math"/>
                          </a:rPr>
                          <m:t>0</m:t>
                        </m:r>
                      </m:sub>
                    </m:sSub>
                    <m:r>
                      <a:rPr lang="en-US">
                        <a:latin typeface="Cambria Math"/>
                      </a:rPr>
                      <m:t>:</m:t>
                    </m:r>
                    <m:sSub>
                      <m:sSubPr>
                        <m:ctrlPr>
                          <a:rPr lang="en-US" i="1">
                            <a:latin typeface="Cambria Math" panose="02040503050406030204" pitchFamily="18" charset="0"/>
                          </a:rPr>
                        </m:ctrlPr>
                      </m:sSubPr>
                      <m:e>
                        <m:r>
                          <a:rPr lang="en-US" i="1">
                            <a:latin typeface="Cambria Math"/>
                          </a:rPr>
                          <m:t>𝛽</m:t>
                        </m:r>
                      </m:e>
                      <m:sub>
                        <m:r>
                          <a:rPr lang="en-US" b="0" i="1" smtClean="0">
                            <a:latin typeface="Cambria Math"/>
                          </a:rPr>
                          <m:t>0</m:t>
                        </m:r>
                      </m:sub>
                    </m:sSub>
                    <m:r>
                      <a:rPr lang="en-US" i="1">
                        <a:latin typeface="Cambria Math"/>
                      </a:rPr>
                      <m:t>=0</m:t>
                    </m:r>
                  </m:oMath>
                </a14:m>
                <a:endParaRPr lang="en-US" dirty="0"/>
              </a:p>
              <a:p>
                <a:pPr marL="365760" lvl="1" indent="0">
                  <a:buNone/>
                </a:pP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𝐻</m:t>
                        </m:r>
                      </m:e>
                      <m:sub>
                        <m:r>
                          <a:rPr lang="en-US" i="1">
                            <a:latin typeface="Cambria Math"/>
                          </a:rPr>
                          <m:t>𝐴</m:t>
                        </m:r>
                      </m:sub>
                    </m:sSub>
                    <m:r>
                      <a:rPr lang="en-US" i="1">
                        <a:latin typeface="Cambria Math"/>
                      </a:rPr>
                      <m:t>:</m:t>
                    </m:r>
                    <m:sSub>
                      <m:sSubPr>
                        <m:ctrlPr>
                          <a:rPr lang="en-US" i="1">
                            <a:latin typeface="Cambria Math" panose="02040503050406030204" pitchFamily="18" charset="0"/>
                          </a:rPr>
                        </m:ctrlPr>
                      </m:sSubPr>
                      <m:e>
                        <m:r>
                          <a:rPr lang="en-US" i="1">
                            <a:latin typeface="Cambria Math"/>
                          </a:rPr>
                          <m:t>𝛽</m:t>
                        </m:r>
                      </m:e>
                      <m:sub>
                        <m:r>
                          <a:rPr lang="en-US" b="0" i="1" smtClean="0">
                            <a:latin typeface="Cambria Math"/>
                          </a:rPr>
                          <m:t>0</m:t>
                        </m:r>
                      </m:sub>
                    </m:sSub>
                    <m:r>
                      <a:rPr lang="en-US" i="1">
                        <a:latin typeface="Cambria Math"/>
                      </a:rPr>
                      <m:t>≠0</m:t>
                    </m:r>
                  </m:oMath>
                </a14:m>
                <a:endParaRPr lang="en-US" dirty="0"/>
              </a:p>
              <a:p>
                <a:r>
                  <a:rPr lang="en-US" dirty="0"/>
                  <a:t>Test whether the true slope is different from 0.</a:t>
                </a:r>
              </a:p>
              <a:p>
                <a:pPr lvl="1"/>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a:rPr>
                          <m:t>H</m:t>
                        </m:r>
                      </m:e>
                      <m:sub>
                        <m:r>
                          <a:rPr lang="en-US" b="0" i="0" smtClean="0">
                            <a:latin typeface="Cambria Math"/>
                          </a:rPr>
                          <m:t>0</m:t>
                        </m:r>
                      </m:sub>
                    </m:sSub>
                    <m:r>
                      <a:rPr lang="en-US" b="0" i="0" smtClean="0">
                        <a:latin typeface="Cambria Math"/>
                      </a:rPr>
                      <m:t>:</m:t>
                    </m:r>
                    <m:sSub>
                      <m:sSubPr>
                        <m:ctrlPr>
                          <a:rPr lang="en-US" b="0" i="1" smtClean="0">
                            <a:latin typeface="Cambria Math" panose="02040503050406030204" pitchFamily="18" charset="0"/>
                          </a:rPr>
                        </m:ctrlPr>
                      </m:sSubPr>
                      <m:e>
                        <m:r>
                          <a:rPr lang="en-US" b="0" i="1" smtClean="0">
                            <a:latin typeface="Cambria Math"/>
                          </a:rPr>
                          <m:t>𝛽</m:t>
                        </m:r>
                      </m:e>
                      <m:sub>
                        <m:r>
                          <a:rPr lang="en-US" b="0" i="1" smtClean="0">
                            <a:latin typeface="Cambria Math"/>
                          </a:rPr>
                          <m:t>1</m:t>
                        </m:r>
                      </m:sub>
                    </m:sSub>
                    <m:r>
                      <a:rPr lang="en-US" b="0" i="1" smtClean="0">
                        <a:latin typeface="Cambria Math"/>
                      </a:rPr>
                      <m:t>=0</m:t>
                    </m:r>
                  </m:oMath>
                </a14:m>
                <a:endParaRPr lang="en-US" b="0" dirty="0"/>
              </a:p>
              <a:p>
                <a:pPr marL="365760" lvl="1" indent="0">
                  <a:buNone/>
                </a:pP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𝐻</m:t>
                        </m:r>
                      </m:e>
                      <m:sub>
                        <m:r>
                          <a:rPr lang="en-US" b="0" i="1" smtClean="0">
                            <a:latin typeface="Cambria Math"/>
                          </a:rPr>
                          <m:t>𝐴</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𝛽</m:t>
                        </m:r>
                      </m:e>
                      <m:sub>
                        <m:r>
                          <a:rPr lang="en-US" b="0" i="1" smtClean="0">
                            <a:latin typeface="Cambria Math"/>
                          </a:rPr>
                          <m:t>1</m:t>
                        </m:r>
                      </m:sub>
                    </m:sSub>
                    <m:r>
                      <a:rPr lang="en-US" b="0" i="1" smtClean="0">
                        <a:latin typeface="Cambria Math"/>
                      </a:rPr>
                      <m:t>≠0</m:t>
                    </m:r>
                  </m:oMath>
                </a14:m>
                <a:endParaRPr lang="en-US" b="0" dirty="0"/>
              </a:p>
              <a:p>
                <a:pPr lvl="1"/>
                <a:r>
                  <a:rPr lang="en-US" dirty="0"/>
                  <a:t>Note: For simple linear regression this test is equivalent to the overall F-test (p-value).</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1481" t="-1617" r="-2667"/>
                </a:stretch>
              </a:blipFill>
            </p:spPr>
            <p:txBody>
              <a:bodyPr/>
              <a:lstStyle/>
              <a:p>
                <a:r>
                  <a:rPr lang="en-US">
                    <a:noFill/>
                  </a:rPr>
                  <a:t> </a:t>
                </a:r>
              </a:p>
            </p:txBody>
          </p:sp>
        </mc:Fallback>
      </mc:AlternateContent>
      <p:sp>
        <p:nvSpPr>
          <p:cNvPr id="4" name="Slide Number Placeholder 3"/>
          <p:cNvSpPr>
            <a:spLocks noGrp="1"/>
          </p:cNvSpPr>
          <p:nvPr>
            <p:ph type="sldNum" sz="quarter" idx="4294967295"/>
          </p:nvPr>
        </p:nvSpPr>
        <p:spPr>
          <a:xfrm>
            <a:off x="8129016" y="5734050"/>
            <a:ext cx="609600" cy="521208"/>
          </a:xfrm>
          <a:prstGeom prst="rect">
            <a:avLst/>
          </a:prstGeom>
        </p:spPr>
        <p:txBody>
          <a:bodyPr/>
          <a:lstStyle/>
          <a:p>
            <a:fld id="{75A7BB5D-E654-44AF-ABC0-9A640D11D1B4}" type="slidenum">
              <a:rPr lang="en-US" smtClean="0"/>
              <a:t>27</a:t>
            </a:fld>
            <a:endParaRPr lang="en-US"/>
          </a:p>
        </p:txBody>
      </p:sp>
    </p:spTree>
    <p:extLst>
      <p:ext uri="{BB962C8B-B14F-4D97-AF65-F5344CB8AC3E}">
        <p14:creationId xmlns:p14="http://schemas.microsoft.com/office/powerpoint/2010/main" val="20278425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 Example</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n &lt;- 100; </a:t>
            </a:r>
            <a:r>
              <a:rPr lang="en-US" dirty="0" err="1"/>
              <a:t>nosim</a:t>
            </a:r>
            <a:r>
              <a:rPr lang="en-US" dirty="0"/>
              <a:t> &lt;- 1000</a:t>
            </a:r>
          </a:p>
          <a:p>
            <a:pPr marL="0" indent="0">
              <a:buNone/>
            </a:pPr>
            <a:r>
              <a:rPr lang="en-US" dirty="0"/>
              <a:t>x1 &lt;- </a:t>
            </a:r>
            <a:r>
              <a:rPr lang="en-US" dirty="0" err="1"/>
              <a:t>rnorm</a:t>
            </a:r>
            <a:r>
              <a:rPr lang="en-US" dirty="0"/>
              <a:t>(n);  x2&lt;-</a:t>
            </a:r>
            <a:r>
              <a:rPr lang="en-US" dirty="0" err="1"/>
              <a:t>rnorm</a:t>
            </a:r>
            <a:r>
              <a:rPr lang="en-US" dirty="0"/>
              <a:t>(n); #independent variables</a:t>
            </a:r>
          </a:p>
          <a:p>
            <a:pPr marL="0" indent="0">
              <a:buNone/>
            </a:pPr>
            <a:r>
              <a:rPr lang="en-US" dirty="0"/>
              <a:t>y &lt;- x1 + </a:t>
            </a:r>
            <a:r>
              <a:rPr lang="en-US" dirty="0" err="1"/>
              <a:t>rnorm</a:t>
            </a:r>
            <a:r>
              <a:rPr lang="en-US" dirty="0"/>
              <a:t>(n, </a:t>
            </a:r>
            <a:r>
              <a:rPr lang="en-US" dirty="0" err="1"/>
              <a:t>sd</a:t>
            </a:r>
            <a:r>
              <a:rPr lang="en-US" dirty="0"/>
              <a:t> = .3) #actual function</a:t>
            </a:r>
          </a:p>
          <a:p>
            <a:pPr marL="0" indent="0">
              <a:buNone/>
            </a:pPr>
            <a:r>
              <a:rPr lang="en-US" dirty="0"/>
              <a:t>fit1&lt;-lm(y~x1) #model 1</a:t>
            </a:r>
          </a:p>
          <a:p>
            <a:pPr marL="0" indent="0">
              <a:buNone/>
            </a:pPr>
            <a:r>
              <a:rPr lang="en-US" dirty="0"/>
              <a:t>summary(fit1)</a:t>
            </a:r>
          </a:p>
          <a:p>
            <a:pPr marL="0" indent="0">
              <a:buNone/>
            </a:pPr>
            <a:r>
              <a:rPr lang="en-US" dirty="0"/>
              <a:t>plot(x1, fit1$residuals); </a:t>
            </a:r>
            <a:r>
              <a:rPr lang="en-US" dirty="0" err="1"/>
              <a:t>abline</a:t>
            </a:r>
            <a:r>
              <a:rPr lang="en-US" dirty="0"/>
              <a:t>(a=0,b=0,col="red")</a:t>
            </a:r>
          </a:p>
          <a:p>
            <a:pPr marL="0" indent="0">
              <a:buNone/>
            </a:pPr>
            <a:endParaRPr lang="en-US" dirty="0"/>
          </a:p>
          <a:p>
            <a:pPr marL="0" indent="0">
              <a:buNone/>
            </a:pPr>
            <a:r>
              <a:rPr lang="en-US" dirty="0"/>
              <a:t>#trial</a:t>
            </a:r>
          </a:p>
          <a:p>
            <a:pPr marL="0" indent="0">
              <a:buNone/>
            </a:pPr>
            <a:r>
              <a:rPr lang="en-US" dirty="0"/>
              <a:t>fit2&lt;-lm(y~x2)</a:t>
            </a:r>
          </a:p>
          <a:p>
            <a:pPr marL="0" indent="0">
              <a:buNone/>
            </a:pPr>
            <a:r>
              <a:rPr lang="en-US" dirty="0"/>
              <a:t>plot(x2,fit2$residuals); </a:t>
            </a:r>
            <a:r>
              <a:rPr lang="en-US" dirty="0" err="1"/>
              <a:t>abline</a:t>
            </a:r>
            <a:r>
              <a:rPr lang="en-US" dirty="0"/>
              <a:t>(a=0,b=0,col="red")</a:t>
            </a:r>
          </a:p>
          <a:p>
            <a:pPr marL="0" indent="0">
              <a:buNone/>
            </a:pPr>
            <a:endParaRPr lang="en-US" dirty="0"/>
          </a:p>
        </p:txBody>
      </p:sp>
      <p:sp>
        <p:nvSpPr>
          <p:cNvPr id="4" name="Slide Number Placeholder 3"/>
          <p:cNvSpPr>
            <a:spLocks noGrp="1"/>
          </p:cNvSpPr>
          <p:nvPr>
            <p:ph type="sldNum" sz="quarter" idx="12"/>
          </p:nvPr>
        </p:nvSpPr>
        <p:spPr/>
        <p:txBody>
          <a:bodyPr/>
          <a:lstStyle/>
          <a:p>
            <a:fld id="{71BD4A25-22B2-48E3-9FC3-0D375F0F72AF}" type="slidenum">
              <a:rPr lang="en-US" smtClean="0"/>
              <a:t>28</a:t>
            </a:fld>
            <a:endParaRPr lang="en-US"/>
          </a:p>
        </p:txBody>
      </p:sp>
    </p:spTree>
    <p:extLst>
      <p:ext uri="{BB962C8B-B14F-4D97-AF65-F5344CB8AC3E}">
        <p14:creationId xmlns:p14="http://schemas.microsoft.com/office/powerpoint/2010/main" val="22620010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Residual Plots</a:t>
            </a:r>
          </a:p>
        </p:txBody>
      </p:sp>
      <p:sp>
        <p:nvSpPr>
          <p:cNvPr id="4" name="Slide Number Placeholder 3"/>
          <p:cNvSpPr>
            <a:spLocks noGrp="1"/>
          </p:cNvSpPr>
          <p:nvPr>
            <p:ph type="sldNum" sz="quarter" idx="12"/>
          </p:nvPr>
        </p:nvSpPr>
        <p:spPr/>
        <p:txBody>
          <a:bodyPr/>
          <a:lstStyle/>
          <a:p>
            <a:fld id="{71BD4A25-22B2-48E3-9FC3-0D375F0F72AF}" type="slidenum">
              <a:rPr lang="en-US" smtClean="0"/>
              <a:t>29</a:t>
            </a:fld>
            <a:endParaRPr lang="en-US"/>
          </a:p>
        </p:txBody>
      </p:sp>
      <p:pic>
        <p:nvPicPr>
          <p:cNvPr id="3076"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t="18723"/>
          <a:stretch/>
        </p:blipFill>
        <p:spPr bwMode="auto">
          <a:xfrm>
            <a:off x="1447800" y="1571460"/>
            <a:ext cx="6038850" cy="23147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rotWithShape="1">
          <a:blip r:embed="rId4">
            <a:extLst>
              <a:ext uri="{28A0092B-C50C-407E-A947-70E740481C1C}">
                <a14:useLocalDpi xmlns:a14="http://schemas.microsoft.com/office/drawing/2010/main" val="0"/>
              </a:ext>
            </a:extLst>
          </a:blip>
          <a:srcRect t="18723"/>
          <a:stretch/>
        </p:blipFill>
        <p:spPr bwMode="auto">
          <a:xfrm>
            <a:off x="1531554" y="3933660"/>
            <a:ext cx="6038850" cy="23147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2462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Regression</a:t>
            </a:r>
            <a:endParaRPr lang="en-US" dirty="0"/>
          </a:p>
        </p:txBody>
      </p:sp>
      <p:sp>
        <p:nvSpPr>
          <p:cNvPr id="11" name="Content Placeholder 10"/>
          <p:cNvSpPr>
            <a:spLocks noGrp="1"/>
          </p:cNvSpPr>
          <p:nvPr>
            <p:ph idx="1"/>
          </p:nvPr>
        </p:nvSpPr>
        <p:spPr/>
        <p:txBody>
          <a:bodyPr>
            <a:normAutofit fontScale="85000" lnSpcReduction="20000"/>
          </a:bodyPr>
          <a:lstStyle/>
          <a:p>
            <a:r>
              <a:rPr lang="en-US" dirty="0"/>
              <a:t>Regression focuses on the relationship between an outcome and its input variables.</a:t>
            </a:r>
          </a:p>
          <a:p>
            <a:pPr lvl="1"/>
            <a:r>
              <a:rPr lang="en-US" dirty="0"/>
              <a:t>In other words, we don't just predict the outcome, we also have a sense of how changes in individual drivers affect the outcome.</a:t>
            </a:r>
          </a:p>
          <a:p>
            <a:r>
              <a:rPr lang="en-US" dirty="0"/>
              <a:t>Examples:</a:t>
            </a:r>
          </a:p>
          <a:p>
            <a:pPr lvl="1"/>
            <a:r>
              <a:rPr lang="en-US" dirty="0"/>
              <a:t>Income as a function of years of education, age, gender</a:t>
            </a:r>
          </a:p>
          <a:p>
            <a:pPr lvl="1"/>
            <a:r>
              <a:rPr lang="en-US" dirty="0"/>
              <a:t>House price as function of median home price in neighborhood, square footage, number of bedrooms/bathrooms</a:t>
            </a:r>
          </a:p>
          <a:p>
            <a:pPr lvl="1"/>
            <a:r>
              <a:rPr lang="en-US" dirty="0"/>
              <a:t>Neighborhood house sales in the past year based on unemployment, stock price etc.</a:t>
            </a:r>
          </a:p>
          <a:p>
            <a:endParaRPr lang="en-US" dirty="0"/>
          </a:p>
        </p:txBody>
      </p:sp>
    </p:spTree>
    <p:extLst>
      <p:ext uri="{BB962C8B-B14F-4D97-AF65-F5344CB8AC3E}">
        <p14:creationId xmlns:p14="http://schemas.microsoft.com/office/powerpoint/2010/main" val="18688756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Summary</a:t>
            </a:r>
          </a:p>
        </p:txBody>
      </p:sp>
      <p:sp>
        <p:nvSpPr>
          <p:cNvPr id="4" name="Content Placeholder 3"/>
          <p:cNvSpPr>
            <a:spLocks noGrp="1"/>
          </p:cNvSpPr>
          <p:nvPr>
            <p:ph idx="1"/>
          </p:nvPr>
        </p:nvSpPr>
        <p:spPr>
          <a:xfrm>
            <a:off x="457200" y="1371600"/>
            <a:ext cx="8229600" cy="4754563"/>
          </a:xfrm>
        </p:spPr>
        <p:txBody>
          <a:bodyPr>
            <a:normAutofit fontScale="70000" lnSpcReduction="20000"/>
          </a:bodyPr>
          <a:lstStyle/>
          <a:p>
            <a:pPr marL="0" indent="0">
              <a:buNone/>
            </a:pPr>
            <a:r>
              <a:rPr lang="en-US" dirty="0"/>
              <a:t>Call: lm(formula = y ~ x1) </a:t>
            </a:r>
          </a:p>
          <a:p>
            <a:pPr marL="0" indent="0">
              <a:buNone/>
            </a:pPr>
            <a:r>
              <a:rPr lang="en-US" dirty="0"/>
              <a:t>Residuals: Min 	          1Q             Median   3Q             Max </a:t>
            </a:r>
          </a:p>
          <a:p>
            <a:pPr marL="0" indent="0">
              <a:buNone/>
            </a:pPr>
            <a:r>
              <a:rPr lang="en-US" dirty="0"/>
              <a:t>	</a:t>
            </a:r>
            <a:r>
              <a:rPr lang="en-US" b="1" dirty="0">
                <a:solidFill>
                  <a:srgbClr val="FF0000"/>
                </a:solidFill>
              </a:rPr>
              <a:t>    -0.82764   </a:t>
            </a:r>
            <a:r>
              <a:rPr lang="en-US" dirty="0"/>
              <a:t>-0.19950   0.03874   0.19408   </a:t>
            </a:r>
            <a:r>
              <a:rPr lang="en-US" b="1" dirty="0">
                <a:solidFill>
                  <a:srgbClr val="FF0000"/>
                </a:solidFill>
              </a:rPr>
              <a:t>0.62315</a:t>
            </a:r>
            <a:r>
              <a:rPr lang="en-US" dirty="0"/>
              <a:t> </a:t>
            </a:r>
          </a:p>
          <a:p>
            <a:pPr marL="0" indent="0">
              <a:buNone/>
            </a:pPr>
            <a:endParaRPr lang="en-US" dirty="0"/>
          </a:p>
          <a:p>
            <a:pPr marL="0" indent="0">
              <a:buNone/>
            </a:pPr>
            <a:r>
              <a:rPr lang="en-US" dirty="0"/>
              <a:t>Coefficients: Estimate   Std. Error      t value    </a:t>
            </a:r>
            <a:r>
              <a:rPr lang="en-US" dirty="0" err="1"/>
              <a:t>Pr</a:t>
            </a:r>
            <a:r>
              <a:rPr lang="en-US" dirty="0"/>
              <a:t>(&gt;|t|) </a:t>
            </a:r>
          </a:p>
          <a:p>
            <a:pPr marL="0" indent="0">
              <a:buNone/>
            </a:pPr>
            <a:r>
              <a:rPr lang="en-US" dirty="0"/>
              <a:t>(Intercept) </a:t>
            </a:r>
            <a:r>
              <a:rPr lang="en-US" b="1" dirty="0">
                <a:solidFill>
                  <a:srgbClr val="FF0000"/>
                </a:solidFill>
              </a:rPr>
              <a:t>-0.0009003  </a:t>
            </a:r>
            <a:r>
              <a:rPr lang="en-US" dirty="0"/>
              <a:t>0.0295453   -0.03       0.976 (wa74a </a:t>
            </a:r>
            <a:r>
              <a:rPr lang="en-US" dirty="0" err="1"/>
              <a:t>kbera</a:t>
            </a:r>
            <a:r>
              <a:rPr lang="en-US" dirty="0"/>
              <a:t>) </a:t>
            </a:r>
          </a:p>
          <a:p>
            <a:pPr marL="0" indent="0">
              <a:buNone/>
            </a:pPr>
            <a:r>
              <a:rPr lang="en-US" dirty="0"/>
              <a:t>x1                </a:t>
            </a:r>
            <a:r>
              <a:rPr lang="en-US" b="1" dirty="0">
                <a:solidFill>
                  <a:srgbClr val="FF0000"/>
                </a:solidFill>
              </a:rPr>
              <a:t>1.0125675</a:t>
            </a:r>
            <a:r>
              <a:rPr lang="en-US" dirty="0"/>
              <a:t>   0.0309821   32.68      &lt;2e-16   </a:t>
            </a:r>
            <a:r>
              <a:rPr lang="en-US" b="1" dirty="0">
                <a:solidFill>
                  <a:srgbClr val="FF0000"/>
                </a:solidFill>
              </a:rPr>
              <a:t>***</a:t>
            </a:r>
            <a:r>
              <a:rPr lang="en-US" dirty="0"/>
              <a:t> </a:t>
            </a:r>
          </a:p>
          <a:p>
            <a:pPr marL="0" indent="0">
              <a:buNone/>
            </a:pPr>
            <a:endParaRPr lang="en-US" dirty="0"/>
          </a:p>
          <a:p>
            <a:pPr marL="0" indent="0">
              <a:buNone/>
            </a:pPr>
            <a:r>
              <a:rPr lang="en-US" dirty="0"/>
              <a:t>--- </a:t>
            </a:r>
            <a:r>
              <a:rPr lang="en-US" dirty="0" err="1"/>
              <a:t>Signif</a:t>
            </a:r>
            <a:r>
              <a:rPr lang="en-US" dirty="0"/>
              <a:t>. codes: 0 ‘***’ 0.001 ‘**’ 0.01 ‘*’ 0.05 ‘.’ 0.1 ‘ ’ 1 </a:t>
            </a:r>
          </a:p>
          <a:p>
            <a:pPr marL="0" indent="0">
              <a:buNone/>
            </a:pPr>
            <a:r>
              <a:rPr lang="en-US" dirty="0"/>
              <a:t>Residual standard error: </a:t>
            </a:r>
            <a:r>
              <a:rPr lang="en-US" b="1" dirty="0">
                <a:solidFill>
                  <a:srgbClr val="FF0000"/>
                </a:solidFill>
              </a:rPr>
              <a:t>0.2952 </a:t>
            </a:r>
            <a:r>
              <a:rPr lang="en-US" dirty="0"/>
              <a:t>on 98 degrees of freedom </a:t>
            </a:r>
          </a:p>
          <a:p>
            <a:pPr marL="0" indent="0">
              <a:buNone/>
            </a:pPr>
            <a:r>
              <a:rPr lang="en-US" dirty="0"/>
              <a:t>Multiple R-squared: 0.916, </a:t>
            </a:r>
            <a:r>
              <a:rPr lang="en-US" b="1" dirty="0">
                <a:solidFill>
                  <a:srgbClr val="FF0000"/>
                </a:solidFill>
              </a:rPr>
              <a:t>Adjusted R-squared: 0.9151 </a:t>
            </a:r>
          </a:p>
          <a:p>
            <a:pPr marL="0" indent="0">
              <a:buNone/>
            </a:pPr>
            <a:endParaRPr lang="en-US" dirty="0"/>
          </a:p>
          <a:p>
            <a:pPr marL="0" indent="0">
              <a:buNone/>
            </a:pPr>
            <a:r>
              <a:rPr lang="en-US" dirty="0"/>
              <a:t>F-statistic: 1068 on 1 and 98 DF, </a:t>
            </a:r>
            <a:r>
              <a:rPr lang="en-US" b="1" dirty="0">
                <a:solidFill>
                  <a:srgbClr val="FF0000"/>
                </a:solidFill>
              </a:rPr>
              <a:t>p-value: &lt; 2.2e-16</a:t>
            </a:r>
          </a:p>
        </p:txBody>
      </p:sp>
      <p:sp>
        <p:nvSpPr>
          <p:cNvPr id="3" name="Slide Number Placeholder 2"/>
          <p:cNvSpPr>
            <a:spLocks noGrp="1"/>
          </p:cNvSpPr>
          <p:nvPr>
            <p:ph type="sldNum" sz="quarter" idx="12"/>
          </p:nvPr>
        </p:nvSpPr>
        <p:spPr/>
        <p:txBody>
          <a:bodyPr/>
          <a:lstStyle/>
          <a:p>
            <a:fld id="{71BD4A25-22B2-48E3-9FC3-0D375F0F72AF}" type="slidenum">
              <a:rPr lang="en-US" smtClean="0"/>
              <a:t>30</a:t>
            </a:fld>
            <a:endParaRPr lang="en-US"/>
          </a:p>
        </p:txBody>
      </p:sp>
      <p:sp>
        <p:nvSpPr>
          <p:cNvPr id="5" name="Rectangle 4"/>
          <p:cNvSpPr/>
          <p:nvPr/>
        </p:nvSpPr>
        <p:spPr>
          <a:xfrm>
            <a:off x="5791200" y="5848217"/>
            <a:ext cx="2971800" cy="461665"/>
          </a:xfrm>
          <a:prstGeom prst="rect">
            <a:avLst/>
          </a:prstGeom>
        </p:spPr>
        <p:style>
          <a:lnRef idx="3">
            <a:schemeClr val="lt1"/>
          </a:lnRef>
          <a:fillRef idx="1">
            <a:schemeClr val="accent4"/>
          </a:fillRef>
          <a:effectRef idx="1">
            <a:schemeClr val="accent4"/>
          </a:effectRef>
          <a:fontRef idx="minor">
            <a:schemeClr val="lt1"/>
          </a:fontRef>
        </p:style>
        <p:txBody>
          <a:bodyPr wrap="square">
            <a:spAutoFit/>
          </a:bodyPr>
          <a:lstStyle/>
          <a:p>
            <a:r>
              <a:rPr lang="en-US" sz="2400" dirty="0"/>
              <a:t>Try fit1&lt;-lm(y~x1-1)</a:t>
            </a:r>
          </a:p>
        </p:txBody>
      </p:sp>
      <p:cxnSp>
        <p:nvCxnSpPr>
          <p:cNvPr id="7" name="Straight Arrow Connector 6"/>
          <p:cNvCxnSpPr/>
          <p:nvPr/>
        </p:nvCxnSpPr>
        <p:spPr>
          <a:xfrm flipH="1" flipV="1">
            <a:off x="6324600" y="3200400"/>
            <a:ext cx="1371600" cy="24384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3CE91045-68D0-558C-090E-80F662709902}"/>
              </a:ext>
            </a:extLst>
          </p:cNvPr>
          <p:cNvGrpSpPr/>
          <p:nvPr/>
        </p:nvGrpSpPr>
        <p:grpSpPr>
          <a:xfrm>
            <a:off x="7732006" y="201293"/>
            <a:ext cx="106920" cy="208800"/>
            <a:chOff x="7732006" y="201293"/>
            <a:chExt cx="106920" cy="208800"/>
          </a:xfrm>
        </p:grpSpPr>
        <mc:AlternateContent xmlns:mc="http://schemas.openxmlformats.org/markup-compatibility/2006">
          <mc:Choice xmlns:p14="http://schemas.microsoft.com/office/powerpoint/2010/main" Requires="p14">
            <p:contentPart p14:bwMode="auto" r:id="rId3">
              <p14:nvContentPartPr>
                <p14:cNvPr id="13" name="Ink 12">
                  <a:extLst>
                    <a:ext uri="{FF2B5EF4-FFF2-40B4-BE49-F238E27FC236}">
                      <a16:creationId xmlns:a16="http://schemas.microsoft.com/office/drawing/2014/main" id="{8196AE3C-8559-50DC-2408-F838E5F435ED}"/>
                    </a:ext>
                  </a:extLst>
                </p14:cNvPr>
                <p14:cNvContentPartPr/>
                <p14:nvPr/>
              </p14:nvContentPartPr>
              <p14:xfrm>
                <a:off x="7746046" y="201293"/>
                <a:ext cx="86760" cy="178920"/>
              </p14:xfrm>
            </p:contentPart>
          </mc:Choice>
          <mc:Fallback>
            <p:pic>
              <p:nvPicPr>
                <p:cNvPr id="13" name="Ink 12">
                  <a:extLst>
                    <a:ext uri="{FF2B5EF4-FFF2-40B4-BE49-F238E27FC236}">
                      <a16:creationId xmlns:a16="http://schemas.microsoft.com/office/drawing/2014/main" id="{8196AE3C-8559-50DC-2408-F838E5F435ED}"/>
                    </a:ext>
                  </a:extLst>
                </p:cNvPr>
                <p:cNvPicPr/>
                <p:nvPr/>
              </p:nvPicPr>
              <p:blipFill>
                <a:blip r:embed="rId4"/>
                <a:stretch>
                  <a:fillRect/>
                </a:stretch>
              </p:blipFill>
              <p:spPr>
                <a:xfrm>
                  <a:off x="7739926" y="195173"/>
                  <a:ext cx="9900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4" name="Ink 13">
                  <a:extLst>
                    <a:ext uri="{FF2B5EF4-FFF2-40B4-BE49-F238E27FC236}">
                      <a16:creationId xmlns:a16="http://schemas.microsoft.com/office/drawing/2014/main" id="{E7E65E9C-139A-595B-8CD3-ED0D5AF3F2AD}"/>
                    </a:ext>
                  </a:extLst>
                </p14:cNvPr>
                <p14:cNvContentPartPr/>
                <p14:nvPr/>
              </p14:nvContentPartPr>
              <p14:xfrm>
                <a:off x="7732006" y="208133"/>
                <a:ext cx="106920" cy="201960"/>
              </p14:xfrm>
            </p:contentPart>
          </mc:Choice>
          <mc:Fallback>
            <p:pic>
              <p:nvPicPr>
                <p:cNvPr id="14" name="Ink 13">
                  <a:extLst>
                    <a:ext uri="{FF2B5EF4-FFF2-40B4-BE49-F238E27FC236}">
                      <a16:creationId xmlns:a16="http://schemas.microsoft.com/office/drawing/2014/main" id="{E7E65E9C-139A-595B-8CD3-ED0D5AF3F2AD}"/>
                    </a:ext>
                  </a:extLst>
                </p:cNvPr>
                <p:cNvPicPr/>
                <p:nvPr/>
              </p:nvPicPr>
              <p:blipFill>
                <a:blip r:embed="rId6"/>
                <a:stretch>
                  <a:fillRect/>
                </a:stretch>
              </p:blipFill>
              <p:spPr>
                <a:xfrm>
                  <a:off x="7725886" y="202013"/>
                  <a:ext cx="119160" cy="214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
            <p14:nvContentPartPr>
              <p14:cNvPr id="15" name="Ink 14">
                <a:extLst>
                  <a:ext uri="{FF2B5EF4-FFF2-40B4-BE49-F238E27FC236}">
                    <a16:creationId xmlns:a16="http://schemas.microsoft.com/office/drawing/2014/main" id="{A0F9145F-AA44-F07E-387C-32A9FF350964}"/>
                  </a:ext>
                </a:extLst>
              </p14:cNvPr>
              <p14:cNvContentPartPr/>
              <p14:nvPr/>
            </p14:nvContentPartPr>
            <p14:xfrm>
              <a:off x="8000566" y="235133"/>
              <a:ext cx="88200" cy="101880"/>
            </p14:xfrm>
          </p:contentPart>
        </mc:Choice>
        <mc:Fallback>
          <p:pic>
            <p:nvPicPr>
              <p:cNvPr id="15" name="Ink 14">
                <a:extLst>
                  <a:ext uri="{FF2B5EF4-FFF2-40B4-BE49-F238E27FC236}">
                    <a16:creationId xmlns:a16="http://schemas.microsoft.com/office/drawing/2014/main" id="{A0F9145F-AA44-F07E-387C-32A9FF350964}"/>
                  </a:ext>
                </a:extLst>
              </p:cNvPr>
              <p:cNvPicPr/>
              <p:nvPr/>
            </p:nvPicPr>
            <p:blipFill>
              <a:blip r:embed="rId8"/>
              <a:stretch>
                <a:fillRect/>
              </a:stretch>
            </p:blipFill>
            <p:spPr>
              <a:xfrm>
                <a:off x="7994446" y="229013"/>
                <a:ext cx="100440" cy="114120"/>
              </a:xfrm>
              <a:prstGeom prst="rect">
                <a:avLst/>
              </a:prstGeom>
            </p:spPr>
          </p:pic>
        </mc:Fallback>
      </mc:AlternateContent>
      <p:grpSp>
        <p:nvGrpSpPr>
          <p:cNvPr id="30" name="Group 29">
            <a:extLst>
              <a:ext uri="{FF2B5EF4-FFF2-40B4-BE49-F238E27FC236}">
                <a16:creationId xmlns:a16="http://schemas.microsoft.com/office/drawing/2014/main" id="{275F32D8-A850-1515-BFC5-28FC8516A317}"/>
              </a:ext>
            </a:extLst>
          </p:cNvPr>
          <p:cNvGrpSpPr/>
          <p:nvPr/>
        </p:nvGrpSpPr>
        <p:grpSpPr>
          <a:xfrm>
            <a:off x="8274166" y="100853"/>
            <a:ext cx="451800" cy="786960"/>
            <a:chOff x="8274166" y="100853"/>
            <a:chExt cx="451800" cy="786960"/>
          </a:xfrm>
        </p:grpSpPr>
        <mc:AlternateContent xmlns:mc="http://schemas.openxmlformats.org/markup-compatibility/2006">
          <mc:Choice xmlns:p14="http://schemas.microsoft.com/office/powerpoint/2010/main" Requires="p14">
            <p:contentPart p14:bwMode="auto" r:id="rId9">
              <p14:nvContentPartPr>
                <p14:cNvPr id="16" name="Ink 15">
                  <a:extLst>
                    <a:ext uri="{FF2B5EF4-FFF2-40B4-BE49-F238E27FC236}">
                      <a16:creationId xmlns:a16="http://schemas.microsoft.com/office/drawing/2014/main" id="{681D23F1-0316-07CD-228B-9E742B31723A}"/>
                    </a:ext>
                  </a:extLst>
                </p14:cNvPr>
                <p14:cNvContentPartPr/>
                <p14:nvPr/>
              </p14:nvContentPartPr>
              <p14:xfrm>
                <a:off x="8274166" y="100853"/>
                <a:ext cx="117360" cy="270720"/>
              </p14:xfrm>
            </p:contentPart>
          </mc:Choice>
          <mc:Fallback>
            <p:pic>
              <p:nvPicPr>
                <p:cNvPr id="16" name="Ink 15">
                  <a:extLst>
                    <a:ext uri="{FF2B5EF4-FFF2-40B4-BE49-F238E27FC236}">
                      <a16:creationId xmlns:a16="http://schemas.microsoft.com/office/drawing/2014/main" id="{681D23F1-0316-07CD-228B-9E742B31723A}"/>
                    </a:ext>
                  </a:extLst>
                </p:cNvPr>
                <p:cNvPicPr/>
                <p:nvPr/>
              </p:nvPicPr>
              <p:blipFill>
                <a:blip r:embed="rId10"/>
                <a:stretch>
                  <a:fillRect/>
                </a:stretch>
              </p:blipFill>
              <p:spPr>
                <a:xfrm>
                  <a:off x="8268046" y="94733"/>
                  <a:ext cx="129600" cy="2829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7" name="Ink 16">
                  <a:extLst>
                    <a:ext uri="{FF2B5EF4-FFF2-40B4-BE49-F238E27FC236}">
                      <a16:creationId xmlns:a16="http://schemas.microsoft.com/office/drawing/2014/main" id="{208FE9F9-C5B5-49C5-1DF5-9A64C3BEB1BF}"/>
                    </a:ext>
                  </a:extLst>
                </p14:cNvPr>
                <p14:cNvContentPartPr/>
                <p14:nvPr/>
              </p14:nvContentPartPr>
              <p14:xfrm>
                <a:off x="8471086" y="235133"/>
                <a:ext cx="7560" cy="86760"/>
              </p14:xfrm>
            </p:contentPart>
          </mc:Choice>
          <mc:Fallback>
            <p:pic>
              <p:nvPicPr>
                <p:cNvPr id="17" name="Ink 16">
                  <a:extLst>
                    <a:ext uri="{FF2B5EF4-FFF2-40B4-BE49-F238E27FC236}">
                      <a16:creationId xmlns:a16="http://schemas.microsoft.com/office/drawing/2014/main" id="{208FE9F9-C5B5-49C5-1DF5-9A64C3BEB1BF}"/>
                    </a:ext>
                  </a:extLst>
                </p:cNvPr>
                <p:cNvPicPr/>
                <p:nvPr/>
              </p:nvPicPr>
              <p:blipFill>
                <a:blip r:embed="rId12"/>
                <a:stretch>
                  <a:fillRect/>
                </a:stretch>
              </p:blipFill>
              <p:spPr>
                <a:xfrm>
                  <a:off x="8464966" y="229013"/>
                  <a:ext cx="19800" cy="99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8" name="Ink 17">
                  <a:extLst>
                    <a:ext uri="{FF2B5EF4-FFF2-40B4-BE49-F238E27FC236}">
                      <a16:creationId xmlns:a16="http://schemas.microsoft.com/office/drawing/2014/main" id="{4058F42F-7559-C9DA-4207-4146720033E9}"/>
                    </a:ext>
                  </a:extLst>
                </p14:cNvPr>
                <p14:cNvContentPartPr/>
                <p14:nvPr/>
              </p14:nvContentPartPr>
              <p14:xfrm>
                <a:off x="8453446" y="253853"/>
                <a:ext cx="86400" cy="123840"/>
              </p14:xfrm>
            </p:contentPart>
          </mc:Choice>
          <mc:Fallback>
            <p:pic>
              <p:nvPicPr>
                <p:cNvPr id="18" name="Ink 17">
                  <a:extLst>
                    <a:ext uri="{FF2B5EF4-FFF2-40B4-BE49-F238E27FC236}">
                      <a16:creationId xmlns:a16="http://schemas.microsoft.com/office/drawing/2014/main" id="{4058F42F-7559-C9DA-4207-4146720033E9}"/>
                    </a:ext>
                  </a:extLst>
                </p:cNvPr>
                <p:cNvPicPr/>
                <p:nvPr/>
              </p:nvPicPr>
              <p:blipFill>
                <a:blip r:embed="rId14"/>
                <a:stretch>
                  <a:fillRect/>
                </a:stretch>
              </p:blipFill>
              <p:spPr>
                <a:xfrm>
                  <a:off x="8447326" y="247733"/>
                  <a:ext cx="9864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9" name="Ink 18">
                  <a:extLst>
                    <a:ext uri="{FF2B5EF4-FFF2-40B4-BE49-F238E27FC236}">
                      <a16:creationId xmlns:a16="http://schemas.microsoft.com/office/drawing/2014/main" id="{2AB466DB-1AD7-7602-8D5E-1E7C090AEEC9}"/>
                    </a:ext>
                  </a:extLst>
                </p14:cNvPr>
                <p14:cNvContentPartPr/>
                <p14:nvPr/>
              </p14:nvContentPartPr>
              <p14:xfrm>
                <a:off x="8424646" y="416933"/>
                <a:ext cx="14760" cy="245880"/>
              </p14:xfrm>
            </p:contentPart>
          </mc:Choice>
          <mc:Fallback>
            <p:pic>
              <p:nvPicPr>
                <p:cNvPr id="19" name="Ink 18">
                  <a:extLst>
                    <a:ext uri="{FF2B5EF4-FFF2-40B4-BE49-F238E27FC236}">
                      <a16:creationId xmlns:a16="http://schemas.microsoft.com/office/drawing/2014/main" id="{2AB466DB-1AD7-7602-8D5E-1E7C090AEEC9}"/>
                    </a:ext>
                  </a:extLst>
                </p:cNvPr>
                <p:cNvPicPr/>
                <p:nvPr/>
              </p:nvPicPr>
              <p:blipFill>
                <a:blip r:embed="rId16"/>
                <a:stretch>
                  <a:fillRect/>
                </a:stretch>
              </p:blipFill>
              <p:spPr>
                <a:xfrm>
                  <a:off x="8418526" y="410813"/>
                  <a:ext cx="27000" cy="25812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0" name="Ink 19">
                  <a:extLst>
                    <a:ext uri="{FF2B5EF4-FFF2-40B4-BE49-F238E27FC236}">
                      <a16:creationId xmlns:a16="http://schemas.microsoft.com/office/drawing/2014/main" id="{8138E4EA-4649-3534-9800-001FAE538046}"/>
                    </a:ext>
                  </a:extLst>
                </p14:cNvPr>
                <p14:cNvContentPartPr/>
                <p14:nvPr/>
              </p14:nvContentPartPr>
              <p14:xfrm>
                <a:off x="8383966" y="632933"/>
                <a:ext cx="86400" cy="51840"/>
              </p14:xfrm>
            </p:contentPart>
          </mc:Choice>
          <mc:Fallback>
            <p:pic>
              <p:nvPicPr>
                <p:cNvPr id="20" name="Ink 19">
                  <a:extLst>
                    <a:ext uri="{FF2B5EF4-FFF2-40B4-BE49-F238E27FC236}">
                      <a16:creationId xmlns:a16="http://schemas.microsoft.com/office/drawing/2014/main" id="{8138E4EA-4649-3534-9800-001FAE538046}"/>
                    </a:ext>
                  </a:extLst>
                </p:cNvPr>
                <p:cNvPicPr/>
                <p:nvPr/>
              </p:nvPicPr>
              <p:blipFill>
                <a:blip r:embed="rId18"/>
                <a:stretch>
                  <a:fillRect/>
                </a:stretch>
              </p:blipFill>
              <p:spPr>
                <a:xfrm>
                  <a:off x="8377846" y="626813"/>
                  <a:ext cx="9864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1" name="Ink 20">
                  <a:extLst>
                    <a:ext uri="{FF2B5EF4-FFF2-40B4-BE49-F238E27FC236}">
                      <a16:creationId xmlns:a16="http://schemas.microsoft.com/office/drawing/2014/main" id="{34FB2AF2-EC63-60B4-8289-E152341060A4}"/>
                    </a:ext>
                  </a:extLst>
                </p14:cNvPr>
                <p14:cNvContentPartPr/>
                <p14:nvPr/>
              </p14:nvContentPartPr>
              <p14:xfrm>
                <a:off x="8354086" y="727253"/>
                <a:ext cx="147960" cy="120240"/>
              </p14:xfrm>
            </p:contentPart>
          </mc:Choice>
          <mc:Fallback>
            <p:pic>
              <p:nvPicPr>
                <p:cNvPr id="21" name="Ink 20">
                  <a:extLst>
                    <a:ext uri="{FF2B5EF4-FFF2-40B4-BE49-F238E27FC236}">
                      <a16:creationId xmlns:a16="http://schemas.microsoft.com/office/drawing/2014/main" id="{34FB2AF2-EC63-60B4-8289-E152341060A4}"/>
                    </a:ext>
                  </a:extLst>
                </p:cNvPr>
                <p:cNvPicPr/>
                <p:nvPr/>
              </p:nvPicPr>
              <p:blipFill>
                <a:blip r:embed="rId20"/>
                <a:stretch>
                  <a:fillRect/>
                </a:stretch>
              </p:blipFill>
              <p:spPr>
                <a:xfrm>
                  <a:off x="8347966" y="721133"/>
                  <a:ext cx="160200" cy="1324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2" name="Ink 21">
                  <a:extLst>
                    <a:ext uri="{FF2B5EF4-FFF2-40B4-BE49-F238E27FC236}">
                      <a16:creationId xmlns:a16="http://schemas.microsoft.com/office/drawing/2014/main" id="{654CDFE6-17BE-CB90-381E-9550911EAD12}"/>
                    </a:ext>
                  </a:extLst>
                </p14:cNvPr>
                <p14:cNvContentPartPr/>
                <p14:nvPr/>
              </p14:nvContentPartPr>
              <p14:xfrm>
                <a:off x="8424646" y="844253"/>
                <a:ext cx="116640" cy="43560"/>
              </p14:xfrm>
            </p:contentPart>
          </mc:Choice>
          <mc:Fallback>
            <p:pic>
              <p:nvPicPr>
                <p:cNvPr id="22" name="Ink 21">
                  <a:extLst>
                    <a:ext uri="{FF2B5EF4-FFF2-40B4-BE49-F238E27FC236}">
                      <a16:creationId xmlns:a16="http://schemas.microsoft.com/office/drawing/2014/main" id="{654CDFE6-17BE-CB90-381E-9550911EAD12}"/>
                    </a:ext>
                  </a:extLst>
                </p:cNvPr>
                <p:cNvPicPr/>
                <p:nvPr/>
              </p:nvPicPr>
              <p:blipFill>
                <a:blip r:embed="rId22"/>
                <a:stretch>
                  <a:fillRect/>
                </a:stretch>
              </p:blipFill>
              <p:spPr>
                <a:xfrm>
                  <a:off x="8418526" y="838133"/>
                  <a:ext cx="12888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6" name="Ink 25">
                  <a:extLst>
                    <a:ext uri="{FF2B5EF4-FFF2-40B4-BE49-F238E27FC236}">
                      <a16:creationId xmlns:a16="http://schemas.microsoft.com/office/drawing/2014/main" id="{328F1B1B-8BCF-EE48-E6FA-CC95E2D3D1ED}"/>
                    </a:ext>
                  </a:extLst>
                </p14:cNvPr>
                <p14:cNvContentPartPr/>
                <p14:nvPr/>
              </p14:nvContentPartPr>
              <p14:xfrm>
                <a:off x="8654686" y="659213"/>
                <a:ext cx="71280" cy="107640"/>
              </p14:xfrm>
            </p:contentPart>
          </mc:Choice>
          <mc:Fallback>
            <p:pic>
              <p:nvPicPr>
                <p:cNvPr id="26" name="Ink 25">
                  <a:extLst>
                    <a:ext uri="{FF2B5EF4-FFF2-40B4-BE49-F238E27FC236}">
                      <a16:creationId xmlns:a16="http://schemas.microsoft.com/office/drawing/2014/main" id="{328F1B1B-8BCF-EE48-E6FA-CC95E2D3D1ED}"/>
                    </a:ext>
                  </a:extLst>
                </p:cNvPr>
                <p:cNvPicPr/>
                <p:nvPr/>
              </p:nvPicPr>
              <p:blipFill>
                <a:blip r:embed="rId24"/>
                <a:stretch>
                  <a:fillRect/>
                </a:stretch>
              </p:blipFill>
              <p:spPr>
                <a:xfrm>
                  <a:off x="8648566" y="653093"/>
                  <a:ext cx="83520" cy="119880"/>
                </a:xfrm>
                <a:prstGeom prst="rect">
                  <a:avLst/>
                </a:prstGeom>
              </p:spPr>
            </p:pic>
          </mc:Fallback>
        </mc:AlternateContent>
      </p:grpSp>
      <p:grpSp>
        <p:nvGrpSpPr>
          <p:cNvPr id="29" name="Group 28">
            <a:extLst>
              <a:ext uri="{FF2B5EF4-FFF2-40B4-BE49-F238E27FC236}">
                <a16:creationId xmlns:a16="http://schemas.microsoft.com/office/drawing/2014/main" id="{25127479-7E05-0634-41B2-B23538BC2ADF}"/>
              </a:ext>
            </a:extLst>
          </p:cNvPr>
          <p:cNvGrpSpPr/>
          <p:nvPr/>
        </p:nvGrpSpPr>
        <p:grpSpPr>
          <a:xfrm>
            <a:off x="6828046" y="220373"/>
            <a:ext cx="731880" cy="720000"/>
            <a:chOff x="6828046" y="220373"/>
            <a:chExt cx="731880" cy="720000"/>
          </a:xfrm>
        </p:grpSpPr>
        <mc:AlternateContent xmlns:mc="http://schemas.openxmlformats.org/markup-compatibility/2006">
          <mc:Choice xmlns:p14="http://schemas.microsoft.com/office/powerpoint/2010/main" Requires="p14">
            <p:contentPart p14:bwMode="auto" r:id="rId25">
              <p14:nvContentPartPr>
                <p14:cNvPr id="6" name="Ink 5">
                  <a:extLst>
                    <a:ext uri="{FF2B5EF4-FFF2-40B4-BE49-F238E27FC236}">
                      <a16:creationId xmlns:a16="http://schemas.microsoft.com/office/drawing/2014/main" id="{C9038BCA-2725-8469-404D-B05F03889D7B}"/>
                    </a:ext>
                  </a:extLst>
                </p14:cNvPr>
                <p14:cNvContentPartPr/>
                <p14:nvPr/>
              </p14:nvContentPartPr>
              <p14:xfrm>
                <a:off x="6828046" y="308933"/>
                <a:ext cx="326160" cy="359280"/>
              </p14:xfrm>
            </p:contentPart>
          </mc:Choice>
          <mc:Fallback>
            <p:pic>
              <p:nvPicPr>
                <p:cNvPr id="6" name="Ink 5">
                  <a:extLst>
                    <a:ext uri="{FF2B5EF4-FFF2-40B4-BE49-F238E27FC236}">
                      <a16:creationId xmlns:a16="http://schemas.microsoft.com/office/drawing/2014/main" id="{C9038BCA-2725-8469-404D-B05F03889D7B}"/>
                    </a:ext>
                  </a:extLst>
                </p:cNvPr>
                <p:cNvPicPr/>
                <p:nvPr/>
              </p:nvPicPr>
              <p:blipFill>
                <a:blip r:embed="rId26"/>
                <a:stretch>
                  <a:fillRect/>
                </a:stretch>
              </p:blipFill>
              <p:spPr>
                <a:xfrm>
                  <a:off x="6821926" y="302813"/>
                  <a:ext cx="338400" cy="37152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8" name="Ink 7">
                  <a:extLst>
                    <a:ext uri="{FF2B5EF4-FFF2-40B4-BE49-F238E27FC236}">
                      <a16:creationId xmlns:a16="http://schemas.microsoft.com/office/drawing/2014/main" id="{60CD0505-BDA9-E7A6-A344-F582B7DED2BE}"/>
                    </a:ext>
                  </a:extLst>
                </p14:cNvPr>
                <p14:cNvContentPartPr/>
                <p14:nvPr/>
              </p14:nvContentPartPr>
              <p14:xfrm>
                <a:off x="7214326" y="410093"/>
                <a:ext cx="60120" cy="360"/>
              </p14:xfrm>
            </p:contentPart>
          </mc:Choice>
          <mc:Fallback>
            <p:pic>
              <p:nvPicPr>
                <p:cNvPr id="8" name="Ink 7">
                  <a:extLst>
                    <a:ext uri="{FF2B5EF4-FFF2-40B4-BE49-F238E27FC236}">
                      <a16:creationId xmlns:a16="http://schemas.microsoft.com/office/drawing/2014/main" id="{60CD0505-BDA9-E7A6-A344-F582B7DED2BE}"/>
                    </a:ext>
                  </a:extLst>
                </p:cNvPr>
                <p:cNvPicPr/>
                <p:nvPr/>
              </p:nvPicPr>
              <p:blipFill>
                <a:blip r:embed="rId28"/>
                <a:stretch>
                  <a:fillRect/>
                </a:stretch>
              </p:blipFill>
              <p:spPr>
                <a:xfrm>
                  <a:off x="7208206" y="403973"/>
                  <a:ext cx="7236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9" name="Ink 8">
                  <a:extLst>
                    <a:ext uri="{FF2B5EF4-FFF2-40B4-BE49-F238E27FC236}">
                      <a16:creationId xmlns:a16="http://schemas.microsoft.com/office/drawing/2014/main" id="{5839D515-74CB-AAA5-BF1E-C5F854EB1DD6}"/>
                    </a:ext>
                  </a:extLst>
                </p14:cNvPr>
                <p14:cNvContentPartPr/>
                <p14:nvPr/>
              </p14:nvContentPartPr>
              <p14:xfrm>
                <a:off x="7214326" y="443573"/>
                <a:ext cx="49320" cy="6480"/>
              </p14:xfrm>
            </p:contentPart>
          </mc:Choice>
          <mc:Fallback>
            <p:pic>
              <p:nvPicPr>
                <p:cNvPr id="9" name="Ink 8">
                  <a:extLst>
                    <a:ext uri="{FF2B5EF4-FFF2-40B4-BE49-F238E27FC236}">
                      <a16:creationId xmlns:a16="http://schemas.microsoft.com/office/drawing/2014/main" id="{5839D515-74CB-AAA5-BF1E-C5F854EB1DD6}"/>
                    </a:ext>
                  </a:extLst>
                </p:cNvPr>
                <p:cNvPicPr/>
                <p:nvPr/>
              </p:nvPicPr>
              <p:blipFill>
                <a:blip r:embed="rId30"/>
                <a:stretch>
                  <a:fillRect/>
                </a:stretch>
              </p:blipFill>
              <p:spPr>
                <a:xfrm>
                  <a:off x="7208206" y="437453"/>
                  <a:ext cx="61560" cy="1872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11" name="Ink 10">
                  <a:extLst>
                    <a:ext uri="{FF2B5EF4-FFF2-40B4-BE49-F238E27FC236}">
                      <a16:creationId xmlns:a16="http://schemas.microsoft.com/office/drawing/2014/main" id="{C7A693DF-9132-D35A-56B0-2127D6BAF678}"/>
                    </a:ext>
                  </a:extLst>
                </p14:cNvPr>
                <p14:cNvContentPartPr/>
                <p14:nvPr/>
              </p14:nvContentPartPr>
              <p14:xfrm>
                <a:off x="7308286" y="220373"/>
                <a:ext cx="189000" cy="279000"/>
              </p14:xfrm>
            </p:contentPart>
          </mc:Choice>
          <mc:Fallback>
            <p:pic>
              <p:nvPicPr>
                <p:cNvPr id="11" name="Ink 10">
                  <a:extLst>
                    <a:ext uri="{FF2B5EF4-FFF2-40B4-BE49-F238E27FC236}">
                      <a16:creationId xmlns:a16="http://schemas.microsoft.com/office/drawing/2014/main" id="{C7A693DF-9132-D35A-56B0-2127D6BAF678}"/>
                    </a:ext>
                  </a:extLst>
                </p:cNvPr>
                <p:cNvPicPr/>
                <p:nvPr/>
              </p:nvPicPr>
              <p:blipFill>
                <a:blip r:embed="rId32"/>
                <a:stretch>
                  <a:fillRect/>
                </a:stretch>
              </p:blipFill>
              <p:spPr>
                <a:xfrm>
                  <a:off x="7302166" y="214253"/>
                  <a:ext cx="201240" cy="29124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2" name="Ink 11">
                  <a:extLst>
                    <a:ext uri="{FF2B5EF4-FFF2-40B4-BE49-F238E27FC236}">
                      <a16:creationId xmlns:a16="http://schemas.microsoft.com/office/drawing/2014/main" id="{94A9F8A8-8291-84BF-EEAC-112EF31FF5C7}"/>
                    </a:ext>
                  </a:extLst>
                </p14:cNvPr>
                <p14:cNvContentPartPr/>
                <p14:nvPr/>
              </p14:nvContentPartPr>
              <p14:xfrm>
                <a:off x="7550566" y="356093"/>
                <a:ext cx="9360" cy="104760"/>
              </p14:xfrm>
            </p:contentPart>
          </mc:Choice>
          <mc:Fallback>
            <p:pic>
              <p:nvPicPr>
                <p:cNvPr id="12" name="Ink 11">
                  <a:extLst>
                    <a:ext uri="{FF2B5EF4-FFF2-40B4-BE49-F238E27FC236}">
                      <a16:creationId xmlns:a16="http://schemas.microsoft.com/office/drawing/2014/main" id="{94A9F8A8-8291-84BF-EEAC-112EF31FF5C7}"/>
                    </a:ext>
                  </a:extLst>
                </p:cNvPr>
                <p:cNvPicPr/>
                <p:nvPr/>
              </p:nvPicPr>
              <p:blipFill>
                <a:blip r:embed="rId34"/>
                <a:stretch>
                  <a:fillRect/>
                </a:stretch>
              </p:blipFill>
              <p:spPr>
                <a:xfrm>
                  <a:off x="7544446" y="349973"/>
                  <a:ext cx="2160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7" name="Ink 26">
                  <a:extLst>
                    <a:ext uri="{FF2B5EF4-FFF2-40B4-BE49-F238E27FC236}">
                      <a16:creationId xmlns:a16="http://schemas.microsoft.com/office/drawing/2014/main" id="{D1781821-90B7-C738-07D4-76DFF52EC8D4}"/>
                    </a:ext>
                  </a:extLst>
                </p14:cNvPr>
                <p14:cNvContentPartPr/>
                <p14:nvPr/>
              </p14:nvContentPartPr>
              <p14:xfrm>
                <a:off x="7482886" y="537533"/>
                <a:ext cx="360" cy="243360"/>
              </p14:xfrm>
            </p:contentPart>
          </mc:Choice>
          <mc:Fallback>
            <p:pic>
              <p:nvPicPr>
                <p:cNvPr id="27" name="Ink 26">
                  <a:extLst>
                    <a:ext uri="{FF2B5EF4-FFF2-40B4-BE49-F238E27FC236}">
                      <a16:creationId xmlns:a16="http://schemas.microsoft.com/office/drawing/2014/main" id="{D1781821-90B7-C738-07D4-76DFF52EC8D4}"/>
                    </a:ext>
                  </a:extLst>
                </p:cNvPr>
                <p:cNvPicPr/>
                <p:nvPr/>
              </p:nvPicPr>
              <p:blipFill>
                <a:blip r:embed="rId36"/>
                <a:stretch>
                  <a:fillRect/>
                </a:stretch>
              </p:blipFill>
              <p:spPr>
                <a:xfrm>
                  <a:off x="7476766" y="531413"/>
                  <a:ext cx="12600" cy="25560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8" name="Ink 27">
                  <a:extLst>
                    <a:ext uri="{FF2B5EF4-FFF2-40B4-BE49-F238E27FC236}">
                      <a16:creationId xmlns:a16="http://schemas.microsoft.com/office/drawing/2014/main" id="{A6380486-C584-EF64-7A7C-28B1AA3631F7}"/>
                    </a:ext>
                  </a:extLst>
                </p14:cNvPr>
                <p14:cNvContentPartPr/>
                <p14:nvPr/>
              </p14:nvContentPartPr>
              <p14:xfrm>
                <a:off x="7314766" y="853613"/>
                <a:ext cx="128520" cy="86760"/>
              </p14:xfrm>
            </p:contentPart>
          </mc:Choice>
          <mc:Fallback>
            <p:pic>
              <p:nvPicPr>
                <p:cNvPr id="28" name="Ink 27">
                  <a:extLst>
                    <a:ext uri="{FF2B5EF4-FFF2-40B4-BE49-F238E27FC236}">
                      <a16:creationId xmlns:a16="http://schemas.microsoft.com/office/drawing/2014/main" id="{A6380486-C584-EF64-7A7C-28B1AA3631F7}"/>
                    </a:ext>
                  </a:extLst>
                </p:cNvPr>
                <p:cNvPicPr/>
                <p:nvPr/>
              </p:nvPicPr>
              <p:blipFill>
                <a:blip r:embed="rId38"/>
                <a:stretch>
                  <a:fillRect/>
                </a:stretch>
              </p:blipFill>
              <p:spPr>
                <a:xfrm>
                  <a:off x="7308646" y="847493"/>
                  <a:ext cx="140760" cy="99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9">
            <p14:nvContentPartPr>
              <p14:cNvPr id="31" name="Ink 30">
                <a:extLst>
                  <a:ext uri="{FF2B5EF4-FFF2-40B4-BE49-F238E27FC236}">
                    <a16:creationId xmlns:a16="http://schemas.microsoft.com/office/drawing/2014/main" id="{891AD473-77BF-4937-0E88-D15A6013DCE6}"/>
                  </a:ext>
                </a:extLst>
              </p14:cNvPr>
              <p14:cNvContentPartPr/>
              <p14:nvPr/>
            </p14:nvContentPartPr>
            <p14:xfrm>
              <a:off x="7273006" y="866933"/>
              <a:ext cx="36000" cy="57600"/>
            </p14:xfrm>
          </p:contentPart>
        </mc:Choice>
        <mc:Fallback>
          <p:pic>
            <p:nvPicPr>
              <p:cNvPr id="31" name="Ink 30">
                <a:extLst>
                  <a:ext uri="{FF2B5EF4-FFF2-40B4-BE49-F238E27FC236}">
                    <a16:creationId xmlns:a16="http://schemas.microsoft.com/office/drawing/2014/main" id="{891AD473-77BF-4937-0E88-D15A6013DCE6}"/>
                  </a:ext>
                </a:extLst>
              </p:cNvPr>
              <p:cNvPicPr/>
              <p:nvPr/>
            </p:nvPicPr>
            <p:blipFill>
              <a:blip r:embed="rId40"/>
              <a:stretch>
                <a:fillRect/>
              </a:stretch>
            </p:blipFill>
            <p:spPr>
              <a:xfrm>
                <a:off x="7266886" y="860813"/>
                <a:ext cx="48240" cy="6984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32" name="Ink 31">
                <a:extLst>
                  <a:ext uri="{FF2B5EF4-FFF2-40B4-BE49-F238E27FC236}">
                    <a16:creationId xmlns:a16="http://schemas.microsoft.com/office/drawing/2014/main" id="{1EF17202-AB80-1682-93F7-6E88E0B6F4B6}"/>
                  </a:ext>
                </a:extLst>
              </p14:cNvPr>
              <p14:cNvContentPartPr/>
              <p14:nvPr/>
            </p14:nvContentPartPr>
            <p14:xfrm>
              <a:off x="7254646" y="978893"/>
              <a:ext cx="166320" cy="2880"/>
            </p14:xfrm>
          </p:contentPart>
        </mc:Choice>
        <mc:Fallback>
          <p:pic>
            <p:nvPicPr>
              <p:cNvPr id="32" name="Ink 31">
                <a:extLst>
                  <a:ext uri="{FF2B5EF4-FFF2-40B4-BE49-F238E27FC236}">
                    <a16:creationId xmlns:a16="http://schemas.microsoft.com/office/drawing/2014/main" id="{1EF17202-AB80-1682-93F7-6E88E0B6F4B6}"/>
                  </a:ext>
                </a:extLst>
              </p:cNvPr>
              <p:cNvPicPr/>
              <p:nvPr/>
            </p:nvPicPr>
            <p:blipFill>
              <a:blip r:embed="rId42"/>
              <a:stretch>
                <a:fillRect/>
              </a:stretch>
            </p:blipFill>
            <p:spPr>
              <a:xfrm>
                <a:off x="7248526" y="972773"/>
                <a:ext cx="178560" cy="1512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33" name="Ink 32">
                <a:extLst>
                  <a:ext uri="{FF2B5EF4-FFF2-40B4-BE49-F238E27FC236}">
                    <a16:creationId xmlns:a16="http://schemas.microsoft.com/office/drawing/2014/main" id="{1C5B3D32-30AB-9DFC-5162-1E448C73F424}"/>
                  </a:ext>
                </a:extLst>
              </p14:cNvPr>
              <p14:cNvContentPartPr/>
              <p14:nvPr/>
            </p14:nvContentPartPr>
            <p14:xfrm>
              <a:off x="7530046" y="847133"/>
              <a:ext cx="7200" cy="141840"/>
            </p14:xfrm>
          </p:contentPart>
        </mc:Choice>
        <mc:Fallback>
          <p:pic>
            <p:nvPicPr>
              <p:cNvPr id="33" name="Ink 32">
                <a:extLst>
                  <a:ext uri="{FF2B5EF4-FFF2-40B4-BE49-F238E27FC236}">
                    <a16:creationId xmlns:a16="http://schemas.microsoft.com/office/drawing/2014/main" id="{1C5B3D32-30AB-9DFC-5162-1E448C73F424}"/>
                  </a:ext>
                </a:extLst>
              </p:cNvPr>
              <p:cNvPicPr/>
              <p:nvPr/>
            </p:nvPicPr>
            <p:blipFill>
              <a:blip r:embed="rId44"/>
              <a:stretch>
                <a:fillRect/>
              </a:stretch>
            </p:blipFill>
            <p:spPr>
              <a:xfrm>
                <a:off x="7523926" y="841013"/>
                <a:ext cx="1944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34" name="Ink 33">
                <a:extLst>
                  <a:ext uri="{FF2B5EF4-FFF2-40B4-BE49-F238E27FC236}">
                    <a16:creationId xmlns:a16="http://schemas.microsoft.com/office/drawing/2014/main" id="{154C89F4-5A7E-7A29-374E-C521911582C7}"/>
                  </a:ext>
                </a:extLst>
              </p14:cNvPr>
              <p14:cNvContentPartPr/>
              <p14:nvPr/>
            </p14:nvContentPartPr>
            <p14:xfrm>
              <a:off x="7416286" y="1172213"/>
              <a:ext cx="119160" cy="135000"/>
            </p14:xfrm>
          </p:contentPart>
        </mc:Choice>
        <mc:Fallback>
          <p:pic>
            <p:nvPicPr>
              <p:cNvPr id="34" name="Ink 33">
                <a:extLst>
                  <a:ext uri="{FF2B5EF4-FFF2-40B4-BE49-F238E27FC236}">
                    <a16:creationId xmlns:a16="http://schemas.microsoft.com/office/drawing/2014/main" id="{154C89F4-5A7E-7A29-374E-C521911582C7}"/>
                  </a:ext>
                </a:extLst>
              </p:cNvPr>
              <p:cNvPicPr/>
              <p:nvPr/>
            </p:nvPicPr>
            <p:blipFill>
              <a:blip r:embed="rId46"/>
              <a:stretch>
                <a:fillRect/>
              </a:stretch>
            </p:blipFill>
            <p:spPr>
              <a:xfrm>
                <a:off x="7410166" y="1166093"/>
                <a:ext cx="13140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38" name="Ink 37">
                <a:extLst>
                  <a:ext uri="{FF2B5EF4-FFF2-40B4-BE49-F238E27FC236}">
                    <a16:creationId xmlns:a16="http://schemas.microsoft.com/office/drawing/2014/main" id="{F48BCF2D-C927-7666-FAFB-1F5EF3CE1771}"/>
                  </a:ext>
                </a:extLst>
              </p14:cNvPr>
              <p14:cNvContentPartPr/>
              <p14:nvPr/>
            </p14:nvContentPartPr>
            <p14:xfrm>
              <a:off x="7553806" y="1156373"/>
              <a:ext cx="91800" cy="128520"/>
            </p14:xfrm>
          </p:contentPart>
        </mc:Choice>
        <mc:Fallback>
          <p:pic>
            <p:nvPicPr>
              <p:cNvPr id="38" name="Ink 37">
                <a:extLst>
                  <a:ext uri="{FF2B5EF4-FFF2-40B4-BE49-F238E27FC236}">
                    <a16:creationId xmlns:a16="http://schemas.microsoft.com/office/drawing/2014/main" id="{F48BCF2D-C927-7666-FAFB-1F5EF3CE1771}"/>
                  </a:ext>
                </a:extLst>
              </p:cNvPr>
              <p:cNvPicPr/>
              <p:nvPr/>
            </p:nvPicPr>
            <p:blipFill>
              <a:blip r:embed="rId48"/>
              <a:stretch>
                <a:fillRect/>
              </a:stretch>
            </p:blipFill>
            <p:spPr>
              <a:xfrm>
                <a:off x="7547686" y="1150253"/>
                <a:ext cx="104040" cy="140760"/>
              </a:xfrm>
              <a:prstGeom prst="rect">
                <a:avLst/>
              </a:prstGeom>
            </p:spPr>
          </p:pic>
        </mc:Fallback>
      </mc:AlternateContent>
      <p:grpSp>
        <p:nvGrpSpPr>
          <p:cNvPr id="50" name="Group 49">
            <a:extLst>
              <a:ext uri="{FF2B5EF4-FFF2-40B4-BE49-F238E27FC236}">
                <a16:creationId xmlns:a16="http://schemas.microsoft.com/office/drawing/2014/main" id="{5E844489-E674-CE16-FF61-F33884CF36B0}"/>
              </a:ext>
            </a:extLst>
          </p:cNvPr>
          <p:cNvGrpSpPr/>
          <p:nvPr/>
        </p:nvGrpSpPr>
        <p:grpSpPr>
          <a:xfrm>
            <a:off x="7792486" y="934613"/>
            <a:ext cx="955800" cy="299880"/>
            <a:chOff x="7792486" y="934613"/>
            <a:chExt cx="955800" cy="299880"/>
          </a:xfrm>
        </p:grpSpPr>
        <mc:AlternateContent xmlns:mc="http://schemas.openxmlformats.org/markup-compatibility/2006">
          <mc:Choice xmlns:p14="http://schemas.microsoft.com/office/powerpoint/2010/main" Requires="p14">
            <p:contentPart p14:bwMode="auto" r:id="rId49">
              <p14:nvContentPartPr>
                <p14:cNvPr id="39" name="Ink 38">
                  <a:extLst>
                    <a:ext uri="{FF2B5EF4-FFF2-40B4-BE49-F238E27FC236}">
                      <a16:creationId xmlns:a16="http://schemas.microsoft.com/office/drawing/2014/main" id="{00EBF870-401E-83D8-7A03-74911FCD43E9}"/>
                    </a:ext>
                  </a:extLst>
                </p14:cNvPr>
                <p14:cNvContentPartPr/>
                <p14:nvPr/>
              </p14:nvContentPartPr>
              <p14:xfrm>
                <a:off x="7792486" y="1068173"/>
                <a:ext cx="166320" cy="166320"/>
              </p14:xfrm>
            </p:contentPart>
          </mc:Choice>
          <mc:Fallback>
            <p:pic>
              <p:nvPicPr>
                <p:cNvPr id="39" name="Ink 38">
                  <a:extLst>
                    <a:ext uri="{FF2B5EF4-FFF2-40B4-BE49-F238E27FC236}">
                      <a16:creationId xmlns:a16="http://schemas.microsoft.com/office/drawing/2014/main" id="{00EBF870-401E-83D8-7A03-74911FCD43E9}"/>
                    </a:ext>
                  </a:extLst>
                </p:cNvPr>
                <p:cNvPicPr/>
                <p:nvPr/>
              </p:nvPicPr>
              <p:blipFill>
                <a:blip r:embed="rId50"/>
                <a:stretch>
                  <a:fillRect/>
                </a:stretch>
              </p:blipFill>
              <p:spPr>
                <a:xfrm>
                  <a:off x="7786366" y="1062053"/>
                  <a:ext cx="17856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40" name="Ink 39">
                  <a:extLst>
                    <a:ext uri="{FF2B5EF4-FFF2-40B4-BE49-F238E27FC236}">
                      <a16:creationId xmlns:a16="http://schemas.microsoft.com/office/drawing/2014/main" id="{BB5C2398-9D5E-757D-C809-8658D6F8B59F}"/>
                    </a:ext>
                  </a:extLst>
                </p14:cNvPr>
                <p14:cNvContentPartPr/>
                <p14:nvPr/>
              </p14:nvContentPartPr>
              <p14:xfrm>
                <a:off x="7819126" y="1062053"/>
                <a:ext cx="85320" cy="27720"/>
              </p14:xfrm>
            </p:contentPart>
          </mc:Choice>
          <mc:Fallback>
            <p:pic>
              <p:nvPicPr>
                <p:cNvPr id="40" name="Ink 39">
                  <a:extLst>
                    <a:ext uri="{FF2B5EF4-FFF2-40B4-BE49-F238E27FC236}">
                      <a16:creationId xmlns:a16="http://schemas.microsoft.com/office/drawing/2014/main" id="{BB5C2398-9D5E-757D-C809-8658D6F8B59F}"/>
                    </a:ext>
                  </a:extLst>
                </p:cNvPr>
                <p:cNvPicPr/>
                <p:nvPr/>
              </p:nvPicPr>
              <p:blipFill>
                <a:blip r:embed="rId52"/>
                <a:stretch>
                  <a:fillRect/>
                </a:stretch>
              </p:blipFill>
              <p:spPr>
                <a:xfrm>
                  <a:off x="7813006" y="1055933"/>
                  <a:ext cx="97560" cy="3996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41" name="Ink 40">
                  <a:extLst>
                    <a:ext uri="{FF2B5EF4-FFF2-40B4-BE49-F238E27FC236}">
                      <a16:creationId xmlns:a16="http://schemas.microsoft.com/office/drawing/2014/main" id="{4360423B-8408-451E-7496-3BE6D523441E}"/>
                    </a:ext>
                  </a:extLst>
                </p14:cNvPr>
                <p14:cNvContentPartPr/>
                <p14:nvPr/>
              </p14:nvContentPartPr>
              <p14:xfrm>
                <a:off x="7987246" y="1062053"/>
                <a:ext cx="142920" cy="120240"/>
              </p14:xfrm>
            </p:contentPart>
          </mc:Choice>
          <mc:Fallback>
            <p:pic>
              <p:nvPicPr>
                <p:cNvPr id="41" name="Ink 40">
                  <a:extLst>
                    <a:ext uri="{FF2B5EF4-FFF2-40B4-BE49-F238E27FC236}">
                      <a16:creationId xmlns:a16="http://schemas.microsoft.com/office/drawing/2014/main" id="{4360423B-8408-451E-7496-3BE6D523441E}"/>
                    </a:ext>
                  </a:extLst>
                </p:cNvPr>
                <p:cNvPicPr/>
                <p:nvPr/>
              </p:nvPicPr>
              <p:blipFill>
                <a:blip r:embed="rId54"/>
                <a:stretch>
                  <a:fillRect/>
                </a:stretch>
              </p:blipFill>
              <p:spPr>
                <a:xfrm>
                  <a:off x="7981126" y="1055933"/>
                  <a:ext cx="155160" cy="13248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42" name="Ink 41">
                  <a:extLst>
                    <a:ext uri="{FF2B5EF4-FFF2-40B4-BE49-F238E27FC236}">
                      <a16:creationId xmlns:a16="http://schemas.microsoft.com/office/drawing/2014/main" id="{76F3AAB2-F75A-22FE-E1B1-BFE00C216463}"/>
                    </a:ext>
                  </a:extLst>
                </p14:cNvPr>
                <p14:cNvContentPartPr/>
                <p14:nvPr/>
              </p14:nvContentPartPr>
              <p14:xfrm>
                <a:off x="8115046" y="1041533"/>
                <a:ext cx="122400" cy="20880"/>
              </p14:xfrm>
            </p:contentPart>
          </mc:Choice>
          <mc:Fallback>
            <p:pic>
              <p:nvPicPr>
                <p:cNvPr id="42" name="Ink 41">
                  <a:extLst>
                    <a:ext uri="{FF2B5EF4-FFF2-40B4-BE49-F238E27FC236}">
                      <a16:creationId xmlns:a16="http://schemas.microsoft.com/office/drawing/2014/main" id="{76F3AAB2-F75A-22FE-E1B1-BFE00C216463}"/>
                    </a:ext>
                  </a:extLst>
                </p:cNvPr>
                <p:cNvPicPr/>
                <p:nvPr/>
              </p:nvPicPr>
              <p:blipFill>
                <a:blip r:embed="rId56"/>
                <a:stretch>
                  <a:fillRect/>
                </a:stretch>
              </p:blipFill>
              <p:spPr>
                <a:xfrm>
                  <a:off x="8108926" y="1035413"/>
                  <a:ext cx="13464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43" name="Ink 42">
                  <a:extLst>
                    <a:ext uri="{FF2B5EF4-FFF2-40B4-BE49-F238E27FC236}">
                      <a16:creationId xmlns:a16="http://schemas.microsoft.com/office/drawing/2014/main" id="{87D10086-99A2-A2FD-871B-CF20F3C7E08F}"/>
                    </a:ext>
                  </a:extLst>
                </p14:cNvPr>
                <p14:cNvContentPartPr/>
                <p14:nvPr/>
              </p14:nvContentPartPr>
              <p14:xfrm>
                <a:off x="8155366" y="1008413"/>
                <a:ext cx="92160" cy="199800"/>
              </p14:xfrm>
            </p:contentPart>
          </mc:Choice>
          <mc:Fallback>
            <p:pic>
              <p:nvPicPr>
                <p:cNvPr id="43" name="Ink 42">
                  <a:extLst>
                    <a:ext uri="{FF2B5EF4-FFF2-40B4-BE49-F238E27FC236}">
                      <a16:creationId xmlns:a16="http://schemas.microsoft.com/office/drawing/2014/main" id="{87D10086-99A2-A2FD-871B-CF20F3C7E08F}"/>
                    </a:ext>
                  </a:extLst>
                </p:cNvPr>
                <p:cNvPicPr/>
                <p:nvPr/>
              </p:nvPicPr>
              <p:blipFill>
                <a:blip r:embed="rId58"/>
                <a:stretch>
                  <a:fillRect/>
                </a:stretch>
              </p:blipFill>
              <p:spPr>
                <a:xfrm>
                  <a:off x="8149246" y="1002293"/>
                  <a:ext cx="104400" cy="21204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44" name="Ink 43">
                  <a:extLst>
                    <a:ext uri="{FF2B5EF4-FFF2-40B4-BE49-F238E27FC236}">
                      <a16:creationId xmlns:a16="http://schemas.microsoft.com/office/drawing/2014/main" id="{D5DA8D96-6757-4D56-DF1F-B5BEA7663CE1}"/>
                    </a:ext>
                  </a:extLst>
                </p14:cNvPr>
                <p14:cNvContentPartPr/>
                <p14:nvPr/>
              </p14:nvContentPartPr>
              <p14:xfrm>
                <a:off x="8263006" y="1067093"/>
                <a:ext cx="129600" cy="61920"/>
              </p14:xfrm>
            </p:contentPart>
          </mc:Choice>
          <mc:Fallback>
            <p:pic>
              <p:nvPicPr>
                <p:cNvPr id="44" name="Ink 43">
                  <a:extLst>
                    <a:ext uri="{FF2B5EF4-FFF2-40B4-BE49-F238E27FC236}">
                      <a16:creationId xmlns:a16="http://schemas.microsoft.com/office/drawing/2014/main" id="{D5DA8D96-6757-4D56-DF1F-B5BEA7663CE1}"/>
                    </a:ext>
                  </a:extLst>
                </p:cNvPr>
                <p:cNvPicPr/>
                <p:nvPr/>
              </p:nvPicPr>
              <p:blipFill>
                <a:blip r:embed="rId60"/>
                <a:stretch>
                  <a:fillRect/>
                </a:stretch>
              </p:blipFill>
              <p:spPr>
                <a:xfrm>
                  <a:off x="8256886" y="1060973"/>
                  <a:ext cx="141840" cy="7416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45" name="Ink 44">
                  <a:extLst>
                    <a:ext uri="{FF2B5EF4-FFF2-40B4-BE49-F238E27FC236}">
                      <a16:creationId xmlns:a16="http://schemas.microsoft.com/office/drawing/2014/main" id="{9A5D94E2-ACFB-13EB-7B3F-C4E7C347B795}"/>
                    </a:ext>
                  </a:extLst>
                </p14:cNvPr>
                <p14:cNvContentPartPr/>
                <p14:nvPr/>
              </p14:nvContentPartPr>
              <p14:xfrm>
                <a:off x="8422846" y="993293"/>
                <a:ext cx="181800" cy="147240"/>
              </p14:xfrm>
            </p:contentPart>
          </mc:Choice>
          <mc:Fallback>
            <p:pic>
              <p:nvPicPr>
                <p:cNvPr id="45" name="Ink 44">
                  <a:extLst>
                    <a:ext uri="{FF2B5EF4-FFF2-40B4-BE49-F238E27FC236}">
                      <a16:creationId xmlns:a16="http://schemas.microsoft.com/office/drawing/2014/main" id="{9A5D94E2-ACFB-13EB-7B3F-C4E7C347B795}"/>
                    </a:ext>
                  </a:extLst>
                </p:cNvPr>
                <p:cNvPicPr/>
                <p:nvPr/>
              </p:nvPicPr>
              <p:blipFill>
                <a:blip r:embed="rId62"/>
                <a:stretch>
                  <a:fillRect/>
                </a:stretch>
              </p:blipFill>
              <p:spPr>
                <a:xfrm>
                  <a:off x="8416726" y="987173"/>
                  <a:ext cx="194040" cy="15948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46" name="Ink 45">
                  <a:extLst>
                    <a:ext uri="{FF2B5EF4-FFF2-40B4-BE49-F238E27FC236}">
                      <a16:creationId xmlns:a16="http://schemas.microsoft.com/office/drawing/2014/main" id="{F71FF0D4-E0AA-B1AD-A91B-373F2D1C7908}"/>
                    </a:ext>
                  </a:extLst>
                </p14:cNvPr>
                <p14:cNvContentPartPr/>
                <p14:nvPr/>
              </p14:nvContentPartPr>
              <p14:xfrm>
                <a:off x="8592766" y="934613"/>
                <a:ext cx="59400" cy="189720"/>
              </p14:xfrm>
            </p:contentPart>
          </mc:Choice>
          <mc:Fallback>
            <p:pic>
              <p:nvPicPr>
                <p:cNvPr id="46" name="Ink 45">
                  <a:extLst>
                    <a:ext uri="{FF2B5EF4-FFF2-40B4-BE49-F238E27FC236}">
                      <a16:creationId xmlns:a16="http://schemas.microsoft.com/office/drawing/2014/main" id="{F71FF0D4-E0AA-B1AD-A91B-373F2D1C7908}"/>
                    </a:ext>
                  </a:extLst>
                </p:cNvPr>
                <p:cNvPicPr/>
                <p:nvPr/>
              </p:nvPicPr>
              <p:blipFill>
                <a:blip r:embed="rId64"/>
                <a:stretch>
                  <a:fillRect/>
                </a:stretch>
              </p:blipFill>
              <p:spPr>
                <a:xfrm>
                  <a:off x="8586646" y="928493"/>
                  <a:ext cx="71640" cy="20196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47" name="Ink 46">
                  <a:extLst>
                    <a:ext uri="{FF2B5EF4-FFF2-40B4-BE49-F238E27FC236}">
                      <a16:creationId xmlns:a16="http://schemas.microsoft.com/office/drawing/2014/main" id="{097F4575-CFE3-FA52-6D39-32A29B8BEC89}"/>
                    </a:ext>
                  </a:extLst>
                </p14:cNvPr>
                <p14:cNvContentPartPr/>
                <p14:nvPr/>
              </p14:nvContentPartPr>
              <p14:xfrm>
                <a:off x="8740366" y="1041893"/>
                <a:ext cx="1440" cy="360"/>
              </p14:xfrm>
            </p:contentPart>
          </mc:Choice>
          <mc:Fallback>
            <p:pic>
              <p:nvPicPr>
                <p:cNvPr id="47" name="Ink 46">
                  <a:extLst>
                    <a:ext uri="{FF2B5EF4-FFF2-40B4-BE49-F238E27FC236}">
                      <a16:creationId xmlns:a16="http://schemas.microsoft.com/office/drawing/2014/main" id="{097F4575-CFE3-FA52-6D39-32A29B8BEC89}"/>
                    </a:ext>
                  </a:extLst>
                </p:cNvPr>
                <p:cNvPicPr/>
                <p:nvPr/>
              </p:nvPicPr>
              <p:blipFill>
                <a:blip r:embed="rId66"/>
                <a:stretch>
                  <a:fillRect/>
                </a:stretch>
              </p:blipFill>
              <p:spPr>
                <a:xfrm>
                  <a:off x="8734246" y="1035773"/>
                  <a:ext cx="1368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48" name="Ink 47">
                  <a:extLst>
                    <a:ext uri="{FF2B5EF4-FFF2-40B4-BE49-F238E27FC236}">
                      <a16:creationId xmlns:a16="http://schemas.microsoft.com/office/drawing/2014/main" id="{67AF26A4-C958-1434-487A-A8069DBD6B2A}"/>
                    </a:ext>
                  </a:extLst>
                </p14:cNvPr>
                <p14:cNvContentPartPr/>
                <p14:nvPr/>
              </p14:nvContentPartPr>
              <p14:xfrm>
                <a:off x="8746846" y="1109213"/>
                <a:ext cx="1440" cy="360"/>
              </p14:xfrm>
            </p:contentPart>
          </mc:Choice>
          <mc:Fallback>
            <p:pic>
              <p:nvPicPr>
                <p:cNvPr id="48" name="Ink 47">
                  <a:extLst>
                    <a:ext uri="{FF2B5EF4-FFF2-40B4-BE49-F238E27FC236}">
                      <a16:creationId xmlns:a16="http://schemas.microsoft.com/office/drawing/2014/main" id="{67AF26A4-C958-1434-487A-A8069DBD6B2A}"/>
                    </a:ext>
                  </a:extLst>
                </p:cNvPr>
                <p:cNvPicPr/>
                <p:nvPr/>
              </p:nvPicPr>
              <p:blipFill>
                <a:blip r:embed="rId66"/>
                <a:stretch>
                  <a:fillRect/>
                </a:stretch>
              </p:blipFill>
              <p:spPr>
                <a:xfrm>
                  <a:off x="8740726" y="1103093"/>
                  <a:ext cx="1368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9" name="Ink 48">
                  <a:extLst>
                    <a:ext uri="{FF2B5EF4-FFF2-40B4-BE49-F238E27FC236}">
                      <a16:creationId xmlns:a16="http://schemas.microsoft.com/office/drawing/2014/main" id="{FD34DA3B-369B-4DC7-1CE1-9094F07CCBA4}"/>
                    </a:ext>
                  </a:extLst>
                </p14:cNvPr>
                <p14:cNvContentPartPr/>
                <p14:nvPr/>
              </p14:nvContentPartPr>
              <p14:xfrm>
                <a:off x="7805446" y="1044413"/>
                <a:ext cx="74880" cy="132840"/>
              </p14:xfrm>
            </p:contentPart>
          </mc:Choice>
          <mc:Fallback>
            <p:pic>
              <p:nvPicPr>
                <p:cNvPr id="49" name="Ink 48">
                  <a:extLst>
                    <a:ext uri="{FF2B5EF4-FFF2-40B4-BE49-F238E27FC236}">
                      <a16:creationId xmlns:a16="http://schemas.microsoft.com/office/drawing/2014/main" id="{FD34DA3B-369B-4DC7-1CE1-9094F07CCBA4}"/>
                    </a:ext>
                  </a:extLst>
                </p:cNvPr>
                <p:cNvPicPr/>
                <p:nvPr/>
              </p:nvPicPr>
              <p:blipFill>
                <a:blip r:embed="rId69"/>
                <a:stretch>
                  <a:fillRect/>
                </a:stretch>
              </p:blipFill>
              <p:spPr>
                <a:xfrm>
                  <a:off x="7799326" y="1038293"/>
                  <a:ext cx="87120" cy="145080"/>
                </a:xfrm>
                <a:prstGeom prst="rect">
                  <a:avLst/>
                </a:prstGeom>
              </p:spPr>
            </p:pic>
          </mc:Fallback>
        </mc:AlternateContent>
      </p:grpSp>
      <p:grpSp>
        <p:nvGrpSpPr>
          <p:cNvPr id="57" name="Group 56">
            <a:extLst>
              <a:ext uri="{FF2B5EF4-FFF2-40B4-BE49-F238E27FC236}">
                <a16:creationId xmlns:a16="http://schemas.microsoft.com/office/drawing/2014/main" id="{20B8C394-CADE-85EB-0718-AD0BB5BB0776}"/>
              </a:ext>
            </a:extLst>
          </p:cNvPr>
          <p:cNvGrpSpPr/>
          <p:nvPr/>
        </p:nvGrpSpPr>
        <p:grpSpPr>
          <a:xfrm>
            <a:off x="7596646" y="1426733"/>
            <a:ext cx="419040" cy="595080"/>
            <a:chOff x="7596646" y="1426733"/>
            <a:chExt cx="419040" cy="595080"/>
          </a:xfrm>
        </p:grpSpPr>
        <mc:AlternateContent xmlns:mc="http://schemas.openxmlformats.org/markup-compatibility/2006">
          <mc:Choice xmlns:p14="http://schemas.microsoft.com/office/powerpoint/2010/main" Requires="p14">
            <p:contentPart p14:bwMode="auto" r:id="rId70">
              <p14:nvContentPartPr>
                <p14:cNvPr id="51" name="Ink 50">
                  <a:extLst>
                    <a:ext uri="{FF2B5EF4-FFF2-40B4-BE49-F238E27FC236}">
                      <a16:creationId xmlns:a16="http://schemas.microsoft.com/office/drawing/2014/main" id="{A4621C70-9291-AF54-5B88-38108E5BA5A3}"/>
                    </a:ext>
                  </a:extLst>
                </p14:cNvPr>
                <p14:cNvContentPartPr/>
                <p14:nvPr/>
              </p14:nvContentPartPr>
              <p14:xfrm>
                <a:off x="7596646" y="1426733"/>
                <a:ext cx="276480" cy="595080"/>
              </p14:xfrm>
            </p:contentPart>
          </mc:Choice>
          <mc:Fallback>
            <p:pic>
              <p:nvPicPr>
                <p:cNvPr id="51" name="Ink 50">
                  <a:extLst>
                    <a:ext uri="{FF2B5EF4-FFF2-40B4-BE49-F238E27FC236}">
                      <a16:creationId xmlns:a16="http://schemas.microsoft.com/office/drawing/2014/main" id="{A4621C70-9291-AF54-5B88-38108E5BA5A3}"/>
                    </a:ext>
                  </a:extLst>
                </p:cNvPr>
                <p:cNvPicPr/>
                <p:nvPr/>
              </p:nvPicPr>
              <p:blipFill>
                <a:blip r:embed="rId71"/>
                <a:stretch>
                  <a:fillRect/>
                </a:stretch>
              </p:blipFill>
              <p:spPr>
                <a:xfrm>
                  <a:off x="7590526" y="1420613"/>
                  <a:ext cx="288720" cy="6073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2" name="Ink 51">
                  <a:extLst>
                    <a:ext uri="{FF2B5EF4-FFF2-40B4-BE49-F238E27FC236}">
                      <a16:creationId xmlns:a16="http://schemas.microsoft.com/office/drawing/2014/main" id="{8FBD7422-0E6E-3F0E-A24D-8A7D18038EFB}"/>
                    </a:ext>
                  </a:extLst>
                </p14:cNvPr>
                <p14:cNvContentPartPr/>
                <p14:nvPr/>
              </p14:nvContentPartPr>
              <p14:xfrm>
                <a:off x="7960606" y="1621493"/>
                <a:ext cx="54360" cy="5760"/>
              </p14:xfrm>
            </p:contentPart>
          </mc:Choice>
          <mc:Fallback>
            <p:pic>
              <p:nvPicPr>
                <p:cNvPr id="52" name="Ink 51">
                  <a:extLst>
                    <a:ext uri="{FF2B5EF4-FFF2-40B4-BE49-F238E27FC236}">
                      <a16:creationId xmlns:a16="http://schemas.microsoft.com/office/drawing/2014/main" id="{8FBD7422-0E6E-3F0E-A24D-8A7D18038EFB}"/>
                    </a:ext>
                  </a:extLst>
                </p:cNvPr>
                <p:cNvPicPr/>
                <p:nvPr/>
              </p:nvPicPr>
              <p:blipFill>
                <a:blip r:embed="rId73"/>
                <a:stretch>
                  <a:fillRect/>
                </a:stretch>
              </p:blipFill>
              <p:spPr>
                <a:xfrm>
                  <a:off x="7954486" y="1615373"/>
                  <a:ext cx="666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3" name="Ink 52">
                  <a:extLst>
                    <a:ext uri="{FF2B5EF4-FFF2-40B4-BE49-F238E27FC236}">
                      <a16:creationId xmlns:a16="http://schemas.microsoft.com/office/drawing/2014/main" id="{956E8BA3-7DFD-8FCA-D8B8-81E359CCA04D}"/>
                    </a:ext>
                  </a:extLst>
                </p14:cNvPr>
                <p14:cNvContentPartPr/>
                <p14:nvPr/>
              </p14:nvContentPartPr>
              <p14:xfrm>
                <a:off x="7973926" y="1676573"/>
                <a:ext cx="41760" cy="4680"/>
              </p14:xfrm>
            </p:contentPart>
          </mc:Choice>
          <mc:Fallback>
            <p:pic>
              <p:nvPicPr>
                <p:cNvPr id="53" name="Ink 52">
                  <a:extLst>
                    <a:ext uri="{FF2B5EF4-FFF2-40B4-BE49-F238E27FC236}">
                      <a16:creationId xmlns:a16="http://schemas.microsoft.com/office/drawing/2014/main" id="{956E8BA3-7DFD-8FCA-D8B8-81E359CCA04D}"/>
                    </a:ext>
                  </a:extLst>
                </p:cNvPr>
                <p:cNvPicPr/>
                <p:nvPr/>
              </p:nvPicPr>
              <p:blipFill>
                <a:blip r:embed="rId75"/>
                <a:stretch>
                  <a:fillRect/>
                </a:stretch>
              </p:blipFill>
              <p:spPr>
                <a:xfrm>
                  <a:off x="7967806" y="1670453"/>
                  <a:ext cx="54000" cy="16920"/>
                </a:xfrm>
                <a:prstGeom prst="rect">
                  <a:avLst/>
                </a:prstGeom>
              </p:spPr>
            </p:pic>
          </mc:Fallback>
        </mc:AlternateContent>
      </p:grpSp>
      <p:grpSp>
        <p:nvGrpSpPr>
          <p:cNvPr id="56" name="Group 55">
            <a:extLst>
              <a:ext uri="{FF2B5EF4-FFF2-40B4-BE49-F238E27FC236}">
                <a16:creationId xmlns:a16="http://schemas.microsoft.com/office/drawing/2014/main" id="{2F2325BB-1D63-9E1D-D856-389AC0F19971}"/>
              </a:ext>
            </a:extLst>
          </p:cNvPr>
          <p:cNvGrpSpPr/>
          <p:nvPr/>
        </p:nvGrpSpPr>
        <p:grpSpPr>
          <a:xfrm>
            <a:off x="8214766" y="1451933"/>
            <a:ext cx="183240" cy="311040"/>
            <a:chOff x="8214766" y="1451933"/>
            <a:chExt cx="183240" cy="311040"/>
          </a:xfrm>
        </p:grpSpPr>
        <mc:AlternateContent xmlns:mc="http://schemas.openxmlformats.org/markup-compatibility/2006">
          <mc:Choice xmlns:p14="http://schemas.microsoft.com/office/powerpoint/2010/main" Requires="p14">
            <p:contentPart p14:bwMode="auto" r:id="rId76">
              <p14:nvContentPartPr>
                <p14:cNvPr id="54" name="Ink 53">
                  <a:extLst>
                    <a:ext uri="{FF2B5EF4-FFF2-40B4-BE49-F238E27FC236}">
                      <a16:creationId xmlns:a16="http://schemas.microsoft.com/office/drawing/2014/main" id="{4C22C9C3-9E9B-26AD-30E7-72DE51D2FBED}"/>
                    </a:ext>
                  </a:extLst>
                </p14:cNvPr>
                <p14:cNvContentPartPr/>
                <p14:nvPr/>
              </p14:nvContentPartPr>
              <p14:xfrm>
                <a:off x="8214766" y="1451933"/>
                <a:ext cx="136440" cy="302400"/>
              </p14:xfrm>
            </p:contentPart>
          </mc:Choice>
          <mc:Fallback>
            <p:pic>
              <p:nvPicPr>
                <p:cNvPr id="54" name="Ink 53">
                  <a:extLst>
                    <a:ext uri="{FF2B5EF4-FFF2-40B4-BE49-F238E27FC236}">
                      <a16:creationId xmlns:a16="http://schemas.microsoft.com/office/drawing/2014/main" id="{4C22C9C3-9E9B-26AD-30E7-72DE51D2FBED}"/>
                    </a:ext>
                  </a:extLst>
                </p:cNvPr>
                <p:cNvPicPr/>
                <p:nvPr/>
              </p:nvPicPr>
              <p:blipFill>
                <a:blip r:embed="rId77"/>
                <a:stretch>
                  <a:fillRect/>
                </a:stretch>
              </p:blipFill>
              <p:spPr>
                <a:xfrm>
                  <a:off x="8208646" y="1445813"/>
                  <a:ext cx="148680" cy="3146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5" name="Ink 54">
                  <a:extLst>
                    <a:ext uri="{FF2B5EF4-FFF2-40B4-BE49-F238E27FC236}">
                      <a16:creationId xmlns:a16="http://schemas.microsoft.com/office/drawing/2014/main" id="{A7912E6D-EF91-041D-0168-F9D827D075E7}"/>
                    </a:ext>
                  </a:extLst>
                </p14:cNvPr>
                <p14:cNvContentPartPr/>
                <p14:nvPr/>
              </p14:nvContentPartPr>
              <p14:xfrm>
                <a:off x="8216206" y="1539413"/>
                <a:ext cx="181800" cy="223560"/>
              </p14:xfrm>
            </p:contentPart>
          </mc:Choice>
          <mc:Fallback>
            <p:pic>
              <p:nvPicPr>
                <p:cNvPr id="55" name="Ink 54">
                  <a:extLst>
                    <a:ext uri="{FF2B5EF4-FFF2-40B4-BE49-F238E27FC236}">
                      <a16:creationId xmlns:a16="http://schemas.microsoft.com/office/drawing/2014/main" id="{A7912E6D-EF91-041D-0168-F9D827D075E7}"/>
                    </a:ext>
                  </a:extLst>
                </p:cNvPr>
                <p:cNvPicPr/>
                <p:nvPr/>
              </p:nvPicPr>
              <p:blipFill>
                <a:blip r:embed="rId79"/>
                <a:stretch>
                  <a:fillRect/>
                </a:stretch>
              </p:blipFill>
              <p:spPr>
                <a:xfrm>
                  <a:off x="8210086" y="1533293"/>
                  <a:ext cx="194040" cy="235800"/>
                </a:xfrm>
                <a:prstGeom prst="rect">
                  <a:avLst/>
                </a:prstGeom>
              </p:spPr>
            </p:pic>
          </mc:Fallback>
        </mc:AlternateContent>
      </p:grpSp>
    </p:spTree>
    <p:extLst>
      <p:ext uri="{BB962C8B-B14F-4D97-AF65-F5344CB8AC3E}">
        <p14:creationId xmlns:p14="http://schemas.microsoft.com/office/powerpoint/2010/main" val="201239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Variables General Rules</a:t>
            </a:r>
          </a:p>
        </p:txBody>
      </p:sp>
      <p:sp>
        <p:nvSpPr>
          <p:cNvPr id="3" name="Content Placeholder 2"/>
          <p:cNvSpPr>
            <a:spLocks noGrp="1"/>
          </p:cNvSpPr>
          <p:nvPr>
            <p:ph idx="1"/>
          </p:nvPr>
        </p:nvSpPr>
        <p:spPr/>
        <p:txBody>
          <a:bodyPr>
            <a:normAutofit fontScale="85000" lnSpcReduction="20000"/>
          </a:bodyPr>
          <a:lstStyle/>
          <a:p>
            <a:r>
              <a:rPr lang="en-US" dirty="0"/>
              <a:t>Omitting variables results in bias in the coefficients of interest unless their regressors are uncorrelated with the omitted ones.</a:t>
            </a:r>
          </a:p>
          <a:p>
            <a:r>
              <a:rPr lang="en-US" dirty="0"/>
              <a:t>Including variables that we shouldn't have increases standard errors of the regression variables.</a:t>
            </a:r>
          </a:p>
          <a:p>
            <a:r>
              <a:rPr lang="en-US" dirty="0"/>
              <a:t>The model must tend toward perfect fit as the number of non-redundant regressors approaches n (the correct regressors).</a:t>
            </a:r>
          </a:p>
          <a:p>
            <a:r>
              <a:rPr lang="en-US" dirty="0"/>
              <a:t>R2 increases monotonically as more regressors are included.</a:t>
            </a:r>
          </a:p>
          <a:p>
            <a:r>
              <a:rPr lang="en-US" dirty="0"/>
              <a:t>The SSE decreases monotonically as more </a:t>
            </a:r>
            <a:r>
              <a:rPr lang="en-US" dirty="0" err="1"/>
              <a:t>regressors</a:t>
            </a:r>
            <a:r>
              <a:rPr lang="en-US" dirty="0"/>
              <a:t> are included.</a:t>
            </a:r>
          </a:p>
        </p:txBody>
      </p:sp>
      <p:sp>
        <p:nvSpPr>
          <p:cNvPr id="4" name="Slide Number Placeholder 3"/>
          <p:cNvSpPr>
            <a:spLocks noGrp="1"/>
          </p:cNvSpPr>
          <p:nvPr>
            <p:ph type="sldNum" sz="quarter" idx="12"/>
          </p:nvPr>
        </p:nvSpPr>
        <p:spPr/>
        <p:txBody>
          <a:bodyPr/>
          <a:lstStyle/>
          <a:p>
            <a:fld id="{71BD4A25-22B2-48E3-9FC3-0D375F0F72AF}" type="slidenum">
              <a:rPr lang="en-US" smtClean="0"/>
              <a:t>31</a:t>
            </a:fld>
            <a:endParaRPr lang="en-US"/>
          </a:p>
        </p:txBody>
      </p:sp>
    </p:spTree>
    <p:extLst>
      <p:ext uri="{BB962C8B-B14F-4D97-AF65-F5344CB8AC3E}">
        <p14:creationId xmlns:p14="http://schemas.microsoft.com/office/powerpoint/2010/main" val="3370035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Variables Example</a:t>
            </a:r>
          </a:p>
        </p:txBody>
      </p:sp>
      <p:sp>
        <p:nvSpPr>
          <p:cNvPr id="3" name="Content Placeholder 2"/>
          <p:cNvSpPr>
            <a:spLocks noGrp="1"/>
          </p:cNvSpPr>
          <p:nvPr>
            <p:ph sz="half" idx="1"/>
          </p:nvPr>
        </p:nvSpPr>
        <p:spPr/>
        <p:txBody>
          <a:bodyPr>
            <a:normAutofit fontScale="85000" lnSpcReduction="20000"/>
          </a:bodyPr>
          <a:lstStyle/>
          <a:p>
            <a:pPr marL="0" indent="0">
              <a:buNone/>
            </a:pPr>
            <a:r>
              <a:rPr lang="en-US" dirty="0"/>
              <a:t>n &lt;- 100; </a:t>
            </a:r>
            <a:r>
              <a:rPr lang="en-US" dirty="0" err="1"/>
              <a:t>nosim</a:t>
            </a:r>
            <a:r>
              <a:rPr lang="en-US" dirty="0"/>
              <a:t> &lt;- 1000</a:t>
            </a:r>
          </a:p>
          <a:p>
            <a:pPr marL="0" indent="0">
              <a:buNone/>
            </a:pPr>
            <a:r>
              <a:rPr lang="en-US" dirty="0"/>
              <a:t>x1 &lt;- </a:t>
            </a:r>
            <a:r>
              <a:rPr lang="en-US" dirty="0" err="1"/>
              <a:t>rnorm</a:t>
            </a:r>
            <a:r>
              <a:rPr lang="en-US" dirty="0"/>
              <a:t>(n); </a:t>
            </a:r>
          </a:p>
          <a:p>
            <a:pPr marL="0" indent="0">
              <a:buNone/>
            </a:pPr>
            <a:r>
              <a:rPr lang="en-US" dirty="0"/>
              <a:t>x2 &lt;- </a:t>
            </a:r>
            <a:r>
              <a:rPr lang="en-US" dirty="0" err="1"/>
              <a:t>rnorm</a:t>
            </a:r>
            <a:r>
              <a:rPr lang="en-US" dirty="0"/>
              <a:t>(n); </a:t>
            </a:r>
          </a:p>
          <a:p>
            <a:pPr marL="0" indent="0">
              <a:buNone/>
            </a:pPr>
            <a:r>
              <a:rPr lang="en-US" dirty="0"/>
              <a:t>x3 &lt;- </a:t>
            </a:r>
            <a:r>
              <a:rPr lang="en-US" dirty="0" err="1"/>
              <a:t>rnorm</a:t>
            </a:r>
            <a:r>
              <a:rPr lang="en-US" dirty="0"/>
              <a:t>(n);</a:t>
            </a:r>
          </a:p>
          <a:p>
            <a:pPr marL="0" indent="0">
              <a:buNone/>
            </a:pPr>
            <a:r>
              <a:rPr lang="en-US" dirty="0"/>
              <a:t>y &lt;- x1 + x2+ </a:t>
            </a:r>
            <a:r>
              <a:rPr lang="en-US" dirty="0" err="1"/>
              <a:t>rnorm</a:t>
            </a:r>
            <a:r>
              <a:rPr lang="en-US" dirty="0"/>
              <a:t>(n, </a:t>
            </a:r>
            <a:r>
              <a:rPr lang="en-US" dirty="0" err="1"/>
              <a:t>sd</a:t>
            </a:r>
            <a:r>
              <a:rPr lang="en-US" dirty="0"/>
              <a:t> = .3)</a:t>
            </a:r>
          </a:p>
          <a:p>
            <a:pPr marL="0" indent="0">
              <a:buNone/>
            </a:pPr>
            <a:endParaRPr lang="en-US" dirty="0"/>
          </a:p>
          <a:p>
            <a:pPr marL="0" indent="0">
              <a:buNone/>
            </a:pPr>
            <a:r>
              <a:rPr lang="en-US" dirty="0"/>
              <a:t>fit1&lt;-lm(y~x1)</a:t>
            </a:r>
          </a:p>
          <a:p>
            <a:pPr marL="0" indent="0">
              <a:buNone/>
            </a:pPr>
            <a:r>
              <a:rPr lang="en-US" dirty="0"/>
              <a:t>fit2&lt;-lm(y~x2)</a:t>
            </a:r>
          </a:p>
          <a:p>
            <a:pPr marL="0" indent="0">
              <a:buNone/>
            </a:pPr>
            <a:r>
              <a:rPr lang="en-US" dirty="0"/>
              <a:t>fit3&lt;-lm(y~x3)</a:t>
            </a:r>
          </a:p>
          <a:p>
            <a:pPr marL="0" indent="0">
              <a:buNone/>
            </a:pPr>
            <a:r>
              <a:rPr lang="en-US" dirty="0"/>
              <a:t>fit12&lt;-lm(y~x1+x2)</a:t>
            </a:r>
          </a:p>
          <a:p>
            <a:pPr marL="0" indent="0">
              <a:buNone/>
            </a:pPr>
            <a:r>
              <a:rPr lang="en-US" dirty="0"/>
              <a:t>fit13&lt;-lm(y~x1+x3)</a:t>
            </a:r>
          </a:p>
          <a:p>
            <a:pPr marL="0" indent="0">
              <a:buNone/>
            </a:pPr>
            <a:r>
              <a:rPr lang="en-US" dirty="0"/>
              <a:t>fit123&lt;-lm(y~x1+x2+x3)</a:t>
            </a:r>
          </a:p>
        </p:txBody>
      </p:sp>
      <p:sp>
        <p:nvSpPr>
          <p:cNvPr id="5" name="Content Placeholder 4"/>
          <p:cNvSpPr>
            <a:spLocks noGrp="1"/>
          </p:cNvSpPr>
          <p:nvPr>
            <p:ph sz="half" idx="2"/>
          </p:nvPr>
        </p:nvSpPr>
        <p:spPr/>
        <p:txBody>
          <a:bodyPr>
            <a:normAutofit fontScale="85000" lnSpcReduction="20000"/>
          </a:bodyPr>
          <a:lstStyle/>
          <a:p>
            <a:pPr marL="0" indent="0">
              <a:buNone/>
            </a:pPr>
            <a:r>
              <a:rPr lang="en-US" dirty="0"/>
              <a:t># Data exploration</a:t>
            </a:r>
          </a:p>
          <a:p>
            <a:pPr marL="0" indent="0">
              <a:buNone/>
            </a:pPr>
            <a:r>
              <a:rPr lang="en-US" dirty="0"/>
              <a:t>pairs(y~x1+x2+x3)</a:t>
            </a:r>
          </a:p>
          <a:p>
            <a:pPr marL="0" indent="0">
              <a:buNone/>
            </a:pPr>
            <a:endParaRPr lang="en-US" dirty="0"/>
          </a:p>
          <a:p>
            <a:pPr marL="0" indent="0">
              <a:buNone/>
            </a:pPr>
            <a:r>
              <a:rPr lang="en-US" dirty="0"/>
              <a:t># Model Evaluation</a:t>
            </a:r>
          </a:p>
          <a:p>
            <a:pPr marL="0" indent="0">
              <a:buNone/>
            </a:pPr>
            <a:r>
              <a:rPr lang="en-US" dirty="0"/>
              <a:t>summary(fit1)</a:t>
            </a:r>
          </a:p>
          <a:p>
            <a:pPr marL="0" indent="0">
              <a:buNone/>
            </a:pPr>
            <a:r>
              <a:rPr lang="en-US" dirty="0"/>
              <a:t>summary(fit12)</a:t>
            </a:r>
          </a:p>
          <a:p>
            <a:pPr marL="0" indent="0">
              <a:buNone/>
            </a:pPr>
            <a:r>
              <a:rPr lang="en-US" dirty="0"/>
              <a:t>summary(fit123)</a:t>
            </a:r>
          </a:p>
          <a:p>
            <a:pPr marL="0" indent="0">
              <a:buNone/>
            </a:pPr>
            <a:r>
              <a:rPr lang="en-US" dirty="0" err="1"/>
              <a:t>anova</a:t>
            </a:r>
            <a:r>
              <a:rPr lang="en-US" dirty="0"/>
              <a:t>(fit1,fit12,fit123)</a:t>
            </a:r>
          </a:p>
          <a:p>
            <a:pPr marL="0" indent="0">
              <a:buNone/>
            </a:pPr>
            <a:endParaRPr lang="en-US" dirty="0"/>
          </a:p>
        </p:txBody>
      </p:sp>
      <p:sp>
        <p:nvSpPr>
          <p:cNvPr id="4" name="Slide Number Placeholder 3"/>
          <p:cNvSpPr>
            <a:spLocks noGrp="1"/>
          </p:cNvSpPr>
          <p:nvPr>
            <p:ph type="sldNum" sz="quarter" idx="12"/>
          </p:nvPr>
        </p:nvSpPr>
        <p:spPr/>
        <p:txBody>
          <a:bodyPr/>
          <a:lstStyle/>
          <a:p>
            <a:fld id="{71BD4A25-22B2-48E3-9FC3-0D375F0F72AF}" type="slidenum">
              <a:rPr lang="en-US" smtClean="0"/>
              <a:t>32</a:t>
            </a:fld>
            <a:endParaRPr lang="en-US"/>
          </a:p>
        </p:txBody>
      </p:sp>
    </p:spTree>
    <p:extLst>
      <p:ext uri="{BB962C8B-B14F-4D97-AF65-F5344CB8AC3E}">
        <p14:creationId xmlns:p14="http://schemas.microsoft.com/office/powerpoint/2010/main" val="20209866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Dependent Variables Example</a:t>
            </a:r>
          </a:p>
        </p:txBody>
      </p:sp>
      <p:sp>
        <p:nvSpPr>
          <p:cNvPr id="3" name="Content Placeholder 2"/>
          <p:cNvSpPr>
            <a:spLocks noGrp="1"/>
          </p:cNvSpPr>
          <p:nvPr>
            <p:ph sz="half" idx="1"/>
          </p:nvPr>
        </p:nvSpPr>
        <p:spPr/>
        <p:txBody>
          <a:bodyPr>
            <a:normAutofit fontScale="85000" lnSpcReduction="20000"/>
          </a:bodyPr>
          <a:lstStyle/>
          <a:p>
            <a:pPr marL="0" indent="0">
              <a:buNone/>
            </a:pPr>
            <a:r>
              <a:rPr lang="en-US" dirty="0"/>
              <a:t>n &lt;- 100; </a:t>
            </a:r>
            <a:r>
              <a:rPr lang="en-US" dirty="0" err="1"/>
              <a:t>nosim</a:t>
            </a:r>
            <a:r>
              <a:rPr lang="en-US" dirty="0"/>
              <a:t> &lt;- 1000</a:t>
            </a:r>
          </a:p>
          <a:p>
            <a:pPr marL="0" indent="0">
              <a:buNone/>
            </a:pPr>
            <a:r>
              <a:rPr lang="en-US" dirty="0"/>
              <a:t>x1 &lt;- </a:t>
            </a:r>
            <a:r>
              <a:rPr lang="en-US" dirty="0" err="1"/>
              <a:t>rnorm</a:t>
            </a:r>
            <a:r>
              <a:rPr lang="en-US" dirty="0"/>
              <a:t>(n); </a:t>
            </a:r>
          </a:p>
          <a:p>
            <a:pPr marL="0" indent="0">
              <a:buNone/>
            </a:pPr>
            <a:r>
              <a:rPr lang="en-US" dirty="0"/>
              <a:t>x2 &lt;- 2*x1+rnorm(n);</a:t>
            </a:r>
          </a:p>
          <a:p>
            <a:pPr marL="0" indent="0">
              <a:buNone/>
            </a:pPr>
            <a:r>
              <a:rPr lang="en-US" dirty="0"/>
              <a:t>x3 &lt;- </a:t>
            </a:r>
            <a:r>
              <a:rPr lang="en-US" dirty="0" err="1"/>
              <a:t>rnorm</a:t>
            </a:r>
            <a:r>
              <a:rPr lang="en-US" dirty="0"/>
              <a:t>(n);</a:t>
            </a:r>
          </a:p>
          <a:p>
            <a:pPr marL="0" indent="0">
              <a:buNone/>
            </a:pPr>
            <a:r>
              <a:rPr lang="en-US" dirty="0"/>
              <a:t>y &lt;- x1 + x2+ </a:t>
            </a:r>
            <a:r>
              <a:rPr lang="en-US" dirty="0" err="1"/>
              <a:t>rnorm</a:t>
            </a:r>
            <a:r>
              <a:rPr lang="en-US" dirty="0"/>
              <a:t>(n, </a:t>
            </a:r>
            <a:r>
              <a:rPr lang="en-US" dirty="0" err="1"/>
              <a:t>sd</a:t>
            </a:r>
            <a:r>
              <a:rPr lang="en-US" dirty="0"/>
              <a:t> = .3)</a:t>
            </a:r>
          </a:p>
          <a:p>
            <a:pPr marL="0" indent="0">
              <a:buNone/>
            </a:pPr>
            <a:endParaRPr lang="en-US" dirty="0"/>
          </a:p>
          <a:p>
            <a:pPr marL="0" indent="0">
              <a:buNone/>
            </a:pPr>
            <a:r>
              <a:rPr lang="en-US" dirty="0"/>
              <a:t>fit1&lt;-lm(y~x1)</a:t>
            </a:r>
          </a:p>
          <a:p>
            <a:pPr marL="0" indent="0">
              <a:buNone/>
            </a:pPr>
            <a:r>
              <a:rPr lang="en-US" dirty="0"/>
              <a:t>fit2&lt;-lm(y~x2)</a:t>
            </a:r>
          </a:p>
          <a:p>
            <a:pPr marL="0" indent="0">
              <a:buNone/>
            </a:pPr>
            <a:r>
              <a:rPr lang="en-US" dirty="0"/>
              <a:t>fit3&lt;-lm(y~x3)</a:t>
            </a:r>
          </a:p>
          <a:p>
            <a:pPr marL="0" indent="0">
              <a:buNone/>
            </a:pPr>
            <a:r>
              <a:rPr lang="en-US" dirty="0"/>
              <a:t>fit12&lt;-lm(y~x1+x2)</a:t>
            </a:r>
          </a:p>
          <a:p>
            <a:pPr marL="0" indent="0">
              <a:buNone/>
            </a:pPr>
            <a:r>
              <a:rPr lang="en-US" dirty="0"/>
              <a:t>fit13&lt;-lm(y~x1+x3)</a:t>
            </a:r>
          </a:p>
          <a:p>
            <a:pPr marL="0" indent="0">
              <a:buNone/>
            </a:pPr>
            <a:r>
              <a:rPr lang="en-US" dirty="0"/>
              <a:t>fit123&lt;-lm(y~x1+x2+x3)</a:t>
            </a:r>
          </a:p>
        </p:txBody>
      </p:sp>
      <p:sp>
        <p:nvSpPr>
          <p:cNvPr id="5" name="Content Placeholder 4"/>
          <p:cNvSpPr>
            <a:spLocks noGrp="1"/>
          </p:cNvSpPr>
          <p:nvPr>
            <p:ph sz="half" idx="2"/>
          </p:nvPr>
        </p:nvSpPr>
        <p:spPr/>
        <p:txBody>
          <a:bodyPr>
            <a:normAutofit fontScale="85000" lnSpcReduction="20000"/>
          </a:bodyPr>
          <a:lstStyle/>
          <a:p>
            <a:pPr marL="0" indent="0">
              <a:buNone/>
            </a:pPr>
            <a:r>
              <a:rPr lang="en-US" dirty="0"/>
              <a:t># Data exploration</a:t>
            </a:r>
          </a:p>
          <a:p>
            <a:pPr marL="0" indent="0">
              <a:buNone/>
            </a:pPr>
            <a:r>
              <a:rPr lang="en-US" dirty="0"/>
              <a:t>pairs(y~x1+x2+x3)</a:t>
            </a:r>
          </a:p>
          <a:p>
            <a:pPr marL="0" indent="0">
              <a:buNone/>
            </a:pPr>
            <a:endParaRPr lang="en-US" dirty="0"/>
          </a:p>
          <a:p>
            <a:pPr marL="0" indent="0">
              <a:buNone/>
            </a:pPr>
            <a:r>
              <a:rPr lang="en-US" dirty="0"/>
              <a:t># Model Evaluation</a:t>
            </a:r>
          </a:p>
          <a:p>
            <a:pPr marL="0" indent="0">
              <a:buNone/>
            </a:pPr>
            <a:r>
              <a:rPr lang="en-US" dirty="0"/>
              <a:t>summary(fit1)</a:t>
            </a:r>
          </a:p>
          <a:p>
            <a:pPr marL="0" indent="0">
              <a:buNone/>
            </a:pPr>
            <a:r>
              <a:rPr lang="en-US" dirty="0"/>
              <a:t>summary(fit12)</a:t>
            </a:r>
          </a:p>
          <a:p>
            <a:pPr marL="0" indent="0">
              <a:buNone/>
            </a:pPr>
            <a:r>
              <a:rPr lang="en-US" dirty="0"/>
              <a:t>summary(fit123)</a:t>
            </a:r>
          </a:p>
          <a:p>
            <a:pPr marL="0" indent="0">
              <a:buNone/>
            </a:pPr>
            <a:r>
              <a:rPr lang="en-US" dirty="0" err="1"/>
              <a:t>anova</a:t>
            </a:r>
            <a:r>
              <a:rPr lang="en-US" dirty="0"/>
              <a:t>(fit1,fit12,fit123)</a:t>
            </a:r>
          </a:p>
          <a:p>
            <a:pPr marL="0" indent="0">
              <a:buNone/>
            </a:pPr>
            <a:endParaRPr lang="en-US" dirty="0"/>
          </a:p>
        </p:txBody>
      </p:sp>
      <p:sp>
        <p:nvSpPr>
          <p:cNvPr id="4" name="Slide Number Placeholder 3"/>
          <p:cNvSpPr>
            <a:spLocks noGrp="1"/>
          </p:cNvSpPr>
          <p:nvPr>
            <p:ph type="sldNum" sz="quarter" idx="12"/>
          </p:nvPr>
        </p:nvSpPr>
        <p:spPr/>
        <p:txBody>
          <a:bodyPr/>
          <a:lstStyle/>
          <a:p>
            <a:fld id="{71BD4A25-22B2-48E3-9FC3-0D375F0F72AF}" type="slidenum">
              <a:rPr lang="en-US" smtClean="0"/>
              <a:t>33</a:t>
            </a:fld>
            <a:endParaRPr lang="en-US"/>
          </a:p>
        </p:txBody>
      </p:sp>
    </p:spTree>
    <p:extLst>
      <p:ext uri="{BB962C8B-B14F-4D97-AF65-F5344CB8AC3E}">
        <p14:creationId xmlns:p14="http://schemas.microsoft.com/office/powerpoint/2010/main" val="35809109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Dependent Variables Example</a:t>
            </a:r>
          </a:p>
        </p:txBody>
      </p:sp>
      <p:sp>
        <p:nvSpPr>
          <p:cNvPr id="5" name="Slide Number Placeholder 4"/>
          <p:cNvSpPr>
            <a:spLocks noGrp="1"/>
          </p:cNvSpPr>
          <p:nvPr>
            <p:ph type="sldNum" sz="quarter" idx="12"/>
          </p:nvPr>
        </p:nvSpPr>
        <p:spPr/>
        <p:txBody>
          <a:bodyPr/>
          <a:lstStyle/>
          <a:p>
            <a:fld id="{71BD4A25-22B2-48E3-9FC3-0D375F0F72AF}" type="slidenum">
              <a:rPr lang="en-US" smtClean="0"/>
              <a:t>34</a:t>
            </a:fld>
            <a:endParaRPr lang="en-US"/>
          </a:p>
        </p:txBody>
      </p:sp>
      <p:pic>
        <p:nvPicPr>
          <p:cNvPr id="4100"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4178" t="8759" r="4228"/>
          <a:stretch/>
        </p:blipFill>
        <p:spPr bwMode="auto">
          <a:xfrm>
            <a:off x="228600" y="1681655"/>
            <a:ext cx="8765629" cy="44905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D6B12366-B473-7F86-1728-F6635BA5EA96}"/>
                  </a:ext>
                </a:extLst>
              </p14:cNvPr>
              <p14:cNvContentPartPr/>
              <p14:nvPr/>
            </p14:nvContentPartPr>
            <p14:xfrm>
              <a:off x="3322726" y="1331333"/>
              <a:ext cx="136080" cy="327960"/>
            </p14:xfrm>
          </p:contentPart>
        </mc:Choice>
        <mc:Fallback>
          <p:pic>
            <p:nvPicPr>
              <p:cNvPr id="2" name="Ink 1">
                <a:extLst>
                  <a:ext uri="{FF2B5EF4-FFF2-40B4-BE49-F238E27FC236}">
                    <a16:creationId xmlns:a16="http://schemas.microsoft.com/office/drawing/2014/main" id="{D6B12366-B473-7F86-1728-F6635BA5EA96}"/>
                  </a:ext>
                </a:extLst>
              </p:cNvPr>
              <p:cNvPicPr/>
              <p:nvPr/>
            </p:nvPicPr>
            <p:blipFill>
              <a:blip r:embed="rId4"/>
              <a:stretch>
                <a:fillRect/>
              </a:stretch>
            </p:blipFill>
            <p:spPr>
              <a:xfrm>
                <a:off x="3316606" y="1325213"/>
                <a:ext cx="148320" cy="3402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1" name="Ink 10">
                <a:extLst>
                  <a:ext uri="{FF2B5EF4-FFF2-40B4-BE49-F238E27FC236}">
                    <a16:creationId xmlns:a16="http://schemas.microsoft.com/office/drawing/2014/main" id="{BB1C78F2-899C-4ABC-49AC-A79B9BD5DD40}"/>
                  </a:ext>
                </a:extLst>
              </p14:cNvPr>
              <p14:cNvContentPartPr/>
              <p14:nvPr/>
            </p14:nvContentPartPr>
            <p14:xfrm>
              <a:off x="4961806" y="1391453"/>
              <a:ext cx="147960" cy="264600"/>
            </p14:xfrm>
          </p:contentPart>
        </mc:Choice>
        <mc:Fallback>
          <p:pic>
            <p:nvPicPr>
              <p:cNvPr id="11" name="Ink 10">
                <a:extLst>
                  <a:ext uri="{FF2B5EF4-FFF2-40B4-BE49-F238E27FC236}">
                    <a16:creationId xmlns:a16="http://schemas.microsoft.com/office/drawing/2014/main" id="{BB1C78F2-899C-4ABC-49AC-A79B9BD5DD40}"/>
                  </a:ext>
                </a:extLst>
              </p:cNvPr>
              <p:cNvPicPr/>
              <p:nvPr/>
            </p:nvPicPr>
            <p:blipFill>
              <a:blip r:embed="rId6"/>
              <a:stretch>
                <a:fillRect/>
              </a:stretch>
            </p:blipFill>
            <p:spPr>
              <a:xfrm>
                <a:off x="4955686" y="1385333"/>
                <a:ext cx="160200" cy="276840"/>
              </a:xfrm>
              <a:prstGeom prst="rect">
                <a:avLst/>
              </a:prstGeom>
            </p:spPr>
          </p:pic>
        </mc:Fallback>
      </mc:AlternateContent>
      <p:grpSp>
        <p:nvGrpSpPr>
          <p:cNvPr id="16" name="Group 15">
            <a:extLst>
              <a:ext uri="{FF2B5EF4-FFF2-40B4-BE49-F238E27FC236}">
                <a16:creationId xmlns:a16="http://schemas.microsoft.com/office/drawing/2014/main" id="{38BBCCDF-840D-5A93-E7F1-2AEB530029AE}"/>
              </a:ext>
            </a:extLst>
          </p:cNvPr>
          <p:cNvGrpSpPr/>
          <p:nvPr/>
        </p:nvGrpSpPr>
        <p:grpSpPr>
          <a:xfrm>
            <a:off x="5364646" y="1368773"/>
            <a:ext cx="511560" cy="786960"/>
            <a:chOff x="5364646" y="1368773"/>
            <a:chExt cx="511560" cy="786960"/>
          </a:xfrm>
        </p:grpSpPr>
        <mc:AlternateContent xmlns:mc="http://schemas.openxmlformats.org/markup-compatibility/2006">
          <mc:Choice xmlns:p14="http://schemas.microsoft.com/office/powerpoint/2010/main" Requires="p14">
            <p:contentPart p14:bwMode="auto" r:id="rId7">
              <p14:nvContentPartPr>
                <p14:cNvPr id="10" name="Ink 9">
                  <a:extLst>
                    <a:ext uri="{FF2B5EF4-FFF2-40B4-BE49-F238E27FC236}">
                      <a16:creationId xmlns:a16="http://schemas.microsoft.com/office/drawing/2014/main" id="{EF2274CB-1D2A-F4ED-409F-997F62EECFC8}"/>
                    </a:ext>
                  </a:extLst>
                </p14:cNvPr>
                <p14:cNvContentPartPr/>
                <p14:nvPr/>
              </p14:nvContentPartPr>
              <p14:xfrm>
                <a:off x="5393446" y="1678373"/>
                <a:ext cx="124920" cy="477360"/>
              </p14:xfrm>
            </p:contentPart>
          </mc:Choice>
          <mc:Fallback>
            <p:pic>
              <p:nvPicPr>
                <p:cNvPr id="10" name="Ink 9">
                  <a:extLst>
                    <a:ext uri="{FF2B5EF4-FFF2-40B4-BE49-F238E27FC236}">
                      <a16:creationId xmlns:a16="http://schemas.microsoft.com/office/drawing/2014/main" id="{EF2274CB-1D2A-F4ED-409F-997F62EECFC8}"/>
                    </a:ext>
                  </a:extLst>
                </p:cNvPr>
                <p:cNvPicPr/>
                <p:nvPr/>
              </p:nvPicPr>
              <p:blipFill>
                <a:blip r:embed="rId8"/>
                <a:stretch>
                  <a:fillRect/>
                </a:stretch>
              </p:blipFill>
              <p:spPr>
                <a:xfrm>
                  <a:off x="5387326" y="1672253"/>
                  <a:ext cx="137160" cy="4896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2" name="Ink 11">
                  <a:extLst>
                    <a:ext uri="{FF2B5EF4-FFF2-40B4-BE49-F238E27FC236}">
                      <a16:creationId xmlns:a16="http://schemas.microsoft.com/office/drawing/2014/main" id="{014EAEDA-B302-AD24-2DB7-64A1AE130BAC}"/>
                    </a:ext>
                  </a:extLst>
                </p14:cNvPr>
                <p14:cNvContentPartPr/>
                <p14:nvPr/>
              </p14:nvContentPartPr>
              <p14:xfrm>
                <a:off x="5364646" y="1368773"/>
                <a:ext cx="142200" cy="152280"/>
              </p14:xfrm>
            </p:contentPart>
          </mc:Choice>
          <mc:Fallback>
            <p:pic>
              <p:nvPicPr>
                <p:cNvPr id="12" name="Ink 11">
                  <a:extLst>
                    <a:ext uri="{FF2B5EF4-FFF2-40B4-BE49-F238E27FC236}">
                      <a16:creationId xmlns:a16="http://schemas.microsoft.com/office/drawing/2014/main" id="{014EAEDA-B302-AD24-2DB7-64A1AE130BAC}"/>
                    </a:ext>
                  </a:extLst>
                </p:cNvPr>
                <p:cNvPicPr/>
                <p:nvPr/>
              </p:nvPicPr>
              <p:blipFill>
                <a:blip r:embed="rId10"/>
                <a:stretch>
                  <a:fillRect/>
                </a:stretch>
              </p:blipFill>
              <p:spPr>
                <a:xfrm>
                  <a:off x="5358526" y="1362653"/>
                  <a:ext cx="15444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3" name="Ink 12">
                  <a:extLst>
                    <a:ext uri="{FF2B5EF4-FFF2-40B4-BE49-F238E27FC236}">
                      <a16:creationId xmlns:a16="http://schemas.microsoft.com/office/drawing/2014/main" id="{4A8F205D-603D-D3A6-FE23-06A336F63535}"/>
                    </a:ext>
                  </a:extLst>
                </p14:cNvPr>
                <p14:cNvContentPartPr/>
                <p14:nvPr/>
              </p14:nvContentPartPr>
              <p14:xfrm>
                <a:off x="5646526" y="1405133"/>
                <a:ext cx="82080" cy="101880"/>
              </p14:xfrm>
            </p:contentPart>
          </mc:Choice>
          <mc:Fallback>
            <p:pic>
              <p:nvPicPr>
                <p:cNvPr id="13" name="Ink 12">
                  <a:extLst>
                    <a:ext uri="{FF2B5EF4-FFF2-40B4-BE49-F238E27FC236}">
                      <a16:creationId xmlns:a16="http://schemas.microsoft.com/office/drawing/2014/main" id="{4A8F205D-603D-D3A6-FE23-06A336F63535}"/>
                    </a:ext>
                  </a:extLst>
                </p:cNvPr>
                <p:cNvPicPr/>
                <p:nvPr/>
              </p:nvPicPr>
              <p:blipFill>
                <a:blip r:embed="rId12"/>
                <a:stretch>
                  <a:fillRect/>
                </a:stretch>
              </p:blipFill>
              <p:spPr>
                <a:xfrm>
                  <a:off x="5640406" y="1399013"/>
                  <a:ext cx="94320" cy="1141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4" name="Ink 13">
                  <a:extLst>
                    <a:ext uri="{FF2B5EF4-FFF2-40B4-BE49-F238E27FC236}">
                      <a16:creationId xmlns:a16="http://schemas.microsoft.com/office/drawing/2014/main" id="{A2189F7F-24FA-F121-B583-5E59014DE2F6}"/>
                    </a:ext>
                  </a:extLst>
                </p14:cNvPr>
                <p14:cNvContentPartPr/>
                <p14:nvPr/>
              </p14:nvContentPartPr>
              <p14:xfrm>
                <a:off x="5640766" y="1391453"/>
                <a:ext cx="107640" cy="132120"/>
              </p14:xfrm>
            </p:contentPart>
          </mc:Choice>
          <mc:Fallback>
            <p:pic>
              <p:nvPicPr>
                <p:cNvPr id="14" name="Ink 13">
                  <a:extLst>
                    <a:ext uri="{FF2B5EF4-FFF2-40B4-BE49-F238E27FC236}">
                      <a16:creationId xmlns:a16="http://schemas.microsoft.com/office/drawing/2014/main" id="{A2189F7F-24FA-F121-B583-5E59014DE2F6}"/>
                    </a:ext>
                  </a:extLst>
                </p:cNvPr>
                <p:cNvPicPr/>
                <p:nvPr/>
              </p:nvPicPr>
              <p:blipFill>
                <a:blip r:embed="rId14"/>
                <a:stretch>
                  <a:fillRect/>
                </a:stretch>
              </p:blipFill>
              <p:spPr>
                <a:xfrm>
                  <a:off x="5634646" y="1385333"/>
                  <a:ext cx="11988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5" name="Ink 14">
                  <a:extLst>
                    <a:ext uri="{FF2B5EF4-FFF2-40B4-BE49-F238E27FC236}">
                      <a16:creationId xmlns:a16="http://schemas.microsoft.com/office/drawing/2014/main" id="{079A2EB2-9460-A50D-2851-D25DC7FA348F}"/>
                    </a:ext>
                  </a:extLst>
                </p14:cNvPr>
                <p14:cNvContentPartPr/>
                <p14:nvPr/>
              </p14:nvContentPartPr>
              <p14:xfrm>
                <a:off x="5810686" y="1455893"/>
                <a:ext cx="65520" cy="185040"/>
              </p14:xfrm>
            </p:contentPart>
          </mc:Choice>
          <mc:Fallback>
            <p:pic>
              <p:nvPicPr>
                <p:cNvPr id="15" name="Ink 14">
                  <a:extLst>
                    <a:ext uri="{FF2B5EF4-FFF2-40B4-BE49-F238E27FC236}">
                      <a16:creationId xmlns:a16="http://schemas.microsoft.com/office/drawing/2014/main" id="{079A2EB2-9460-A50D-2851-D25DC7FA348F}"/>
                    </a:ext>
                  </a:extLst>
                </p:cNvPr>
                <p:cNvPicPr/>
                <p:nvPr/>
              </p:nvPicPr>
              <p:blipFill>
                <a:blip r:embed="rId16"/>
                <a:stretch>
                  <a:fillRect/>
                </a:stretch>
              </p:blipFill>
              <p:spPr>
                <a:xfrm>
                  <a:off x="5804566" y="1449773"/>
                  <a:ext cx="77760" cy="197280"/>
                </a:xfrm>
                <a:prstGeom prst="rect">
                  <a:avLst/>
                </a:prstGeom>
              </p:spPr>
            </p:pic>
          </mc:Fallback>
        </mc:AlternateContent>
      </p:grpSp>
      <p:grpSp>
        <p:nvGrpSpPr>
          <p:cNvPr id="26" name="Group 25">
            <a:extLst>
              <a:ext uri="{FF2B5EF4-FFF2-40B4-BE49-F238E27FC236}">
                <a16:creationId xmlns:a16="http://schemas.microsoft.com/office/drawing/2014/main" id="{4B8B56B6-6A6A-E372-2DBB-4120CBA4EB3F}"/>
              </a:ext>
            </a:extLst>
          </p:cNvPr>
          <p:cNvGrpSpPr/>
          <p:nvPr/>
        </p:nvGrpSpPr>
        <p:grpSpPr>
          <a:xfrm>
            <a:off x="5022286" y="2897693"/>
            <a:ext cx="205200" cy="192960"/>
            <a:chOff x="5022286" y="2897693"/>
            <a:chExt cx="205200" cy="192960"/>
          </a:xfrm>
        </p:grpSpPr>
        <mc:AlternateContent xmlns:mc="http://schemas.openxmlformats.org/markup-compatibility/2006">
          <mc:Choice xmlns:p14="http://schemas.microsoft.com/office/powerpoint/2010/main" Requires="p14">
            <p:contentPart p14:bwMode="auto" r:id="rId17">
              <p14:nvContentPartPr>
                <p14:cNvPr id="18" name="Ink 17">
                  <a:extLst>
                    <a:ext uri="{FF2B5EF4-FFF2-40B4-BE49-F238E27FC236}">
                      <a16:creationId xmlns:a16="http://schemas.microsoft.com/office/drawing/2014/main" id="{7D41B000-6387-A53D-5358-9541DEBEDE2A}"/>
                    </a:ext>
                  </a:extLst>
                </p14:cNvPr>
                <p14:cNvContentPartPr/>
                <p14:nvPr/>
              </p14:nvContentPartPr>
              <p14:xfrm>
                <a:off x="5028766" y="2897693"/>
                <a:ext cx="54360" cy="184680"/>
              </p14:xfrm>
            </p:contentPart>
          </mc:Choice>
          <mc:Fallback>
            <p:pic>
              <p:nvPicPr>
                <p:cNvPr id="18" name="Ink 17">
                  <a:extLst>
                    <a:ext uri="{FF2B5EF4-FFF2-40B4-BE49-F238E27FC236}">
                      <a16:creationId xmlns:a16="http://schemas.microsoft.com/office/drawing/2014/main" id="{7D41B000-6387-A53D-5358-9541DEBEDE2A}"/>
                    </a:ext>
                  </a:extLst>
                </p:cNvPr>
                <p:cNvPicPr/>
                <p:nvPr/>
              </p:nvPicPr>
              <p:blipFill>
                <a:blip r:embed="rId18"/>
                <a:stretch>
                  <a:fillRect/>
                </a:stretch>
              </p:blipFill>
              <p:spPr>
                <a:xfrm>
                  <a:off x="5022646" y="2891573"/>
                  <a:ext cx="6660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9" name="Ink 18">
                  <a:extLst>
                    <a:ext uri="{FF2B5EF4-FFF2-40B4-BE49-F238E27FC236}">
                      <a16:creationId xmlns:a16="http://schemas.microsoft.com/office/drawing/2014/main" id="{BBCE50DE-BEF4-C387-A447-050D229AD1ED}"/>
                    </a:ext>
                  </a:extLst>
                </p14:cNvPr>
                <p14:cNvContentPartPr/>
                <p14:nvPr/>
              </p14:nvContentPartPr>
              <p14:xfrm>
                <a:off x="5022286" y="3025133"/>
                <a:ext cx="92520" cy="50400"/>
              </p14:xfrm>
            </p:contentPart>
          </mc:Choice>
          <mc:Fallback>
            <p:pic>
              <p:nvPicPr>
                <p:cNvPr id="19" name="Ink 18">
                  <a:extLst>
                    <a:ext uri="{FF2B5EF4-FFF2-40B4-BE49-F238E27FC236}">
                      <a16:creationId xmlns:a16="http://schemas.microsoft.com/office/drawing/2014/main" id="{BBCE50DE-BEF4-C387-A447-050D229AD1ED}"/>
                    </a:ext>
                  </a:extLst>
                </p:cNvPr>
                <p:cNvPicPr/>
                <p:nvPr/>
              </p:nvPicPr>
              <p:blipFill>
                <a:blip r:embed="rId20"/>
                <a:stretch>
                  <a:fillRect/>
                </a:stretch>
              </p:blipFill>
              <p:spPr>
                <a:xfrm>
                  <a:off x="5016166" y="3019013"/>
                  <a:ext cx="104760" cy="6264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0" name="Ink 19">
                  <a:extLst>
                    <a:ext uri="{FF2B5EF4-FFF2-40B4-BE49-F238E27FC236}">
                      <a16:creationId xmlns:a16="http://schemas.microsoft.com/office/drawing/2014/main" id="{3754D09D-502D-5D4E-D1F0-AC2A69DB0DEA}"/>
                    </a:ext>
                  </a:extLst>
                </p14:cNvPr>
                <p14:cNvContentPartPr/>
                <p14:nvPr/>
              </p14:nvContentPartPr>
              <p14:xfrm>
                <a:off x="5183566" y="3031973"/>
                <a:ext cx="43920" cy="58680"/>
              </p14:xfrm>
            </p:contentPart>
          </mc:Choice>
          <mc:Fallback>
            <p:pic>
              <p:nvPicPr>
                <p:cNvPr id="20" name="Ink 19">
                  <a:extLst>
                    <a:ext uri="{FF2B5EF4-FFF2-40B4-BE49-F238E27FC236}">
                      <a16:creationId xmlns:a16="http://schemas.microsoft.com/office/drawing/2014/main" id="{3754D09D-502D-5D4E-D1F0-AC2A69DB0DEA}"/>
                    </a:ext>
                  </a:extLst>
                </p:cNvPr>
                <p:cNvPicPr/>
                <p:nvPr/>
              </p:nvPicPr>
              <p:blipFill>
                <a:blip r:embed="rId22"/>
                <a:stretch>
                  <a:fillRect/>
                </a:stretch>
              </p:blipFill>
              <p:spPr>
                <a:xfrm>
                  <a:off x="5177446" y="3025853"/>
                  <a:ext cx="56160" cy="70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3">
            <p14:nvContentPartPr>
              <p14:cNvPr id="21" name="Ink 20">
                <a:extLst>
                  <a:ext uri="{FF2B5EF4-FFF2-40B4-BE49-F238E27FC236}">
                    <a16:creationId xmlns:a16="http://schemas.microsoft.com/office/drawing/2014/main" id="{AB7F2DCB-DAE6-8A3D-07EF-4472CD59374F}"/>
                  </a:ext>
                </a:extLst>
              </p14:cNvPr>
              <p14:cNvContentPartPr/>
              <p14:nvPr/>
            </p14:nvContentPartPr>
            <p14:xfrm>
              <a:off x="5394526" y="2902733"/>
              <a:ext cx="171720" cy="144000"/>
            </p14:xfrm>
          </p:contentPart>
        </mc:Choice>
        <mc:Fallback>
          <p:pic>
            <p:nvPicPr>
              <p:cNvPr id="21" name="Ink 20">
                <a:extLst>
                  <a:ext uri="{FF2B5EF4-FFF2-40B4-BE49-F238E27FC236}">
                    <a16:creationId xmlns:a16="http://schemas.microsoft.com/office/drawing/2014/main" id="{AB7F2DCB-DAE6-8A3D-07EF-4472CD59374F}"/>
                  </a:ext>
                </a:extLst>
              </p:cNvPr>
              <p:cNvPicPr/>
              <p:nvPr/>
            </p:nvPicPr>
            <p:blipFill>
              <a:blip r:embed="rId24"/>
              <a:stretch>
                <a:fillRect/>
              </a:stretch>
            </p:blipFill>
            <p:spPr>
              <a:xfrm>
                <a:off x="5388406" y="2896613"/>
                <a:ext cx="183960" cy="156240"/>
              </a:xfrm>
              <a:prstGeom prst="rect">
                <a:avLst/>
              </a:prstGeom>
            </p:spPr>
          </p:pic>
        </mc:Fallback>
      </mc:AlternateContent>
      <p:grpSp>
        <p:nvGrpSpPr>
          <p:cNvPr id="25" name="Group 24">
            <a:extLst>
              <a:ext uri="{FF2B5EF4-FFF2-40B4-BE49-F238E27FC236}">
                <a16:creationId xmlns:a16="http://schemas.microsoft.com/office/drawing/2014/main" id="{7228F94B-83E6-B483-9603-A27AD2A4EE5D}"/>
              </a:ext>
            </a:extLst>
          </p:cNvPr>
          <p:cNvGrpSpPr/>
          <p:nvPr/>
        </p:nvGrpSpPr>
        <p:grpSpPr>
          <a:xfrm>
            <a:off x="5762086" y="2884013"/>
            <a:ext cx="219240" cy="157680"/>
            <a:chOff x="5762086" y="2884013"/>
            <a:chExt cx="219240" cy="157680"/>
          </a:xfrm>
        </p:grpSpPr>
        <mc:AlternateContent xmlns:mc="http://schemas.openxmlformats.org/markup-compatibility/2006">
          <mc:Choice xmlns:p14="http://schemas.microsoft.com/office/powerpoint/2010/main" Requires="p14">
            <p:contentPart p14:bwMode="auto" r:id="rId25">
              <p14:nvContentPartPr>
                <p14:cNvPr id="22" name="Ink 21">
                  <a:extLst>
                    <a:ext uri="{FF2B5EF4-FFF2-40B4-BE49-F238E27FC236}">
                      <a16:creationId xmlns:a16="http://schemas.microsoft.com/office/drawing/2014/main" id="{1B830F0D-5B8D-F51C-27F8-C71D408CB08E}"/>
                    </a:ext>
                  </a:extLst>
                </p14:cNvPr>
                <p14:cNvContentPartPr/>
                <p14:nvPr/>
              </p14:nvContentPartPr>
              <p14:xfrm>
                <a:off x="5780806" y="2884013"/>
                <a:ext cx="55440" cy="156240"/>
              </p14:xfrm>
            </p:contentPart>
          </mc:Choice>
          <mc:Fallback>
            <p:pic>
              <p:nvPicPr>
                <p:cNvPr id="22" name="Ink 21">
                  <a:extLst>
                    <a:ext uri="{FF2B5EF4-FFF2-40B4-BE49-F238E27FC236}">
                      <a16:creationId xmlns:a16="http://schemas.microsoft.com/office/drawing/2014/main" id="{1B830F0D-5B8D-F51C-27F8-C71D408CB08E}"/>
                    </a:ext>
                  </a:extLst>
                </p:cNvPr>
                <p:cNvPicPr/>
                <p:nvPr/>
              </p:nvPicPr>
              <p:blipFill>
                <a:blip r:embed="rId26"/>
                <a:stretch>
                  <a:fillRect/>
                </a:stretch>
              </p:blipFill>
              <p:spPr>
                <a:xfrm>
                  <a:off x="5774686" y="2877893"/>
                  <a:ext cx="6768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3" name="Ink 22">
                  <a:extLst>
                    <a:ext uri="{FF2B5EF4-FFF2-40B4-BE49-F238E27FC236}">
                      <a16:creationId xmlns:a16="http://schemas.microsoft.com/office/drawing/2014/main" id="{73A05227-F6E9-1A1D-5AED-07B16903707C}"/>
                    </a:ext>
                  </a:extLst>
                </p14:cNvPr>
                <p14:cNvContentPartPr/>
                <p14:nvPr/>
              </p14:nvContentPartPr>
              <p14:xfrm>
                <a:off x="5762086" y="2958173"/>
                <a:ext cx="88920" cy="83520"/>
              </p14:xfrm>
            </p:contentPart>
          </mc:Choice>
          <mc:Fallback>
            <p:pic>
              <p:nvPicPr>
                <p:cNvPr id="23" name="Ink 22">
                  <a:extLst>
                    <a:ext uri="{FF2B5EF4-FFF2-40B4-BE49-F238E27FC236}">
                      <a16:creationId xmlns:a16="http://schemas.microsoft.com/office/drawing/2014/main" id="{73A05227-F6E9-1A1D-5AED-07B16903707C}"/>
                    </a:ext>
                  </a:extLst>
                </p:cNvPr>
                <p:cNvPicPr/>
                <p:nvPr/>
              </p:nvPicPr>
              <p:blipFill>
                <a:blip r:embed="rId28"/>
                <a:stretch>
                  <a:fillRect/>
                </a:stretch>
              </p:blipFill>
              <p:spPr>
                <a:xfrm>
                  <a:off x="5755966" y="2952053"/>
                  <a:ext cx="101160" cy="9576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4" name="Ink 23">
                  <a:extLst>
                    <a:ext uri="{FF2B5EF4-FFF2-40B4-BE49-F238E27FC236}">
                      <a16:creationId xmlns:a16="http://schemas.microsoft.com/office/drawing/2014/main" id="{7E91ED2F-75F2-B7B1-D4A5-B52B70F3B6D8}"/>
                    </a:ext>
                  </a:extLst>
                </p14:cNvPr>
                <p14:cNvContentPartPr/>
                <p14:nvPr/>
              </p14:nvContentPartPr>
              <p14:xfrm>
                <a:off x="5929846" y="2959253"/>
                <a:ext cx="51480" cy="82080"/>
              </p14:xfrm>
            </p:contentPart>
          </mc:Choice>
          <mc:Fallback>
            <p:pic>
              <p:nvPicPr>
                <p:cNvPr id="24" name="Ink 23">
                  <a:extLst>
                    <a:ext uri="{FF2B5EF4-FFF2-40B4-BE49-F238E27FC236}">
                      <a16:creationId xmlns:a16="http://schemas.microsoft.com/office/drawing/2014/main" id="{7E91ED2F-75F2-B7B1-D4A5-B52B70F3B6D8}"/>
                    </a:ext>
                  </a:extLst>
                </p:cNvPr>
                <p:cNvPicPr/>
                <p:nvPr/>
              </p:nvPicPr>
              <p:blipFill>
                <a:blip r:embed="rId30"/>
                <a:stretch>
                  <a:fillRect/>
                </a:stretch>
              </p:blipFill>
              <p:spPr>
                <a:xfrm>
                  <a:off x="5923726" y="2953133"/>
                  <a:ext cx="63720" cy="94320"/>
                </a:xfrm>
                <a:prstGeom prst="rect">
                  <a:avLst/>
                </a:prstGeom>
              </p:spPr>
            </p:pic>
          </mc:Fallback>
        </mc:AlternateContent>
      </p:grpSp>
      <p:grpSp>
        <p:nvGrpSpPr>
          <p:cNvPr id="43" name="Group 42">
            <a:extLst>
              <a:ext uri="{FF2B5EF4-FFF2-40B4-BE49-F238E27FC236}">
                <a16:creationId xmlns:a16="http://schemas.microsoft.com/office/drawing/2014/main" id="{FE0F8484-0F5B-69D9-A179-265D4FEAE711}"/>
              </a:ext>
            </a:extLst>
          </p:cNvPr>
          <p:cNvGrpSpPr/>
          <p:nvPr/>
        </p:nvGrpSpPr>
        <p:grpSpPr>
          <a:xfrm>
            <a:off x="7187326" y="1364813"/>
            <a:ext cx="511200" cy="486360"/>
            <a:chOff x="7187326" y="1364813"/>
            <a:chExt cx="511200" cy="486360"/>
          </a:xfrm>
        </p:grpSpPr>
        <mc:AlternateContent xmlns:mc="http://schemas.openxmlformats.org/markup-compatibility/2006">
          <mc:Choice xmlns:p14="http://schemas.microsoft.com/office/powerpoint/2010/main" Requires="p14">
            <p:contentPart p14:bwMode="auto" r:id="rId31">
              <p14:nvContentPartPr>
                <p14:cNvPr id="40" name="Ink 39">
                  <a:extLst>
                    <a:ext uri="{FF2B5EF4-FFF2-40B4-BE49-F238E27FC236}">
                      <a16:creationId xmlns:a16="http://schemas.microsoft.com/office/drawing/2014/main" id="{7222E424-78CE-656F-9CCB-C52668FD0AB0}"/>
                    </a:ext>
                  </a:extLst>
                </p14:cNvPr>
                <p14:cNvContentPartPr/>
                <p14:nvPr/>
              </p14:nvContentPartPr>
              <p14:xfrm>
                <a:off x="7187326" y="1364813"/>
                <a:ext cx="233640" cy="486360"/>
              </p14:xfrm>
            </p:contentPart>
          </mc:Choice>
          <mc:Fallback>
            <p:pic>
              <p:nvPicPr>
                <p:cNvPr id="40" name="Ink 39">
                  <a:extLst>
                    <a:ext uri="{FF2B5EF4-FFF2-40B4-BE49-F238E27FC236}">
                      <a16:creationId xmlns:a16="http://schemas.microsoft.com/office/drawing/2014/main" id="{7222E424-78CE-656F-9CCB-C52668FD0AB0}"/>
                    </a:ext>
                  </a:extLst>
                </p:cNvPr>
                <p:cNvPicPr/>
                <p:nvPr/>
              </p:nvPicPr>
              <p:blipFill>
                <a:blip r:embed="rId32"/>
                <a:stretch>
                  <a:fillRect/>
                </a:stretch>
              </p:blipFill>
              <p:spPr>
                <a:xfrm>
                  <a:off x="7181206" y="1358693"/>
                  <a:ext cx="245880" cy="49860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41" name="Ink 40">
                  <a:extLst>
                    <a:ext uri="{FF2B5EF4-FFF2-40B4-BE49-F238E27FC236}">
                      <a16:creationId xmlns:a16="http://schemas.microsoft.com/office/drawing/2014/main" id="{785F9A74-B077-DBAD-DA91-91A5B8EB99D5}"/>
                    </a:ext>
                  </a:extLst>
                </p14:cNvPr>
                <p14:cNvContentPartPr/>
                <p14:nvPr/>
              </p14:nvContentPartPr>
              <p14:xfrm>
                <a:off x="7470646" y="1416653"/>
                <a:ext cx="227880" cy="146880"/>
              </p14:xfrm>
            </p:contentPart>
          </mc:Choice>
          <mc:Fallback>
            <p:pic>
              <p:nvPicPr>
                <p:cNvPr id="41" name="Ink 40">
                  <a:extLst>
                    <a:ext uri="{FF2B5EF4-FFF2-40B4-BE49-F238E27FC236}">
                      <a16:creationId xmlns:a16="http://schemas.microsoft.com/office/drawing/2014/main" id="{785F9A74-B077-DBAD-DA91-91A5B8EB99D5}"/>
                    </a:ext>
                  </a:extLst>
                </p:cNvPr>
                <p:cNvPicPr/>
                <p:nvPr/>
              </p:nvPicPr>
              <p:blipFill>
                <a:blip r:embed="rId34"/>
                <a:stretch>
                  <a:fillRect/>
                </a:stretch>
              </p:blipFill>
              <p:spPr>
                <a:xfrm>
                  <a:off x="7464526" y="1410533"/>
                  <a:ext cx="24012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42" name="Ink 41">
                  <a:extLst>
                    <a:ext uri="{FF2B5EF4-FFF2-40B4-BE49-F238E27FC236}">
                      <a16:creationId xmlns:a16="http://schemas.microsoft.com/office/drawing/2014/main" id="{9650F81D-2ACA-8A4F-366C-22E77C8A45F7}"/>
                    </a:ext>
                  </a:extLst>
                </p14:cNvPr>
                <p14:cNvContentPartPr/>
                <p14:nvPr/>
              </p14:nvContentPartPr>
              <p14:xfrm>
                <a:off x="7529686" y="1369493"/>
                <a:ext cx="147240" cy="192240"/>
              </p14:xfrm>
            </p:contentPart>
          </mc:Choice>
          <mc:Fallback>
            <p:pic>
              <p:nvPicPr>
                <p:cNvPr id="42" name="Ink 41">
                  <a:extLst>
                    <a:ext uri="{FF2B5EF4-FFF2-40B4-BE49-F238E27FC236}">
                      <a16:creationId xmlns:a16="http://schemas.microsoft.com/office/drawing/2014/main" id="{9650F81D-2ACA-8A4F-366C-22E77C8A45F7}"/>
                    </a:ext>
                  </a:extLst>
                </p:cNvPr>
                <p:cNvPicPr/>
                <p:nvPr/>
              </p:nvPicPr>
              <p:blipFill>
                <a:blip r:embed="rId36"/>
                <a:stretch>
                  <a:fillRect/>
                </a:stretch>
              </p:blipFill>
              <p:spPr>
                <a:xfrm>
                  <a:off x="7523566" y="1363373"/>
                  <a:ext cx="159480" cy="204480"/>
                </a:xfrm>
                <a:prstGeom prst="rect">
                  <a:avLst/>
                </a:prstGeom>
              </p:spPr>
            </p:pic>
          </mc:Fallback>
        </mc:AlternateContent>
      </p:grpSp>
      <p:grpSp>
        <p:nvGrpSpPr>
          <p:cNvPr id="47" name="Group 46">
            <a:extLst>
              <a:ext uri="{FF2B5EF4-FFF2-40B4-BE49-F238E27FC236}">
                <a16:creationId xmlns:a16="http://schemas.microsoft.com/office/drawing/2014/main" id="{7B33A67F-8A9D-7787-7332-B31600E6ABD8}"/>
              </a:ext>
            </a:extLst>
          </p:cNvPr>
          <p:cNvGrpSpPr/>
          <p:nvPr/>
        </p:nvGrpSpPr>
        <p:grpSpPr>
          <a:xfrm>
            <a:off x="7933606" y="1270493"/>
            <a:ext cx="318240" cy="268200"/>
            <a:chOff x="7933606" y="1270493"/>
            <a:chExt cx="318240" cy="268200"/>
          </a:xfrm>
        </p:grpSpPr>
        <mc:AlternateContent xmlns:mc="http://schemas.openxmlformats.org/markup-compatibility/2006">
          <mc:Choice xmlns:p14="http://schemas.microsoft.com/office/powerpoint/2010/main" Requires="p14">
            <p:contentPart p14:bwMode="auto" r:id="rId37">
              <p14:nvContentPartPr>
                <p14:cNvPr id="44" name="Ink 43">
                  <a:extLst>
                    <a:ext uri="{FF2B5EF4-FFF2-40B4-BE49-F238E27FC236}">
                      <a16:creationId xmlns:a16="http://schemas.microsoft.com/office/drawing/2014/main" id="{A1314D2A-69B7-DAD2-96E6-F641BF558E5B}"/>
                    </a:ext>
                  </a:extLst>
                </p14:cNvPr>
                <p14:cNvContentPartPr/>
                <p14:nvPr/>
              </p14:nvContentPartPr>
              <p14:xfrm>
                <a:off x="7943686" y="1270493"/>
                <a:ext cx="65520" cy="268200"/>
              </p14:xfrm>
            </p:contentPart>
          </mc:Choice>
          <mc:Fallback>
            <p:pic>
              <p:nvPicPr>
                <p:cNvPr id="44" name="Ink 43">
                  <a:extLst>
                    <a:ext uri="{FF2B5EF4-FFF2-40B4-BE49-F238E27FC236}">
                      <a16:creationId xmlns:a16="http://schemas.microsoft.com/office/drawing/2014/main" id="{A1314D2A-69B7-DAD2-96E6-F641BF558E5B}"/>
                    </a:ext>
                  </a:extLst>
                </p:cNvPr>
                <p:cNvPicPr/>
                <p:nvPr/>
              </p:nvPicPr>
              <p:blipFill>
                <a:blip r:embed="rId38"/>
                <a:stretch>
                  <a:fillRect/>
                </a:stretch>
              </p:blipFill>
              <p:spPr>
                <a:xfrm>
                  <a:off x="7937566" y="1264373"/>
                  <a:ext cx="77760" cy="28044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45" name="Ink 44">
                  <a:extLst>
                    <a:ext uri="{FF2B5EF4-FFF2-40B4-BE49-F238E27FC236}">
                      <a16:creationId xmlns:a16="http://schemas.microsoft.com/office/drawing/2014/main" id="{1F0A27D6-AACD-18AD-4393-2CF6134F22E2}"/>
                    </a:ext>
                  </a:extLst>
                </p14:cNvPr>
                <p14:cNvContentPartPr/>
                <p14:nvPr/>
              </p14:nvContentPartPr>
              <p14:xfrm>
                <a:off x="7933606" y="1297493"/>
                <a:ext cx="192960" cy="209160"/>
              </p14:xfrm>
            </p:contentPart>
          </mc:Choice>
          <mc:Fallback>
            <p:pic>
              <p:nvPicPr>
                <p:cNvPr id="45" name="Ink 44">
                  <a:extLst>
                    <a:ext uri="{FF2B5EF4-FFF2-40B4-BE49-F238E27FC236}">
                      <a16:creationId xmlns:a16="http://schemas.microsoft.com/office/drawing/2014/main" id="{1F0A27D6-AACD-18AD-4393-2CF6134F22E2}"/>
                    </a:ext>
                  </a:extLst>
                </p:cNvPr>
                <p:cNvPicPr/>
                <p:nvPr/>
              </p:nvPicPr>
              <p:blipFill>
                <a:blip r:embed="rId40"/>
                <a:stretch>
                  <a:fillRect/>
                </a:stretch>
              </p:blipFill>
              <p:spPr>
                <a:xfrm>
                  <a:off x="7927486" y="1291373"/>
                  <a:ext cx="205200" cy="22140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46" name="Ink 45">
                  <a:extLst>
                    <a:ext uri="{FF2B5EF4-FFF2-40B4-BE49-F238E27FC236}">
                      <a16:creationId xmlns:a16="http://schemas.microsoft.com/office/drawing/2014/main" id="{C49D5E8B-F517-3BE3-3FAC-A2F3A2439C15}"/>
                    </a:ext>
                  </a:extLst>
                </p14:cNvPr>
                <p14:cNvContentPartPr/>
                <p14:nvPr/>
              </p14:nvContentPartPr>
              <p14:xfrm>
                <a:off x="8203246" y="1403333"/>
                <a:ext cx="48600" cy="131760"/>
              </p14:xfrm>
            </p:contentPart>
          </mc:Choice>
          <mc:Fallback>
            <p:pic>
              <p:nvPicPr>
                <p:cNvPr id="46" name="Ink 45">
                  <a:extLst>
                    <a:ext uri="{FF2B5EF4-FFF2-40B4-BE49-F238E27FC236}">
                      <a16:creationId xmlns:a16="http://schemas.microsoft.com/office/drawing/2014/main" id="{C49D5E8B-F517-3BE3-3FAC-A2F3A2439C15}"/>
                    </a:ext>
                  </a:extLst>
                </p:cNvPr>
                <p:cNvPicPr/>
                <p:nvPr/>
              </p:nvPicPr>
              <p:blipFill>
                <a:blip r:embed="rId42"/>
                <a:stretch>
                  <a:fillRect/>
                </a:stretch>
              </p:blipFill>
              <p:spPr>
                <a:xfrm>
                  <a:off x="8197126" y="1397213"/>
                  <a:ext cx="60840" cy="144000"/>
                </a:xfrm>
                <a:prstGeom prst="rect">
                  <a:avLst/>
                </a:prstGeom>
              </p:spPr>
            </p:pic>
          </mc:Fallback>
        </mc:AlternateContent>
      </p:grpSp>
      <p:grpSp>
        <p:nvGrpSpPr>
          <p:cNvPr id="55" name="Group 54">
            <a:extLst>
              <a:ext uri="{FF2B5EF4-FFF2-40B4-BE49-F238E27FC236}">
                <a16:creationId xmlns:a16="http://schemas.microsoft.com/office/drawing/2014/main" id="{D6B5E543-615D-4949-7846-9E72126E35D7}"/>
              </a:ext>
            </a:extLst>
          </p:cNvPr>
          <p:cNvGrpSpPr/>
          <p:nvPr/>
        </p:nvGrpSpPr>
        <p:grpSpPr>
          <a:xfrm>
            <a:off x="7319446" y="3587093"/>
            <a:ext cx="748440" cy="298440"/>
            <a:chOff x="7319446" y="3587093"/>
            <a:chExt cx="748440" cy="298440"/>
          </a:xfrm>
        </p:grpSpPr>
        <mc:AlternateContent xmlns:mc="http://schemas.openxmlformats.org/markup-compatibility/2006">
          <mc:Choice xmlns:p14="http://schemas.microsoft.com/office/powerpoint/2010/main" Requires="p14">
            <p:contentPart p14:bwMode="auto" r:id="rId43">
              <p14:nvContentPartPr>
                <p14:cNvPr id="48" name="Ink 47">
                  <a:extLst>
                    <a:ext uri="{FF2B5EF4-FFF2-40B4-BE49-F238E27FC236}">
                      <a16:creationId xmlns:a16="http://schemas.microsoft.com/office/drawing/2014/main" id="{F7DFF57F-C43F-01F4-76BD-B11BE21D79AD}"/>
                    </a:ext>
                  </a:extLst>
                </p14:cNvPr>
                <p14:cNvContentPartPr/>
                <p14:nvPr/>
              </p14:nvContentPartPr>
              <p14:xfrm>
                <a:off x="7319446" y="3623813"/>
                <a:ext cx="76680" cy="199440"/>
              </p14:xfrm>
            </p:contentPart>
          </mc:Choice>
          <mc:Fallback>
            <p:pic>
              <p:nvPicPr>
                <p:cNvPr id="48" name="Ink 47">
                  <a:extLst>
                    <a:ext uri="{FF2B5EF4-FFF2-40B4-BE49-F238E27FC236}">
                      <a16:creationId xmlns:a16="http://schemas.microsoft.com/office/drawing/2014/main" id="{F7DFF57F-C43F-01F4-76BD-B11BE21D79AD}"/>
                    </a:ext>
                  </a:extLst>
                </p:cNvPr>
                <p:cNvPicPr/>
                <p:nvPr/>
              </p:nvPicPr>
              <p:blipFill>
                <a:blip r:embed="rId44"/>
                <a:stretch>
                  <a:fillRect/>
                </a:stretch>
              </p:blipFill>
              <p:spPr>
                <a:xfrm>
                  <a:off x="7313326" y="3617693"/>
                  <a:ext cx="8892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49" name="Ink 48">
                  <a:extLst>
                    <a:ext uri="{FF2B5EF4-FFF2-40B4-BE49-F238E27FC236}">
                      <a16:creationId xmlns:a16="http://schemas.microsoft.com/office/drawing/2014/main" id="{64167082-A808-E8A0-3AEB-51EF777E1BCF}"/>
                    </a:ext>
                  </a:extLst>
                </p14:cNvPr>
                <p14:cNvContentPartPr/>
                <p14:nvPr/>
              </p14:nvContentPartPr>
              <p14:xfrm>
                <a:off x="7342126" y="3670973"/>
                <a:ext cx="108360" cy="128520"/>
              </p14:xfrm>
            </p:contentPart>
          </mc:Choice>
          <mc:Fallback>
            <p:pic>
              <p:nvPicPr>
                <p:cNvPr id="49" name="Ink 48">
                  <a:extLst>
                    <a:ext uri="{FF2B5EF4-FFF2-40B4-BE49-F238E27FC236}">
                      <a16:creationId xmlns:a16="http://schemas.microsoft.com/office/drawing/2014/main" id="{64167082-A808-E8A0-3AEB-51EF777E1BCF}"/>
                    </a:ext>
                  </a:extLst>
                </p:cNvPr>
                <p:cNvPicPr/>
                <p:nvPr/>
              </p:nvPicPr>
              <p:blipFill>
                <a:blip r:embed="rId46"/>
                <a:stretch>
                  <a:fillRect/>
                </a:stretch>
              </p:blipFill>
              <p:spPr>
                <a:xfrm>
                  <a:off x="7336006" y="3664853"/>
                  <a:ext cx="120600" cy="14076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50" name="Ink 49">
                  <a:extLst>
                    <a:ext uri="{FF2B5EF4-FFF2-40B4-BE49-F238E27FC236}">
                      <a16:creationId xmlns:a16="http://schemas.microsoft.com/office/drawing/2014/main" id="{38E6A443-D118-5692-6129-C4E941A7F9BA}"/>
                    </a:ext>
                  </a:extLst>
                </p14:cNvPr>
                <p14:cNvContentPartPr/>
                <p14:nvPr/>
              </p14:nvContentPartPr>
              <p14:xfrm>
                <a:off x="7496566" y="3705533"/>
                <a:ext cx="56520" cy="136080"/>
              </p14:xfrm>
            </p:contentPart>
          </mc:Choice>
          <mc:Fallback>
            <p:pic>
              <p:nvPicPr>
                <p:cNvPr id="50" name="Ink 49">
                  <a:extLst>
                    <a:ext uri="{FF2B5EF4-FFF2-40B4-BE49-F238E27FC236}">
                      <a16:creationId xmlns:a16="http://schemas.microsoft.com/office/drawing/2014/main" id="{38E6A443-D118-5692-6129-C4E941A7F9BA}"/>
                    </a:ext>
                  </a:extLst>
                </p:cNvPr>
                <p:cNvPicPr/>
                <p:nvPr/>
              </p:nvPicPr>
              <p:blipFill>
                <a:blip r:embed="rId48"/>
                <a:stretch>
                  <a:fillRect/>
                </a:stretch>
              </p:blipFill>
              <p:spPr>
                <a:xfrm>
                  <a:off x="7490446" y="3699413"/>
                  <a:ext cx="6876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51" name="Ink 50">
                  <a:extLst>
                    <a:ext uri="{FF2B5EF4-FFF2-40B4-BE49-F238E27FC236}">
                      <a16:creationId xmlns:a16="http://schemas.microsoft.com/office/drawing/2014/main" id="{97E11ECF-C88C-4C20-C012-3130A521F7B3}"/>
                    </a:ext>
                  </a:extLst>
                </p14:cNvPr>
                <p14:cNvContentPartPr/>
                <p14:nvPr/>
              </p14:nvContentPartPr>
              <p14:xfrm>
                <a:off x="7670086" y="3587093"/>
                <a:ext cx="95760" cy="191160"/>
              </p14:xfrm>
            </p:contentPart>
          </mc:Choice>
          <mc:Fallback>
            <p:pic>
              <p:nvPicPr>
                <p:cNvPr id="51" name="Ink 50">
                  <a:extLst>
                    <a:ext uri="{FF2B5EF4-FFF2-40B4-BE49-F238E27FC236}">
                      <a16:creationId xmlns:a16="http://schemas.microsoft.com/office/drawing/2014/main" id="{97E11ECF-C88C-4C20-C012-3130A521F7B3}"/>
                    </a:ext>
                  </a:extLst>
                </p:cNvPr>
                <p:cNvPicPr/>
                <p:nvPr/>
              </p:nvPicPr>
              <p:blipFill>
                <a:blip r:embed="rId50"/>
                <a:stretch>
                  <a:fillRect/>
                </a:stretch>
              </p:blipFill>
              <p:spPr>
                <a:xfrm>
                  <a:off x="7663966" y="3580973"/>
                  <a:ext cx="108000" cy="20340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52" name="Ink 51">
                  <a:extLst>
                    <a:ext uri="{FF2B5EF4-FFF2-40B4-BE49-F238E27FC236}">
                      <a16:creationId xmlns:a16="http://schemas.microsoft.com/office/drawing/2014/main" id="{013352DF-DB11-41CC-62BD-F98680C77F6D}"/>
                    </a:ext>
                  </a:extLst>
                </p14:cNvPr>
                <p14:cNvContentPartPr/>
                <p14:nvPr/>
              </p14:nvContentPartPr>
              <p14:xfrm>
                <a:off x="7876366" y="3617333"/>
                <a:ext cx="70920" cy="203400"/>
              </p14:xfrm>
            </p:contentPart>
          </mc:Choice>
          <mc:Fallback>
            <p:pic>
              <p:nvPicPr>
                <p:cNvPr id="52" name="Ink 51">
                  <a:extLst>
                    <a:ext uri="{FF2B5EF4-FFF2-40B4-BE49-F238E27FC236}">
                      <a16:creationId xmlns:a16="http://schemas.microsoft.com/office/drawing/2014/main" id="{013352DF-DB11-41CC-62BD-F98680C77F6D}"/>
                    </a:ext>
                  </a:extLst>
                </p:cNvPr>
                <p:cNvPicPr/>
                <p:nvPr/>
              </p:nvPicPr>
              <p:blipFill>
                <a:blip r:embed="rId52"/>
                <a:stretch>
                  <a:fillRect/>
                </a:stretch>
              </p:blipFill>
              <p:spPr>
                <a:xfrm>
                  <a:off x="7870246" y="3611213"/>
                  <a:ext cx="8316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53" name="Ink 52">
                  <a:extLst>
                    <a:ext uri="{FF2B5EF4-FFF2-40B4-BE49-F238E27FC236}">
                      <a16:creationId xmlns:a16="http://schemas.microsoft.com/office/drawing/2014/main" id="{8F74D919-D896-ACF4-4CCF-D7D5D862C1A3}"/>
                    </a:ext>
                  </a:extLst>
                </p14:cNvPr>
                <p14:cNvContentPartPr/>
                <p14:nvPr/>
              </p14:nvContentPartPr>
              <p14:xfrm>
                <a:off x="7866646" y="3697613"/>
                <a:ext cx="124200" cy="119880"/>
              </p14:xfrm>
            </p:contentPart>
          </mc:Choice>
          <mc:Fallback>
            <p:pic>
              <p:nvPicPr>
                <p:cNvPr id="53" name="Ink 52">
                  <a:extLst>
                    <a:ext uri="{FF2B5EF4-FFF2-40B4-BE49-F238E27FC236}">
                      <a16:creationId xmlns:a16="http://schemas.microsoft.com/office/drawing/2014/main" id="{8F74D919-D896-ACF4-4CCF-D7D5D862C1A3}"/>
                    </a:ext>
                  </a:extLst>
                </p:cNvPr>
                <p:cNvPicPr/>
                <p:nvPr/>
              </p:nvPicPr>
              <p:blipFill>
                <a:blip r:embed="rId54"/>
                <a:stretch>
                  <a:fillRect/>
                </a:stretch>
              </p:blipFill>
              <p:spPr>
                <a:xfrm>
                  <a:off x="7860526" y="3691493"/>
                  <a:ext cx="13644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54" name="Ink 53">
                  <a:extLst>
                    <a:ext uri="{FF2B5EF4-FFF2-40B4-BE49-F238E27FC236}">
                      <a16:creationId xmlns:a16="http://schemas.microsoft.com/office/drawing/2014/main" id="{10FF7215-6665-0ADF-FFC9-226713558BE5}"/>
                    </a:ext>
                  </a:extLst>
                </p14:cNvPr>
                <p14:cNvContentPartPr/>
                <p14:nvPr/>
              </p14:nvContentPartPr>
              <p14:xfrm>
                <a:off x="8015686" y="3726413"/>
                <a:ext cx="52200" cy="159120"/>
              </p14:xfrm>
            </p:contentPart>
          </mc:Choice>
          <mc:Fallback>
            <p:pic>
              <p:nvPicPr>
                <p:cNvPr id="54" name="Ink 53">
                  <a:extLst>
                    <a:ext uri="{FF2B5EF4-FFF2-40B4-BE49-F238E27FC236}">
                      <a16:creationId xmlns:a16="http://schemas.microsoft.com/office/drawing/2014/main" id="{10FF7215-6665-0ADF-FFC9-226713558BE5}"/>
                    </a:ext>
                  </a:extLst>
                </p:cNvPr>
                <p:cNvPicPr/>
                <p:nvPr/>
              </p:nvPicPr>
              <p:blipFill>
                <a:blip r:embed="rId56"/>
                <a:stretch>
                  <a:fillRect/>
                </a:stretch>
              </p:blipFill>
              <p:spPr>
                <a:xfrm>
                  <a:off x="8009566" y="3720293"/>
                  <a:ext cx="64440" cy="171360"/>
                </a:xfrm>
                <a:prstGeom prst="rect">
                  <a:avLst/>
                </a:prstGeom>
              </p:spPr>
            </p:pic>
          </mc:Fallback>
        </mc:AlternateContent>
      </p:grpSp>
      <p:grpSp>
        <p:nvGrpSpPr>
          <p:cNvPr id="4096" name="Group 4095">
            <a:extLst>
              <a:ext uri="{FF2B5EF4-FFF2-40B4-BE49-F238E27FC236}">
                <a16:creationId xmlns:a16="http://schemas.microsoft.com/office/drawing/2014/main" id="{6738310D-D65F-C947-8998-7F9244156332}"/>
              </a:ext>
            </a:extLst>
          </p:cNvPr>
          <p:cNvGrpSpPr/>
          <p:nvPr/>
        </p:nvGrpSpPr>
        <p:grpSpPr>
          <a:xfrm>
            <a:off x="7288126" y="2823533"/>
            <a:ext cx="208800" cy="228960"/>
            <a:chOff x="7288126" y="2823533"/>
            <a:chExt cx="208800" cy="228960"/>
          </a:xfrm>
        </p:grpSpPr>
        <mc:AlternateContent xmlns:mc="http://schemas.openxmlformats.org/markup-compatibility/2006">
          <mc:Choice xmlns:p14="http://schemas.microsoft.com/office/powerpoint/2010/main" Requires="p14">
            <p:contentPart p14:bwMode="auto" r:id="rId57">
              <p14:nvContentPartPr>
                <p14:cNvPr id="56" name="Ink 55">
                  <a:extLst>
                    <a:ext uri="{FF2B5EF4-FFF2-40B4-BE49-F238E27FC236}">
                      <a16:creationId xmlns:a16="http://schemas.microsoft.com/office/drawing/2014/main" id="{9B489DE7-DB15-8C31-CF87-4BDB46500EF2}"/>
                    </a:ext>
                  </a:extLst>
                </p14:cNvPr>
                <p14:cNvContentPartPr/>
                <p14:nvPr/>
              </p14:nvContentPartPr>
              <p14:xfrm>
                <a:off x="7291726" y="2823533"/>
                <a:ext cx="83880" cy="179640"/>
              </p14:xfrm>
            </p:contentPart>
          </mc:Choice>
          <mc:Fallback>
            <p:pic>
              <p:nvPicPr>
                <p:cNvPr id="56" name="Ink 55">
                  <a:extLst>
                    <a:ext uri="{FF2B5EF4-FFF2-40B4-BE49-F238E27FC236}">
                      <a16:creationId xmlns:a16="http://schemas.microsoft.com/office/drawing/2014/main" id="{9B489DE7-DB15-8C31-CF87-4BDB46500EF2}"/>
                    </a:ext>
                  </a:extLst>
                </p:cNvPr>
                <p:cNvPicPr/>
                <p:nvPr/>
              </p:nvPicPr>
              <p:blipFill>
                <a:blip r:embed="rId58"/>
                <a:stretch>
                  <a:fillRect/>
                </a:stretch>
              </p:blipFill>
              <p:spPr>
                <a:xfrm>
                  <a:off x="7285606" y="2817413"/>
                  <a:ext cx="9612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57" name="Ink 56">
                  <a:extLst>
                    <a:ext uri="{FF2B5EF4-FFF2-40B4-BE49-F238E27FC236}">
                      <a16:creationId xmlns:a16="http://schemas.microsoft.com/office/drawing/2014/main" id="{6B9056B2-DBFC-6E31-103B-CA87C4A77E91}"/>
                    </a:ext>
                  </a:extLst>
                </p14:cNvPr>
                <p14:cNvContentPartPr/>
                <p14:nvPr/>
              </p14:nvContentPartPr>
              <p14:xfrm>
                <a:off x="7288126" y="2897693"/>
                <a:ext cx="100800" cy="125640"/>
              </p14:xfrm>
            </p:contentPart>
          </mc:Choice>
          <mc:Fallback>
            <p:pic>
              <p:nvPicPr>
                <p:cNvPr id="57" name="Ink 56">
                  <a:extLst>
                    <a:ext uri="{FF2B5EF4-FFF2-40B4-BE49-F238E27FC236}">
                      <a16:creationId xmlns:a16="http://schemas.microsoft.com/office/drawing/2014/main" id="{6B9056B2-DBFC-6E31-103B-CA87C4A77E91}"/>
                    </a:ext>
                  </a:extLst>
                </p:cNvPr>
                <p:cNvPicPr/>
                <p:nvPr/>
              </p:nvPicPr>
              <p:blipFill>
                <a:blip r:embed="rId60"/>
                <a:stretch>
                  <a:fillRect/>
                </a:stretch>
              </p:blipFill>
              <p:spPr>
                <a:xfrm>
                  <a:off x="7282006" y="2891573"/>
                  <a:ext cx="113040" cy="13788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58" name="Ink 57">
                  <a:extLst>
                    <a:ext uri="{FF2B5EF4-FFF2-40B4-BE49-F238E27FC236}">
                      <a16:creationId xmlns:a16="http://schemas.microsoft.com/office/drawing/2014/main" id="{70EB8FD0-4D3C-3C04-9F9C-14C77E93D403}"/>
                    </a:ext>
                  </a:extLst>
                </p14:cNvPr>
                <p14:cNvContentPartPr/>
                <p14:nvPr/>
              </p14:nvContentPartPr>
              <p14:xfrm>
                <a:off x="7496566" y="2971493"/>
                <a:ext cx="360" cy="81000"/>
              </p14:xfrm>
            </p:contentPart>
          </mc:Choice>
          <mc:Fallback>
            <p:pic>
              <p:nvPicPr>
                <p:cNvPr id="58" name="Ink 57">
                  <a:extLst>
                    <a:ext uri="{FF2B5EF4-FFF2-40B4-BE49-F238E27FC236}">
                      <a16:creationId xmlns:a16="http://schemas.microsoft.com/office/drawing/2014/main" id="{70EB8FD0-4D3C-3C04-9F9C-14C77E93D403}"/>
                    </a:ext>
                  </a:extLst>
                </p:cNvPr>
                <p:cNvPicPr/>
                <p:nvPr/>
              </p:nvPicPr>
              <p:blipFill>
                <a:blip r:embed="rId62"/>
                <a:stretch>
                  <a:fillRect/>
                </a:stretch>
              </p:blipFill>
              <p:spPr>
                <a:xfrm>
                  <a:off x="7490446" y="2965373"/>
                  <a:ext cx="12600" cy="93240"/>
                </a:xfrm>
                <a:prstGeom prst="rect">
                  <a:avLst/>
                </a:prstGeom>
              </p:spPr>
            </p:pic>
          </mc:Fallback>
        </mc:AlternateContent>
      </p:grpSp>
      <p:grpSp>
        <p:nvGrpSpPr>
          <p:cNvPr id="63" name="Group 62">
            <a:extLst>
              <a:ext uri="{FF2B5EF4-FFF2-40B4-BE49-F238E27FC236}">
                <a16:creationId xmlns:a16="http://schemas.microsoft.com/office/drawing/2014/main" id="{42F383CA-B42B-4C8F-1249-5ACF773244B9}"/>
              </a:ext>
            </a:extLst>
          </p:cNvPr>
          <p:cNvGrpSpPr/>
          <p:nvPr/>
        </p:nvGrpSpPr>
        <p:grpSpPr>
          <a:xfrm>
            <a:off x="7692046" y="2850893"/>
            <a:ext cx="510480" cy="162360"/>
            <a:chOff x="7692046" y="2850893"/>
            <a:chExt cx="510480" cy="162360"/>
          </a:xfrm>
        </p:grpSpPr>
        <mc:AlternateContent xmlns:mc="http://schemas.openxmlformats.org/markup-compatibility/2006">
          <mc:Choice xmlns:p14="http://schemas.microsoft.com/office/powerpoint/2010/main" Requires="p14">
            <p:contentPart p14:bwMode="auto" r:id="rId63">
              <p14:nvContentPartPr>
                <p14:cNvPr id="59" name="Ink 58">
                  <a:extLst>
                    <a:ext uri="{FF2B5EF4-FFF2-40B4-BE49-F238E27FC236}">
                      <a16:creationId xmlns:a16="http://schemas.microsoft.com/office/drawing/2014/main" id="{E88D8271-0D32-A214-F505-EF5287E07857}"/>
                    </a:ext>
                  </a:extLst>
                </p14:cNvPr>
                <p14:cNvContentPartPr/>
                <p14:nvPr/>
              </p14:nvContentPartPr>
              <p14:xfrm>
                <a:off x="7692046" y="2850893"/>
                <a:ext cx="173880" cy="122400"/>
              </p14:xfrm>
            </p:contentPart>
          </mc:Choice>
          <mc:Fallback>
            <p:pic>
              <p:nvPicPr>
                <p:cNvPr id="59" name="Ink 58">
                  <a:extLst>
                    <a:ext uri="{FF2B5EF4-FFF2-40B4-BE49-F238E27FC236}">
                      <a16:creationId xmlns:a16="http://schemas.microsoft.com/office/drawing/2014/main" id="{E88D8271-0D32-A214-F505-EF5287E07857}"/>
                    </a:ext>
                  </a:extLst>
                </p:cNvPr>
                <p:cNvPicPr/>
                <p:nvPr/>
              </p:nvPicPr>
              <p:blipFill>
                <a:blip r:embed="rId64"/>
                <a:stretch>
                  <a:fillRect/>
                </a:stretch>
              </p:blipFill>
              <p:spPr>
                <a:xfrm>
                  <a:off x="7685926" y="2844773"/>
                  <a:ext cx="18612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60" name="Ink 59">
                  <a:extLst>
                    <a:ext uri="{FF2B5EF4-FFF2-40B4-BE49-F238E27FC236}">
                      <a16:creationId xmlns:a16="http://schemas.microsoft.com/office/drawing/2014/main" id="{6484E41D-AB3E-5D92-9B87-FCFC4162C2B2}"/>
                    </a:ext>
                  </a:extLst>
                </p14:cNvPr>
                <p14:cNvContentPartPr/>
                <p14:nvPr/>
              </p14:nvContentPartPr>
              <p14:xfrm>
                <a:off x="8032246" y="2863853"/>
                <a:ext cx="23040" cy="131040"/>
              </p14:xfrm>
            </p:contentPart>
          </mc:Choice>
          <mc:Fallback>
            <p:pic>
              <p:nvPicPr>
                <p:cNvPr id="60" name="Ink 59">
                  <a:extLst>
                    <a:ext uri="{FF2B5EF4-FFF2-40B4-BE49-F238E27FC236}">
                      <a16:creationId xmlns:a16="http://schemas.microsoft.com/office/drawing/2014/main" id="{6484E41D-AB3E-5D92-9B87-FCFC4162C2B2}"/>
                    </a:ext>
                  </a:extLst>
                </p:cNvPr>
                <p:cNvPicPr/>
                <p:nvPr/>
              </p:nvPicPr>
              <p:blipFill>
                <a:blip r:embed="rId66"/>
                <a:stretch>
                  <a:fillRect/>
                </a:stretch>
              </p:blipFill>
              <p:spPr>
                <a:xfrm>
                  <a:off x="8026126" y="2857733"/>
                  <a:ext cx="35280" cy="14328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61" name="Ink 60">
                  <a:extLst>
                    <a:ext uri="{FF2B5EF4-FFF2-40B4-BE49-F238E27FC236}">
                      <a16:creationId xmlns:a16="http://schemas.microsoft.com/office/drawing/2014/main" id="{94D3667D-E347-8270-89D6-5D2C32EBD4CA}"/>
                    </a:ext>
                  </a:extLst>
                </p14:cNvPr>
                <p14:cNvContentPartPr/>
                <p14:nvPr/>
              </p14:nvContentPartPr>
              <p14:xfrm>
                <a:off x="7987246" y="2891213"/>
                <a:ext cx="122760" cy="85680"/>
              </p14:xfrm>
            </p:contentPart>
          </mc:Choice>
          <mc:Fallback>
            <p:pic>
              <p:nvPicPr>
                <p:cNvPr id="61" name="Ink 60">
                  <a:extLst>
                    <a:ext uri="{FF2B5EF4-FFF2-40B4-BE49-F238E27FC236}">
                      <a16:creationId xmlns:a16="http://schemas.microsoft.com/office/drawing/2014/main" id="{94D3667D-E347-8270-89D6-5D2C32EBD4CA}"/>
                    </a:ext>
                  </a:extLst>
                </p:cNvPr>
                <p:cNvPicPr/>
                <p:nvPr/>
              </p:nvPicPr>
              <p:blipFill>
                <a:blip r:embed="rId68"/>
                <a:stretch>
                  <a:fillRect/>
                </a:stretch>
              </p:blipFill>
              <p:spPr>
                <a:xfrm>
                  <a:off x="7981126" y="2885093"/>
                  <a:ext cx="135000" cy="9792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62" name="Ink 61">
                  <a:extLst>
                    <a:ext uri="{FF2B5EF4-FFF2-40B4-BE49-F238E27FC236}">
                      <a16:creationId xmlns:a16="http://schemas.microsoft.com/office/drawing/2014/main" id="{9AF3BD95-2D80-23DE-AA89-AB81AB1AE1FA}"/>
                    </a:ext>
                  </a:extLst>
                </p14:cNvPr>
                <p14:cNvContentPartPr/>
                <p14:nvPr/>
              </p14:nvContentPartPr>
              <p14:xfrm>
                <a:off x="8162206" y="2911373"/>
                <a:ext cx="40320" cy="101880"/>
              </p14:xfrm>
            </p:contentPart>
          </mc:Choice>
          <mc:Fallback>
            <p:pic>
              <p:nvPicPr>
                <p:cNvPr id="62" name="Ink 61">
                  <a:extLst>
                    <a:ext uri="{FF2B5EF4-FFF2-40B4-BE49-F238E27FC236}">
                      <a16:creationId xmlns:a16="http://schemas.microsoft.com/office/drawing/2014/main" id="{9AF3BD95-2D80-23DE-AA89-AB81AB1AE1FA}"/>
                    </a:ext>
                  </a:extLst>
                </p:cNvPr>
                <p:cNvPicPr/>
                <p:nvPr/>
              </p:nvPicPr>
              <p:blipFill>
                <a:blip r:embed="rId70"/>
                <a:stretch>
                  <a:fillRect/>
                </a:stretch>
              </p:blipFill>
              <p:spPr>
                <a:xfrm>
                  <a:off x="8156086" y="2905253"/>
                  <a:ext cx="52560" cy="114120"/>
                </a:xfrm>
                <a:prstGeom prst="rect">
                  <a:avLst/>
                </a:prstGeom>
              </p:spPr>
            </p:pic>
          </mc:Fallback>
        </mc:AlternateContent>
      </p:grpSp>
      <p:grpSp>
        <p:nvGrpSpPr>
          <p:cNvPr id="4103" name="Group 4102">
            <a:extLst>
              <a:ext uri="{FF2B5EF4-FFF2-40B4-BE49-F238E27FC236}">
                <a16:creationId xmlns:a16="http://schemas.microsoft.com/office/drawing/2014/main" id="{474AF49B-A59D-DCB1-587B-60761A00C556}"/>
              </a:ext>
            </a:extLst>
          </p:cNvPr>
          <p:cNvGrpSpPr/>
          <p:nvPr/>
        </p:nvGrpSpPr>
        <p:grpSpPr>
          <a:xfrm>
            <a:off x="3062806" y="1075733"/>
            <a:ext cx="621000" cy="262440"/>
            <a:chOff x="3062806" y="1075733"/>
            <a:chExt cx="621000" cy="262440"/>
          </a:xfrm>
        </p:grpSpPr>
        <mc:AlternateContent xmlns:mc="http://schemas.openxmlformats.org/markup-compatibility/2006">
          <mc:Choice xmlns:p14="http://schemas.microsoft.com/office/powerpoint/2010/main" Requires="p14">
            <p:contentPart p14:bwMode="auto" r:id="rId71">
              <p14:nvContentPartPr>
                <p14:cNvPr id="4097" name="Ink 4096">
                  <a:extLst>
                    <a:ext uri="{FF2B5EF4-FFF2-40B4-BE49-F238E27FC236}">
                      <a16:creationId xmlns:a16="http://schemas.microsoft.com/office/drawing/2014/main" id="{961153CA-E48A-B3E4-3080-34DC8EE9BB26}"/>
                    </a:ext>
                  </a:extLst>
                </p14:cNvPr>
                <p14:cNvContentPartPr/>
                <p14:nvPr/>
              </p14:nvContentPartPr>
              <p14:xfrm>
                <a:off x="3062806" y="1105613"/>
                <a:ext cx="138240" cy="201600"/>
              </p14:xfrm>
            </p:contentPart>
          </mc:Choice>
          <mc:Fallback>
            <p:pic>
              <p:nvPicPr>
                <p:cNvPr id="4097" name="Ink 4096">
                  <a:extLst>
                    <a:ext uri="{FF2B5EF4-FFF2-40B4-BE49-F238E27FC236}">
                      <a16:creationId xmlns:a16="http://schemas.microsoft.com/office/drawing/2014/main" id="{961153CA-E48A-B3E4-3080-34DC8EE9BB26}"/>
                    </a:ext>
                  </a:extLst>
                </p:cNvPr>
                <p:cNvPicPr/>
                <p:nvPr/>
              </p:nvPicPr>
              <p:blipFill>
                <a:blip r:embed="rId72"/>
                <a:stretch>
                  <a:fillRect/>
                </a:stretch>
              </p:blipFill>
              <p:spPr>
                <a:xfrm>
                  <a:off x="3056686" y="1099493"/>
                  <a:ext cx="15048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4098" name="Ink 4097">
                  <a:extLst>
                    <a:ext uri="{FF2B5EF4-FFF2-40B4-BE49-F238E27FC236}">
                      <a16:creationId xmlns:a16="http://schemas.microsoft.com/office/drawing/2014/main" id="{FDF2FBA0-7E4B-8DEC-2EDC-38FF5AD78F1F}"/>
                    </a:ext>
                  </a:extLst>
                </p14:cNvPr>
                <p14:cNvContentPartPr/>
                <p14:nvPr/>
              </p14:nvContentPartPr>
              <p14:xfrm>
                <a:off x="3281326" y="1075733"/>
                <a:ext cx="109080" cy="124920"/>
              </p14:xfrm>
            </p:contentPart>
          </mc:Choice>
          <mc:Fallback>
            <p:pic>
              <p:nvPicPr>
                <p:cNvPr id="4098" name="Ink 4097">
                  <a:extLst>
                    <a:ext uri="{FF2B5EF4-FFF2-40B4-BE49-F238E27FC236}">
                      <a16:creationId xmlns:a16="http://schemas.microsoft.com/office/drawing/2014/main" id="{FDF2FBA0-7E4B-8DEC-2EDC-38FF5AD78F1F}"/>
                    </a:ext>
                  </a:extLst>
                </p:cNvPr>
                <p:cNvPicPr/>
                <p:nvPr/>
              </p:nvPicPr>
              <p:blipFill>
                <a:blip r:embed="rId74"/>
                <a:stretch>
                  <a:fillRect/>
                </a:stretch>
              </p:blipFill>
              <p:spPr>
                <a:xfrm>
                  <a:off x="3275206" y="1069613"/>
                  <a:ext cx="12132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4099" name="Ink 4098">
                  <a:extLst>
                    <a:ext uri="{FF2B5EF4-FFF2-40B4-BE49-F238E27FC236}">
                      <a16:creationId xmlns:a16="http://schemas.microsoft.com/office/drawing/2014/main" id="{55A5F5F7-6800-2787-C64F-133D1EA93245}"/>
                    </a:ext>
                  </a:extLst>
                </p14:cNvPr>
                <p14:cNvContentPartPr/>
                <p14:nvPr/>
              </p14:nvContentPartPr>
              <p14:xfrm>
                <a:off x="3472486" y="1082213"/>
                <a:ext cx="70920" cy="140400"/>
              </p14:xfrm>
            </p:contentPart>
          </mc:Choice>
          <mc:Fallback>
            <p:pic>
              <p:nvPicPr>
                <p:cNvPr id="4099" name="Ink 4098">
                  <a:extLst>
                    <a:ext uri="{FF2B5EF4-FFF2-40B4-BE49-F238E27FC236}">
                      <a16:creationId xmlns:a16="http://schemas.microsoft.com/office/drawing/2014/main" id="{55A5F5F7-6800-2787-C64F-133D1EA93245}"/>
                    </a:ext>
                  </a:extLst>
                </p:cNvPr>
                <p:cNvPicPr/>
                <p:nvPr/>
              </p:nvPicPr>
              <p:blipFill>
                <a:blip r:embed="rId76"/>
                <a:stretch>
                  <a:fillRect/>
                </a:stretch>
              </p:blipFill>
              <p:spPr>
                <a:xfrm>
                  <a:off x="3466366" y="1076093"/>
                  <a:ext cx="8316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4101" name="Ink 4100">
                  <a:extLst>
                    <a:ext uri="{FF2B5EF4-FFF2-40B4-BE49-F238E27FC236}">
                      <a16:creationId xmlns:a16="http://schemas.microsoft.com/office/drawing/2014/main" id="{A85ACEB6-1137-1EA9-82CA-F5ECC046DD51}"/>
                    </a:ext>
                  </a:extLst>
                </p14:cNvPr>
                <p14:cNvContentPartPr/>
                <p14:nvPr/>
              </p14:nvContentPartPr>
              <p14:xfrm>
                <a:off x="3449086" y="1129373"/>
                <a:ext cx="115200" cy="93960"/>
              </p14:xfrm>
            </p:contentPart>
          </mc:Choice>
          <mc:Fallback>
            <p:pic>
              <p:nvPicPr>
                <p:cNvPr id="4101" name="Ink 4100">
                  <a:extLst>
                    <a:ext uri="{FF2B5EF4-FFF2-40B4-BE49-F238E27FC236}">
                      <a16:creationId xmlns:a16="http://schemas.microsoft.com/office/drawing/2014/main" id="{A85ACEB6-1137-1EA9-82CA-F5ECC046DD51}"/>
                    </a:ext>
                  </a:extLst>
                </p:cNvPr>
                <p:cNvPicPr/>
                <p:nvPr/>
              </p:nvPicPr>
              <p:blipFill>
                <a:blip r:embed="rId78"/>
                <a:stretch>
                  <a:fillRect/>
                </a:stretch>
              </p:blipFill>
              <p:spPr>
                <a:xfrm>
                  <a:off x="3442966" y="1123253"/>
                  <a:ext cx="127440" cy="10620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4102" name="Ink 4101">
                  <a:extLst>
                    <a:ext uri="{FF2B5EF4-FFF2-40B4-BE49-F238E27FC236}">
                      <a16:creationId xmlns:a16="http://schemas.microsoft.com/office/drawing/2014/main" id="{D35F58ED-D646-242A-50B8-5DFB97AD9E7D}"/>
                    </a:ext>
                  </a:extLst>
                </p14:cNvPr>
                <p14:cNvContentPartPr/>
                <p14:nvPr/>
              </p14:nvContentPartPr>
              <p14:xfrm>
                <a:off x="3650686" y="1216853"/>
                <a:ext cx="33120" cy="121320"/>
              </p14:xfrm>
            </p:contentPart>
          </mc:Choice>
          <mc:Fallback>
            <p:pic>
              <p:nvPicPr>
                <p:cNvPr id="4102" name="Ink 4101">
                  <a:extLst>
                    <a:ext uri="{FF2B5EF4-FFF2-40B4-BE49-F238E27FC236}">
                      <a16:creationId xmlns:a16="http://schemas.microsoft.com/office/drawing/2014/main" id="{D35F58ED-D646-242A-50B8-5DFB97AD9E7D}"/>
                    </a:ext>
                  </a:extLst>
                </p:cNvPr>
                <p:cNvPicPr/>
                <p:nvPr/>
              </p:nvPicPr>
              <p:blipFill>
                <a:blip r:embed="rId80"/>
                <a:stretch>
                  <a:fillRect/>
                </a:stretch>
              </p:blipFill>
              <p:spPr>
                <a:xfrm>
                  <a:off x="3644566" y="1210733"/>
                  <a:ext cx="45360" cy="133560"/>
                </a:xfrm>
                <a:prstGeom prst="rect">
                  <a:avLst/>
                </a:prstGeom>
              </p:spPr>
            </p:pic>
          </mc:Fallback>
        </mc:AlternateContent>
      </p:grpSp>
    </p:spTree>
    <p:extLst>
      <p:ext uri="{BB962C8B-B14F-4D97-AF65-F5344CB8AC3E}">
        <p14:creationId xmlns:p14="http://schemas.microsoft.com/office/powerpoint/2010/main" val="29060384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Diagnostics</a:t>
            </a:r>
          </a:p>
        </p:txBody>
      </p:sp>
      <p:sp>
        <p:nvSpPr>
          <p:cNvPr id="3" name="Content Placeholder 2"/>
          <p:cNvSpPr>
            <a:spLocks noGrp="1"/>
          </p:cNvSpPr>
          <p:nvPr>
            <p:ph idx="1"/>
          </p:nvPr>
        </p:nvSpPr>
        <p:spPr>
          <a:xfrm>
            <a:off x="457200" y="1600200"/>
            <a:ext cx="8229600" cy="5105400"/>
          </a:xfrm>
        </p:spPr>
        <p:txBody>
          <a:bodyPr>
            <a:normAutofit fontScale="85000" lnSpcReduction="20000"/>
          </a:bodyPr>
          <a:lstStyle/>
          <a:p>
            <a:r>
              <a:rPr lang="en-US" dirty="0"/>
              <a:t> Hold-out data: (Validation and test sets)</a:t>
            </a:r>
          </a:p>
          <a:p>
            <a:pPr lvl="1"/>
            <a:r>
              <a:rPr lang="en-US" dirty="0"/>
              <a:t>Does the model predict well on data it hasn't seen?</a:t>
            </a:r>
          </a:p>
          <a:p>
            <a:r>
              <a:rPr lang="en-US" dirty="0"/>
              <a:t>N-fold cross-validation</a:t>
            </a:r>
          </a:p>
          <a:p>
            <a:pPr lvl="1"/>
            <a:r>
              <a:rPr lang="en-US" dirty="0"/>
              <a:t>Partition the data into N groups.</a:t>
            </a:r>
          </a:p>
          <a:p>
            <a:pPr lvl="1"/>
            <a:r>
              <a:rPr lang="en-US" dirty="0"/>
              <a:t>Fit N models, holding out each group, and calculate the residuals on the group.</a:t>
            </a:r>
          </a:p>
          <a:p>
            <a:pPr lvl="1"/>
            <a:r>
              <a:rPr lang="en-US" dirty="0"/>
              <a:t>Estimated prediction error is the average over all the residuals.</a:t>
            </a:r>
          </a:p>
          <a:p>
            <a:r>
              <a:rPr lang="en-US" dirty="0"/>
              <a:t>R</a:t>
            </a:r>
            <a:r>
              <a:rPr lang="en-US" baseline="30000" dirty="0"/>
              <a:t>2</a:t>
            </a:r>
            <a:r>
              <a:rPr lang="en-US" dirty="0"/>
              <a:t>: The fraction of the variance in the output variable that the model can explain.</a:t>
            </a:r>
          </a:p>
          <a:p>
            <a:pPr lvl="1"/>
            <a:r>
              <a:rPr lang="en-US" dirty="0"/>
              <a:t>It is also the square of the correlation between the true output and the predicted output. You want it close to 1.</a:t>
            </a:r>
          </a:p>
          <a:p>
            <a:pPr lvl="1"/>
            <a:r>
              <a:rPr lang="en-US" dirty="0"/>
              <a:t>Between 0 and 1</a:t>
            </a:r>
          </a:p>
        </p:txBody>
      </p:sp>
    </p:spTree>
    <p:extLst>
      <p:ext uri="{BB962C8B-B14F-4D97-AF65-F5344CB8AC3E}">
        <p14:creationId xmlns:p14="http://schemas.microsoft.com/office/powerpoint/2010/main" val="14581427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Diagnostics </a:t>
            </a:r>
            <a:r>
              <a:rPr lang="en-US" sz="2400" dirty="0"/>
              <a:t>(Continued)</a:t>
            </a:r>
          </a:p>
        </p:txBody>
      </p:sp>
      <p:sp>
        <p:nvSpPr>
          <p:cNvPr id="3" name="Content Placeholder 2"/>
          <p:cNvSpPr>
            <a:spLocks noGrp="1"/>
          </p:cNvSpPr>
          <p:nvPr>
            <p:ph idx="1"/>
          </p:nvPr>
        </p:nvSpPr>
        <p:spPr>
          <a:xfrm>
            <a:off x="457200" y="1600200"/>
            <a:ext cx="8229600" cy="5105400"/>
          </a:xfrm>
        </p:spPr>
        <p:txBody>
          <a:bodyPr>
            <a:normAutofit fontScale="85000" lnSpcReduction="10000"/>
          </a:bodyPr>
          <a:lstStyle/>
          <a:p>
            <a:r>
              <a:rPr lang="en-US" dirty="0"/>
              <a:t>Sanity check the coefficients</a:t>
            </a:r>
          </a:p>
          <a:p>
            <a:pPr lvl="1"/>
            <a:r>
              <a:rPr lang="en-US" dirty="0"/>
              <a:t>Do the signs make sense? Are the coefficients excessively large?</a:t>
            </a:r>
          </a:p>
          <a:p>
            <a:pPr lvl="2"/>
            <a:r>
              <a:rPr lang="en-US" dirty="0">
                <a:highlight>
                  <a:srgbClr val="FFFF00"/>
                </a:highlight>
              </a:rPr>
              <a:t>Wrong sign is an indication of correlated inputs but doesn't necessarily affect predictive power</a:t>
            </a:r>
            <a:r>
              <a:rPr lang="en-US" dirty="0"/>
              <a:t>. For example: salary depends on –</a:t>
            </a:r>
            <a:r>
              <a:rPr lang="en-US" dirty="0" err="1"/>
              <a:t>ve</a:t>
            </a:r>
            <a:r>
              <a:rPr lang="en-US" dirty="0"/>
              <a:t> experience which doesn’t make any sense. A7sn 7aga </a:t>
            </a:r>
            <a:r>
              <a:rPr lang="en-US" dirty="0" err="1"/>
              <a:t>anhom</a:t>
            </a:r>
            <a:r>
              <a:rPr lang="en-US" dirty="0"/>
              <a:t> </a:t>
            </a:r>
            <a:r>
              <a:rPr lang="en-US" dirty="0" err="1"/>
              <a:t>ykon</a:t>
            </a:r>
            <a:r>
              <a:rPr lang="en-US" dirty="0"/>
              <a:t> independent 34an </a:t>
            </a:r>
            <a:r>
              <a:rPr lang="en-US" dirty="0" err="1"/>
              <a:t>akon</a:t>
            </a:r>
            <a:r>
              <a:rPr lang="en-US" dirty="0"/>
              <a:t> ba5od info </a:t>
            </a:r>
            <a:r>
              <a:rPr lang="en-US" dirty="0" err="1"/>
              <a:t>kter</a:t>
            </a:r>
            <a:r>
              <a:rPr lang="en-US" dirty="0"/>
              <a:t>.</a:t>
            </a:r>
          </a:p>
          <a:p>
            <a:pPr lvl="2"/>
            <a:r>
              <a:rPr lang="en-US" dirty="0"/>
              <a:t>Excessively large coefficient magnitudes </a:t>
            </a:r>
            <a:r>
              <a:rPr lang="en-US" dirty="0">
                <a:highlight>
                  <a:srgbClr val="FFFF00"/>
                </a:highlight>
              </a:rPr>
              <a:t>may indicate strongly correlated inputs;</a:t>
            </a:r>
            <a:r>
              <a:rPr lang="en-US" dirty="0"/>
              <a:t> you may want to consider eliminating some variables or using regularized regression techniques.</a:t>
            </a:r>
          </a:p>
          <a:p>
            <a:pPr lvl="3"/>
            <a:r>
              <a:rPr lang="en-US" dirty="0"/>
              <a:t>Ridge, Lasso</a:t>
            </a:r>
          </a:p>
          <a:p>
            <a:pPr lvl="2"/>
            <a:r>
              <a:rPr lang="en-US" dirty="0">
                <a:highlight>
                  <a:srgbClr val="FFFF00"/>
                </a:highlight>
              </a:rPr>
              <a:t>Infinite magnitude coefficients could indicate a variable that strongly predicts a subset of the output </a:t>
            </a:r>
            <a:r>
              <a:rPr lang="en-US" dirty="0"/>
              <a:t>(and </a:t>
            </a:r>
            <a:r>
              <a:rPr lang="en-US" dirty="0">
                <a:highlight>
                  <a:srgbClr val="FFFF00"/>
                </a:highlight>
              </a:rPr>
              <a:t>doesn't</a:t>
            </a:r>
            <a:r>
              <a:rPr lang="en-US" dirty="0"/>
              <a:t> predict well on the rest).</a:t>
            </a:r>
          </a:p>
          <a:p>
            <a:pPr lvl="3"/>
            <a:r>
              <a:rPr lang="en-US" dirty="0"/>
              <a:t>Plot output vs. this input, and see if you should segment the data before regressing.</a:t>
            </a:r>
          </a:p>
          <a:p>
            <a:endParaRPr lang="en-US" dirty="0"/>
          </a:p>
        </p:txBody>
      </p:sp>
    </p:spTree>
    <p:extLst>
      <p:ext uri="{BB962C8B-B14F-4D97-AF65-F5344CB8AC3E}">
        <p14:creationId xmlns:p14="http://schemas.microsoft.com/office/powerpoint/2010/main" val="39778141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p:txBody>
          <a:bodyPr/>
          <a:lstStyle/>
          <a:p>
            <a:r>
              <a:rPr lang="en-US" b="1" dirty="0">
                <a:solidFill>
                  <a:schemeClr val="accent2"/>
                </a:solidFill>
              </a:rPr>
              <a:t>Plot it!</a:t>
            </a:r>
            <a:r>
              <a:rPr lang="en-US" dirty="0">
                <a:solidFill>
                  <a:schemeClr val="accent2"/>
                </a:solidFill>
              </a:rPr>
              <a:t> </a:t>
            </a:r>
          </a:p>
          <a:p>
            <a:pPr lvl="1"/>
            <a:r>
              <a:rPr lang="en-US" dirty="0"/>
              <a:t>Prediction vs. true outcome</a:t>
            </a:r>
          </a:p>
          <a:p>
            <a:r>
              <a:rPr lang="en-US" dirty="0"/>
              <a:t>Look for:</a:t>
            </a:r>
          </a:p>
          <a:p>
            <a:pPr lvl="1"/>
            <a:r>
              <a:rPr lang="en-US" dirty="0"/>
              <a:t>Systematic over/under prediction</a:t>
            </a:r>
          </a:p>
          <a:p>
            <a:pPr lvl="1"/>
            <a:r>
              <a:rPr lang="en-US" dirty="0"/>
              <a:t>Non-consistent variance</a:t>
            </a:r>
          </a:p>
          <a:p>
            <a:pPr lvl="2"/>
            <a:r>
              <a:rPr lang="en-US" dirty="0"/>
              <a:t>The data cloud should be symmetric about the line of true prediction</a:t>
            </a:r>
          </a:p>
          <a:p>
            <a:pPr lvl="1"/>
            <a:r>
              <a:rPr lang="en-US" dirty="0"/>
              <a:t>Glaring outliers</a:t>
            </a:r>
          </a:p>
          <a:p>
            <a:r>
              <a:rPr lang="en-US" dirty="0"/>
              <a:t>You will see other diagnostic plots in the lab</a:t>
            </a:r>
          </a:p>
        </p:txBody>
      </p:sp>
      <p:sp>
        <p:nvSpPr>
          <p:cNvPr id="2" name="Title 1"/>
          <p:cNvSpPr>
            <a:spLocks noGrp="1"/>
          </p:cNvSpPr>
          <p:nvPr>
            <p:ph type="title"/>
          </p:nvPr>
        </p:nvSpPr>
        <p:spPr/>
        <p:txBody>
          <a:bodyPr/>
          <a:lstStyle/>
          <a:p>
            <a:pPr algn="l"/>
            <a:r>
              <a:rPr lang="en-US" dirty="0"/>
              <a:t>Diagnostics </a:t>
            </a:r>
            <a:r>
              <a:rPr lang="en-US" sz="2400" dirty="0"/>
              <a:t>(Continued)</a:t>
            </a:r>
          </a:p>
        </p:txBody>
      </p:sp>
      <p:pic>
        <p:nvPicPr>
          <p:cNvPr id="5" name="Picture 4" descr="Rplot02.png"/>
          <p:cNvPicPr>
            <a:picLocks noChangeAspect="1"/>
          </p:cNvPicPr>
          <p:nvPr/>
        </p:nvPicPr>
        <p:blipFill>
          <a:blip r:embed="rId3" cstate="print"/>
          <a:stretch>
            <a:fillRect/>
          </a:stretch>
        </p:blipFill>
        <p:spPr>
          <a:xfrm>
            <a:off x="5334000" y="457199"/>
            <a:ext cx="3174999" cy="2597727"/>
          </a:xfrm>
          <a:prstGeom prst="rect">
            <a:avLst/>
          </a:prstGeom>
        </p:spPr>
      </p:pic>
      <p:pic>
        <p:nvPicPr>
          <p:cNvPr id="6" name="Picture 5" descr="Rplot03.png"/>
          <p:cNvPicPr>
            <a:picLocks noChangeAspect="1"/>
          </p:cNvPicPr>
          <p:nvPr/>
        </p:nvPicPr>
        <p:blipFill>
          <a:blip r:embed="rId4" cstate="print"/>
          <a:stretch>
            <a:fillRect/>
          </a:stretch>
        </p:blipFill>
        <p:spPr>
          <a:xfrm>
            <a:off x="5257800" y="3124199"/>
            <a:ext cx="3200400" cy="2618509"/>
          </a:xfrm>
          <a:prstGeom prst="rect">
            <a:avLst/>
          </a:prstGeom>
        </p:spPr>
      </p:pic>
      <p:sp>
        <p:nvSpPr>
          <p:cNvPr id="9" name="TextBox 8"/>
          <p:cNvSpPr txBox="1"/>
          <p:nvPr/>
        </p:nvSpPr>
        <p:spPr>
          <a:xfrm>
            <a:off x="4876800" y="141982"/>
            <a:ext cx="2514600" cy="1077218"/>
          </a:xfrm>
          <a:prstGeom prst="rect">
            <a:avLst/>
          </a:prstGeom>
          <a:solidFill>
            <a:schemeClr val="bg1">
              <a:lumMod val="85000"/>
            </a:schemeClr>
          </a:solidFill>
          <a:ln>
            <a:solidFill>
              <a:srgbClr val="7F7F7F"/>
            </a:solidFill>
          </a:ln>
        </p:spPr>
        <p:txBody>
          <a:bodyPr wrap="square" rtlCol="0">
            <a:spAutoFit/>
          </a:bodyPr>
          <a:lstStyle/>
          <a:p>
            <a:r>
              <a:rPr lang="en-US" sz="1600" dirty="0" err="1"/>
              <a:t>overpredicts</a:t>
            </a:r>
            <a:r>
              <a:rPr lang="en-US" sz="1600" dirty="0"/>
              <a:t> for low true values, </a:t>
            </a:r>
            <a:r>
              <a:rPr lang="en-US" sz="1600" dirty="0" err="1"/>
              <a:t>underpredicts</a:t>
            </a:r>
            <a:r>
              <a:rPr lang="en-US" sz="1600" dirty="0"/>
              <a:t> at higher values. Improve the model.</a:t>
            </a:r>
          </a:p>
        </p:txBody>
      </p:sp>
      <p:sp>
        <p:nvSpPr>
          <p:cNvPr id="10" name="TextBox 9"/>
          <p:cNvSpPr txBox="1"/>
          <p:nvPr/>
        </p:nvSpPr>
        <p:spPr>
          <a:xfrm>
            <a:off x="7086600" y="4953000"/>
            <a:ext cx="1905000" cy="1077218"/>
          </a:xfrm>
          <a:prstGeom prst="rect">
            <a:avLst/>
          </a:prstGeom>
          <a:solidFill>
            <a:schemeClr val="bg1">
              <a:lumMod val="85000"/>
            </a:schemeClr>
          </a:solidFill>
          <a:ln>
            <a:solidFill>
              <a:srgbClr val="7F7F7F"/>
            </a:solidFill>
          </a:ln>
        </p:spPr>
        <p:txBody>
          <a:bodyPr wrap="square" rtlCol="0">
            <a:spAutoFit/>
          </a:bodyPr>
          <a:lstStyle/>
          <a:p>
            <a:r>
              <a:rPr lang="en-US" sz="1600" dirty="0"/>
              <a:t>Not quite consistent variance, but much better.</a:t>
            </a:r>
          </a:p>
        </p:txBody>
      </p:sp>
    </p:spTree>
    <p:extLst>
      <p:ext uri="{BB962C8B-B14F-4D97-AF65-F5344CB8AC3E}">
        <p14:creationId xmlns:p14="http://schemas.microsoft.com/office/powerpoint/2010/main" val="16597295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Comparing R-Squared</a:t>
            </a:r>
            <a:endParaRPr lang="en-US" dirty="0"/>
          </a:p>
        </p:txBody>
      </p:sp>
      <p:pic>
        <p:nvPicPr>
          <p:cNvPr id="1026" name="Picture 2" descr="Fitted line plot with high response variabil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488636"/>
            <a:ext cx="4355342" cy="290356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tted line plot with low response variabil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2320" y="2488636"/>
            <a:ext cx="4343400" cy="28956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02525" y="1005385"/>
            <a:ext cx="4953000" cy="646331"/>
          </a:xfrm>
          <a:prstGeom prst="rect">
            <a:avLst/>
          </a:prstGeom>
        </p:spPr>
        <p:txBody>
          <a:bodyPr wrap="square">
            <a:spAutoFit/>
          </a:bodyPr>
          <a:lstStyle/>
          <a:p>
            <a:r>
              <a:rPr lang="en-US" dirty="0"/>
              <a:t>Regression equations: Output  =  44 +  2 * Input</a:t>
            </a:r>
          </a:p>
          <a:p>
            <a:r>
              <a:rPr lang="en-US" dirty="0"/>
              <a:t>Input is significant with P &lt; 0.001 for both models</a:t>
            </a:r>
          </a:p>
        </p:txBody>
      </p:sp>
      <p:sp>
        <p:nvSpPr>
          <p:cNvPr id="8" name="TextBox 7"/>
          <p:cNvSpPr txBox="1"/>
          <p:nvPr/>
        </p:nvSpPr>
        <p:spPr>
          <a:xfrm>
            <a:off x="5825320" y="2008396"/>
            <a:ext cx="3334952" cy="369332"/>
          </a:xfrm>
          <a:prstGeom prst="rect">
            <a:avLst/>
          </a:prstGeom>
          <a:noFill/>
        </p:spPr>
        <p:txBody>
          <a:bodyPr wrap="none" rtlCol="0">
            <a:spAutoFit/>
          </a:bodyPr>
          <a:lstStyle/>
          <a:p>
            <a:r>
              <a:rPr lang="en-US" dirty="0"/>
              <a:t>R-Sq = 86.5% near to 100% better</a:t>
            </a:r>
          </a:p>
        </p:txBody>
      </p:sp>
      <p:sp>
        <p:nvSpPr>
          <p:cNvPr id="11" name="TextBox 10"/>
          <p:cNvSpPr txBox="1"/>
          <p:nvPr/>
        </p:nvSpPr>
        <p:spPr>
          <a:xfrm>
            <a:off x="1516386" y="2008396"/>
            <a:ext cx="1627369" cy="369332"/>
          </a:xfrm>
          <a:prstGeom prst="rect">
            <a:avLst/>
          </a:prstGeom>
          <a:noFill/>
        </p:spPr>
        <p:txBody>
          <a:bodyPr wrap="none" rtlCol="0">
            <a:spAutoFit/>
          </a:bodyPr>
          <a:lstStyle/>
          <a:p>
            <a:r>
              <a:rPr lang="en-US" dirty="0"/>
              <a:t>R-</a:t>
            </a:r>
            <a:r>
              <a:rPr lang="en-US" dirty="0" err="1"/>
              <a:t>Sq</a:t>
            </a:r>
            <a:r>
              <a:rPr lang="en-US" dirty="0"/>
              <a:t> = 14.7%</a:t>
            </a:r>
          </a:p>
        </p:txBody>
      </p:sp>
    </p:spTree>
    <p:extLst>
      <p:ext uri="{BB962C8B-B14F-4D97-AF65-F5344CB8AC3E}">
        <p14:creationId xmlns:p14="http://schemas.microsoft.com/office/powerpoint/2010/main" val="3173700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Coefficients, P-Value, and R-Squared</a:t>
            </a:r>
          </a:p>
        </p:txBody>
      </p:sp>
      <p:sp>
        <p:nvSpPr>
          <p:cNvPr id="8" name="Content Placeholder 7"/>
          <p:cNvSpPr>
            <a:spLocks noGrp="1"/>
          </p:cNvSpPr>
          <p:nvPr>
            <p:ph idx="1"/>
          </p:nvPr>
        </p:nvSpPr>
        <p:spPr/>
        <p:txBody>
          <a:bodyPr/>
          <a:lstStyle/>
          <a:p>
            <a:r>
              <a:rPr lang="en-US" dirty="0"/>
              <a:t>The coefficients estimate the trends while R-squared represents the scatter around the regression line.</a:t>
            </a:r>
          </a:p>
          <a:p>
            <a:r>
              <a:rPr lang="en-US" dirty="0"/>
              <a:t>The interpretations of the significant variables are the same for both high and low R-squared models.</a:t>
            </a:r>
            <a:r>
              <a:rPr lang="en-US" sz="2000" dirty="0"/>
              <a:t>ya3ni R</a:t>
            </a:r>
            <a:r>
              <a:rPr lang="en-US" sz="2000" baseline="30000" dirty="0"/>
              <a:t>2 </a:t>
            </a:r>
            <a:r>
              <a:rPr lang="en-US" sz="2000" dirty="0"/>
              <a:t>depends on data not the line</a:t>
            </a:r>
          </a:p>
          <a:p>
            <a:r>
              <a:rPr lang="en-US" dirty="0"/>
              <a:t>Low R-squared values are problematic when you need precise predictions.</a:t>
            </a:r>
          </a:p>
          <a:p>
            <a:endParaRPr lang="en-US" dirty="0"/>
          </a:p>
        </p:txBody>
      </p:sp>
    </p:spTree>
    <p:extLst>
      <p:ext uri="{BB962C8B-B14F-4D97-AF65-F5344CB8AC3E}">
        <p14:creationId xmlns:p14="http://schemas.microsoft.com/office/powerpoint/2010/main" val="3315159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a:t>Simple Linear Regression</a:t>
            </a:r>
          </a:p>
        </p:txBody>
      </p:sp>
      <p:sp>
        <p:nvSpPr>
          <p:cNvPr id="4" name="Slide Number Placeholder 3"/>
          <p:cNvSpPr>
            <a:spLocks noGrp="1"/>
          </p:cNvSpPr>
          <p:nvPr>
            <p:ph type="sldNum" sz="quarter" idx="12"/>
          </p:nvPr>
        </p:nvSpPr>
        <p:spPr/>
        <p:txBody>
          <a:bodyPr/>
          <a:lstStyle/>
          <a:p>
            <a:fld id="{71BD4A25-22B2-48E3-9FC3-0D375F0F72AF}" type="slidenum">
              <a:rPr lang="en-US" smtClean="0"/>
              <a:t>4</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219200"/>
            <a:ext cx="6172201" cy="2583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6" name="Object 5">
            <a:hlinkClick r:id="" action="ppaction://ole?verb=0"/>
          </p:cNvPr>
          <p:cNvGraphicFramePr>
            <a:graphicFrameLocks noGrp="1"/>
          </p:cNvGraphicFramePr>
          <p:nvPr>
            <p:extLst>
              <p:ext uri="{D42A27DB-BD31-4B8C-83A1-F6EECF244321}">
                <p14:modId xmlns:p14="http://schemas.microsoft.com/office/powerpoint/2010/main" val="1131016494"/>
              </p:ext>
            </p:extLst>
          </p:nvPr>
        </p:nvGraphicFramePr>
        <p:xfrm>
          <a:off x="1752600" y="3657600"/>
          <a:ext cx="5638800" cy="2835275"/>
        </p:xfrm>
        <a:graphic>
          <a:graphicData uri="http://schemas.openxmlformats.org/presentationml/2006/ole">
            <mc:AlternateContent xmlns:mc="http://schemas.openxmlformats.org/markup-compatibility/2006">
              <mc:Choice xmlns:v="urn:schemas-microsoft-com:vml" Requires="v">
                <p:oleObj name="Visio" r:id="rId3" imgW="3996205" imgH="2076059" progId="Visio.Drawing.11">
                  <p:embed/>
                </p:oleObj>
              </mc:Choice>
              <mc:Fallback>
                <p:oleObj name="Visio" r:id="rId3" imgW="3996205" imgH="2076059" progId="Visio.Drawing.11">
                  <p:embed/>
                  <p:pic>
                    <p:nvPicPr>
                      <p:cNvPr id="0" name="Object 3"/>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3657600"/>
                        <a:ext cx="5638800" cy="2835275"/>
                      </a:xfrm>
                      <a:prstGeom prst="rect">
                        <a:avLst/>
                      </a:prstGeom>
                      <a:solidFill>
                        <a:srgbClr val="558ED5"/>
                      </a:solidFill>
                      <a:ln>
                        <a:noFill/>
                      </a:ln>
                    </p:spPr>
                  </p:pic>
                </p:oleObj>
              </mc:Fallback>
            </mc:AlternateContent>
          </a:graphicData>
        </a:graphic>
      </p:graphicFrame>
    </p:spTree>
    <p:extLst>
      <p:ext uri="{BB962C8B-B14F-4D97-AF65-F5344CB8AC3E}">
        <p14:creationId xmlns:p14="http://schemas.microsoft.com/office/powerpoint/2010/main" val="22221352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Overfitting Problem</a:t>
            </a:r>
          </a:p>
        </p:txBody>
      </p:sp>
      <p:sp>
        <p:nvSpPr>
          <p:cNvPr id="4" name="Slide Number Placeholder 3"/>
          <p:cNvSpPr>
            <a:spLocks noGrp="1"/>
          </p:cNvSpPr>
          <p:nvPr>
            <p:ph type="sldNum" sz="quarter" idx="12"/>
          </p:nvPr>
        </p:nvSpPr>
        <p:spPr/>
        <p:txBody>
          <a:bodyPr/>
          <a:lstStyle/>
          <a:p>
            <a:fld id="{71BD4A25-22B2-48E3-9FC3-0D375F0F72AF}" type="slidenum">
              <a:rPr lang="en-US" smtClean="0"/>
              <a:t>40</a:t>
            </a:fld>
            <a:endParaRPr lang="en-US"/>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7350" y="1143000"/>
            <a:ext cx="5829300" cy="404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04800" y="5263712"/>
            <a:ext cx="7469289" cy="830997"/>
          </a:xfrm>
          <a:prstGeom prst="rect">
            <a:avLst/>
          </a:prstGeom>
          <a:noFill/>
        </p:spPr>
        <p:txBody>
          <a:bodyPr wrap="none" rtlCol="0">
            <a:spAutoFit/>
          </a:bodyPr>
          <a:lstStyle/>
          <a:p>
            <a:r>
              <a:rPr lang="en-US" sz="2400" dirty="0"/>
              <a:t>The fitting curve fits the data perfectly well, </a:t>
            </a:r>
          </a:p>
          <a:p>
            <a:r>
              <a:rPr lang="en-US" sz="2400" dirty="0"/>
              <a:t>but if we look at new observations, we can get large errors</a:t>
            </a:r>
          </a:p>
        </p:txBody>
      </p:sp>
    </p:spTree>
    <p:extLst>
      <p:ext uri="{BB962C8B-B14F-4D97-AF65-F5344CB8AC3E}">
        <p14:creationId xmlns:p14="http://schemas.microsoft.com/office/powerpoint/2010/main" val="20383540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Regularization</a:t>
            </a:r>
            <a:br>
              <a:rPr lang="en-US" dirty="0"/>
            </a:br>
            <a:r>
              <a:rPr lang="en-US" sz="3600" dirty="0"/>
              <a:t>(Ridge – Lasso – Elastic Net)</a:t>
            </a:r>
          </a:p>
        </p:txBody>
      </p:sp>
      <p:sp>
        <p:nvSpPr>
          <p:cNvPr id="4" name="Slide Number Placeholder 3"/>
          <p:cNvSpPr>
            <a:spLocks noGrp="1"/>
          </p:cNvSpPr>
          <p:nvPr>
            <p:ph type="sldNum" sz="quarter" idx="12"/>
          </p:nvPr>
        </p:nvSpPr>
        <p:spPr/>
        <p:txBody>
          <a:bodyPr/>
          <a:lstStyle/>
          <a:p>
            <a:fld id="{71BD4A25-22B2-48E3-9FC3-0D375F0F72AF}" type="slidenum">
              <a:rPr lang="en-US" smtClean="0"/>
              <a:t>41</a:t>
            </a:fld>
            <a:endParaRPr 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8012" y="1657678"/>
            <a:ext cx="6505575" cy="101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465" y="2676853"/>
            <a:ext cx="8963025"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962400"/>
            <a:ext cx="9029700" cy="111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21" y="5293273"/>
            <a:ext cx="9144000" cy="8879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mc:Choice xmlns:p14="http://schemas.microsoft.com/office/powerpoint/2010/main" Requires="p14">
          <p:contentPart p14:bwMode="auto" r:id="rId7">
            <p14:nvContentPartPr>
              <p14:cNvPr id="19" name="Ink 18">
                <a:extLst>
                  <a:ext uri="{FF2B5EF4-FFF2-40B4-BE49-F238E27FC236}">
                    <a16:creationId xmlns:a16="http://schemas.microsoft.com/office/drawing/2014/main" id="{5744D2BC-4E21-A5D8-A7C3-0232C762E68C}"/>
                  </a:ext>
                </a:extLst>
              </p14:cNvPr>
              <p14:cNvContentPartPr/>
              <p14:nvPr/>
            </p14:nvContentPartPr>
            <p14:xfrm>
              <a:off x="3539086" y="2305853"/>
              <a:ext cx="88560" cy="165240"/>
            </p14:xfrm>
          </p:contentPart>
        </mc:Choice>
        <mc:Fallback>
          <p:pic>
            <p:nvPicPr>
              <p:cNvPr id="19" name="Ink 18">
                <a:extLst>
                  <a:ext uri="{FF2B5EF4-FFF2-40B4-BE49-F238E27FC236}">
                    <a16:creationId xmlns:a16="http://schemas.microsoft.com/office/drawing/2014/main" id="{5744D2BC-4E21-A5D8-A7C3-0232C762E68C}"/>
                  </a:ext>
                </a:extLst>
              </p:cNvPr>
              <p:cNvPicPr/>
              <p:nvPr/>
            </p:nvPicPr>
            <p:blipFill>
              <a:blip r:embed="rId8"/>
              <a:stretch>
                <a:fillRect/>
              </a:stretch>
            </p:blipFill>
            <p:spPr>
              <a:xfrm>
                <a:off x="3532966" y="2299733"/>
                <a:ext cx="100800" cy="177480"/>
              </a:xfrm>
              <a:prstGeom prst="rect">
                <a:avLst/>
              </a:prstGeom>
            </p:spPr>
          </p:pic>
        </mc:Fallback>
      </mc:AlternateContent>
      <p:grpSp>
        <p:nvGrpSpPr>
          <p:cNvPr id="50" name="Group 49">
            <a:extLst>
              <a:ext uri="{FF2B5EF4-FFF2-40B4-BE49-F238E27FC236}">
                <a16:creationId xmlns:a16="http://schemas.microsoft.com/office/drawing/2014/main" id="{31DBE56A-9266-8926-79F8-ED0B25CA3F14}"/>
              </a:ext>
            </a:extLst>
          </p:cNvPr>
          <p:cNvGrpSpPr/>
          <p:nvPr/>
        </p:nvGrpSpPr>
        <p:grpSpPr>
          <a:xfrm>
            <a:off x="3310846" y="2615093"/>
            <a:ext cx="347040" cy="207000"/>
            <a:chOff x="3310846" y="2615093"/>
            <a:chExt cx="347040" cy="207000"/>
          </a:xfrm>
        </p:grpSpPr>
        <mc:AlternateContent xmlns:mc="http://schemas.openxmlformats.org/markup-compatibility/2006">
          <mc:Choice xmlns:p14="http://schemas.microsoft.com/office/powerpoint/2010/main" Requires="p14">
            <p:contentPart p14:bwMode="auto" r:id="rId9">
              <p14:nvContentPartPr>
                <p14:cNvPr id="45" name="Ink 44">
                  <a:extLst>
                    <a:ext uri="{FF2B5EF4-FFF2-40B4-BE49-F238E27FC236}">
                      <a16:creationId xmlns:a16="http://schemas.microsoft.com/office/drawing/2014/main" id="{7E2DAE1B-AC63-DBAB-3FBB-0F6CD9CB5A30}"/>
                    </a:ext>
                  </a:extLst>
                </p14:cNvPr>
                <p14:cNvContentPartPr/>
                <p14:nvPr/>
              </p14:nvContentPartPr>
              <p14:xfrm>
                <a:off x="3310846" y="2615093"/>
                <a:ext cx="267840" cy="7920"/>
              </p14:xfrm>
            </p:contentPart>
          </mc:Choice>
          <mc:Fallback>
            <p:pic>
              <p:nvPicPr>
                <p:cNvPr id="45" name="Ink 44">
                  <a:extLst>
                    <a:ext uri="{FF2B5EF4-FFF2-40B4-BE49-F238E27FC236}">
                      <a16:creationId xmlns:a16="http://schemas.microsoft.com/office/drawing/2014/main" id="{7E2DAE1B-AC63-DBAB-3FBB-0F6CD9CB5A30}"/>
                    </a:ext>
                  </a:extLst>
                </p:cNvPr>
                <p:cNvPicPr/>
                <p:nvPr/>
              </p:nvPicPr>
              <p:blipFill>
                <a:blip r:embed="rId10"/>
                <a:stretch>
                  <a:fillRect/>
                </a:stretch>
              </p:blipFill>
              <p:spPr>
                <a:xfrm>
                  <a:off x="3304726" y="2608973"/>
                  <a:ext cx="28008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46" name="Ink 45">
                  <a:extLst>
                    <a:ext uri="{FF2B5EF4-FFF2-40B4-BE49-F238E27FC236}">
                      <a16:creationId xmlns:a16="http://schemas.microsoft.com/office/drawing/2014/main" id="{3FFB532E-0A61-1321-D10A-4B287013A328}"/>
                    </a:ext>
                  </a:extLst>
                </p14:cNvPr>
                <p14:cNvContentPartPr/>
                <p14:nvPr/>
              </p14:nvContentPartPr>
              <p14:xfrm>
                <a:off x="3334606" y="2648933"/>
                <a:ext cx="54360" cy="173160"/>
              </p14:xfrm>
            </p:contentPart>
          </mc:Choice>
          <mc:Fallback>
            <p:pic>
              <p:nvPicPr>
                <p:cNvPr id="46" name="Ink 45">
                  <a:extLst>
                    <a:ext uri="{FF2B5EF4-FFF2-40B4-BE49-F238E27FC236}">
                      <a16:creationId xmlns:a16="http://schemas.microsoft.com/office/drawing/2014/main" id="{3FFB532E-0A61-1321-D10A-4B287013A328}"/>
                    </a:ext>
                  </a:extLst>
                </p:cNvPr>
                <p:cNvPicPr/>
                <p:nvPr/>
              </p:nvPicPr>
              <p:blipFill>
                <a:blip r:embed="rId12"/>
                <a:stretch>
                  <a:fillRect/>
                </a:stretch>
              </p:blipFill>
              <p:spPr>
                <a:xfrm>
                  <a:off x="3328486" y="2642813"/>
                  <a:ext cx="6660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47" name="Ink 46">
                  <a:extLst>
                    <a:ext uri="{FF2B5EF4-FFF2-40B4-BE49-F238E27FC236}">
                      <a16:creationId xmlns:a16="http://schemas.microsoft.com/office/drawing/2014/main" id="{B1579700-1D71-90EC-6F3A-47EE6D63BE98}"/>
                    </a:ext>
                  </a:extLst>
                </p14:cNvPr>
                <p14:cNvContentPartPr/>
                <p14:nvPr/>
              </p14:nvContentPartPr>
              <p14:xfrm>
                <a:off x="3435766" y="2640653"/>
                <a:ext cx="43560" cy="118080"/>
              </p14:xfrm>
            </p:contentPart>
          </mc:Choice>
          <mc:Fallback>
            <p:pic>
              <p:nvPicPr>
                <p:cNvPr id="47" name="Ink 46">
                  <a:extLst>
                    <a:ext uri="{FF2B5EF4-FFF2-40B4-BE49-F238E27FC236}">
                      <a16:creationId xmlns:a16="http://schemas.microsoft.com/office/drawing/2014/main" id="{B1579700-1D71-90EC-6F3A-47EE6D63BE98}"/>
                    </a:ext>
                  </a:extLst>
                </p:cNvPr>
                <p:cNvPicPr/>
                <p:nvPr/>
              </p:nvPicPr>
              <p:blipFill>
                <a:blip r:embed="rId14"/>
                <a:stretch>
                  <a:fillRect/>
                </a:stretch>
              </p:blipFill>
              <p:spPr>
                <a:xfrm>
                  <a:off x="3429646" y="2634533"/>
                  <a:ext cx="55800" cy="1303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48" name="Ink 47">
                  <a:extLst>
                    <a:ext uri="{FF2B5EF4-FFF2-40B4-BE49-F238E27FC236}">
                      <a16:creationId xmlns:a16="http://schemas.microsoft.com/office/drawing/2014/main" id="{C924F2FD-C0B2-A6D9-774B-A70B73E7DBCF}"/>
                    </a:ext>
                  </a:extLst>
                </p14:cNvPr>
                <p14:cNvContentPartPr/>
                <p14:nvPr/>
              </p14:nvContentPartPr>
              <p14:xfrm>
                <a:off x="3495886" y="2675573"/>
                <a:ext cx="74160" cy="61920"/>
              </p14:xfrm>
            </p:contentPart>
          </mc:Choice>
          <mc:Fallback>
            <p:pic>
              <p:nvPicPr>
                <p:cNvPr id="48" name="Ink 47">
                  <a:extLst>
                    <a:ext uri="{FF2B5EF4-FFF2-40B4-BE49-F238E27FC236}">
                      <a16:creationId xmlns:a16="http://schemas.microsoft.com/office/drawing/2014/main" id="{C924F2FD-C0B2-A6D9-774B-A70B73E7DBCF}"/>
                    </a:ext>
                  </a:extLst>
                </p:cNvPr>
                <p:cNvPicPr/>
                <p:nvPr/>
              </p:nvPicPr>
              <p:blipFill>
                <a:blip r:embed="rId16"/>
                <a:stretch>
                  <a:fillRect/>
                </a:stretch>
              </p:blipFill>
              <p:spPr>
                <a:xfrm>
                  <a:off x="3489766" y="2669453"/>
                  <a:ext cx="86400" cy="741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49" name="Ink 48">
                  <a:extLst>
                    <a:ext uri="{FF2B5EF4-FFF2-40B4-BE49-F238E27FC236}">
                      <a16:creationId xmlns:a16="http://schemas.microsoft.com/office/drawing/2014/main" id="{EBDB6E8C-0C1E-4BD3-E80C-3CB634E05498}"/>
                    </a:ext>
                  </a:extLst>
                </p14:cNvPr>
                <p14:cNvContentPartPr/>
                <p14:nvPr/>
              </p14:nvContentPartPr>
              <p14:xfrm>
                <a:off x="3589846" y="2629493"/>
                <a:ext cx="68040" cy="135000"/>
              </p14:xfrm>
            </p:contentPart>
          </mc:Choice>
          <mc:Fallback>
            <p:pic>
              <p:nvPicPr>
                <p:cNvPr id="49" name="Ink 48">
                  <a:extLst>
                    <a:ext uri="{FF2B5EF4-FFF2-40B4-BE49-F238E27FC236}">
                      <a16:creationId xmlns:a16="http://schemas.microsoft.com/office/drawing/2014/main" id="{EBDB6E8C-0C1E-4BD3-E80C-3CB634E05498}"/>
                    </a:ext>
                  </a:extLst>
                </p:cNvPr>
                <p:cNvPicPr/>
                <p:nvPr/>
              </p:nvPicPr>
              <p:blipFill>
                <a:blip r:embed="rId18"/>
                <a:stretch>
                  <a:fillRect/>
                </a:stretch>
              </p:blipFill>
              <p:spPr>
                <a:xfrm>
                  <a:off x="3583726" y="2623373"/>
                  <a:ext cx="80280" cy="147240"/>
                </a:xfrm>
                <a:prstGeom prst="rect">
                  <a:avLst/>
                </a:prstGeom>
              </p:spPr>
            </p:pic>
          </mc:Fallback>
        </mc:AlternateContent>
      </p:grpSp>
      <p:grpSp>
        <p:nvGrpSpPr>
          <p:cNvPr id="55" name="Group 54">
            <a:extLst>
              <a:ext uri="{FF2B5EF4-FFF2-40B4-BE49-F238E27FC236}">
                <a16:creationId xmlns:a16="http://schemas.microsoft.com/office/drawing/2014/main" id="{C047F3A8-4D65-3121-2423-D5C19AAC54E5}"/>
              </a:ext>
            </a:extLst>
          </p:cNvPr>
          <p:cNvGrpSpPr/>
          <p:nvPr/>
        </p:nvGrpSpPr>
        <p:grpSpPr>
          <a:xfrm>
            <a:off x="4450606" y="2405573"/>
            <a:ext cx="2694600" cy="317160"/>
            <a:chOff x="4450606" y="2405573"/>
            <a:chExt cx="2694600" cy="317160"/>
          </a:xfrm>
        </p:grpSpPr>
        <mc:AlternateContent xmlns:mc="http://schemas.openxmlformats.org/markup-compatibility/2006">
          <mc:Choice xmlns:p14="http://schemas.microsoft.com/office/powerpoint/2010/main" Requires="p14">
            <p:contentPart p14:bwMode="auto" r:id="rId19">
              <p14:nvContentPartPr>
                <p14:cNvPr id="24" name="Ink 23">
                  <a:extLst>
                    <a:ext uri="{FF2B5EF4-FFF2-40B4-BE49-F238E27FC236}">
                      <a16:creationId xmlns:a16="http://schemas.microsoft.com/office/drawing/2014/main" id="{AB3259A0-C511-752B-7ABC-410769C23124}"/>
                    </a:ext>
                  </a:extLst>
                </p14:cNvPr>
                <p14:cNvContentPartPr/>
                <p14:nvPr/>
              </p14:nvContentPartPr>
              <p14:xfrm>
                <a:off x="4450606" y="2405573"/>
                <a:ext cx="2694600" cy="69120"/>
              </p14:xfrm>
            </p:contentPart>
          </mc:Choice>
          <mc:Fallback>
            <p:pic>
              <p:nvPicPr>
                <p:cNvPr id="24" name="Ink 23">
                  <a:extLst>
                    <a:ext uri="{FF2B5EF4-FFF2-40B4-BE49-F238E27FC236}">
                      <a16:creationId xmlns:a16="http://schemas.microsoft.com/office/drawing/2014/main" id="{AB3259A0-C511-752B-7ABC-410769C23124}"/>
                    </a:ext>
                  </a:extLst>
                </p:cNvPr>
                <p:cNvPicPr/>
                <p:nvPr/>
              </p:nvPicPr>
              <p:blipFill>
                <a:blip r:embed="rId20"/>
                <a:stretch>
                  <a:fillRect/>
                </a:stretch>
              </p:blipFill>
              <p:spPr>
                <a:xfrm>
                  <a:off x="4444486" y="2399453"/>
                  <a:ext cx="270684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5" name="Ink 24">
                  <a:extLst>
                    <a:ext uri="{FF2B5EF4-FFF2-40B4-BE49-F238E27FC236}">
                      <a16:creationId xmlns:a16="http://schemas.microsoft.com/office/drawing/2014/main" id="{CC0C3D25-3BC8-44A5-16E2-0BB1D1FDEFCD}"/>
                    </a:ext>
                  </a:extLst>
                </p14:cNvPr>
                <p14:cNvContentPartPr/>
                <p14:nvPr/>
              </p14:nvContentPartPr>
              <p14:xfrm>
                <a:off x="4947406" y="2589893"/>
                <a:ext cx="49680" cy="111960"/>
              </p14:xfrm>
            </p:contentPart>
          </mc:Choice>
          <mc:Fallback>
            <p:pic>
              <p:nvPicPr>
                <p:cNvPr id="25" name="Ink 24">
                  <a:extLst>
                    <a:ext uri="{FF2B5EF4-FFF2-40B4-BE49-F238E27FC236}">
                      <a16:creationId xmlns:a16="http://schemas.microsoft.com/office/drawing/2014/main" id="{CC0C3D25-3BC8-44A5-16E2-0BB1D1FDEFCD}"/>
                    </a:ext>
                  </a:extLst>
                </p:cNvPr>
                <p:cNvPicPr/>
                <p:nvPr/>
              </p:nvPicPr>
              <p:blipFill>
                <a:blip r:embed="rId22"/>
                <a:stretch>
                  <a:fillRect/>
                </a:stretch>
              </p:blipFill>
              <p:spPr>
                <a:xfrm>
                  <a:off x="4941286" y="2583773"/>
                  <a:ext cx="6192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6" name="Ink 25">
                  <a:extLst>
                    <a:ext uri="{FF2B5EF4-FFF2-40B4-BE49-F238E27FC236}">
                      <a16:creationId xmlns:a16="http://schemas.microsoft.com/office/drawing/2014/main" id="{4AC71D26-4C09-E0D0-DE00-435C0EDF7E3A}"/>
                    </a:ext>
                  </a:extLst>
                </p14:cNvPr>
                <p14:cNvContentPartPr/>
                <p14:nvPr/>
              </p14:nvContentPartPr>
              <p14:xfrm>
                <a:off x="5029126" y="2593493"/>
                <a:ext cx="59400" cy="59760"/>
              </p14:xfrm>
            </p:contentPart>
          </mc:Choice>
          <mc:Fallback>
            <p:pic>
              <p:nvPicPr>
                <p:cNvPr id="26" name="Ink 25">
                  <a:extLst>
                    <a:ext uri="{FF2B5EF4-FFF2-40B4-BE49-F238E27FC236}">
                      <a16:creationId xmlns:a16="http://schemas.microsoft.com/office/drawing/2014/main" id="{4AC71D26-4C09-E0D0-DE00-435C0EDF7E3A}"/>
                    </a:ext>
                  </a:extLst>
                </p:cNvPr>
                <p:cNvPicPr/>
                <p:nvPr/>
              </p:nvPicPr>
              <p:blipFill>
                <a:blip r:embed="rId24"/>
                <a:stretch>
                  <a:fillRect/>
                </a:stretch>
              </p:blipFill>
              <p:spPr>
                <a:xfrm>
                  <a:off x="5023006" y="2587373"/>
                  <a:ext cx="7164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7" name="Ink 26">
                  <a:extLst>
                    <a:ext uri="{FF2B5EF4-FFF2-40B4-BE49-F238E27FC236}">
                      <a16:creationId xmlns:a16="http://schemas.microsoft.com/office/drawing/2014/main" id="{FAADCC05-5542-1394-370E-940DE50EBFA4}"/>
                    </a:ext>
                  </a:extLst>
                </p14:cNvPr>
                <p14:cNvContentPartPr/>
                <p14:nvPr/>
              </p14:nvContentPartPr>
              <p14:xfrm>
                <a:off x="5097886" y="2615453"/>
                <a:ext cx="69120" cy="62280"/>
              </p14:xfrm>
            </p:contentPart>
          </mc:Choice>
          <mc:Fallback>
            <p:pic>
              <p:nvPicPr>
                <p:cNvPr id="27" name="Ink 26">
                  <a:extLst>
                    <a:ext uri="{FF2B5EF4-FFF2-40B4-BE49-F238E27FC236}">
                      <a16:creationId xmlns:a16="http://schemas.microsoft.com/office/drawing/2014/main" id="{FAADCC05-5542-1394-370E-940DE50EBFA4}"/>
                    </a:ext>
                  </a:extLst>
                </p:cNvPr>
                <p:cNvPicPr/>
                <p:nvPr/>
              </p:nvPicPr>
              <p:blipFill>
                <a:blip r:embed="rId26"/>
                <a:stretch>
                  <a:fillRect/>
                </a:stretch>
              </p:blipFill>
              <p:spPr>
                <a:xfrm>
                  <a:off x="5091766" y="2609333"/>
                  <a:ext cx="81360" cy="7452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8" name="Ink 27">
                  <a:extLst>
                    <a:ext uri="{FF2B5EF4-FFF2-40B4-BE49-F238E27FC236}">
                      <a16:creationId xmlns:a16="http://schemas.microsoft.com/office/drawing/2014/main" id="{D7744BB0-FC3F-2E9C-F90F-B371EBD9367A}"/>
                    </a:ext>
                  </a:extLst>
                </p14:cNvPr>
                <p14:cNvContentPartPr/>
                <p14:nvPr/>
              </p14:nvContentPartPr>
              <p14:xfrm>
                <a:off x="5122006" y="2602133"/>
                <a:ext cx="34920" cy="47160"/>
              </p14:xfrm>
            </p:contentPart>
          </mc:Choice>
          <mc:Fallback>
            <p:pic>
              <p:nvPicPr>
                <p:cNvPr id="28" name="Ink 27">
                  <a:extLst>
                    <a:ext uri="{FF2B5EF4-FFF2-40B4-BE49-F238E27FC236}">
                      <a16:creationId xmlns:a16="http://schemas.microsoft.com/office/drawing/2014/main" id="{D7744BB0-FC3F-2E9C-F90F-B371EBD9367A}"/>
                    </a:ext>
                  </a:extLst>
                </p:cNvPr>
                <p:cNvPicPr/>
                <p:nvPr/>
              </p:nvPicPr>
              <p:blipFill>
                <a:blip r:embed="rId28"/>
                <a:stretch>
                  <a:fillRect/>
                </a:stretch>
              </p:blipFill>
              <p:spPr>
                <a:xfrm>
                  <a:off x="5115886" y="2596013"/>
                  <a:ext cx="47160" cy="594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9" name="Ink 28">
                  <a:extLst>
                    <a:ext uri="{FF2B5EF4-FFF2-40B4-BE49-F238E27FC236}">
                      <a16:creationId xmlns:a16="http://schemas.microsoft.com/office/drawing/2014/main" id="{5EECE341-9F5E-B40E-F375-B0F594D24EB3}"/>
                    </a:ext>
                  </a:extLst>
                </p14:cNvPr>
                <p14:cNvContentPartPr/>
                <p14:nvPr/>
              </p14:nvContentPartPr>
              <p14:xfrm>
                <a:off x="5250166" y="2510693"/>
                <a:ext cx="97560" cy="209880"/>
              </p14:xfrm>
            </p:contentPart>
          </mc:Choice>
          <mc:Fallback>
            <p:pic>
              <p:nvPicPr>
                <p:cNvPr id="29" name="Ink 28">
                  <a:extLst>
                    <a:ext uri="{FF2B5EF4-FFF2-40B4-BE49-F238E27FC236}">
                      <a16:creationId xmlns:a16="http://schemas.microsoft.com/office/drawing/2014/main" id="{5EECE341-9F5E-B40E-F375-B0F594D24EB3}"/>
                    </a:ext>
                  </a:extLst>
                </p:cNvPr>
                <p:cNvPicPr/>
                <p:nvPr/>
              </p:nvPicPr>
              <p:blipFill>
                <a:blip r:embed="rId30"/>
                <a:stretch>
                  <a:fillRect/>
                </a:stretch>
              </p:blipFill>
              <p:spPr>
                <a:xfrm>
                  <a:off x="5244046" y="2504573"/>
                  <a:ext cx="10980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30" name="Ink 29">
                  <a:extLst>
                    <a:ext uri="{FF2B5EF4-FFF2-40B4-BE49-F238E27FC236}">
                      <a16:creationId xmlns:a16="http://schemas.microsoft.com/office/drawing/2014/main" id="{5EE0546F-173E-8DC5-C637-AC726E8B8E1F}"/>
                    </a:ext>
                  </a:extLst>
                </p14:cNvPr>
                <p14:cNvContentPartPr/>
                <p14:nvPr/>
              </p14:nvContentPartPr>
              <p14:xfrm>
                <a:off x="5385526" y="2642093"/>
                <a:ext cx="6480" cy="27000"/>
              </p14:xfrm>
            </p:contentPart>
          </mc:Choice>
          <mc:Fallback>
            <p:pic>
              <p:nvPicPr>
                <p:cNvPr id="30" name="Ink 29">
                  <a:extLst>
                    <a:ext uri="{FF2B5EF4-FFF2-40B4-BE49-F238E27FC236}">
                      <a16:creationId xmlns:a16="http://schemas.microsoft.com/office/drawing/2014/main" id="{5EE0546F-173E-8DC5-C637-AC726E8B8E1F}"/>
                    </a:ext>
                  </a:extLst>
                </p:cNvPr>
                <p:cNvPicPr/>
                <p:nvPr/>
              </p:nvPicPr>
              <p:blipFill>
                <a:blip r:embed="rId32"/>
                <a:stretch>
                  <a:fillRect/>
                </a:stretch>
              </p:blipFill>
              <p:spPr>
                <a:xfrm>
                  <a:off x="5379406" y="2635973"/>
                  <a:ext cx="1872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31" name="Ink 30">
                  <a:extLst>
                    <a:ext uri="{FF2B5EF4-FFF2-40B4-BE49-F238E27FC236}">
                      <a16:creationId xmlns:a16="http://schemas.microsoft.com/office/drawing/2014/main" id="{C12B057D-5FD5-2EAB-BB42-D183C63D6BDF}"/>
                    </a:ext>
                  </a:extLst>
                </p14:cNvPr>
                <p14:cNvContentPartPr/>
                <p14:nvPr/>
              </p14:nvContentPartPr>
              <p14:xfrm>
                <a:off x="5405686" y="2588453"/>
                <a:ext cx="1440" cy="360"/>
              </p14:xfrm>
            </p:contentPart>
          </mc:Choice>
          <mc:Fallback>
            <p:pic>
              <p:nvPicPr>
                <p:cNvPr id="31" name="Ink 30">
                  <a:extLst>
                    <a:ext uri="{FF2B5EF4-FFF2-40B4-BE49-F238E27FC236}">
                      <a16:creationId xmlns:a16="http://schemas.microsoft.com/office/drawing/2014/main" id="{C12B057D-5FD5-2EAB-BB42-D183C63D6BDF}"/>
                    </a:ext>
                  </a:extLst>
                </p:cNvPr>
                <p:cNvPicPr/>
                <p:nvPr/>
              </p:nvPicPr>
              <p:blipFill>
                <a:blip r:embed="rId34"/>
                <a:stretch>
                  <a:fillRect/>
                </a:stretch>
              </p:blipFill>
              <p:spPr>
                <a:xfrm>
                  <a:off x="5399566" y="2582333"/>
                  <a:ext cx="1368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32" name="Ink 31">
                  <a:extLst>
                    <a:ext uri="{FF2B5EF4-FFF2-40B4-BE49-F238E27FC236}">
                      <a16:creationId xmlns:a16="http://schemas.microsoft.com/office/drawing/2014/main" id="{7CD24599-0107-A23C-2C0D-6401C3C6FC68}"/>
                    </a:ext>
                  </a:extLst>
                </p14:cNvPr>
                <p14:cNvContentPartPr/>
                <p14:nvPr/>
              </p14:nvContentPartPr>
              <p14:xfrm>
                <a:off x="5444566" y="2575133"/>
                <a:ext cx="70560" cy="117000"/>
              </p14:xfrm>
            </p:contentPart>
          </mc:Choice>
          <mc:Fallback>
            <p:pic>
              <p:nvPicPr>
                <p:cNvPr id="32" name="Ink 31">
                  <a:extLst>
                    <a:ext uri="{FF2B5EF4-FFF2-40B4-BE49-F238E27FC236}">
                      <a16:creationId xmlns:a16="http://schemas.microsoft.com/office/drawing/2014/main" id="{7CD24599-0107-A23C-2C0D-6401C3C6FC68}"/>
                    </a:ext>
                  </a:extLst>
                </p:cNvPr>
                <p:cNvPicPr/>
                <p:nvPr/>
              </p:nvPicPr>
              <p:blipFill>
                <a:blip r:embed="rId36"/>
                <a:stretch>
                  <a:fillRect/>
                </a:stretch>
              </p:blipFill>
              <p:spPr>
                <a:xfrm>
                  <a:off x="5438446" y="2569013"/>
                  <a:ext cx="82800" cy="12924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33" name="Ink 32">
                  <a:extLst>
                    <a:ext uri="{FF2B5EF4-FFF2-40B4-BE49-F238E27FC236}">
                      <a16:creationId xmlns:a16="http://schemas.microsoft.com/office/drawing/2014/main" id="{2DEA5A55-8A77-30B8-9E69-E15C2F620324}"/>
                    </a:ext>
                  </a:extLst>
                </p14:cNvPr>
                <p14:cNvContentPartPr/>
                <p14:nvPr/>
              </p14:nvContentPartPr>
              <p14:xfrm>
                <a:off x="5580286" y="2582693"/>
                <a:ext cx="74160" cy="19440"/>
              </p14:xfrm>
            </p:contentPart>
          </mc:Choice>
          <mc:Fallback>
            <p:pic>
              <p:nvPicPr>
                <p:cNvPr id="33" name="Ink 32">
                  <a:extLst>
                    <a:ext uri="{FF2B5EF4-FFF2-40B4-BE49-F238E27FC236}">
                      <a16:creationId xmlns:a16="http://schemas.microsoft.com/office/drawing/2014/main" id="{2DEA5A55-8A77-30B8-9E69-E15C2F620324}"/>
                    </a:ext>
                  </a:extLst>
                </p:cNvPr>
                <p:cNvPicPr/>
                <p:nvPr/>
              </p:nvPicPr>
              <p:blipFill>
                <a:blip r:embed="rId38"/>
                <a:stretch>
                  <a:fillRect/>
                </a:stretch>
              </p:blipFill>
              <p:spPr>
                <a:xfrm>
                  <a:off x="5574166" y="2576573"/>
                  <a:ext cx="8640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34" name="Ink 33">
                  <a:extLst>
                    <a:ext uri="{FF2B5EF4-FFF2-40B4-BE49-F238E27FC236}">
                      <a16:creationId xmlns:a16="http://schemas.microsoft.com/office/drawing/2014/main" id="{330F3EE8-D597-BFB2-8029-ECFA728A3A72}"/>
                    </a:ext>
                  </a:extLst>
                </p14:cNvPr>
                <p14:cNvContentPartPr/>
                <p14:nvPr/>
              </p14:nvContentPartPr>
              <p14:xfrm>
                <a:off x="5624566" y="2548133"/>
                <a:ext cx="3240" cy="126000"/>
              </p14:xfrm>
            </p:contentPart>
          </mc:Choice>
          <mc:Fallback>
            <p:pic>
              <p:nvPicPr>
                <p:cNvPr id="34" name="Ink 33">
                  <a:extLst>
                    <a:ext uri="{FF2B5EF4-FFF2-40B4-BE49-F238E27FC236}">
                      <a16:creationId xmlns:a16="http://schemas.microsoft.com/office/drawing/2014/main" id="{330F3EE8-D597-BFB2-8029-ECFA728A3A72}"/>
                    </a:ext>
                  </a:extLst>
                </p:cNvPr>
                <p:cNvPicPr/>
                <p:nvPr/>
              </p:nvPicPr>
              <p:blipFill>
                <a:blip r:embed="rId40"/>
                <a:stretch>
                  <a:fillRect/>
                </a:stretch>
              </p:blipFill>
              <p:spPr>
                <a:xfrm>
                  <a:off x="5618446" y="2542013"/>
                  <a:ext cx="1548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35" name="Ink 34">
                  <a:extLst>
                    <a:ext uri="{FF2B5EF4-FFF2-40B4-BE49-F238E27FC236}">
                      <a16:creationId xmlns:a16="http://schemas.microsoft.com/office/drawing/2014/main" id="{BFA1417A-2596-2EF8-8675-B4593497A2A5}"/>
                    </a:ext>
                  </a:extLst>
                </p14:cNvPr>
                <p14:cNvContentPartPr/>
                <p14:nvPr/>
              </p14:nvContentPartPr>
              <p14:xfrm>
                <a:off x="5654446" y="2603573"/>
                <a:ext cx="66240" cy="94320"/>
              </p14:xfrm>
            </p:contentPart>
          </mc:Choice>
          <mc:Fallback>
            <p:pic>
              <p:nvPicPr>
                <p:cNvPr id="35" name="Ink 34">
                  <a:extLst>
                    <a:ext uri="{FF2B5EF4-FFF2-40B4-BE49-F238E27FC236}">
                      <a16:creationId xmlns:a16="http://schemas.microsoft.com/office/drawing/2014/main" id="{BFA1417A-2596-2EF8-8675-B4593497A2A5}"/>
                    </a:ext>
                  </a:extLst>
                </p:cNvPr>
                <p:cNvPicPr/>
                <p:nvPr/>
              </p:nvPicPr>
              <p:blipFill>
                <a:blip r:embed="rId42"/>
                <a:stretch>
                  <a:fillRect/>
                </a:stretch>
              </p:blipFill>
              <p:spPr>
                <a:xfrm>
                  <a:off x="5648326" y="2597453"/>
                  <a:ext cx="78480" cy="10656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36" name="Ink 35">
                  <a:extLst>
                    <a:ext uri="{FF2B5EF4-FFF2-40B4-BE49-F238E27FC236}">
                      <a16:creationId xmlns:a16="http://schemas.microsoft.com/office/drawing/2014/main" id="{CF39AC54-25D9-E61B-C477-94CB1D83BCB0}"/>
                    </a:ext>
                  </a:extLst>
                </p14:cNvPr>
                <p14:cNvContentPartPr/>
                <p14:nvPr/>
              </p14:nvContentPartPr>
              <p14:xfrm>
                <a:off x="5723926" y="2520053"/>
                <a:ext cx="59040" cy="202680"/>
              </p14:xfrm>
            </p:contentPart>
          </mc:Choice>
          <mc:Fallback>
            <p:pic>
              <p:nvPicPr>
                <p:cNvPr id="36" name="Ink 35">
                  <a:extLst>
                    <a:ext uri="{FF2B5EF4-FFF2-40B4-BE49-F238E27FC236}">
                      <a16:creationId xmlns:a16="http://schemas.microsoft.com/office/drawing/2014/main" id="{CF39AC54-25D9-E61B-C477-94CB1D83BCB0}"/>
                    </a:ext>
                  </a:extLst>
                </p:cNvPr>
                <p:cNvPicPr/>
                <p:nvPr/>
              </p:nvPicPr>
              <p:blipFill>
                <a:blip r:embed="rId44"/>
                <a:stretch>
                  <a:fillRect/>
                </a:stretch>
              </p:blipFill>
              <p:spPr>
                <a:xfrm>
                  <a:off x="5717806" y="2513933"/>
                  <a:ext cx="71280" cy="21492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51" name="Ink 50">
                  <a:extLst>
                    <a:ext uri="{FF2B5EF4-FFF2-40B4-BE49-F238E27FC236}">
                      <a16:creationId xmlns:a16="http://schemas.microsoft.com/office/drawing/2014/main" id="{630D8782-2611-F6D6-0543-18750F81739A}"/>
                    </a:ext>
                  </a:extLst>
                </p14:cNvPr>
                <p14:cNvContentPartPr/>
                <p14:nvPr/>
              </p14:nvContentPartPr>
              <p14:xfrm>
                <a:off x="5385526" y="2642093"/>
                <a:ext cx="20520" cy="80640"/>
              </p14:xfrm>
            </p:contentPart>
          </mc:Choice>
          <mc:Fallback>
            <p:pic>
              <p:nvPicPr>
                <p:cNvPr id="51" name="Ink 50">
                  <a:extLst>
                    <a:ext uri="{FF2B5EF4-FFF2-40B4-BE49-F238E27FC236}">
                      <a16:creationId xmlns:a16="http://schemas.microsoft.com/office/drawing/2014/main" id="{630D8782-2611-F6D6-0543-18750F81739A}"/>
                    </a:ext>
                  </a:extLst>
                </p:cNvPr>
                <p:cNvPicPr/>
                <p:nvPr/>
              </p:nvPicPr>
              <p:blipFill>
                <a:blip r:embed="rId46"/>
                <a:stretch>
                  <a:fillRect/>
                </a:stretch>
              </p:blipFill>
              <p:spPr>
                <a:xfrm>
                  <a:off x="5379406" y="2635973"/>
                  <a:ext cx="3276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52" name="Ink 51">
                  <a:extLst>
                    <a:ext uri="{FF2B5EF4-FFF2-40B4-BE49-F238E27FC236}">
                      <a16:creationId xmlns:a16="http://schemas.microsoft.com/office/drawing/2014/main" id="{EC520D84-2B0A-76EE-C91D-225810637BF6}"/>
                    </a:ext>
                  </a:extLst>
                </p14:cNvPr>
                <p14:cNvContentPartPr/>
                <p14:nvPr/>
              </p14:nvContentPartPr>
              <p14:xfrm>
                <a:off x="5405686" y="2614373"/>
                <a:ext cx="360" cy="1440"/>
              </p14:xfrm>
            </p:contentPart>
          </mc:Choice>
          <mc:Fallback>
            <p:pic>
              <p:nvPicPr>
                <p:cNvPr id="52" name="Ink 51">
                  <a:extLst>
                    <a:ext uri="{FF2B5EF4-FFF2-40B4-BE49-F238E27FC236}">
                      <a16:creationId xmlns:a16="http://schemas.microsoft.com/office/drawing/2014/main" id="{EC520D84-2B0A-76EE-C91D-225810637BF6}"/>
                    </a:ext>
                  </a:extLst>
                </p:cNvPr>
                <p:cNvPicPr/>
                <p:nvPr/>
              </p:nvPicPr>
              <p:blipFill>
                <a:blip r:embed="rId34"/>
                <a:stretch>
                  <a:fillRect/>
                </a:stretch>
              </p:blipFill>
              <p:spPr>
                <a:xfrm>
                  <a:off x="5399566" y="2608253"/>
                  <a:ext cx="12600" cy="136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54" name="Ink 53">
                  <a:extLst>
                    <a:ext uri="{FF2B5EF4-FFF2-40B4-BE49-F238E27FC236}">
                      <a16:creationId xmlns:a16="http://schemas.microsoft.com/office/drawing/2014/main" id="{40635C03-C854-4B24-5EDC-7B122B694535}"/>
                    </a:ext>
                  </a:extLst>
                </p14:cNvPr>
                <p14:cNvContentPartPr/>
                <p14:nvPr/>
              </p14:nvContentPartPr>
              <p14:xfrm>
                <a:off x="5392366" y="2587013"/>
                <a:ext cx="18720" cy="15840"/>
              </p14:xfrm>
            </p:contentPart>
          </mc:Choice>
          <mc:Fallback>
            <p:pic>
              <p:nvPicPr>
                <p:cNvPr id="54" name="Ink 53">
                  <a:extLst>
                    <a:ext uri="{FF2B5EF4-FFF2-40B4-BE49-F238E27FC236}">
                      <a16:creationId xmlns:a16="http://schemas.microsoft.com/office/drawing/2014/main" id="{40635C03-C854-4B24-5EDC-7B122B694535}"/>
                    </a:ext>
                  </a:extLst>
                </p:cNvPr>
                <p:cNvPicPr/>
                <p:nvPr/>
              </p:nvPicPr>
              <p:blipFill>
                <a:blip r:embed="rId49"/>
                <a:stretch>
                  <a:fillRect/>
                </a:stretch>
              </p:blipFill>
              <p:spPr>
                <a:xfrm>
                  <a:off x="5386246" y="2580893"/>
                  <a:ext cx="30960" cy="28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0">
            <p14:nvContentPartPr>
              <p14:cNvPr id="56" name="Ink 55">
                <a:extLst>
                  <a:ext uri="{FF2B5EF4-FFF2-40B4-BE49-F238E27FC236}">
                    <a16:creationId xmlns:a16="http://schemas.microsoft.com/office/drawing/2014/main" id="{D11A53DA-3958-12FB-74BF-8FCE08EE373E}"/>
                  </a:ext>
                </a:extLst>
              </p14:cNvPr>
              <p14:cNvContentPartPr/>
              <p14:nvPr/>
            </p14:nvContentPartPr>
            <p14:xfrm>
              <a:off x="6870526" y="3024053"/>
              <a:ext cx="284040" cy="398880"/>
            </p14:xfrm>
          </p:contentPart>
        </mc:Choice>
        <mc:Fallback>
          <p:pic>
            <p:nvPicPr>
              <p:cNvPr id="56" name="Ink 55">
                <a:extLst>
                  <a:ext uri="{FF2B5EF4-FFF2-40B4-BE49-F238E27FC236}">
                    <a16:creationId xmlns:a16="http://schemas.microsoft.com/office/drawing/2014/main" id="{D11A53DA-3958-12FB-74BF-8FCE08EE373E}"/>
                  </a:ext>
                </a:extLst>
              </p:cNvPr>
              <p:cNvPicPr/>
              <p:nvPr/>
            </p:nvPicPr>
            <p:blipFill>
              <a:blip r:embed="rId51"/>
              <a:stretch>
                <a:fillRect/>
              </a:stretch>
            </p:blipFill>
            <p:spPr>
              <a:xfrm>
                <a:off x="6864406" y="3017933"/>
                <a:ext cx="296280" cy="411120"/>
              </a:xfrm>
              <a:prstGeom prst="rect">
                <a:avLst/>
              </a:prstGeom>
            </p:spPr>
          </p:pic>
        </mc:Fallback>
      </mc:AlternateContent>
      <p:grpSp>
        <p:nvGrpSpPr>
          <p:cNvPr id="59" name="Group 58">
            <a:extLst>
              <a:ext uri="{FF2B5EF4-FFF2-40B4-BE49-F238E27FC236}">
                <a16:creationId xmlns:a16="http://schemas.microsoft.com/office/drawing/2014/main" id="{4E0340FF-ECC4-4A9F-C816-5FFF9EA86188}"/>
              </a:ext>
            </a:extLst>
          </p:cNvPr>
          <p:cNvGrpSpPr/>
          <p:nvPr/>
        </p:nvGrpSpPr>
        <p:grpSpPr>
          <a:xfrm>
            <a:off x="169486" y="1808333"/>
            <a:ext cx="1048680" cy="517680"/>
            <a:chOff x="169486" y="1808333"/>
            <a:chExt cx="1048680" cy="517680"/>
          </a:xfrm>
        </p:grpSpPr>
        <mc:AlternateContent xmlns:mc="http://schemas.openxmlformats.org/markup-compatibility/2006">
          <mc:Choice xmlns:p14="http://schemas.microsoft.com/office/powerpoint/2010/main" Requires="p14">
            <p:contentPart p14:bwMode="auto" r:id="rId52">
              <p14:nvContentPartPr>
                <p14:cNvPr id="7" name="Ink 6">
                  <a:extLst>
                    <a:ext uri="{FF2B5EF4-FFF2-40B4-BE49-F238E27FC236}">
                      <a16:creationId xmlns:a16="http://schemas.microsoft.com/office/drawing/2014/main" id="{478FDA4B-2D03-7C55-FAD9-5A8940DCC2A5}"/>
                    </a:ext>
                  </a:extLst>
                </p14:cNvPr>
                <p14:cNvContentPartPr/>
                <p14:nvPr/>
              </p14:nvContentPartPr>
              <p14:xfrm>
                <a:off x="169486" y="2035493"/>
                <a:ext cx="92520" cy="180000"/>
              </p14:xfrm>
            </p:contentPart>
          </mc:Choice>
          <mc:Fallback>
            <p:pic>
              <p:nvPicPr>
                <p:cNvPr id="7" name="Ink 6">
                  <a:extLst>
                    <a:ext uri="{FF2B5EF4-FFF2-40B4-BE49-F238E27FC236}">
                      <a16:creationId xmlns:a16="http://schemas.microsoft.com/office/drawing/2014/main" id="{478FDA4B-2D03-7C55-FAD9-5A8940DCC2A5}"/>
                    </a:ext>
                  </a:extLst>
                </p:cNvPr>
                <p:cNvPicPr/>
                <p:nvPr/>
              </p:nvPicPr>
              <p:blipFill>
                <a:blip r:embed="rId53"/>
                <a:stretch>
                  <a:fillRect/>
                </a:stretch>
              </p:blipFill>
              <p:spPr>
                <a:xfrm>
                  <a:off x="163366" y="2029373"/>
                  <a:ext cx="104760" cy="1922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8" name="Ink 7">
                  <a:extLst>
                    <a:ext uri="{FF2B5EF4-FFF2-40B4-BE49-F238E27FC236}">
                      <a16:creationId xmlns:a16="http://schemas.microsoft.com/office/drawing/2014/main" id="{8EAF8688-C781-3B44-C052-924D2F354130}"/>
                    </a:ext>
                  </a:extLst>
                </p14:cNvPr>
                <p14:cNvContentPartPr/>
                <p14:nvPr/>
              </p14:nvContentPartPr>
              <p14:xfrm>
                <a:off x="329326" y="1975013"/>
                <a:ext cx="79920" cy="168480"/>
              </p14:xfrm>
            </p:contentPart>
          </mc:Choice>
          <mc:Fallback>
            <p:pic>
              <p:nvPicPr>
                <p:cNvPr id="8" name="Ink 7">
                  <a:extLst>
                    <a:ext uri="{FF2B5EF4-FFF2-40B4-BE49-F238E27FC236}">
                      <a16:creationId xmlns:a16="http://schemas.microsoft.com/office/drawing/2014/main" id="{8EAF8688-C781-3B44-C052-924D2F354130}"/>
                    </a:ext>
                  </a:extLst>
                </p:cNvPr>
                <p:cNvPicPr/>
                <p:nvPr/>
              </p:nvPicPr>
              <p:blipFill>
                <a:blip r:embed="rId55"/>
                <a:stretch>
                  <a:fillRect/>
                </a:stretch>
              </p:blipFill>
              <p:spPr>
                <a:xfrm>
                  <a:off x="323206" y="1968893"/>
                  <a:ext cx="92160" cy="1807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9" name="Ink 8">
                  <a:extLst>
                    <a:ext uri="{FF2B5EF4-FFF2-40B4-BE49-F238E27FC236}">
                      <a16:creationId xmlns:a16="http://schemas.microsoft.com/office/drawing/2014/main" id="{54184FF2-5D60-885A-7AE0-29F3C2BFE758}"/>
                    </a:ext>
                  </a:extLst>
                </p14:cNvPr>
                <p14:cNvContentPartPr/>
                <p14:nvPr/>
              </p14:nvContentPartPr>
              <p14:xfrm>
                <a:off x="457126" y="2030453"/>
                <a:ext cx="19440" cy="81720"/>
              </p14:xfrm>
            </p:contentPart>
          </mc:Choice>
          <mc:Fallback>
            <p:pic>
              <p:nvPicPr>
                <p:cNvPr id="9" name="Ink 8">
                  <a:extLst>
                    <a:ext uri="{FF2B5EF4-FFF2-40B4-BE49-F238E27FC236}">
                      <a16:creationId xmlns:a16="http://schemas.microsoft.com/office/drawing/2014/main" id="{54184FF2-5D60-885A-7AE0-29F3C2BFE758}"/>
                    </a:ext>
                  </a:extLst>
                </p:cNvPr>
                <p:cNvPicPr/>
                <p:nvPr/>
              </p:nvPicPr>
              <p:blipFill>
                <a:blip r:embed="rId57"/>
                <a:stretch>
                  <a:fillRect/>
                </a:stretch>
              </p:blipFill>
              <p:spPr>
                <a:xfrm>
                  <a:off x="451006" y="2024333"/>
                  <a:ext cx="3168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0" name="Ink 9">
                  <a:extLst>
                    <a:ext uri="{FF2B5EF4-FFF2-40B4-BE49-F238E27FC236}">
                      <a16:creationId xmlns:a16="http://schemas.microsoft.com/office/drawing/2014/main" id="{5840C7DF-A7C3-F941-A5BC-BF190C174B01}"/>
                    </a:ext>
                  </a:extLst>
                </p14:cNvPr>
                <p14:cNvContentPartPr/>
                <p14:nvPr/>
              </p14:nvContentPartPr>
              <p14:xfrm>
                <a:off x="430126" y="1808333"/>
                <a:ext cx="25920" cy="20160"/>
              </p14:xfrm>
            </p:contentPart>
          </mc:Choice>
          <mc:Fallback>
            <p:pic>
              <p:nvPicPr>
                <p:cNvPr id="10" name="Ink 9">
                  <a:extLst>
                    <a:ext uri="{FF2B5EF4-FFF2-40B4-BE49-F238E27FC236}">
                      <a16:creationId xmlns:a16="http://schemas.microsoft.com/office/drawing/2014/main" id="{5840C7DF-A7C3-F941-A5BC-BF190C174B01}"/>
                    </a:ext>
                  </a:extLst>
                </p:cNvPr>
                <p:cNvPicPr/>
                <p:nvPr/>
              </p:nvPicPr>
              <p:blipFill>
                <a:blip r:embed="rId59"/>
                <a:stretch>
                  <a:fillRect/>
                </a:stretch>
              </p:blipFill>
              <p:spPr>
                <a:xfrm>
                  <a:off x="424006" y="1802213"/>
                  <a:ext cx="3816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1" name="Ink 10">
                  <a:extLst>
                    <a:ext uri="{FF2B5EF4-FFF2-40B4-BE49-F238E27FC236}">
                      <a16:creationId xmlns:a16="http://schemas.microsoft.com/office/drawing/2014/main" id="{C444A523-0BF1-0962-AEE7-F2A7D1A0CD73}"/>
                    </a:ext>
                  </a:extLst>
                </p14:cNvPr>
                <p14:cNvContentPartPr/>
                <p14:nvPr/>
              </p14:nvContentPartPr>
              <p14:xfrm>
                <a:off x="471166" y="1862333"/>
                <a:ext cx="213120" cy="386640"/>
              </p14:xfrm>
            </p:contentPart>
          </mc:Choice>
          <mc:Fallback>
            <p:pic>
              <p:nvPicPr>
                <p:cNvPr id="11" name="Ink 10">
                  <a:extLst>
                    <a:ext uri="{FF2B5EF4-FFF2-40B4-BE49-F238E27FC236}">
                      <a16:creationId xmlns:a16="http://schemas.microsoft.com/office/drawing/2014/main" id="{C444A523-0BF1-0962-AEE7-F2A7D1A0CD73}"/>
                    </a:ext>
                  </a:extLst>
                </p:cNvPr>
                <p:cNvPicPr/>
                <p:nvPr/>
              </p:nvPicPr>
              <p:blipFill>
                <a:blip r:embed="rId61"/>
                <a:stretch>
                  <a:fillRect/>
                </a:stretch>
              </p:blipFill>
              <p:spPr>
                <a:xfrm>
                  <a:off x="465046" y="1856213"/>
                  <a:ext cx="225360" cy="3988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2" name="Ink 11">
                  <a:extLst>
                    <a:ext uri="{FF2B5EF4-FFF2-40B4-BE49-F238E27FC236}">
                      <a16:creationId xmlns:a16="http://schemas.microsoft.com/office/drawing/2014/main" id="{4C50566F-88E2-B181-00B2-33402D2BC507}"/>
                    </a:ext>
                  </a:extLst>
                </p14:cNvPr>
                <p14:cNvContentPartPr/>
                <p14:nvPr/>
              </p14:nvContentPartPr>
              <p14:xfrm>
                <a:off x="685726" y="1822013"/>
                <a:ext cx="360" cy="360"/>
              </p14:xfrm>
            </p:contentPart>
          </mc:Choice>
          <mc:Fallback>
            <p:pic>
              <p:nvPicPr>
                <p:cNvPr id="12" name="Ink 11">
                  <a:extLst>
                    <a:ext uri="{FF2B5EF4-FFF2-40B4-BE49-F238E27FC236}">
                      <a16:creationId xmlns:a16="http://schemas.microsoft.com/office/drawing/2014/main" id="{4C50566F-88E2-B181-00B2-33402D2BC507}"/>
                    </a:ext>
                  </a:extLst>
                </p:cNvPr>
                <p:cNvPicPr/>
                <p:nvPr/>
              </p:nvPicPr>
              <p:blipFill>
                <a:blip r:embed="rId63"/>
                <a:stretch>
                  <a:fillRect/>
                </a:stretch>
              </p:blipFill>
              <p:spPr>
                <a:xfrm>
                  <a:off x="679606" y="1815893"/>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3" name="Ink 12">
                  <a:extLst>
                    <a:ext uri="{FF2B5EF4-FFF2-40B4-BE49-F238E27FC236}">
                      <a16:creationId xmlns:a16="http://schemas.microsoft.com/office/drawing/2014/main" id="{4CAD2A97-83DF-8838-3292-435878CC4DEA}"/>
                    </a:ext>
                  </a:extLst>
                </p14:cNvPr>
                <p14:cNvContentPartPr/>
                <p14:nvPr/>
              </p14:nvContentPartPr>
              <p14:xfrm>
                <a:off x="746206" y="1982213"/>
                <a:ext cx="122040" cy="75240"/>
              </p14:xfrm>
            </p:contentPart>
          </mc:Choice>
          <mc:Fallback>
            <p:pic>
              <p:nvPicPr>
                <p:cNvPr id="13" name="Ink 12">
                  <a:extLst>
                    <a:ext uri="{FF2B5EF4-FFF2-40B4-BE49-F238E27FC236}">
                      <a16:creationId xmlns:a16="http://schemas.microsoft.com/office/drawing/2014/main" id="{4CAD2A97-83DF-8838-3292-435878CC4DEA}"/>
                    </a:ext>
                  </a:extLst>
                </p:cNvPr>
                <p:cNvPicPr/>
                <p:nvPr/>
              </p:nvPicPr>
              <p:blipFill>
                <a:blip r:embed="rId65"/>
                <a:stretch>
                  <a:fillRect/>
                </a:stretch>
              </p:blipFill>
              <p:spPr>
                <a:xfrm>
                  <a:off x="740086" y="1976093"/>
                  <a:ext cx="134280" cy="874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4" name="Ink 13">
                  <a:extLst>
                    <a:ext uri="{FF2B5EF4-FFF2-40B4-BE49-F238E27FC236}">
                      <a16:creationId xmlns:a16="http://schemas.microsoft.com/office/drawing/2014/main" id="{CE72DFDF-1E09-EFBD-8389-2AD9DEAE0B32}"/>
                    </a:ext>
                  </a:extLst>
                </p14:cNvPr>
                <p14:cNvContentPartPr/>
                <p14:nvPr/>
              </p14:nvContentPartPr>
              <p14:xfrm>
                <a:off x="892366" y="1839653"/>
                <a:ext cx="164880" cy="321840"/>
              </p14:xfrm>
            </p:contentPart>
          </mc:Choice>
          <mc:Fallback>
            <p:pic>
              <p:nvPicPr>
                <p:cNvPr id="14" name="Ink 13">
                  <a:extLst>
                    <a:ext uri="{FF2B5EF4-FFF2-40B4-BE49-F238E27FC236}">
                      <a16:creationId xmlns:a16="http://schemas.microsoft.com/office/drawing/2014/main" id="{CE72DFDF-1E09-EFBD-8389-2AD9DEAE0B32}"/>
                    </a:ext>
                  </a:extLst>
                </p:cNvPr>
                <p:cNvPicPr/>
                <p:nvPr/>
              </p:nvPicPr>
              <p:blipFill>
                <a:blip r:embed="rId67"/>
                <a:stretch>
                  <a:fillRect/>
                </a:stretch>
              </p:blipFill>
              <p:spPr>
                <a:xfrm>
                  <a:off x="886246" y="1833533"/>
                  <a:ext cx="177120" cy="3340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5" name="Ink 14">
                  <a:extLst>
                    <a:ext uri="{FF2B5EF4-FFF2-40B4-BE49-F238E27FC236}">
                      <a16:creationId xmlns:a16="http://schemas.microsoft.com/office/drawing/2014/main" id="{16C9E403-EBA8-A0E4-DC28-C4E550B72C46}"/>
                    </a:ext>
                  </a:extLst>
                </p14:cNvPr>
                <p14:cNvContentPartPr/>
                <p14:nvPr/>
              </p14:nvContentPartPr>
              <p14:xfrm>
                <a:off x="174886" y="2238893"/>
                <a:ext cx="860760" cy="87120"/>
              </p14:xfrm>
            </p:contentPart>
          </mc:Choice>
          <mc:Fallback>
            <p:pic>
              <p:nvPicPr>
                <p:cNvPr id="15" name="Ink 14">
                  <a:extLst>
                    <a:ext uri="{FF2B5EF4-FFF2-40B4-BE49-F238E27FC236}">
                      <a16:creationId xmlns:a16="http://schemas.microsoft.com/office/drawing/2014/main" id="{16C9E403-EBA8-A0E4-DC28-C4E550B72C46}"/>
                    </a:ext>
                  </a:extLst>
                </p:cNvPr>
                <p:cNvPicPr/>
                <p:nvPr/>
              </p:nvPicPr>
              <p:blipFill>
                <a:blip r:embed="rId69"/>
                <a:stretch>
                  <a:fillRect/>
                </a:stretch>
              </p:blipFill>
              <p:spPr>
                <a:xfrm>
                  <a:off x="168766" y="2232773"/>
                  <a:ext cx="87300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6" name="Ink 15">
                  <a:extLst>
                    <a:ext uri="{FF2B5EF4-FFF2-40B4-BE49-F238E27FC236}">
                      <a16:creationId xmlns:a16="http://schemas.microsoft.com/office/drawing/2014/main" id="{455D4F87-0D6A-3514-59A6-02B7CFF01879}"/>
                    </a:ext>
                  </a:extLst>
                </p14:cNvPr>
                <p14:cNvContentPartPr/>
                <p14:nvPr/>
              </p14:nvContentPartPr>
              <p14:xfrm>
                <a:off x="1209886" y="2057453"/>
                <a:ext cx="360" cy="360"/>
              </p14:xfrm>
            </p:contentPart>
          </mc:Choice>
          <mc:Fallback>
            <p:pic>
              <p:nvPicPr>
                <p:cNvPr id="16" name="Ink 15">
                  <a:extLst>
                    <a:ext uri="{FF2B5EF4-FFF2-40B4-BE49-F238E27FC236}">
                      <a16:creationId xmlns:a16="http://schemas.microsoft.com/office/drawing/2014/main" id="{455D4F87-0D6A-3514-59A6-02B7CFF01879}"/>
                    </a:ext>
                  </a:extLst>
                </p:cNvPr>
                <p:cNvPicPr/>
                <p:nvPr/>
              </p:nvPicPr>
              <p:blipFill>
                <a:blip r:embed="rId63"/>
                <a:stretch>
                  <a:fillRect/>
                </a:stretch>
              </p:blipFill>
              <p:spPr>
                <a:xfrm>
                  <a:off x="1203766" y="2051333"/>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17" name="Ink 16">
                  <a:extLst>
                    <a:ext uri="{FF2B5EF4-FFF2-40B4-BE49-F238E27FC236}">
                      <a16:creationId xmlns:a16="http://schemas.microsoft.com/office/drawing/2014/main" id="{6A5E6C83-6AED-02EF-1513-7DF363B164BD}"/>
                    </a:ext>
                  </a:extLst>
                </p14:cNvPr>
                <p14:cNvContentPartPr/>
                <p14:nvPr/>
              </p14:nvContentPartPr>
              <p14:xfrm>
                <a:off x="1209886" y="2178413"/>
                <a:ext cx="7200" cy="360"/>
              </p14:xfrm>
            </p:contentPart>
          </mc:Choice>
          <mc:Fallback>
            <p:pic>
              <p:nvPicPr>
                <p:cNvPr id="17" name="Ink 16">
                  <a:extLst>
                    <a:ext uri="{FF2B5EF4-FFF2-40B4-BE49-F238E27FC236}">
                      <a16:creationId xmlns:a16="http://schemas.microsoft.com/office/drawing/2014/main" id="{6A5E6C83-6AED-02EF-1513-7DF363B164BD}"/>
                    </a:ext>
                  </a:extLst>
                </p:cNvPr>
                <p:cNvPicPr/>
                <p:nvPr/>
              </p:nvPicPr>
              <p:blipFill>
                <a:blip r:embed="rId72"/>
                <a:stretch>
                  <a:fillRect/>
                </a:stretch>
              </p:blipFill>
              <p:spPr>
                <a:xfrm>
                  <a:off x="1203766" y="2172293"/>
                  <a:ext cx="1944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57" name="Ink 56">
                  <a:extLst>
                    <a:ext uri="{FF2B5EF4-FFF2-40B4-BE49-F238E27FC236}">
                      <a16:creationId xmlns:a16="http://schemas.microsoft.com/office/drawing/2014/main" id="{9A314454-360C-1DA2-8093-6B8B8B707FE5}"/>
                    </a:ext>
                  </a:extLst>
                </p14:cNvPr>
                <p14:cNvContentPartPr/>
                <p14:nvPr/>
              </p14:nvContentPartPr>
              <p14:xfrm>
                <a:off x="1180006" y="2044133"/>
                <a:ext cx="38160" cy="39600"/>
              </p14:xfrm>
            </p:contentPart>
          </mc:Choice>
          <mc:Fallback>
            <p:pic>
              <p:nvPicPr>
                <p:cNvPr id="57" name="Ink 56">
                  <a:extLst>
                    <a:ext uri="{FF2B5EF4-FFF2-40B4-BE49-F238E27FC236}">
                      <a16:creationId xmlns:a16="http://schemas.microsoft.com/office/drawing/2014/main" id="{9A314454-360C-1DA2-8093-6B8B8B707FE5}"/>
                    </a:ext>
                  </a:extLst>
                </p:cNvPr>
                <p:cNvPicPr/>
                <p:nvPr/>
              </p:nvPicPr>
              <p:blipFill>
                <a:blip r:embed="rId74"/>
                <a:stretch>
                  <a:fillRect/>
                </a:stretch>
              </p:blipFill>
              <p:spPr>
                <a:xfrm>
                  <a:off x="1173886" y="2038013"/>
                  <a:ext cx="5040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58" name="Ink 57">
                  <a:extLst>
                    <a:ext uri="{FF2B5EF4-FFF2-40B4-BE49-F238E27FC236}">
                      <a16:creationId xmlns:a16="http://schemas.microsoft.com/office/drawing/2014/main" id="{1B2286C4-179B-EA93-D1A2-B11576FEA720}"/>
                    </a:ext>
                  </a:extLst>
                </p14:cNvPr>
                <p14:cNvContentPartPr/>
                <p14:nvPr/>
              </p14:nvContentPartPr>
              <p14:xfrm>
                <a:off x="1176406" y="2179493"/>
                <a:ext cx="41400" cy="29520"/>
              </p14:xfrm>
            </p:contentPart>
          </mc:Choice>
          <mc:Fallback>
            <p:pic>
              <p:nvPicPr>
                <p:cNvPr id="58" name="Ink 57">
                  <a:extLst>
                    <a:ext uri="{FF2B5EF4-FFF2-40B4-BE49-F238E27FC236}">
                      <a16:creationId xmlns:a16="http://schemas.microsoft.com/office/drawing/2014/main" id="{1B2286C4-179B-EA93-D1A2-B11576FEA720}"/>
                    </a:ext>
                  </a:extLst>
                </p:cNvPr>
                <p:cNvPicPr/>
                <p:nvPr/>
              </p:nvPicPr>
              <p:blipFill>
                <a:blip r:embed="rId76"/>
                <a:stretch>
                  <a:fillRect/>
                </a:stretch>
              </p:blipFill>
              <p:spPr>
                <a:xfrm>
                  <a:off x="1170286" y="2173373"/>
                  <a:ext cx="53640" cy="41760"/>
                </a:xfrm>
                <a:prstGeom prst="rect">
                  <a:avLst/>
                </a:prstGeom>
              </p:spPr>
            </p:pic>
          </mc:Fallback>
        </mc:AlternateContent>
      </p:grpSp>
      <p:grpSp>
        <p:nvGrpSpPr>
          <p:cNvPr id="6151" name="Group 6150">
            <a:extLst>
              <a:ext uri="{FF2B5EF4-FFF2-40B4-BE49-F238E27FC236}">
                <a16:creationId xmlns:a16="http://schemas.microsoft.com/office/drawing/2014/main" id="{0023542A-C973-4533-8AAF-183A60B61BE0}"/>
              </a:ext>
            </a:extLst>
          </p:cNvPr>
          <p:cNvGrpSpPr/>
          <p:nvPr/>
        </p:nvGrpSpPr>
        <p:grpSpPr>
          <a:xfrm>
            <a:off x="278206" y="2524733"/>
            <a:ext cx="906480" cy="431280"/>
            <a:chOff x="278206" y="2524733"/>
            <a:chExt cx="906480" cy="431280"/>
          </a:xfrm>
        </p:grpSpPr>
        <mc:AlternateContent xmlns:mc="http://schemas.openxmlformats.org/markup-compatibility/2006">
          <mc:Choice xmlns:p14="http://schemas.microsoft.com/office/powerpoint/2010/main" Requires="p14">
            <p:contentPart p14:bwMode="auto" r:id="rId77">
              <p14:nvContentPartPr>
                <p14:cNvPr id="60" name="Ink 59">
                  <a:extLst>
                    <a:ext uri="{FF2B5EF4-FFF2-40B4-BE49-F238E27FC236}">
                      <a16:creationId xmlns:a16="http://schemas.microsoft.com/office/drawing/2014/main" id="{1B3115DA-FFED-ACAB-D8F3-6A40E323D862}"/>
                    </a:ext>
                  </a:extLst>
                </p14:cNvPr>
                <p14:cNvContentPartPr/>
                <p14:nvPr/>
              </p14:nvContentPartPr>
              <p14:xfrm>
                <a:off x="278206" y="2524733"/>
                <a:ext cx="256320" cy="287640"/>
              </p14:xfrm>
            </p:contentPart>
          </mc:Choice>
          <mc:Fallback>
            <p:pic>
              <p:nvPicPr>
                <p:cNvPr id="60" name="Ink 59">
                  <a:extLst>
                    <a:ext uri="{FF2B5EF4-FFF2-40B4-BE49-F238E27FC236}">
                      <a16:creationId xmlns:a16="http://schemas.microsoft.com/office/drawing/2014/main" id="{1B3115DA-FFED-ACAB-D8F3-6A40E323D862}"/>
                    </a:ext>
                  </a:extLst>
                </p:cNvPr>
                <p:cNvPicPr/>
                <p:nvPr/>
              </p:nvPicPr>
              <p:blipFill>
                <a:blip r:embed="rId78"/>
                <a:stretch>
                  <a:fillRect/>
                </a:stretch>
              </p:blipFill>
              <p:spPr>
                <a:xfrm>
                  <a:off x="272086" y="2518613"/>
                  <a:ext cx="268560" cy="29988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61" name="Ink 60">
                  <a:extLst>
                    <a:ext uri="{FF2B5EF4-FFF2-40B4-BE49-F238E27FC236}">
                      <a16:creationId xmlns:a16="http://schemas.microsoft.com/office/drawing/2014/main" id="{9AAC458E-FA72-AC89-4409-21E9B1281B79}"/>
                    </a:ext>
                  </a:extLst>
                </p14:cNvPr>
                <p14:cNvContentPartPr/>
                <p14:nvPr/>
              </p14:nvContentPartPr>
              <p14:xfrm>
                <a:off x="598246" y="2723093"/>
                <a:ext cx="7200" cy="64800"/>
              </p14:xfrm>
            </p:contentPart>
          </mc:Choice>
          <mc:Fallback>
            <p:pic>
              <p:nvPicPr>
                <p:cNvPr id="61" name="Ink 60">
                  <a:extLst>
                    <a:ext uri="{FF2B5EF4-FFF2-40B4-BE49-F238E27FC236}">
                      <a16:creationId xmlns:a16="http://schemas.microsoft.com/office/drawing/2014/main" id="{9AAC458E-FA72-AC89-4409-21E9B1281B79}"/>
                    </a:ext>
                  </a:extLst>
                </p:cNvPr>
                <p:cNvPicPr/>
                <p:nvPr/>
              </p:nvPicPr>
              <p:blipFill>
                <a:blip r:embed="rId80"/>
                <a:stretch>
                  <a:fillRect/>
                </a:stretch>
              </p:blipFill>
              <p:spPr>
                <a:xfrm>
                  <a:off x="592126" y="2716973"/>
                  <a:ext cx="1944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62" name="Ink 61">
                  <a:extLst>
                    <a:ext uri="{FF2B5EF4-FFF2-40B4-BE49-F238E27FC236}">
                      <a16:creationId xmlns:a16="http://schemas.microsoft.com/office/drawing/2014/main" id="{3245DBA7-AC3A-8361-D2C6-68E4BAEFC18E}"/>
                    </a:ext>
                  </a:extLst>
                </p14:cNvPr>
                <p14:cNvContentPartPr/>
                <p14:nvPr/>
              </p14:nvContentPartPr>
              <p14:xfrm>
                <a:off x="598246" y="2615453"/>
                <a:ext cx="25200" cy="19080"/>
              </p14:xfrm>
            </p:contentPart>
          </mc:Choice>
          <mc:Fallback>
            <p:pic>
              <p:nvPicPr>
                <p:cNvPr id="62" name="Ink 61">
                  <a:extLst>
                    <a:ext uri="{FF2B5EF4-FFF2-40B4-BE49-F238E27FC236}">
                      <a16:creationId xmlns:a16="http://schemas.microsoft.com/office/drawing/2014/main" id="{3245DBA7-AC3A-8361-D2C6-68E4BAEFC18E}"/>
                    </a:ext>
                  </a:extLst>
                </p:cNvPr>
                <p:cNvPicPr/>
                <p:nvPr/>
              </p:nvPicPr>
              <p:blipFill>
                <a:blip r:embed="rId82"/>
                <a:stretch>
                  <a:fillRect/>
                </a:stretch>
              </p:blipFill>
              <p:spPr>
                <a:xfrm>
                  <a:off x="592126" y="2609333"/>
                  <a:ext cx="3744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63" name="Ink 62">
                  <a:extLst>
                    <a:ext uri="{FF2B5EF4-FFF2-40B4-BE49-F238E27FC236}">
                      <a16:creationId xmlns:a16="http://schemas.microsoft.com/office/drawing/2014/main" id="{2C37F177-18E7-1C8F-1147-D8D26B2B29D3}"/>
                    </a:ext>
                  </a:extLst>
                </p14:cNvPr>
                <p14:cNvContentPartPr/>
                <p14:nvPr/>
              </p14:nvContentPartPr>
              <p14:xfrm>
                <a:off x="690766" y="2532293"/>
                <a:ext cx="83880" cy="238680"/>
              </p14:xfrm>
            </p:contentPart>
          </mc:Choice>
          <mc:Fallback>
            <p:pic>
              <p:nvPicPr>
                <p:cNvPr id="63" name="Ink 62">
                  <a:extLst>
                    <a:ext uri="{FF2B5EF4-FFF2-40B4-BE49-F238E27FC236}">
                      <a16:creationId xmlns:a16="http://schemas.microsoft.com/office/drawing/2014/main" id="{2C37F177-18E7-1C8F-1147-D8D26B2B29D3}"/>
                    </a:ext>
                  </a:extLst>
                </p:cNvPr>
                <p:cNvPicPr/>
                <p:nvPr/>
              </p:nvPicPr>
              <p:blipFill>
                <a:blip r:embed="rId84"/>
                <a:stretch>
                  <a:fillRect/>
                </a:stretch>
              </p:blipFill>
              <p:spPr>
                <a:xfrm>
                  <a:off x="684646" y="2526173"/>
                  <a:ext cx="9612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6144" name="Ink 6143">
                  <a:extLst>
                    <a:ext uri="{FF2B5EF4-FFF2-40B4-BE49-F238E27FC236}">
                      <a16:creationId xmlns:a16="http://schemas.microsoft.com/office/drawing/2014/main" id="{72F20728-087F-F424-7293-1E08C9DEB1F5}"/>
                    </a:ext>
                  </a:extLst>
                </p14:cNvPr>
                <p14:cNvContentPartPr/>
                <p14:nvPr/>
              </p14:nvContentPartPr>
              <p14:xfrm>
                <a:off x="814966" y="2561453"/>
                <a:ext cx="369720" cy="201600"/>
              </p14:xfrm>
            </p:contentPart>
          </mc:Choice>
          <mc:Fallback>
            <p:pic>
              <p:nvPicPr>
                <p:cNvPr id="6144" name="Ink 6143">
                  <a:extLst>
                    <a:ext uri="{FF2B5EF4-FFF2-40B4-BE49-F238E27FC236}">
                      <a16:creationId xmlns:a16="http://schemas.microsoft.com/office/drawing/2014/main" id="{72F20728-087F-F424-7293-1E08C9DEB1F5}"/>
                    </a:ext>
                  </a:extLst>
                </p:cNvPr>
                <p:cNvPicPr/>
                <p:nvPr/>
              </p:nvPicPr>
              <p:blipFill>
                <a:blip r:embed="rId86"/>
                <a:stretch>
                  <a:fillRect/>
                </a:stretch>
              </p:blipFill>
              <p:spPr>
                <a:xfrm>
                  <a:off x="808846" y="2555333"/>
                  <a:ext cx="38196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6145" name="Ink 6144">
                  <a:extLst>
                    <a:ext uri="{FF2B5EF4-FFF2-40B4-BE49-F238E27FC236}">
                      <a16:creationId xmlns:a16="http://schemas.microsoft.com/office/drawing/2014/main" id="{58081D7E-FC02-7B60-E15A-7C8E3B544B56}"/>
                    </a:ext>
                  </a:extLst>
                </p14:cNvPr>
                <p14:cNvContentPartPr/>
                <p14:nvPr/>
              </p14:nvContentPartPr>
              <p14:xfrm>
                <a:off x="557566" y="2791133"/>
                <a:ext cx="389880" cy="19440"/>
              </p14:xfrm>
            </p:contentPart>
          </mc:Choice>
          <mc:Fallback>
            <p:pic>
              <p:nvPicPr>
                <p:cNvPr id="6145" name="Ink 6144">
                  <a:extLst>
                    <a:ext uri="{FF2B5EF4-FFF2-40B4-BE49-F238E27FC236}">
                      <a16:creationId xmlns:a16="http://schemas.microsoft.com/office/drawing/2014/main" id="{58081D7E-FC02-7B60-E15A-7C8E3B544B56}"/>
                    </a:ext>
                  </a:extLst>
                </p:cNvPr>
                <p:cNvPicPr/>
                <p:nvPr/>
              </p:nvPicPr>
              <p:blipFill>
                <a:blip r:embed="rId88"/>
                <a:stretch>
                  <a:fillRect/>
                </a:stretch>
              </p:blipFill>
              <p:spPr>
                <a:xfrm>
                  <a:off x="551446" y="2785013"/>
                  <a:ext cx="40212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6150" name="Ink 6149">
                  <a:extLst>
                    <a:ext uri="{FF2B5EF4-FFF2-40B4-BE49-F238E27FC236}">
                      <a16:creationId xmlns:a16="http://schemas.microsoft.com/office/drawing/2014/main" id="{846B39C2-12CE-A9A7-8A33-A6E8BA8CADA5}"/>
                    </a:ext>
                  </a:extLst>
                </p14:cNvPr>
                <p14:cNvContentPartPr/>
                <p14:nvPr/>
              </p14:nvContentPartPr>
              <p14:xfrm>
                <a:off x="772486" y="2830373"/>
                <a:ext cx="189000" cy="125640"/>
              </p14:xfrm>
            </p:contentPart>
          </mc:Choice>
          <mc:Fallback>
            <p:pic>
              <p:nvPicPr>
                <p:cNvPr id="6150" name="Ink 6149">
                  <a:extLst>
                    <a:ext uri="{FF2B5EF4-FFF2-40B4-BE49-F238E27FC236}">
                      <a16:creationId xmlns:a16="http://schemas.microsoft.com/office/drawing/2014/main" id="{846B39C2-12CE-A9A7-8A33-A6E8BA8CADA5}"/>
                    </a:ext>
                  </a:extLst>
                </p:cNvPr>
                <p:cNvPicPr/>
                <p:nvPr/>
              </p:nvPicPr>
              <p:blipFill>
                <a:blip r:embed="rId90"/>
                <a:stretch>
                  <a:fillRect/>
                </a:stretch>
              </p:blipFill>
              <p:spPr>
                <a:xfrm>
                  <a:off x="766366" y="2824253"/>
                  <a:ext cx="201240" cy="137880"/>
                </a:xfrm>
                <a:prstGeom prst="rect">
                  <a:avLst/>
                </a:prstGeom>
              </p:spPr>
            </p:pic>
          </mc:Fallback>
        </mc:AlternateContent>
      </p:grpSp>
      <p:grpSp>
        <p:nvGrpSpPr>
          <p:cNvPr id="6162" name="Group 6161">
            <a:extLst>
              <a:ext uri="{FF2B5EF4-FFF2-40B4-BE49-F238E27FC236}">
                <a16:creationId xmlns:a16="http://schemas.microsoft.com/office/drawing/2014/main" id="{426E8C3D-09D2-BA01-8511-330E19A6454C}"/>
              </a:ext>
            </a:extLst>
          </p:cNvPr>
          <p:cNvGrpSpPr/>
          <p:nvPr/>
        </p:nvGrpSpPr>
        <p:grpSpPr>
          <a:xfrm>
            <a:off x="341926" y="3993533"/>
            <a:ext cx="864360" cy="254520"/>
            <a:chOff x="341926" y="3993533"/>
            <a:chExt cx="864360" cy="254520"/>
          </a:xfrm>
        </p:grpSpPr>
        <mc:AlternateContent xmlns:mc="http://schemas.openxmlformats.org/markup-compatibility/2006">
          <mc:Choice xmlns:p14="http://schemas.microsoft.com/office/powerpoint/2010/main" Requires="p14">
            <p:contentPart p14:bwMode="auto" r:id="rId91">
              <p14:nvContentPartPr>
                <p14:cNvPr id="6152" name="Ink 6151">
                  <a:extLst>
                    <a:ext uri="{FF2B5EF4-FFF2-40B4-BE49-F238E27FC236}">
                      <a16:creationId xmlns:a16="http://schemas.microsoft.com/office/drawing/2014/main" id="{9657B8A7-74E3-7476-D132-D4EFF39E650F}"/>
                    </a:ext>
                  </a:extLst>
                </p14:cNvPr>
                <p14:cNvContentPartPr/>
                <p14:nvPr/>
              </p14:nvContentPartPr>
              <p14:xfrm>
                <a:off x="341926" y="3993533"/>
                <a:ext cx="133920" cy="225360"/>
              </p14:xfrm>
            </p:contentPart>
          </mc:Choice>
          <mc:Fallback>
            <p:pic>
              <p:nvPicPr>
                <p:cNvPr id="6152" name="Ink 6151">
                  <a:extLst>
                    <a:ext uri="{FF2B5EF4-FFF2-40B4-BE49-F238E27FC236}">
                      <a16:creationId xmlns:a16="http://schemas.microsoft.com/office/drawing/2014/main" id="{9657B8A7-74E3-7476-D132-D4EFF39E650F}"/>
                    </a:ext>
                  </a:extLst>
                </p:cNvPr>
                <p:cNvPicPr/>
                <p:nvPr/>
              </p:nvPicPr>
              <p:blipFill>
                <a:blip r:embed="rId92"/>
                <a:stretch>
                  <a:fillRect/>
                </a:stretch>
              </p:blipFill>
              <p:spPr>
                <a:xfrm>
                  <a:off x="335806" y="3987413"/>
                  <a:ext cx="14616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6153" name="Ink 6152">
                  <a:extLst>
                    <a:ext uri="{FF2B5EF4-FFF2-40B4-BE49-F238E27FC236}">
                      <a16:creationId xmlns:a16="http://schemas.microsoft.com/office/drawing/2014/main" id="{06169A43-E9D6-BBC3-5560-A88C5FA95DDC}"/>
                    </a:ext>
                  </a:extLst>
                </p14:cNvPr>
                <p14:cNvContentPartPr/>
                <p14:nvPr/>
              </p14:nvContentPartPr>
              <p14:xfrm>
                <a:off x="583846" y="4067333"/>
                <a:ext cx="97920" cy="180720"/>
              </p14:xfrm>
            </p:contentPart>
          </mc:Choice>
          <mc:Fallback>
            <p:pic>
              <p:nvPicPr>
                <p:cNvPr id="6153" name="Ink 6152">
                  <a:extLst>
                    <a:ext uri="{FF2B5EF4-FFF2-40B4-BE49-F238E27FC236}">
                      <a16:creationId xmlns:a16="http://schemas.microsoft.com/office/drawing/2014/main" id="{06169A43-E9D6-BBC3-5560-A88C5FA95DDC}"/>
                    </a:ext>
                  </a:extLst>
                </p:cNvPr>
                <p:cNvPicPr/>
                <p:nvPr/>
              </p:nvPicPr>
              <p:blipFill>
                <a:blip r:embed="rId94"/>
                <a:stretch>
                  <a:fillRect/>
                </a:stretch>
              </p:blipFill>
              <p:spPr>
                <a:xfrm>
                  <a:off x="577726" y="4061213"/>
                  <a:ext cx="11016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6154" name="Ink 6153">
                  <a:extLst>
                    <a:ext uri="{FF2B5EF4-FFF2-40B4-BE49-F238E27FC236}">
                      <a16:creationId xmlns:a16="http://schemas.microsoft.com/office/drawing/2014/main" id="{70C6C3C7-F2C6-227C-EE46-2B16A9132475}"/>
                    </a:ext>
                  </a:extLst>
                </p14:cNvPr>
                <p14:cNvContentPartPr/>
                <p14:nvPr/>
              </p14:nvContentPartPr>
              <p14:xfrm>
                <a:off x="812806" y="4067333"/>
                <a:ext cx="62640" cy="141120"/>
              </p14:xfrm>
            </p:contentPart>
          </mc:Choice>
          <mc:Fallback>
            <p:pic>
              <p:nvPicPr>
                <p:cNvPr id="6154" name="Ink 6153">
                  <a:extLst>
                    <a:ext uri="{FF2B5EF4-FFF2-40B4-BE49-F238E27FC236}">
                      <a16:creationId xmlns:a16="http://schemas.microsoft.com/office/drawing/2014/main" id="{70C6C3C7-F2C6-227C-EE46-2B16A9132475}"/>
                    </a:ext>
                  </a:extLst>
                </p:cNvPr>
                <p:cNvPicPr/>
                <p:nvPr/>
              </p:nvPicPr>
              <p:blipFill>
                <a:blip r:embed="rId96"/>
                <a:stretch>
                  <a:fillRect/>
                </a:stretch>
              </p:blipFill>
              <p:spPr>
                <a:xfrm>
                  <a:off x="806686" y="4061213"/>
                  <a:ext cx="7488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6155" name="Ink 6154">
                  <a:extLst>
                    <a:ext uri="{FF2B5EF4-FFF2-40B4-BE49-F238E27FC236}">
                      <a16:creationId xmlns:a16="http://schemas.microsoft.com/office/drawing/2014/main" id="{B90A4953-A3FC-E700-CA92-85C59051E7DF}"/>
                    </a:ext>
                  </a:extLst>
                </p14:cNvPr>
                <p14:cNvContentPartPr/>
                <p14:nvPr/>
              </p14:nvContentPartPr>
              <p14:xfrm>
                <a:off x="903886" y="4060853"/>
                <a:ext cx="98280" cy="160920"/>
              </p14:xfrm>
            </p:contentPart>
          </mc:Choice>
          <mc:Fallback>
            <p:pic>
              <p:nvPicPr>
                <p:cNvPr id="6155" name="Ink 6154">
                  <a:extLst>
                    <a:ext uri="{FF2B5EF4-FFF2-40B4-BE49-F238E27FC236}">
                      <a16:creationId xmlns:a16="http://schemas.microsoft.com/office/drawing/2014/main" id="{B90A4953-A3FC-E700-CA92-85C59051E7DF}"/>
                    </a:ext>
                  </a:extLst>
                </p:cNvPr>
                <p:cNvPicPr/>
                <p:nvPr/>
              </p:nvPicPr>
              <p:blipFill>
                <a:blip r:embed="rId98"/>
                <a:stretch>
                  <a:fillRect/>
                </a:stretch>
              </p:blipFill>
              <p:spPr>
                <a:xfrm>
                  <a:off x="897766" y="4054733"/>
                  <a:ext cx="11052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6156" name="Ink 6155">
                  <a:extLst>
                    <a:ext uri="{FF2B5EF4-FFF2-40B4-BE49-F238E27FC236}">
                      <a16:creationId xmlns:a16="http://schemas.microsoft.com/office/drawing/2014/main" id="{6396A2C1-B279-9C16-ED29-31DCEAF47F16}"/>
                    </a:ext>
                  </a:extLst>
                </p14:cNvPr>
                <p14:cNvContentPartPr/>
                <p14:nvPr/>
              </p14:nvContentPartPr>
              <p14:xfrm>
                <a:off x="996406" y="4068413"/>
                <a:ext cx="86400" cy="109800"/>
              </p14:xfrm>
            </p:contentPart>
          </mc:Choice>
          <mc:Fallback>
            <p:pic>
              <p:nvPicPr>
                <p:cNvPr id="6156" name="Ink 6155">
                  <a:extLst>
                    <a:ext uri="{FF2B5EF4-FFF2-40B4-BE49-F238E27FC236}">
                      <a16:creationId xmlns:a16="http://schemas.microsoft.com/office/drawing/2014/main" id="{6396A2C1-B279-9C16-ED29-31DCEAF47F16}"/>
                    </a:ext>
                  </a:extLst>
                </p:cNvPr>
                <p:cNvPicPr/>
                <p:nvPr/>
              </p:nvPicPr>
              <p:blipFill>
                <a:blip r:embed="rId100"/>
                <a:stretch>
                  <a:fillRect/>
                </a:stretch>
              </p:blipFill>
              <p:spPr>
                <a:xfrm>
                  <a:off x="990286" y="4062293"/>
                  <a:ext cx="98640" cy="12204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6158" name="Ink 6157">
                  <a:extLst>
                    <a:ext uri="{FF2B5EF4-FFF2-40B4-BE49-F238E27FC236}">
                      <a16:creationId xmlns:a16="http://schemas.microsoft.com/office/drawing/2014/main" id="{364C511E-F0BB-01B4-752B-FD33DF553309}"/>
                    </a:ext>
                  </a:extLst>
                </p14:cNvPr>
                <p14:cNvContentPartPr/>
                <p14:nvPr/>
              </p14:nvContentPartPr>
              <p14:xfrm>
                <a:off x="1163086" y="4087493"/>
                <a:ext cx="7200" cy="360"/>
              </p14:xfrm>
            </p:contentPart>
          </mc:Choice>
          <mc:Fallback>
            <p:pic>
              <p:nvPicPr>
                <p:cNvPr id="6158" name="Ink 6157">
                  <a:extLst>
                    <a:ext uri="{FF2B5EF4-FFF2-40B4-BE49-F238E27FC236}">
                      <a16:creationId xmlns:a16="http://schemas.microsoft.com/office/drawing/2014/main" id="{364C511E-F0BB-01B4-752B-FD33DF553309}"/>
                    </a:ext>
                  </a:extLst>
                </p:cNvPr>
                <p:cNvPicPr/>
                <p:nvPr/>
              </p:nvPicPr>
              <p:blipFill>
                <a:blip r:embed="rId72"/>
                <a:stretch>
                  <a:fillRect/>
                </a:stretch>
              </p:blipFill>
              <p:spPr>
                <a:xfrm>
                  <a:off x="1156966" y="4081373"/>
                  <a:ext cx="1944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159" name="Ink 6158">
                  <a:extLst>
                    <a:ext uri="{FF2B5EF4-FFF2-40B4-BE49-F238E27FC236}">
                      <a16:creationId xmlns:a16="http://schemas.microsoft.com/office/drawing/2014/main" id="{FE42E121-765A-635D-BF09-E74E2FFE6AB3}"/>
                    </a:ext>
                  </a:extLst>
                </p14:cNvPr>
                <p14:cNvContentPartPr/>
                <p14:nvPr/>
              </p14:nvContentPartPr>
              <p14:xfrm>
                <a:off x="1203406" y="4161653"/>
                <a:ext cx="2880" cy="1440"/>
              </p14:xfrm>
            </p:contentPart>
          </mc:Choice>
          <mc:Fallback>
            <p:pic>
              <p:nvPicPr>
                <p:cNvPr id="6159" name="Ink 6158">
                  <a:extLst>
                    <a:ext uri="{FF2B5EF4-FFF2-40B4-BE49-F238E27FC236}">
                      <a16:creationId xmlns:a16="http://schemas.microsoft.com/office/drawing/2014/main" id="{FE42E121-765A-635D-BF09-E74E2FFE6AB3}"/>
                    </a:ext>
                  </a:extLst>
                </p:cNvPr>
                <p:cNvPicPr/>
                <p:nvPr/>
              </p:nvPicPr>
              <p:blipFill>
                <a:blip r:embed="rId103"/>
                <a:stretch>
                  <a:fillRect/>
                </a:stretch>
              </p:blipFill>
              <p:spPr>
                <a:xfrm>
                  <a:off x="1197286" y="4155533"/>
                  <a:ext cx="15120" cy="13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4">
            <p14:nvContentPartPr>
              <p14:cNvPr id="6160" name="Ink 6159">
                <a:extLst>
                  <a:ext uri="{FF2B5EF4-FFF2-40B4-BE49-F238E27FC236}">
                    <a16:creationId xmlns:a16="http://schemas.microsoft.com/office/drawing/2014/main" id="{B1610089-AE02-D1A4-A0F7-C2CF3D5C233B}"/>
                  </a:ext>
                </a:extLst>
              </p14:cNvPr>
              <p14:cNvContentPartPr/>
              <p14:nvPr/>
            </p14:nvContentPartPr>
            <p14:xfrm>
              <a:off x="329326" y="4808933"/>
              <a:ext cx="908280" cy="45360"/>
            </p14:xfrm>
          </p:contentPart>
        </mc:Choice>
        <mc:Fallback>
          <p:pic>
            <p:nvPicPr>
              <p:cNvPr id="6160" name="Ink 6159">
                <a:extLst>
                  <a:ext uri="{FF2B5EF4-FFF2-40B4-BE49-F238E27FC236}">
                    <a16:creationId xmlns:a16="http://schemas.microsoft.com/office/drawing/2014/main" id="{B1610089-AE02-D1A4-A0F7-C2CF3D5C233B}"/>
                  </a:ext>
                </a:extLst>
              </p:cNvPr>
              <p:cNvPicPr/>
              <p:nvPr/>
            </p:nvPicPr>
            <p:blipFill>
              <a:blip r:embed="rId105"/>
              <a:stretch>
                <a:fillRect/>
              </a:stretch>
            </p:blipFill>
            <p:spPr>
              <a:xfrm>
                <a:off x="323206" y="4802813"/>
                <a:ext cx="920520" cy="576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161" name="Ink 6160">
                <a:extLst>
                  <a:ext uri="{FF2B5EF4-FFF2-40B4-BE49-F238E27FC236}">
                    <a16:creationId xmlns:a16="http://schemas.microsoft.com/office/drawing/2014/main" id="{569FF9C2-B016-32DD-8B4C-6798DD13A978}"/>
                  </a:ext>
                </a:extLst>
              </p14:cNvPr>
              <p14:cNvContentPartPr/>
              <p14:nvPr/>
            </p14:nvContentPartPr>
            <p14:xfrm>
              <a:off x="226726" y="3502853"/>
              <a:ext cx="1057320" cy="27720"/>
            </p14:xfrm>
          </p:contentPart>
        </mc:Choice>
        <mc:Fallback>
          <p:pic>
            <p:nvPicPr>
              <p:cNvPr id="6161" name="Ink 6160">
                <a:extLst>
                  <a:ext uri="{FF2B5EF4-FFF2-40B4-BE49-F238E27FC236}">
                    <a16:creationId xmlns:a16="http://schemas.microsoft.com/office/drawing/2014/main" id="{569FF9C2-B016-32DD-8B4C-6798DD13A978}"/>
                  </a:ext>
                </a:extLst>
              </p:cNvPr>
              <p:cNvPicPr/>
              <p:nvPr/>
            </p:nvPicPr>
            <p:blipFill>
              <a:blip r:embed="rId107"/>
              <a:stretch>
                <a:fillRect/>
              </a:stretch>
            </p:blipFill>
            <p:spPr>
              <a:xfrm>
                <a:off x="220606" y="3496733"/>
                <a:ext cx="1069560" cy="39960"/>
              </a:xfrm>
              <a:prstGeom prst="rect">
                <a:avLst/>
              </a:prstGeom>
            </p:spPr>
          </p:pic>
        </mc:Fallback>
      </mc:AlternateContent>
      <p:grpSp>
        <p:nvGrpSpPr>
          <p:cNvPr id="6178" name="Group 6177">
            <a:extLst>
              <a:ext uri="{FF2B5EF4-FFF2-40B4-BE49-F238E27FC236}">
                <a16:creationId xmlns:a16="http://schemas.microsoft.com/office/drawing/2014/main" id="{8375E3DB-2A2A-C98F-823C-F9C120F7ADA9}"/>
              </a:ext>
            </a:extLst>
          </p:cNvPr>
          <p:cNvGrpSpPr/>
          <p:nvPr/>
        </p:nvGrpSpPr>
        <p:grpSpPr>
          <a:xfrm>
            <a:off x="155086" y="5156693"/>
            <a:ext cx="1092600" cy="304200"/>
            <a:chOff x="155086" y="5156693"/>
            <a:chExt cx="1092600" cy="304200"/>
          </a:xfrm>
        </p:grpSpPr>
        <mc:AlternateContent xmlns:mc="http://schemas.openxmlformats.org/markup-compatibility/2006">
          <mc:Choice xmlns:p14="http://schemas.microsoft.com/office/powerpoint/2010/main" Requires="p14">
            <p:contentPart p14:bwMode="auto" r:id="rId108">
              <p14:nvContentPartPr>
                <p14:cNvPr id="6163" name="Ink 6162">
                  <a:extLst>
                    <a:ext uri="{FF2B5EF4-FFF2-40B4-BE49-F238E27FC236}">
                      <a16:creationId xmlns:a16="http://schemas.microsoft.com/office/drawing/2014/main" id="{D61B5617-1E20-A9D6-08D4-F58D3865AFFB}"/>
                    </a:ext>
                  </a:extLst>
                </p14:cNvPr>
                <p14:cNvContentPartPr/>
                <p14:nvPr/>
              </p14:nvContentPartPr>
              <p14:xfrm>
                <a:off x="155086" y="5197013"/>
                <a:ext cx="228240" cy="196200"/>
              </p14:xfrm>
            </p:contentPart>
          </mc:Choice>
          <mc:Fallback>
            <p:pic>
              <p:nvPicPr>
                <p:cNvPr id="6163" name="Ink 6162">
                  <a:extLst>
                    <a:ext uri="{FF2B5EF4-FFF2-40B4-BE49-F238E27FC236}">
                      <a16:creationId xmlns:a16="http://schemas.microsoft.com/office/drawing/2014/main" id="{D61B5617-1E20-A9D6-08D4-F58D3865AFFB}"/>
                    </a:ext>
                  </a:extLst>
                </p:cNvPr>
                <p:cNvPicPr/>
                <p:nvPr/>
              </p:nvPicPr>
              <p:blipFill>
                <a:blip r:embed="rId109"/>
                <a:stretch>
                  <a:fillRect/>
                </a:stretch>
              </p:blipFill>
              <p:spPr>
                <a:xfrm>
                  <a:off x="148966" y="5190893"/>
                  <a:ext cx="24048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164" name="Ink 6163">
                  <a:extLst>
                    <a:ext uri="{FF2B5EF4-FFF2-40B4-BE49-F238E27FC236}">
                      <a16:creationId xmlns:a16="http://schemas.microsoft.com/office/drawing/2014/main" id="{C995D57A-7C62-9019-8279-7C0DCD8EB6EA}"/>
                    </a:ext>
                  </a:extLst>
                </p14:cNvPr>
                <p14:cNvContentPartPr/>
                <p14:nvPr/>
              </p14:nvContentPartPr>
              <p14:xfrm>
                <a:off x="215206" y="5325173"/>
                <a:ext cx="53640" cy="27000"/>
              </p14:xfrm>
            </p:contentPart>
          </mc:Choice>
          <mc:Fallback>
            <p:pic>
              <p:nvPicPr>
                <p:cNvPr id="6164" name="Ink 6163">
                  <a:extLst>
                    <a:ext uri="{FF2B5EF4-FFF2-40B4-BE49-F238E27FC236}">
                      <a16:creationId xmlns:a16="http://schemas.microsoft.com/office/drawing/2014/main" id="{C995D57A-7C62-9019-8279-7C0DCD8EB6EA}"/>
                    </a:ext>
                  </a:extLst>
                </p:cNvPr>
                <p:cNvPicPr/>
                <p:nvPr/>
              </p:nvPicPr>
              <p:blipFill>
                <a:blip r:embed="rId111"/>
                <a:stretch>
                  <a:fillRect/>
                </a:stretch>
              </p:blipFill>
              <p:spPr>
                <a:xfrm>
                  <a:off x="209086" y="5319053"/>
                  <a:ext cx="6588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165" name="Ink 6164">
                  <a:extLst>
                    <a:ext uri="{FF2B5EF4-FFF2-40B4-BE49-F238E27FC236}">
                      <a16:creationId xmlns:a16="http://schemas.microsoft.com/office/drawing/2014/main" id="{6267A79D-AD7F-3725-AAC3-93DAF0BFD4C0}"/>
                    </a:ext>
                  </a:extLst>
                </p14:cNvPr>
                <p14:cNvContentPartPr/>
                <p14:nvPr/>
              </p14:nvContentPartPr>
              <p14:xfrm>
                <a:off x="362806" y="5244173"/>
                <a:ext cx="32400" cy="177480"/>
              </p14:xfrm>
            </p:contentPart>
          </mc:Choice>
          <mc:Fallback>
            <p:pic>
              <p:nvPicPr>
                <p:cNvPr id="6165" name="Ink 6164">
                  <a:extLst>
                    <a:ext uri="{FF2B5EF4-FFF2-40B4-BE49-F238E27FC236}">
                      <a16:creationId xmlns:a16="http://schemas.microsoft.com/office/drawing/2014/main" id="{6267A79D-AD7F-3725-AAC3-93DAF0BFD4C0}"/>
                    </a:ext>
                  </a:extLst>
                </p:cNvPr>
                <p:cNvPicPr/>
                <p:nvPr/>
              </p:nvPicPr>
              <p:blipFill>
                <a:blip r:embed="rId113"/>
                <a:stretch>
                  <a:fillRect/>
                </a:stretch>
              </p:blipFill>
              <p:spPr>
                <a:xfrm>
                  <a:off x="356686" y="5238053"/>
                  <a:ext cx="4464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6166" name="Ink 6165">
                  <a:extLst>
                    <a:ext uri="{FF2B5EF4-FFF2-40B4-BE49-F238E27FC236}">
                      <a16:creationId xmlns:a16="http://schemas.microsoft.com/office/drawing/2014/main" id="{20480C4B-15E1-E201-DF06-184BA62F98F7}"/>
                    </a:ext>
                  </a:extLst>
                </p14:cNvPr>
                <p14:cNvContentPartPr/>
                <p14:nvPr/>
              </p14:nvContentPartPr>
              <p14:xfrm>
                <a:off x="470086" y="5244173"/>
                <a:ext cx="54360" cy="110160"/>
              </p14:xfrm>
            </p:contentPart>
          </mc:Choice>
          <mc:Fallback>
            <p:pic>
              <p:nvPicPr>
                <p:cNvPr id="6166" name="Ink 6165">
                  <a:extLst>
                    <a:ext uri="{FF2B5EF4-FFF2-40B4-BE49-F238E27FC236}">
                      <a16:creationId xmlns:a16="http://schemas.microsoft.com/office/drawing/2014/main" id="{20480C4B-15E1-E201-DF06-184BA62F98F7}"/>
                    </a:ext>
                  </a:extLst>
                </p:cNvPr>
                <p:cNvPicPr/>
                <p:nvPr/>
              </p:nvPicPr>
              <p:blipFill>
                <a:blip r:embed="rId115"/>
                <a:stretch>
                  <a:fillRect/>
                </a:stretch>
              </p:blipFill>
              <p:spPr>
                <a:xfrm>
                  <a:off x="463966" y="5238053"/>
                  <a:ext cx="66600" cy="1224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6167" name="Ink 6166">
                  <a:extLst>
                    <a:ext uri="{FF2B5EF4-FFF2-40B4-BE49-F238E27FC236}">
                      <a16:creationId xmlns:a16="http://schemas.microsoft.com/office/drawing/2014/main" id="{AB1B91A0-ACD8-12FC-168C-CE1DBF276BD6}"/>
                    </a:ext>
                  </a:extLst>
                </p14:cNvPr>
                <p14:cNvContentPartPr/>
                <p14:nvPr/>
              </p14:nvContentPartPr>
              <p14:xfrm>
                <a:off x="551806" y="5224013"/>
                <a:ext cx="48600" cy="141480"/>
              </p14:xfrm>
            </p:contentPart>
          </mc:Choice>
          <mc:Fallback>
            <p:pic>
              <p:nvPicPr>
                <p:cNvPr id="6167" name="Ink 6166">
                  <a:extLst>
                    <a:ext uri="{FF2B5EF4-FFF2-40B4-BE49-F238E27FC236}">
                      <a16:creationId xmlns:a16="http://schemas.microsoft.com/office/drawing/2014/main" id="{AB1B91A0-ACD8-12FC-168C-CE1DBF276BD6}"/>
                    </a:ext>
                  </a:extLst>
                </p:cNvPr>
                <p:cNvPicPr/>
                <p:nvPr/>
              </p:nvPicPr>
              <p:blipFill>
                <a:blip r:embed="rId117"/>
                <a:stretch>
                  <a:fillRect/>
                </a:stretch>
              </p:blipFill>
              <p:spPr>
                <a:xfrm>
                  <a:off x="545686" y="5217893"/>
                  <a:ext cx="6084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6168" name="Ink 6167">
                  <a:extLst>
                    <a:ext uri="{FF2B5EF4-FFF2-40B4-BE49-F238E27FC236}">
                      <a16:creationId xmlns:a16="http://schemas.microsoft.com/office/drawing/2014/main" id="{C401D515-0DA2-3063-22EE-AEEE784D12C2}"/>
                    </a:ext>
                  </a:extLst>
                </p14:cNvPr>
                <p14:cNvContentPartPr/>
                <p14:nvPr/>
              </p14:nvContentPartPr>
              <p14:xfrm>
                <a:off x="631726" y="5253173"/>
                <a:ext cx="76320" cy="11520"/>
              </p14:xfrm>
            </p:contentPart>
          </mc:Choice>
          <mc:Fallback>
            <p:pic>
              <p:nvPicPr>
                <p:cNvPr id="6168" name="Ink 6167">
                  <a:extLst>
                    <a:ext uri="{FF2B5EF4-FFF2-40B4-BE49-F238E27FC236}">
                      <a16:creationId xmlns:a16="http://schemas.microsoft.com/office/drawing/2014/main" id="{C401D515-0DA2-3063-22EE-AEEE784D12C2}"/>
                    </a:ext>
                  </a:extLst>
                </p:cNvPr>
                <p:cNvPicPr/>
                <p:nvPr/>
              </p:nvPicPr>
              <p:blipFill>
                <a:blip r:embed="rId119"/>
                <a:stretch>
                  <a:fillRect/>
                </a:stretch>
              </p:blipFill>
              <p:spPr>
                <a:xfrm>
                  <a:off x="625606" y="5247053"/>
                  <a:ext cx="8856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6169" name="Ink 6168">
                  <a:extLst>
                    <a:ext uri="{FF2B5EF4-FFF2-40B4-BE49-F238E27FC236}">
                      <a16:creationId xmlns:a16="http://schemas.microsoft.com/office/drawing/2014/main" id="{B403AF0D-9DAF-C080-FC2C-2F3CCC2BFF22}"/>
                    </a:ext>
                  </a:extLst>
                </p14:cNvPr>
                <p14:cNvContentPartPr/>
                <p14:nvPr/>
              </p14:nvContentPartPr>
              <p14:xfrm>
                <a:off x="678886" y="5237693"/>
                <a:ext cx="29880" cy="138960"/>
              </p14:xfrm>
            </p:contentPart>
          </mc:Choice>
          <mc:Fallback>
            <p:pic>
              <p:nvPicPr>
                <p:cNvPr id="6169" name="Ink 6168">
                  <a:extLst>
                    <a:ext uri="{FF2B5EF4-FFF2-40B4-BE49-F238E27FC236}">
                      <a16:creationId xmlns:a16="http://schemas.microsoft.com/office/drawing/2014/main" id="{B403AF0D-9DAF-C080-FC2C-2F3CCC2BFF22}"/>
                    </a:ext>
                  </a:extLst>
                </p:cNvPr>
                <p:cNvPicPr/>
                <p:nvPr/>
              </p:nvPicPr>
              <p:blipFill>
                <a:blip r:embed="rId121"/>
                <a:stretch>
                  <a:fillRect/>
                </a:stretch>
              </p:blipFill>
              <p:spPr>
                <a:xfrm>
                  <a:off x="672766" y="5231573"/>
                  <a:ext cx="4212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6170" name="Ink 6169">
                  <a:extLst>
                    <a:ext uri="{FF2B5EF4-FFF2-40B4-BE49-F238E27FC236}">
                      <a16:creationId xmlns:a16="http://schemas.microsoft.com/office/drawing/2014/main" id="{6E9564F3-8421-A820-83C6-DAF729A8732A}"/>
                    </a:ext>
                  </a:extLst>
                </p14:cNvPr>
                <p14:cNvContentPartPr/>
                <p14:nvPr/>
              </p14:nvContentPartPr>
              <p14:xfrm>
                <a:off x="779686" y="5291333"/>
                <a:ext cx="360" cy="45000"/>
              </p14:xfrm>
            </p:contentPart>
          </mc:Choice>
          <mc:Fallback>
            <p:pic>
              <p:nvPicPr>
                <p:cNvPr id="6170" name="Ink 6169">
                  <a:extLst>
                    <a:ext uri="{FF2B5EF4-FFF2-40B4-BE49-F238E27FC236}">
                      <a16:creationId xmlns:a16="http://schemas.microsoft.com/office/drawing/2014/main" id="{6E9564F3-8421-A820-83C6-DAF729A8732A}"/>
                    </a:ext>
                  </a:extLst>
                </p:cNvPr>
                <p:cNvPicPr/>
                <p:nvPr/>
              </p:nvPicPr>
              <p:blipFill>
                <a:blip r:embed="rId123"/>
                <a:stretch>
                  <a:fillRect/>
                </a:stretch>
              </p:blipFill>
              <p:spPr>
                <a:xfrm>
                  <a:off x="773566" y="5285213"/>
                  <a:ext cx="12600" cy="5724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6171" name="Ink 6170">
                  <a:extLst>
                    <a:ext uri="{FF2B5EF4-FFF2-40B4-BE49-F238E27FC236}">
                      <a16:creationId xmlns:a16="http://schemas.microsoft.com/office/drawing/2014/main" id="{9FB400F9-D56D-5458-3222-8BDCA9C591EE}"/>
                    </a:ext>
                  </a:extLst>
                </p14:cNvPr>
                <p14:cNvContentPartPr/>
                <p14:nvPr/>
              </p14:nvContentPartPr>
              <p14:xfrm>
                <a:off x="753046" y="5190173"/>
                <a:ext cx="10440" cy="14400"/>
              </p14:xfrm>
            </p:contentPart>
          </mc:Choice>
          <mc:Fallback>
            <p:pic>
              <p:nvPicPr>
                <p:cNvPr id="6171" name="Ink 6170">
                  <a:extLst>
                    <a:ext uri="{FF2B5EF4-FFF2-40B4-BE49-F238E27FC236}">
                      <a16:creationId xmlns:a16="http://schemas.microsoft.com/office/drawing/2014/main" id="{9FB400F9-D56D-5458-3222-8BDCA9C591EE}"/>
                    </a:ext>
                  </a:extLst>
                </p:cNvPr>
                <p:cNvPicPr/>
                <p:nvPr/>
              </p:nvPicPr>
              <p:blipFill>
                <a:blip r:embed="rId125"/>
                <a:stretch>
                  <a:fillRect/>
                </a:stretch>
              </p:blipFill>
              <p:spPr>
                <a:xfrm>
                  <a:off x="746926" y="5184053"/>
                  <a:ext cx="2268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6172" name="Ink 6171">
                  <a:extLst>
                    <a:ext uri="{FF2B5EF4-FFF2-40B4-BE49-F238E27FC236}">
                      <a16:creationId xmlns:a16="http://schemas.microsoft.com/office/drawing/2014/main" id="{0711A869-64EA-A4F8-16A3-7A65837D9BA9}"/>
                    </a:ext>
                  </a:extLst>
                </p14:cNvPr>
                <p14:cNvContentPartPr/>
                <p14:nvPr/>
              </p14:nvContentPartPr>
              <p14:xfrm>
                <a:off x="825406" y="5224013"/>
                <a:ext cx="42120" cy="120600"/>
              </p14:xfrm>
            </p:contentPart>
          </mc:Choice>
          <mc:Fallback>
            <p:pic>
              <p:nvPicPr>
                <p:cNvPr id="6172" name="Ink 6171">
                  <a:extLst>
                    <a:ext uri="{FF2B5EF4-FFF2-40B4-BE49-F238E27FC236}">
                      <a16:creationId xmlns:a16="http://schemas.microsoft.com/office/drawing/2014/main" id="{0711A869-64EA-A4F8-16A3-7A65837D9BA9}"/>
                    </a:ext>
                  </a:extLst>
                </p:cNvPr>
                <p:cNvPicPr/>
                <p:nvPr/>
              </p:nvPicPr>
              <p:blipFill>
                <a:blip r:embed="rId127"/>
                <a:stretch>
                  <a:fillRect/>
                </a:stretch>
              </p:blipFill>
              <p:spPr>
                <a:xfrm>
                  <a:off x="819286" y="5217893"/>
                  <a:ext cx="54360" cy="13284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6173" name="Ink 6172">
                  <a:extLst>
                    <a:ext uri="{FF2B5EF4-FFF2-40B4-BE49-F238E27FC236}">
                      <a16:creationId xmlns:a16="http://schemas.microsoft.com/office/drawing/2014/main" id="{566C8B20-F932-4F6D-FB3C-181BAB68FF50}"/>
                    </a:ext>
                  </a:extLst>
                </p14:cNvPr>
                <p14:cNvContentPartPr/>
                <p14:nvPr/>
              </p14:nvContentPartPr>
              <p14:xfrm>
                <a:off x="907486" y="5179373"/>
                <a:ext cx="140040" cy="145800"/>
              </p14:xfrm>
            </p:contentPart>
          </mc:Choice>
          <mc:Fallback>
            <p:pic>
              <p:nvPicPr>
                <p:cNvPr id="6173" name="Ink 6172">
                  <a:extLst>
                    <a:ext uri="{FF2B5EF4-FFF2-40B4-BE49-F238E27FC236}">
                      <a16:creationId xmlns:a16="http://schemas.microsoft.com/office/drawing/2014/main" id="{566C8B20-F932-4F6D-FB3C-181BAB68FF50}"/>
                    </a:ext>
                  </a:extLst>
                </p:cNvPr>
                <p:cNvPicPr/>
                <p:nvPr/>
              </p:nvPicPr>
              <p:blipFill>
                <a:blip r:embed="rId129"/>
                <a:stretch>
                  <a:fillRect/>
                </a:stretch>
              </p:blipFill>
              <p:spPr>
                <a:xfrm>
                  <a:off x="901366" y="5173253"/>
                  <a:ext cx="15228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6174" name="Ink 6173">
                  <a:extLst>
                    <a:ext uri="{FF2B5EF4-FFF2-40B4-BE49-F238E27FC236}">
                      <a16:creationId xmlns:a16="http://schemas.microsoft.com/office/drawing/2014/main" id="{9414B278-C789-106C-CF8A-5A47B4908545}"/>
                    </a:ext>
                  </a:extLst>
                </p14:cNvPr>
                <p14:cNvContentPartPr/>
                <p14:nvPr/>
              </p14:nvContentPartPr>
              <p14:xfrm>
                <a:off x="1067326" y="5192333"/>
                <a:ext cx="106560" cy="133920"/>
              </p14:xfrm>
            </p:contentPart>
          </mc:Choice>
          <mc:Fallback>
            <p:pic>
              <p:nvPicPr>
                <p:cNvPr id="6174" name="Ink 6173">
                  <a:extLst>
                    <a:ext uri="{FF2B5EF4-FFF2-40B4-BE49-F238E27FC236}">
                      <a16:creationId xmlns:a16="http://schemas.microsoft.com/office/drawing/2014/main" id="{9414B278-C789-106C-CF8A-5A47B4908545}"/>
                    </a:ext>
                  </a:extLst>
                </p:cNvPr>
                <p:cNvPicPr/>
                <p:nvPr/>
              </p:nvPicPr>
              <p:blipFill>
                <a:blip r:embed="rId131"/>
                <a:stretch>
                  <a:fillRect/>
                </a:stretch>
              </p:blipFill>
              <p:spPr>
                <a:xfrm>
                  <a:off x="1061206" y="5186213"/>
                  <a:ext cx="11880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6175" name="Ink 6174">
                  <a:extLst>
                    <a:ext uri="{FF2B5EF4-FFF2-40B4-BE49-F238E27FC236}">
                      <a16:creationId xmlns:a16="http://schemas.microsoft.com/office/drawing/2014/main" id="{F2CB4667-C2C3-3332-70A9-D9A05ADFCC74}"/>
                    </a:ext>
                  </a:extLst>
                </p14:cNvPr>
                <p14:cNvContentPartPr/>
                <p14:nvPr/>
              </p14:nvContentPartPr>
              <p14:xfrm>
                <a:off x="1176406" y="5200613"/>
                <a:ext cx="71280" cy="17280"/>
              </p14:xfrm>
            </p:contentPart>
          </mc:Choice>
          <mc:Fallback>
            <p:pic>
              <p:nvPicPr>
                <p:cNvPr id="6175" name="Ink 6174">
                  <a:extLst>
                    <a:ext uri="{FF2B5EF4-FFF2-40B4-BE49-F238E27FC236}">
                      <a16:creationId xmlns:a16="http://schemas.microsoft.com/office/drawing/2014/main" id="{F2CB4667-C2C3-3332-70A9-D9A05ADFCC74}"/>
                    </a:ext>
                  </a:extLst>
                </p:cNvPr>
                <p:cNvPicPr/>
                <p:nvPr/>
              </p:nvPicPr>
              <p:blipFill>
                <a:blip r:embed="rId133"/>
                <a:stretch>
                  <a:fillRect/>
                </a:stretch>
              </p:blipFill>
              <p:spPr>
                <a:xfrm>
                  <a:off x="1170286" y="5194493"/>
                  <a:ext cx="83520" cy="2952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6176" name="Ink 6175">
                  <a:extLst>
                    <a:ext uri="{FF2B5EF4-FFF2-40B4-BE49-F238E27FC236}">
                      <a16:creationId xmlns:a16="http://schemas.microsoft.com/office/drawing/2014/main" id="{84800069-F914-A5CD-8A35-FDBB7F92099B}"/>
                    </a:ext>
                  </a:extLst>
                </p14:cNvPr>
                <p14:cNvContentPartPr/>
                <p14:nvPr/>
              </p14:nvContentPartPr>
              <p14:xfrm>
                <a:off x="1188646" y="5156693"/>
                <a:ext cx="8280" cy="220320"/>
              </p14:xfrm>
            </p:contentPart>
          </mc:Choice>
          <mc:Fallback>
            <p:pic>
              <p:nvPicPr>
                <p:cNvPr id="6176" name="Ink 6175">
                  <a:extLst>
                    <a:ext uri="{FF2B5EF4-FFF2-40B4-BE49-F238E27FC236}">
                      <a16:creationId xmlns:a16="http://schemas.microsoft.com/office/drawing/2014/main" id="{84800069-F914-A5CD-8A35-FDBB7F92099B}"/>
                    </a:ext>
                  </a:extLst>
                </p:cNvPr>
                <p:cNvPicPr/>
                <p:nvPr/>
              </p:nvPicPr>
              <p:blipFill>
                <a:blip r:embed="rId135"/>
                <a:stretch>
                  <a:fillRect/>
                </a:stretch>
              </p:blipFill>
              <p:spPr>
                <a:xfrm>
                  <a:off x="1182526" y="5150573"/>
                  <a:ext cx="20520" cy="23256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6177" name="Ink 6176">
                  <a:extLst>
                    <a:ext uri="{FF2B5EF4-FFF2-40B4-BE49-F238E27FC236}">
                      <a16:creationId xmlns:a16="http://schemas.microsoft.com/office/drawing/2014/main" id="{DB562D32-0413-1FE5-79E2-F3B19F7100A3}"/>
                    </a:ext>
                  </a:extLst>
                </p14:cNvPr>
                <p14:cNvContentPartPr/>
                <p14:nvPr/>
              </p14:nvContentPartPr>
              <p14:xfrm>
                <a:off x="518326" y="5458373"/>
                <a:ext cx="490320" cy="2520"/>
              </p14:xfrm>
            </p:contentPart>
          </mc:Choice>
          <mc:Fallback>
            <p:pic>
              <p:nvPicPr>
                <p:cNvPr id="6177" name="Ink 6176">
                  <a:extLst>
                    <a:ext uri="{FF2B5EF4-FFF2-40B4-BE49-F238E27FC236}">
                      <a16:creationId xmlns:a16="http://schemas.microsoft.com/office/drawing/2014/main" id="{DB562D32-0413-1FE5-79E2-F3B19F7100A3}"/>
                    </a:ext>
                  </a:extLst>
                </p:cNvPr>
                <p:cNvPicPr/>
                <p:nvPr/>
              </p:nvPicPr>
              <p:blipFill>
                <a:blip r:embed="rId137"/>
                <a:stretch>
                  <a:fillRect/>
                </a:stretch>
              </p:blipFill>
              <p:spPr>
                <a:xfrm>
                  <a:off x="512206" y="5452253"/>
                  <a:ext cx="502560" cy="14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38">
            <p14:nvContentPartPr>
              <p14:cNvPr id="6179" name="Ink 6178">
                <a:extLst>
                  <a:ext uri="{FF2B5EF4-FFF2-40B4-BE49-F238E27FC236}">
                    <a16:creationId xmlns:a16="http://schemas.microsoft.com/office/drawing/2014/main" id="{01D00E65-FF66-172F-16C2-2108AF3C5624}"/>
                  </a:ext>
                </a:extLst>
              </p14:cNvPr>
              <p14:cNvContentPartPr/>
              <p14:nvPr/>
            </p14:nvContentPartPr>
            <p14:xfrm>
              <a:off x="7375606" y="3435533"/>
              <a:ext cx="1452600" cy="7560"/>
            </p14:xfrm>
          </p:contentPart>
        </mc:Choice>
        <mc:Fallback>
          <p:pic>
            <p:nvPicPr>
              <p:cNvPr id="6179" name="Ink 6178">
                <a:extLst>
                  <a:ext uri="{FF2B5EF4-FFF2-40B4-BE49-F238E27FC236}">
                    <a16:creationId xmlns:a16="http://schemas.microsoft.com/office/drawing/2014/main" id="{01D00E65-FF66-172F-16C2-2108AF3C5624}"/>
                  </a:ext>
                </a:extLst>
              </p:cNvPr>
              <p:cNvPicPr/>
              <p:nvPr/>
            </p:nvPicPr>
            <p:blipFill>
              <a:blip r:embed="rId139"/>
              <a:stretch>
                <a:fillRect/>
              </a:stretch>
            </p:blipFill>
            <p:spPr>
              <a:xfrm>
                <a:off x="7369486" y="3429413"/>
                <a:ext cx="1464840" cy="19800"/>
              </a:xfrm>
              <a:prstGeom prst="rect">
                <a:avLst/>
              </a:prstGeom>
            </p:spPr>
          </p:pic>
        </mc:Fallback>
      </mc:AlternateContent>
      <p:grpSp>
        <p:nvGrpSpPr>
          <p:cNvPr id="6197" name="Group 6196">
            <a:extLst>
              <a:ext uri="{FF2B5EF4-FFF2-40B4-BE49-F238E27FC236}">
                <a16:creationId xmlns:a16="http://schemas.microsoft.com/office/drawing/2014/main" id="{CD62F399-FB7A-3074-F884-934FEDD3791F}"/>
              </a:ext>
            </a:extLst>
          </p:cNvPr>
          <p:cNvGrpSpPr/>
          <p:nvPr/>
        </p:nvGrpSpPr>
        <p:grpSpPr>
          <a:xfrm>
            <a:off x="7351126" y="3572333"/>
            <a:ext cx="722520" cy="545040"/>
            <a:chOff x="7351126" y="3572333"/>
            <a:chExt cx="722520" cy="545040"/>
          </a:xfrm>
        </p:grpSpPr>
        <mc:AlternateContent xmlns:mc="http://schemas.openxmlformats.org/markup-compatibility/2006">
          <mc:Choice xmlns:p14="http://schemas.microsoft.com/office/powerpoint/2010/main" Requires="p14">
            <p:contentPart p14:bwMode="auto" r:id="rId140">
              <p14:nvContentPartPr>
                <p14:cNvPr id="6190" name="Ink 6189">
                  <a:extLst>
                    <a:ext uri="{FF2B5EF4-FFF2-40B4-BE49-F238E27FC236}">
                      <a16:creationId xmlns:a16="http://schemas.microsoft.com/office/drawing/2014/main" id="{B4D87EA3-68CA-84D3-724D-A3CB08E28A37}"/>
                    </a:ext>
                  </a:extLst>
                </p14:cNvPr>
                <p14:cNvContentPartPr/>
                <p14:nvPr/>
              </p14:nvContentPartPr>
              <p14:xfrm>
                <a:off x="7351126" y="3603653"/>
                <a:ext cx="421920" cy="263880"/>
              </p14:xfrm>
            </p:contentPart>
          </mc:Choice>
          <mc:Fallback>
            <p:pic>
              <p:nvPicPr>
                <p:cNvPr id="6190" name="Ink 6189">
                  <a:extLst>
                    <a:ext uri="{FF2B5EF4-FFF2-40B4-BE49-F238E27FC236}">
                      <a16:creationId xmlns:a16="http://schemas.microsoft.com/office/drawing/2014/main" id="{B4D87EA3-68CA-84D3-724D-A3CB08E28A37}"/>
                    </a:ext>
                  </a:extLst>
                </p:cNvPr>
                <p:cNvPicPr/>
                <p:nvPr/>
              </p:nvPicPr>
              <p:blipFill>
                <a:blip r:embed="rId141"/>
                <a:stretch>
                  <a:fillRect/>
                </a:stretch>
              </p:blipFill>
              <p:spPr>
                <a:xfrm>
                  <a:off x="7345006" y="3597533"/>
                  <a:ext cx="434160" cy="27612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6191" name="Ink 6190">
                  <a:extLst>
                    <a:ext uri="{FF2B5EF4-FFF2-40B4-BE49-F238E27FC236}">
                      <a16:creationId xmlns:a16="http://schemas.microsoft.com/office/drawing/2014/main" id="{866515E5-8D10-3079-27CE-04F2741F4B92}"/>
                    </a:ext>
                  </a:extLst>
                </p14:cNvPr>
                <p14:cNvContentPartPr/>
                <p14:nvPr/>
              </p14:nvContentPartPr>
              <p14:xfrm>
                <a:off x="7630846" y="3966893"/>
                <a:ext cx="44280" cy="150480"/>
              </p14:xfrm>
            </p:contentPart>
          </mc:Choice>
          <mc:Fallback>
            <p:pic>
              <p:nvPicPr>
                <p:cNvPr id="6191" name="Ink 6190">
                  <a:extLst>
                    <a:ext uri="{FF2B5EF4-FFF2-40B4-BE49-F238E27FC236}">
                      <a16:creationId xmlns:a16="http://schemas.microsoft.com/office/drawing/2014/main" id="{866515E5-8D10-3079-27CE-04F2741F4B92}"/>
                    </a:ext>
                  </a:extLst>
                </p:cNvPr>
                <p:cNvPicPr/>
                <p:nvPr/>
              </p:nvPicPr>
              <p:blipFill>
                <a:blip r:embed="rId143"/>
                <a:stretch>
                  <a:fillRect/>
                </a:stretch>
              </p:blipFill>
              <p:spPr>
                <a:xfrm>
                  <a:off x="7624726" y="3960773"/>
                  <a:ext cx="5652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6192" name="Ink 6191">
                  <a:extLst>
                    <a:ext uri="{FF2B5EF4-FFF2-40B4-BE49-F238E27FC236}">
                      <a16:creationId xmlns:a16="http://schemas.microsoft.com/office/drawing/2014/main" id="{C6DBD19E-F255-0C83-504A-9A3A2252A995}"/>
                    </a:ext>
                  </a:extLst>
                </p14:cNvPr>
                <p14:cNvContentPartPr/>
                <p14:nvPr/>
              </p14:nvContentPartPr>
              <p14:xfrm>
                <a:off x="7651006" y="3933053"/>
                <a:ext cx="360" cy="360"/>
              </p14:xfrm>
            </p:contentPart>
          </mc:Choice>
          <mc:Fallback>
            <p:pic>
              <p:nvPicPr>
                <p:cNvPr id="6192" name="Ink 6191">
                  <a:extLst>
                    <a:ext uri="{FF2B5EF4-FFF2-40B4-BE49-F238E27FC236}">
                      <a16:creationId xmlns:a16="http://schemas.microsoft.com/office/drawing/2014/main" id="{C6DBD19E-F255-0C83-504A-9A3A2252A995}"/>
                    </a:ext>
                  </a:extLst>
                </p:cNvPr>
                <p:cNvPicPr/>
                <p:nvPr/>
              </p:nvPicPr>
              <p:blipFill>
                <a:blip r:embed="rId63"/>
                <a:stretch>
                  <a:fillRect/>
                </a:stretch>
              </p:blipFill>
              <p:spPr>
                <a:xfrm>
                  <a:off x="7644886" y="3926933"/>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6193" name="Ink 6192">
                  <a:extLst>
                    <a:ext uri="{FF2B5EF4-FFF2-40B4-BE49-F238E27FC236}">
                      <a16:creationId xmlns:a16="http://schemas.microsoft.com/office/drawing/2014/main" id="{8D1E9F70-B449-982A-AFE9-8A0D23BE63FF}"/>
                    </a:ext>
                  </a:extLst>
                </p14:cNvPr>
                <p14:cNvContentPartPr/>
                <p14:nvPr/>
              </p14:nvContentPartPr>
              <p14:xfrm>
                <a:off x="7859806" y="3677453"/>
                <a:ext cx="102960" cy="263880"/>
              </p14:xfrm>
            </p:contentPart>
          </mc:Choice>
          <mc:Fallback>
            <p:pic>
              <p:nvPicPr>
                <p:cNvPr id="6193" name="Ink 6192">
                  <a:extLst>
                    <a:ext uri="{FF2B5EF4-FFF2-40B4-BE49-F238E27FC236}">
                      <a16:creationId xmlns:a16="http://schemas.microsoft.com/office/drawing/2014/main" id="{8D1E9F70-B449-982A-AFE9-8A0D23BE63FF}"/>
                    </a:ext>
                  </a:extLst>
                </p:cNvPr>
                <p:cNvPicPr/>
                <p:nvPr/>
              </p:nvPicPr>
              <p:blipFill>
                <a:blip r:embed="rId146"/>
                <a:stretch>
                  <a:fillRect/>
                </a:stretch>
              </p:blipFill>
              <p:spPr>
                <a:xfrm>
                  <a:off x="7853686" y="3671333"/>
                  <a:ext cx="115200" cy="27612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6194" name="Ink 6193">
                  <a:extLst>
                    <a:ext uri="{FF2B5EF4-FFF2-40B4-BE49-F238E27FC236}">
                      <a16:creationId xmlns:a16="http://schemas.microsoft.com/office/drawing/2014/main" id="{42A104DE-826E-9397-92EF-91A3C77CC1D0}"/>
                    </a:ext>
                  </a:extLst>
                </p14:cNvPr>
                <p14:cNvContentPartPr/>
                <p14:nvPr/>
              </p14:nvContentPartPr>
              <p14:xfrm>
                <a:off x="8034766" y="3872573"/>
                <a:ext cx="38880" cy="95040"/>
              </p14:xfrm>
            </p:contentPart>
          </mc:Choice>
          <mc:Fallback>
            <p:pic>
              <p:nvPicPr>
                <p:cNvPr id="6194" name="Ink 6193">
                  <a:extLst>
                    <a:ext uri="{FF2B5EF4-FFF2-40B4-BE49-F238E27FC236}">
                      <a16:creationId xmlns:a16="http://schemas.microsoft.com/office/drawing/2014/main" id="{42A104DE-826E-9397-92EF-91A3C77CC1D0}"/>
                    </a:ext>
                  </a:extLst>
                </p:cNvPr>
                <p:cNvPicPr/>
                <p:nvPr/>
              </p:nvPicPr>
              <p:blipFill>
                <a:blip r:embed="rId148"/>
                <a:stretch>
                  <a:fillRect/>
                </a:stretch>
              </p:blipFill>
              <p:spPr>
                <a:xfrm>
                  <a:off x="8028646" y="3866453"/>
                  <a:ext cx="51120" cy="10728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6195" name="Ink 6194">
                  <a:extLst>
                    <a:ext uri="{FF2B5EF4-FFF2-40B4-BE49-F238E27FC236}">
                      <a16:creationId xmlns:a16="http://schemas.microsoft.com/office/drawing/2014/main" id="{4B06CFE0-2268-DF71-11C4-75CD1C1ACB59}"/>
                    </a:ext>
                  </a:extLst>
                </p14:cNvPr>
                <p14:cNvContentPartPr/>
                <p14:nvPr/>
              </p14:nvContentPartPr>
              <p14:xfrm>
                <a:off x="8048086" y="3818933"/>
                <a:ext cx="360" cy="360"/>
              </p14:xfrm>
            </p:contentPart>
          </mc:Choice>
          <mc:Fallback>
            <p:pic>
              <p:nvPicPr>
                <p:cNvPr id="6195" name="Ink 6194">
                  <a:extLst>
                    <a:ext uri="{FF2B5EF4-FFF2-40B4-BE49-F238E27FC236}">
                      <a16:creationId xmlns:a16="http://schemas.microsoft.com/office/drawing/2014/main" id="{4B06CFE0-2268-DF71-11C4-75CD1C1ACB59}"/>
                    </a:ext>
                  </a:extLst>
                </p:cNvPr>
                <p:cNvPicPr/>
                <p:nvPr/>
              </p:nvPicPr>
              <p:blipFill>
                <a:blip r:embed="rId63"/>
                <a:stretch>
                  <a:fillRect/>
                </a:stretch>
              </p:blipFill>
              <p:spPr>
                <a:xfrm>
                  <a:off x="8041966" y="3812813"/>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6196" name="Ink 6195">
                  <a:extLst>
                    <a:ext uri="{FF2B5EF4-FFF2-40B4-BE49-F238E27FC236}">
                      <a16:creationId xmlns:a16="http://schemas.microsoft.com/office/drawing/2014/main" id="{EEF7651A-0424-D0DE-6A45-591D115DF19B}"/>
                    </a:ext>
                  </a:extLst>
                </p14:cNvPr>
                <p14:cNvContentPartPr/>
                <p14:nvPr/>
              </p14:nvContentPartPr>
              <p14:xfrm>
                <a:off x="7986526" y="3572333"/>
                <a:ext cx="55080" cy="157320"/>
              </p14:xfrm>
            </p:contentPart>
          </mc:Choice>
          <mc:Fallback>
            <p:pic>
              <p:nvPicPr>
                <p:cNvPr id="6196" name="Ink 6195">
                  <a:extLst>
                    <a:ext uri="{FF2B5EF4-FFF2-40B4-BE49-F238E27FC236}">
                      <a16:creationId xmlns:a16="http://schemas.microsoft.com/office/drawing/2014/main" id="{EEF7651A-0424-D0DE-6A45-591D115DF19B}"/>
                    </a:ext>
                  </a:extLst>
                </p:cNvPr>
                <p:cNvPicPr/>
                <p:nvPr/>
              </p:nvPicPr>
              <p:blipFill>
                <a:blip r:embed="rId151"/>
                <a:stretch>
                  <a:fillRect/>
                </a:stretch>
              </p:blipFill>
              <p:spPr>
                <a:xfrm>
                  <a:off x="7980406" y="3566213"/>
                  <a:ext cx="67320" cy="169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52">
            <p14:nvContentPartPr>
              <p14:cNvPr id="6198" name="Ink 6197">
                <a:extLst>
                  <a:ext uri="{FF2B5EF4-FFF2-40B4-BE49-F238E27FC236}">
                    <a16:creationId xmlns:a16="http://schemas.microsoft.com/office/drawing/2014/main" id="{243C8C7C-B951-516E-A037-3DB0AD93F092}"/>
                  </a:ext>
                </a:extLst>
              </p14:cNvPr>
              <p14:cNvContentPartPr/>
              <p14:nvPr/>
            </p14:nvContentPartPr>
            <p14:xfrm>
              <a:off x="7167166" y="3597173"/>
              <a:ext cx="169920" cy="271080"/>
            </p14:xfrm>
          </p:contentPart>
        </mc:Choice>
        <mc:Fallback>
          <p:pic>
            <p:nvPicPr>
              <p:cNvPr id="6198" name="Ink 6197">
                <a:extLst>
                  <a:ext uri="{FF2B5EF4-FFF2-40B4-BE49-F238E27FC236}">
                    <a16:creationId xmlns:a16="http://schemas.microsoft.com/office/drawing/2014/main" id="{243C8C7C-B951-516E-A037-3DB0AD93F092}"/>
                  </a:ext>
                </a:extLst>
              </p:cNvPr>
              <p:cNvPicPr/>
              <p:nvPr/>
            </p:nvPicPr>
            <p:blipFill>
              <a:blip r:embed="rId153"/>
              <a:stretch>
                <a:fillRect/>
              </a:stretch>
            </p:blipFill>
            <p:spPr>
              <a:xfrm>
                <a:off x="7161046" y="3591053"/>
                <a:ext cx="182160" cy="283320"/>
              </a:xfrm>
              <a:prstGeom prst="rect">
                <a:avLst/>
              </a:prstGeom>
            </p:spPr>
          </p:pic>
        </mc:Fallback>
      </mc:AlternateContent>
      <p:grpSp>
        <p:nvGrpSpPr>
          <p:cNvPr id="6213" name="Group 6212">
            <a:extLst>
              <a:ext uri="{FF2B5EF4-FFF2-40B4-BE49-F238E27FC236}">
                <a16:creationId xmlns:a16="http://schemas.microsoft.com/office/drawing/2014/main" id="{849DEABC-9A90-E698-0980-50E4807EED0C}"/>
              </a:ext>
            </a:extLst>
          </p:cNvPr>
          <p:cNvGrpSpPr/>
          <p:nvPr/>
        </p:nvGrpSpPr>
        <p:grpSpPr>
          <a:xfrm>
            <a:off x="7126486" y="4766813"/>
            <a:ext cx="154080" cy="260640"/>
            <a:chOff x="7126486" y="4766813"/>
            <a:chExt cx="154080" cy="260640"/>
          </a:xfrm>
        </p:grpSpPr>
        <mc:AlternateContent xmlns:mc="http://schemas.openxmlformats.org/markup-compatibility/2006">
          <mc:Choice xmlns:p14="http://schemas.microsoft.com/office/powerpoint/2010/main" Requires="p14">
            <p:contentPart p14:bwMode="auto" r:id="rId154">
              <p14:nvContentPartPr>
                <p14:cNvPr id="6199" name="Ink 6198">
                  <a:extLst>
                    <a:ext uri="{FF2B5EF4-FFF2-40B4-BE49-F238E27FC236}">
                      <a16:creationId xmlns:a16="http://schemas.microsoft.com/office/drawing/2014/main" id="{6A90E0C3-ACBC-8082-42C4-46704667E884}"/>
                    </a:ext>
                  </a:extLst>
                </p14:cNvPr>
                <p14:cNvContentPartPr/>
                <p14:nvPr/>
              </p14:nvContentPartPr>
              <p14:xfrm>
                <a:off x="7126486" y="4766813"/>
                <a:ext cx="154080" cy="260640"/>
              </p14:xfrm>
            </p:contentPart>
          </mc:Choice>
          <mc:Fallback>
            <p:pic>
              <p:nvPicPr>
                <p:cNvPr id="6199" name="Ink 6198">
                  <a:extLst>
                    <a:ext uri="{FF2B5EF4-FFF2-40B4-BE49-F238E27FC236}">
                      <a16:creationId xmlns:a16="http://schemas.microsoft.com/office/drawing/2014/main" id="{6A90E0C3-ACBC-8082-42C4-46704667E884}"/>
                    </a:ext>
                  </a:extLst>
                </p:cNvPr>
                <p:cNvPicPr/>
                <p:nvPr/>
              </p:nvPicPr>
              <p:blipFill>
                <a:blip r:embed="rId155"/>
                <a:stretch>
                  <a:fillRect/>
                </a:stretch>
              </p:blipFill>
              <p:spPr>
                <a:xfrm>
                  <a:off x="7120366" y="4760693"/>
                  <a:ext cx="166320" cy="27288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6200" name="Ink 6199">
                  <a:extLst>
                    <a:ext uri="{FF2B5EF4-FFF2-40B4-BE49-F238E27FC236}">
                      <a16:creationId xmlns:a16="http://schemas.microsoft.com/office/drawing/2014/main" id="{7AEC400E-CC15-407A-1F85-8EE1545DC4FC}"/>
                    </a:ext>
                  </a:extLst>
                </p14:cNvPr>
                <p14:cNvContentPartPr/>
                <p14:nvPr/>
              </p14:nvContentPartPr>
              <p14:xfrm>
                <a:off x="7182286" y="4921613"/>
                <a:ext cx="38880" cy="86040"/>
              </p14:xfrm>
            </p:contentPart>
          </mc:Choice>
          <mc:Fallback>
            <p:pic>
              <p:nvPicPr>
                <p:cNvPr id="6200" name="Ink 6199">
                  <a:extLst>
                    <a:ext uri="{FF2B5EF4-FFF2-40B4-BE49-F238E27FC236}">
                      <a16:creationId xmlns:a16="http://schemas.microsoft.com/office/drawing/2014/main" id="{7AEC400E-CC15-407A-1F85-8EE1545DC4FC}"/>
                    </a:ext>
                  </a:extLst>
                </p:cNvPr>
                <p:cNvPicPr/>
                <p:nvPr/>
              </p:nvPicPr>
              <p:blipFill>
                <a:blip r:embed="rId157"/>
                <a:stretch>
                  <a:fillRect/>
                </a:stretch>
              </p:blipFill>
              <p:spPr>
                <a:xfrm>
                  <a:off x="7176166" y="4915493"/>
                  <a:ext cx="51120" cy="98280"/>
                </a:xfrm>
                <a:prstGeom prst="rect">
                  <a:avLst/>
                </a:prstGeom>
              </p:spPr>
            </p:pic>
          </mc:Fallback>
        </mc:AlternateContent>
      </p:grpSp>
      <p:grpSp>
        <p:nvGrpSpPr>
          <p:cNvPr id="6215" name="Group 6214">
            <a:extLst>
              <a:ext uri="{FF2B5EF4-FFF2-40B4-BE49-F238E27FC236}">
                <a16:creationId xmlns:a16="http://schemas.microsoft.com/office/drawing/2014/main" id="{13A5F580-0AC4-299A-445F-3E2C9E627E03}"/>
              </a:ext>
            </a:extLst>
          </p:cNvPr>
          <p:cNvGrpSpPr/>
          <p:nvPr/>
        </p:nvGrpSpPr>
        <p:grpSpPr>
          <a:xfrm>
            <a:off x="7541206" y="4545053"/>
            <a:ext cx="803880" cy="659880"/>
            <a:chOff x="7541206" y="4545053"/>
            <a:chExt cx="803880" cy="659880"/>
          </a:xfrm>
        </p:grpSpPr>
        <mc:AlternateContent xmlns:mc="http://schemas.openxmlformats.org/markup-compatibility/2006">
          <mc:Choice xmlns:p14="http://schemas.microsoft.com/office/powerpoint/2010/main" Requires="p14">
            <p:contentPart p14:bwMode="auto" r:id="rId158">
              <p14:nvContentPartPr>
                <p14:cNvPr id="6201" name="Ink 6200">
                  <a:extLst>
                    <a:ext uri="{FF2B5EF4-FFF2-40B4-BE49-F238E27FC236}">
                      <a16:creationId xmlns:a16="http://schemas.microsoft.com/office/drawing/2014/main" id="{F4F6AF49-20B6-F125-41B0-1F541479747B}"/>
                    </a:ext>
                  </a:extLst>
                </p14:cNvPr>
                <p14:cNvContentPartPr/>
                <p14:nvPr/>
              </p14:nvContentPartPr>
              <p14:xfrm>
                <a:off x="7541206" y="4625693"/>
                <a:ext cx="335160" cy="328320"/>
              </p14:xfrm>
            </p:contentPart>
          </mc:Choice>
          <mc:Fallback>
            <p:pic>
              <p:nvPicPr>
                <p:cNvPr id="6201" name="Ink 6200">
                  <a:extLst>
                    <a:ext uri="{FF2B5EF4-FFF2-40B4-BE49-F238E27FC236}">
                      <a16:creationId xmlns:a16="http://schemas.microsoft.com/office/drawing/2014/main" id="{F4F6AF49-20B6-F125-41B0-1F541479747B}"/>
                    </a:ext>
                  </a:extLst>
                </p:cNvPr>
                <p:cNvPicPr/>
                <p:nvPr/>
              </p:nvPicPr>
              <p:blipFill>
                <a:blip r:embed="rId159"/>
                <a:stretch>
                  <a:fillRect/>
                </a:stretch>
              </p:blipFill>
              <p:spPr>
                <a:xfrm>
                  <a:off x="7535086" y="4619573"/>
                  <a:ext cx="347400" cy="34056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6202" name="Ink 6201">
                  <a:extLst>
                    <a:ext uri="{FF2B5EF4-FFF2-40B4-BE49-F238E27FC236}">
                      <a16:creationId xmlns:a16="http://schemas.microsoft.com/office/drawing/2014/main" id="{D2F1E6DF-D481-9099-99A7-9C8DA159D7EF}"/>
                    </a:ext>
                  </a:extLst>
                </p14:cNvPr>
                <p14:cNvContentPartPr/>
                <p14:nvPr/>
              </p14:nvContentPartPr>
              <p14:xfrm>
                <a:off x="7913446" y="4693013"/>
                <a:ext cx="52560" cy="263880"/>
              </p14:xfrm>
            </p:contentPart>
          </mc:Choice>
          <mc:Fallback>
            <p:pic>
              <p:nvPicPr>
                <p:cNvPr id="6202" name="Ink 6201">
                  <a:extLst>
                    <a:ext uri="{FF2B5EF4-FFF2-40B4-BE49-F238E27FC236}">
                      <a16:creationId xmlns:a16="http://schemas.microsoft.com/office/drawing/2014/main" id="{D2F1E6DF-D481-9099-99A7-9C8DA159D7EF}"/>
                    </a:ext>
                  </a:extLst>
                </p:cNvPr>
                <p:cNvPicPr/>
                <p:nvPr/>
              </p:nvPicPr>
              <p:blipFill>
                <a:blip r:embed="rId161"/>
                <a:stretch>
                  <a:fillRect/>
                </a:stretch>
              </p:blipFill>
              <p:spPr>
                <a:xfrm>
                  <a:off x="7907326" y="4686893"/>
                  <a:ext cx="64800" cy="27612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6203" name="Ink 6202">
                  <a:extLst>
                    <a:ext uri="{FF2B5EF4-FFF2-40B4-BE49-F238E27FC236}">
                      <a16:creationId xmlns:a16="http://schemas.microsoft.com/office/drawing/2014/main" id="{6C68BADC-AD12-D21A-0232-9E4D6CB51B82}"/>
                    </a:ext>
                  </a:extLst>
                </p14:cNvPr>
                <p14:cNvContentPartPr/>
                <p14:nvPr/>
              </p14:nvContentPartPr>
              <p14:xfrm>
                <a:off x="8027566" y="4719653"/>
                <a:ext cx="102960" cy="248760"/>
              </p14:xfrm>
            </p:contentPart>
          </mc:Choice>
          <mc:Fallback>
            <p:pic>
              <p:nvPicPr>
                <p:cNvPr id="6203" name="Ink 6202">
                  <a:extLst>
                    <a:ext uri="{FF2B5EF4-FFF2-40B4-BE49-F238E27FC236}">
                      <a16:creationId xmlns:a16="http://schemas.microsoft.com/office/drawing/2014/main" id="{6C68BADC-AD12-D21A-0232-9E4D6CB51B82}"/>
                    </a:ext>
                  </a:extLst>
                </p:cNvPr>
                <p:cNvPicPr/>
                <p:nvPr/>
              </p:nvPicPr>
              <p:blipFill>
                <a:blip r:embed="rId163"/>
                <a:stretch>
                  <a:fillRect/>
                </a:stretch>
              </p:blipFill>
              <p:spPr>
                <a:xfrm>
                  <a:off x="8021446" y="4713533"/>
                  <a:ext cx="115200" cy="26100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6204" name="Ink 6203">
                  <a:extLst>
                    <a:ext uri="{FF2B5EF4-FFF2-40B4-BE49-F238E27FC236}">
                      <a16:creationId xmlns:a16="http://schemas.microsoft.com/office/drawing/2014/main" id="{0D54C024-F7FA-34C4-814C-F673918ACB3A}"/>
                    </a:ext>
                  </a:extLst>
                </p14:cNvPr>
                <p14:cNvContentPartPr/>
                <p14:nvPr/>
              </p14:nvContentPartPr>
              <p14:xfrm>
                <a:off x="8209006" y="4881293"/>
                <a:ext cx="52200" cy="103320"/>
              </p14:xfrm>
            </p:contentPart>
          </mc:Choice>
          <mc:Fallback>
            <p:pic>
              <p:nvPicPr>
                <p:cNvPr id="6204" name="Ink 6203">
                  <a:extLst>
                    <a:ext uri="{FF2B5EF4-FFF2-40B4-BE49-F238E27FC236}">
                      <a16:creationId xmlns:a16="http://schemas.microsoft.com/office/drawing/2014/main" id="{0D54C024-F7FA-34C4-814C-F673918ACB3A}"/>
                    </a:ext>
                  </a:extLst>
                </p:cNvPr>
                <p:cNvPicPr/>
                <p:nvPr/>
              </p:nvPicPr>
              <p:blipFill>
                <a:blip r:embed="rId165"/>
                <a:stretch>
                  <a:fillRect/>
                </a:stretch>
              </p:blipFill>
              <p:spPr>
                <a:xfrm>
                  <a:off x="8202886" y="4875173"/>
                  <a:ext cx="64440" cy="11556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6205" name="Ink 6204">
                  <a:extLst>
                    <a:ext uri="{FF2B5EF4-FFF2-40B4-BE49-F238E27FC236}">
                      <a16:creationId xmlns:a16="http://schemas.microsoft.com/office/drawing/2014/main" id="{EFD5D583-624A-F511-0B89-F3C7E2F62D8C}"/>
                    </a:ext>
                  </a:extLst>
                </p14:cNvPr>
                <p14:cNvContentPartPr/>
                <p14:nvPr/>
              </p14:nvContentPartPr>
              <p14:xfrm>
                <a:off x="8216206" y="4827293"/>
                <a:ext cx="360" cy="360"/>
              </p14:xfrm>
            </p:contentPart>
          </mc:Choice>
          <mc:Fallback>
            <p:pic>
              <p:nvPicPr>
                <p:cNvPr id="6205" name="Ink 6204">
                  <a:extLst>
                    <a:ext uri="{FF2B5EF4-FFF2-40B4-BE49-F238E27FC236}">
                      <a16:creationId xmlns:a16="http://schemas.microsoft.com/office/drawing/2014/main" id="{EFD5D583-624A-F511-0B89-F3C7E2F62D8C}"/>
                    </a:ext>
                  </a:extLst>
                </p:cNvPr>
                <p:cNvPicPr/>
                <p:nvPr/>
              </p:nvPicPr>
              <p:blipFill>
                <a:blip r:embed="rId63"/>
                <a:stretch>
                  <a:fillRect/>
                </a:stretch>
              </p:blipFill>
              <p:spPr>
                <a:xfrm>
                  <a:off x="8210086" y="4821173"/>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67">
              <p14:nvContentPartPr>
                <p14:cNvPr id="6206" name="Ink 6205">
                  <a:extLst>
                    <a:ext uri="{FF2B5EF4-FFF2-40B4-BE49-F238E27FC236}">
                      <a16:creationId xmlns:a16="http://schemas.microsoft.com/office/drawing/2014/main" id="{35E88F0C-F1A0-8781-2436-83E94A0837BF}"/>
                    </a:ext>
                  </a:extLst>
                </p14:cNvPr>
                <p14:cNvContentPartPr/>
                <p14:nvPr/>
              </p14:nvContentPartPr>
              <p14:xfrm>
                <a:off x="8303326" y="4706333"/>
                <a:ext cx="41760" cy="271080"/>
              </p14:xfrm>
            </p:contentPart>
          </mc:Choice>
          <mc:Fallback>
            <p:pic>
              <p:nvPicPr>
                <p:cNvPr id="6206" name="Ink 6205">
                  <a:extLst>
                    <a:ext uri="{FF2B5EF4-FFF2-40B4-BE49-F238E27FC236}">
                      <a16:creationId xmlns:a16="http://schemas.microsoft.com/office/drawing/2014/main" id="{35E88F0C-F1A0-8781-2436-83E94A0837BF}"/>
                    </a:ext>
                  </a:extLst>
                </p:cNvPr>
                <p:cNvPicPr/>
                <p:nvPr/>
              </p:nvPicPr>
              <p:blipFill>
                <a:blip r:embed="rId168"/>
                <a:stretch>
                  <a:fillRect/>
                </a:stretch>
              </p:blipFill>
              <p:spPr>
                <a:xfrm>
                  <a:off x="8297206" y="4700213"/>
                  <a:ext cx="54000" cy="283320"/>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6207" name="Ink 6206">
                  <a:extLst>
                    <a:ext uri="{FF2B5EF4-FFF2-40B4-BE49-F238E27FC236}">
                      <a16:creationId xmlns:a16="http://schemas.microsoft.com/office/drawing/2014/main" id="{940892D1-8039-EDC0-C927-20F33EE9A92A}"/>
                    </a:ext>
                  </a:extLst>
                </p14:cNvPr>
                <p14:cNvContentPartPr/>
                <p14:nvPr/>
              </p14:nvContentPartPr>
              <p14:xfrm>
                <a:off x="7557406" y="5069573"/>
                <a:ext cx="45000" cy="135360"/>
              </p14:xfrm>
            </p:contentPart>
          </mc:Choice>
          <mc:Fallback>
            <p:pic>
              <p:nvPicPr>
                <p:cNvPr id="6207" name="Ink 6206">
                  <a:extLst>
                    <a:ext uri="{FF2B5EF4-FFF2-40B4-BE49-F238E27FC236}">
                      <a16:creationId xmlns:a16="http://schemas.microsoft.com/office/drawing/2014/main" id="{940892D1-8039-EDC0-C927-20F33EE9A92A}"/>
                    </a:ext>
                  </a:extLst>
                </p:cNvPr>
                <p:cNvPicPr/>
                <p:nvPr/>
              </p:nvPicPr>
              <p:blipFill>
                <a:blip r:embed="rId170"/>
                <a:stretch>
                  <a:fillRect/>
                </a:stretch>
              </p:blipFill>
              <p:spPr>
                <a:xfrm>
                  <a:off x="7551286" y="5063453"/>
                  <a:ext cx="5724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171">
              <p14:nvContentPartPr>
                <p14:cNvPr id="6208" name="Ink 6207">
                  <a:extLst>
                    <a:ext uri="{FF2B5EF4-FFF2-40B4-BE49-F238E27FC236}">
                      <a16:creationId xmlns:a16="http://schemas.microsoft.com/office/drawing/2014/main" id="{76994B8B-E5BF-9675-FFBD-C09BD3501A22}"/>
                    </a:ext>
                  </a:extLst>
                </p14:cNvPr>
                <p14:cNvContentPartPr/>
                <p14:nvPr/>
              </p14:nvContentPartPr>
              <p14:xfrm>
                <a:off x="7577206" y="5035733"/>
                <a:ext cx="360" cy="360"/>
              </p14:xfrm>
            </p:contentPart>
          </mc:Choice>
          <mc:Fallback>
            <p:pic>
              <p:nvPicPr>
                <p:cNvPr id="6208" name="Ink 6207">
                  <a:extLst>
                    <a:ext uri="{FF2B5EF4-FFF2-40B4-BE49-F238E27FC236}">
                      <a16:creationId xmlns:a16="http://schemas.microsoft.com/office/drawing/2014/main" id="{76994B8B-E5BF-9675-FFBD-C09BD3501A22}"/>
                    </a:ext>
                  </a:extLst>
                </p:cNvPr>
                <p:cNvPicPr/>
                <p:nvPr/>
              </p:nvPicPr>
              <p:blipFill>
                <a:blip r:embed="rId63"/>
                <a:stretch>
                  <a:fillRect/>
                </a:stretch>
              </p:blipFill>
              <p:spPr>
                <a:xfrm>
                  <a:off x="7571086" y="5029613"/>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6209" name="Ink 6208">
                  <a:extLst>
                    <a:ext uri="{FF2B5EF4-FFF2-40B4-BE49-F238E27FC236}">
                      <a16:creationId xmlns:a16="http://schemas.microsoft.com/office/drawing/2014/main" id="{4541866B-DBEB-7DE3-D08D-0F3FC53EB686}"/>
                    </a:ext>
                  </a:extLst>
                </p14:cNvPr>
                <p14:cNvContentPartPr/>
                <p14:nvPr/>
              </p14:nvContentPartPr>
              <p14:xfrm>
                <a:off x="7678366" y="5103053"/>
                <a:ext cx="52920" cy="360"/>
              </p14:xfrm>
            </p:contentPart>
          </mc:Choice>
          <mc:Fallback>
            <p:pic>
              <p:nvPicPr>
                <p:cNvPr id="6209" name="Ink 6208">
                  <a:extLst>
                    <a:ext uri="{FF2B5EF4-FFF2-40B4-BE49-F238E27FC236}">
                      <a16:creationId xmlns:a16="http://schemas.microsoft.com/office/drawing/2014/main" id="{4541866B-DBEB-7DE3-D08D-0F3FC53EB686}"/>
                    </a:ext>
                  </a:extLst>
                </p:cNvPr>
                <p:cNvPicPr/>
                <p:nvPr/>
              </p:nvPicPr>
              <p:blipFill>
                <a:blip r:embed="rId173"/>
                <a:stretch>
                  <a:fillRect/>
                </a:stretch>
              </p:blipFill>
              <p:spPr>
                <a:xfrm>
                  <a:off x="7672246" y="5096933"/>
                  <a:ext cx="6516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6210" name="Ink 6209">
                  <a:extLst>
                    <a:ext uri="{FF2B5EF4-FFF2-40B4-BE49-F238E27FC236}">
                      <a16:creationId xmlns:a16="http://schemas.microsoft.com/office/drawing/2014/main" id="{3AB29B92-684D-01EE-FEF9-C7C944D1DFF2}"/>
                    </a:ext>
                  </a:extLst>
                </p14:cNvPr>
                <p14:cNvContentPartPr/>
                <p14:nvPr/>
              </p14:nvContentPartPr>
              <p14:xfrm>
                <a:off x="7732006" y="5163533"/>
                <a:ext cx="12240" cy="360"/>
              </p14:xfrm>
            </p:contentPart>
          </mc:Choice>
          <mc:Fallback>
            <p:pic>
              <p:nvPicPr>
                <p:cNvPr id="6210" name="Ink 6209">
                  <a:extLst>
                    <a:ext uri="{FF2B5EF4-FFF2-40B4-BE49-F238E27FC236}">
                      <a16:creationId xmlns:a16="http://schemas.microsoft.com/office/drawing/2014/main" id="{3AB29B92-684D-01EE-FEF9-C7C944D1DFF2}"/>
                    </a:ext>
                  </a:extLst>
                </p:cNvPr>
                <p:cNvPicPr/>
                <p:nvPr/>
              </p:nvPicPr>
              <p:blipFill>
                <a:blip r:embed="rId175"/>
                <a:stretch>
                  <a:fillRect/>
                </a:stretch>
              </p:blipFill>
              <p:spPr>
                <a:xfrm>
                  <a:off x="7725886" y="5157413"/>
                  <a:ext cx="2448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6211" name="Ink 6210">
                  <a:extLst>
                    <a:ext uri="{FF2B5EF4-FFF2-40B4-BE49-F238E27FC236}">
                      <a16:creationId xmlns:a16="http://schemas.microsoft.com/office/drawing/2014/main" id="{8769A0A3-7B37-B950-3EBD-AE0061F49474}"/>
                    </a:ext>
                  </a:extLst>
                </p14:cNvPr>
                <p14:cNvContentPartPr/>
                <p14:nvPr/>
              </p14:nvContentPartPr>
              <p14:xfrm>
                <a:off x="7791406" y="5095853"/>
                <a:ext cx="75600" cy="82800"/>
              </p14:xfrm>
            </p:contentPart>
          </mc:Choice>
          <mc:Fallback>
            <p:pic>
              <p:nvPicPr>
                <p:cNvPr id="6211" name="Ink 6210">
                  <a:extLst>
                    <a:ext uri="{FF2B5EF4-FFF2-40B4-BE49-F238E27FC236}">
                      <a16:creationId xmlns:a16="http://schemas.microsoft.com/office/drawing/2014/main" id="{8769A0A3-7B37-B950-3EBD-AE0061F49474}"/>
                    </a:ext>
                  </a:extLst>
                </p:cNvPr>
                <p:cNvPicPr/>
                <p:nvPr/>
              </p:nvPicPr>
              <p:blipFill>
                <a:blip r:embed="rId177"/>
                <a:stretch>
                  <a:fillRect/>
                </a:stretch>
              </p:blipFill>
              <p:spPr>
                <a:xfrm>
                  <a:off x="7785286" y="5089733"/>
                  <a:ext cx="87840" cy="9504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6214" name="Ink 6213">
                  <a:extLst>
                    <a:ext uri="{FF2B5EF4-FFF2-40B4-BE49-F238E27FC236}">
                      <a16:creationId xmlns:a16="http://schemas.microsoft.com/office/drawing/2014/main" id="{CB30A87A-C1B4-743D-C5E8-9B761C2E017B}"/>
                    </a:ext>
                  </a:extLst>
                </p14:cNvPr>
                <p14:cNvContentPartPr/>
                <p14:nvPr/>
              </p14:nvContentPartPr>
              <p14:xfrm>
                <a:off x="7846126" y="4545053"/>
                <a:ext cx="121320" cy="95400"/>
              </p14:xfrm>
            </p:contentPart>
          </mc:Choice>
          <mc:Fallback>
            <p:pic>
              <p:nvPicPr>
                <p:cNvPr id="6214" name="Ink 6213">
                  <a:extLst>
                    <a:ext uri="{FF2B5EF4-FFF2-40B4-BE49-F238E27FC236}">
                      <a16:creationId xmlns:a16="http://schemas.microsoft.com/office/drawing/2014/main" id="{CB30A87A-C1B4-743D-C5E8-9B761C2E017B}"/>
                    </a:ext>
                  </a:extLst>
                </p:cNvPr>
                <p:cNvPicPr/>
                <p:nvPr/>
              </p:nvPicPr>
              <p:blipFill>
                <a:blip r:embed="rId179"/>
                <a:stretch>
                  <a:fillRect/>
                </a:stretch>
              </p:blipFill>
              <p:spPr>
                <a:xfrm>
                  <a:off x="7840006" y="4538933"/>
                  <a:ext cx="133560" cy="107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80">
            <p14:nvContentPartPr>
              <p14:cNvPr id="6216" name="Ink 6215">
                <a:extLst>
                  <a:ext uri="{FF2B5EF4-FFF2-40B4-BE49-F238E27FC236}">
                    <a16:creationId xmlns:a16="http://schemas.microsoft.com/office/drawing/2014/main" id="{A9708607-C1D4-8D92-DF31-90A0F619FA6B}"/>
                  </a:ext>
                </a:extLst>
              </p14:cNvPr>
              <p14:cNvContentPartPr/>
              <p14:nvPr/>
            </p14:nvContentPartPr>
            <p14:xfrm>
              <a:off x="5472646" y="5875613"/>
              <a:ext cx="1670760" cy="115200"/>
            </p14:xfrm>
          </p:contentPart>
        </mc:Choice>
        <mc:Fallback>
          <p:pic>
            <p:nvPicPr>
              <p:cNvPr id="6216" name="Ink 6215">
                <a:extLst>
                  <a:ext uri="{FF2B5EF4-FFF2-40B4-BE49-F238E27FC236}">
                    <a16:creationId xmlns:a16="http://schemas.microsoft.com/office/drawing/2014/main" id="{A9708607-C1D4-8D92-DF31-90A0F619FA6B}"/>
                  </a:ext>
                </a:extLst>
              </p:cNvPr>
              <p:cNvPicPr/>
              <p:nvPr/>
            </p:nvPicPr>
            <p:blipFill>
              <a:blip r:embed="rId181"/>
              <a:stretch>
                <a:fillRect/>
              </a:stretch>
            </p:blipFill>
            <p:spPr>
              <a:xfrm>
                <a:off x="5466526" y="5869493"/>
                <a:ext cx="168300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6217" name="Ink 6216">
                <a:extLst>
                  <a:ext uri="{FF2B5EF4-FFF2-40B4-BE49-F238E27FC236}">
                    <a16:creationId xmlns:a16="http://schemas.microsoft.com/office/drawing/2014/main" id="{A0EA7061-29DE-1C10-5D96-7ACA70A4C680}"/>
                  </a:ext>
                </a:extLst>
              </p14:cNvPr>
              <p14:cNvContentPartPr/>
              <p14:nvPr/>
            </p14:nvContentPartPr>
            <p14:xfrm>
              <a:off x="7604206" y="5936813"/>
              <a:ext cx="1207800" cy="39960"/>
            </p14:xfrm>
          </p:contentPart>
        </mc:Choice>
        <mc:Fallback>
          <p:pic>
            <p:nvPicPr>
              <p:cNvPr id="6217" name="Ink 6216">
                <a:extLst>
                  <a:ext uri="{FF2B5EF4-FFF2-40B4-BE49-F238E27FC236}">
                    <a16:creationId xmlns:a16="http://schemas.microsoft.com/office/drawing/2014/main" id="{A0EA7061-29DE-1C10-5D96-7ACA70A4C680}"/>
                  </a:ext>
                </a:extLst>
              </p:cNvPr>
              <p:cNvPicPr/>
              <p:nvPr/>
            </p:nvPicPr>
            <p:blipFill>
              <a:blip r:embed="rId183"/>
              <a:stretch>
                <a:fillRect/>
              </a:stretch>
            </p:blipFill>
            <p:spPr>
              <a:xfrm>
                <a:off x="7598086" y="5930693"/>
                <a:ext cx="1220040" cy="52200"/>
              </a:xfrm>
              <a:prstGeom prst="rect">
                <a:avLst/>
              </a:prstGeom>
            </p:spPr>
          </p:pic>
        </mc:Fallback>
      </mc:AlternateContent>
    </p:spTree>
    <p:extLst>
      <p:ext uri="{BB962C8B-B14F-4D97-AF65-F5344CB8AC3E}">
        <p14:creationId xmlns:p14="http://schemas.microsoft.com/office/powerpoint/2010/main" val="11127413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Regularization Reduces Overfitting</a:t>
            </a:r>
          </a:p>
        </p:txBody>
      </p:sp>
      <p:sp>
        <p:nvSpPr>
          <p:cNvPr id="4" name="Slide Number Placeholder 3"/>
          <p:cNvSpPr>
            <a:spLocks noGrp="1"/>
          </p:cNvSpPr>
          <p:nvPr>
            <p:ph type="sldNum" sz="quarter" idx="12"/>
          </p:nvPr>
        </p:nvSpPr>
        <p:spPr/>
        <p:txBody>
          <a:bodyPr/>
          <a:lstStyle/>
          <a:p>
            <a:fld id="{71BD4A25-22B2-48E3-9FC3-0D375F0F72AF}" type="slidenum">
              <a:rPr lang="en-US" smtClean="0"/>
              <a:t>42</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2587" y="1828800"/>
            <a:ext cx="5838825" cy="402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34823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Placeholder 5"/>
          <p:cNvGraphicFramePr>
            <a:graphicFrameLocks noGrp="1"/>
          </p:cNvGraphicFramePr>
          <p:nvPr>
            <p:ph type="tbl" sz="quarter" idx="12"/>
          </p:nvPr>
        </p:nvGraphicFramePr>
        <p:xfrm>
          <a:off x="381000" y="1219200"/>
          <a:ext cx="8382000" cy="5127689"/>
        </p:xfrm>
        <a:graphic>
          <a:graphicData uri="http://schemas.openxmlformats.org/drawingml/2006/table">
            <a:tbl>
              <a:tblPr firstRow="1" bandRow="1">
                <a:tableStyleId>{5C22544A-7EE6-4342-B048-85BDC9FD1C3A}</a:tableStyleId>
              </a:tblPr>
              <a:tblGrid>
                <a:gridCol w="41910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tblGrid>
              <a:tr h="370840">
                <a:tc>
                  <a:txBody>
                    <a:bodyPr/>
                    <a:lstStyle/>
                    <a:p>
                      <a:pPr marL="0" marR="0" algn="ctr">
                        <a:lnSpc>
                          <a:spcPct val="115000"/>
                        </a:lnSpc>
                        <a:spcBef>
                          <a:spcPts val="0"/>
                        </a:spcBef>
                        <a:spcAft>
                          <a:spcPts val="0"/>
                        </a:spcAft>
                      </a:pPr>
                      <a:r>
                        <a:rPr lang="en-US" sz="2400" b="1" dirty="0">
                          <a:latin typeface="Calibri"/>
                          <a:ea typeface="Times New Roman"/>
                          <a:cs typeface="Calibri"/>
                        </a:rPr>
                        <a:t>Reasons to Choose (+)</a:t>
                      </a:r>
                      <a:endParaRPr lang="en-US" sz="24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1" dirty="0">
                          <a:latin typeface="Calibri"/>
                          <a:ea typeface="Times New Roman"/>
                          <a:cs typeface="Calibri"/>
                        </a:rPr>
                        <a:t>Cautions (-)</a:t>
                      </a:r>
                      <a:endParaRPr lang="en-US" sz="24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marL="0" marR="0" algn="just">
                        <a:lnSpc>
                          <a:spcPct val="115000"/>
                        </a:lnSpc>
                        <a:spcBef>
                          <a:spcPts val="0"/>
                        </a:spcBef>
                        <a:spcAft>
                          <a:spcPts val="0"/>
                        </a:spcAft>
                      </a:pPr>
                      <a:r>
                        <a:rPr lang="en-US" sz="1800" dirty="0">
                          <a:latin typeface="Calibri"/>
                          <a:ea typeface="Times New Roman"/>
                          <a:cs typeface="Calibri"/>
                        </a:rPr>
                        <a:t>Concise representation (the coefficients)</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latin typeface="Calibri"/>
                          <a:ea typeface="Calibri"/>
                          <a:cs typeface="Calibri"/>
                        </a:rPr>
                        <a:t>Does not handle missing values well</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marL="0" marR="0" algn="just">
                        <a:lnSpc>
                          <a:spcPct val="115000"/>
                        </a:lnSpc>
                        <a:spcBef>
                          <a:spcPts val="0"/>
                        </a:spcBef>
                        <a:spcAft>
                          <a:spcPts val="0"/>
                        </a:spcAft>
                      </a:pPr>
                      <a:r>
                        <a:rPr lang="en-US" sz="1800" dirty="0">
                          <a:latin typeface="Calibri"/>
                          <a:ea typeface="Times New Roman"/>
                          <a:cs typeface="Calibri"/>
                        </a:rPr>
                        <a:t>Robust to redundant variables, correlated variables </a:t>
                      </a:r>
                      <a:endParaRPr lang="en-US" sz="1800" dirty="0">
                        <a:latin typeface="Calibri"/>
                        <a:ea typeface="Calibri"/>
                        <a:cs typeface="Times New Roman"/>
                      </a:endParaRPr>
                    </a:p>
                    <a:p>
                      <a:pPr marL="457200" marR="0" algn="just">
                        <a:lnSpc>
                          <a:spcPct val="115000"/>
                        </a:lnSpc>
                        <a:spcBef>
                          <a:spcPts val="0"/>
                        </a:spcBef>
                        <a:spcAft>
                          <a:spcPts val="0"/>
                        </a:spcAft>
                      </a:pPr>
                      <a:r>
                        <a:rPr lang="en-US" sz="1800" dirty="0">
                          <a:latin typeface="Calibri"/>
                          <a:ea typeface="Times New Roman"/>
                          <a:cs typeface="Calibri"/>
                        </a:rPr>
                        <a:t>Lose some explanatory value</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latin typeface="Calibri"/>
                          <a:ea typeface="Calibri"/>
                          <a:cs typeface="Calibri"/>
                        </a:rPr>
                        <a:t>Assumes that each variable affects the outcome linearly and additively</a:t>
                      </a:r>
                      <a:endParaRPr lang="en-US" sz="1800" dirty="0">
                        <a:latin typeface="Calibri"/>
                        <a:ea typeface="Calibri"/>
                        <a:cs typeface="Times New Roman"/>
                      </a:endParaRPr>
                    </a:p>
                    <a:p>
                      <a:pPr marL="457200" marR="0">
                        <a:lnSpc>
                          <a:spcPct val="115000"/>
                        </a:lnSpc>
                        <a:spcBef>
                          <a:spcPts val="0"/>
                        </a:spcBef>
                        <a:spcAft>
                          <a:spcPts val="0"/>
                        </a:spcAft>
                      </a:pPr>
                      <a:r>
                        <a:rPr lang="en-US" sz="1800" dirty="0">
                          <a:latin typeface="Calibri"/>
                          <a:ea typeface="Calibri"/>
                          <a:cs typeface="Calibri"/>
                        </a:rPr>
                        <a:t>Variable transformations and modeling variable interactions can alleviate this</a:t>
                      </a:r>
                      <a:endParaRPr lang="en-US" sz="1800" dirty="0">
                        <a:latin typeface="Calibri"/>
                        <a:ea typeface="Calibri"/>
                        <a:cs typeface="Times New Roman"/>
                      </a:endParaRPr>
                    </a:p>
                    <a:p>
                      <a:pPr marL="457200" marR="0">
                        <a:lnSpc>
                          <a:spcPct val="115000"/>
                        </a:lnSpc>
                        <a:spcBef>
                          <a:spcPts val="0"/>
                        </a:spcBef>
                        <a:spcAft>
                          <a:spcPts val="0"/>
                        </a:spcAft>
                      </a:pPr>
                      <a:r>
                        <a:rPr lang="en-US" sz="1800" dirty="0">
                          <a:latin typeface="Calibri"/>
                          <a:ea typeface="Calibri"/>
                          <a:cs typeface="Calibri"/>
                        </a:rPr>
                        <a:t>A good idea to take the log of monetary amounts or any variable with a wide dynamic range</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marL="0" marR="0" algn="just">
                        <a:lnSpc>
                          <a:spcPct val="115000"/>
                        </a:lnSpc>
                        <a:spcBef>
                          <a:spcPts val="0"/>
                        </a:spcBef>
                        <a:spcAft>
                          <a:spcPts val="0"/>
                        </a:spcAft>
                      </a:pPr>
                      <a:r>
                        <a:rPr lang="en-US" sz="1800" dirty="0">
                          <a:latin typeface="Calibri"/>
                          <a:ea typeface="Times New Roman"/>
                          <a:cs typeface="Calibri"/>
                        </a:rPr>
                        <a:t>Explanatory value</a:t>
                      </a:r>
                      <a:endParaRPr lang="en-US" sz="1800" dirty="0">
                        <a:latin typeface="Calibri"/>
                        <a:ea typeface="Calibri"/>
                        <a:cs typeface="Times New Roman"/>
                      </a:endParaRPr>
                    </a:p>
                    <a:p>
                      <a:pPr marL="457200" marR="0" algn="just">
                        <a:lnSpc>
                          <a:spcPct val="115000"/>
                        </a:lnSpc>
                        <a:spcBef>
                          <a:spcPts val="0"/>
                        </a:spcBef>
                        <a:spcAft>
                          <a:spcPts val="0"/>
                        </a:spcAft>
                      </a:pPr>
                      <a:r>
                        <a:rPr lang="en-US" sz="1800" dirty="0">
                          <a:latin typeface="Calibri"/>
                          <a:ea typeface="Times New Roman"/>
                          <a:cs typeface="Calibri"/>
                        </a:rPr>
                        <a:t>Relative impact of each variable on the outcome</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latin typeface="Calibri"/>
                          <a:ea typeface="Calibri"/>
                          <a:cs typeface="Calibri"/>
                        </a:rPr>
                        <a:t>Can't handle variables that affect the outcome in a discontinuous way</a:t>
                      </a:r>
                      <a:endParaRPr lang="en-US" sz="1800" dirty="0">
                        <a:latin typeface="Calibri"/>
                        <a:ea typeface="Calibri"/>
                        <a:cs typeface="Times New Roman"/>
                      </a:endParaRPr>
                    </a:p>
                    <a:p>
                      <a:pPr marL="457200" marR="0">
                        <a:lnSpc>
                          <a:spcPct val="115000"/>
                        </a:lnSpc>
                        <a:spcBef>
                          <a:spcPts val="0"/>
                        </a:spcBef>
                        <a:spcAft>
                          <a:spcPts val="0"/>
                        </a:spcAft>
                      </a:pPr>
                      <a:r>
                        <a:rPr lang="en-US" sz="1800" dirty="0">
                          <a:latin typeface="Calibri"/>
                          <a:ea typeface="Calibri"/>
                          <a:cs typeface="Calibri"/>
                        </a:rPr>
                        <a:t>Step functions</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marL="0" marR="0" algn="just">
                        <a:lnSpc>
                          <a:spcPct val="115000"/>
                        </a:lnSpc>
                        <a:spcBef>
                          <a:spcPts val="0"/>
                        </a:spcBef>
                        <a:spcAft>
                          <a:spcPts val="0"/>
                        </a:spcAft>
                      </a:pPr>
                      <a:r>
                        <a:rPr lang="en-US" sz="1800" dirty="0">
                          <a:latin typeface="Calibri"/>
                          <a:ea typeface="Times New Roman"/>
                          <a:cs typeface="Calibri"/>
                        </a:rPr>
                        <a:t>Easy to score data</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latin typeface="Calibri"/>
                          <a:ea typeface="Calibri"/>
                          <a:cs typeface="Calibri"/>
                        </a:rPr>
                        <a:t>Doesn't work well with discrete drivers that have a lot of distinct values</a:t>
                      </a:r>
                      <a:endParaRPr lang="en-US" sz="1800" dirty="0">
                        <a:latin typeface="Calibri"/>
                        <a:ea typeface="Calibri"/>
                        <a:cs typeface="Times New Roman"/>
                      </a:endParaRPr>
                    </a:p>
                    <a:p>
                      <a:pPr marL="457200" marR="0">
                        <a:lnSpc>
                          <a:spcPct val="115000"/>
                        </a:lnSpc>
                        <a:spcBef>
                          <a:spcPts val="0"/>
                        </a:spcBef>
                        <a:spcAft>
                          <a:spcPts val="0"/>
                        </a:spcAft>
                      </a:pPr>
                      <a:r>
                        <a:rPr lang="en-US" sz="1800" dirty="0">
                          <a:latin typeface="Calibri"/>
                          <a:ea typeface="Calibri"/>
                          <a:cs typeface="Calibri"/>
                        </a:rPr>
                        <a:t>For example, ZIP code</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 name="Title 2"/>
          <p:cNvSpPr>
            <a:spLocks noGrp="1"/>
          </p:cNvSpPr>
          <p:nvPr>
            <p:ph type="title"/>
          </p:nvPr>
        </p:nvSpPr>
        <p:spPr>
          <a:xfrm>
            <a:off x="304800" y="228600"/>
            <a:ext cx="8458200" cy="762000"/>
          </a:xfrm>
        </p:spPr>
        <p:txBody>
          <a:bodyPr>
            <a:noAutofit/>
          </a:bodyPr>
          <a:lstStyle/>
          <a:p>
            <a:r>
              <a:rPr lang="en-US" sz="3200" dirty="0"/>
              <a:t>Linear Regression - Reasons </a:t>
            </a:r>
            <a:r>
              <a:rPr lang="en-US" sz="2800" dirty="0"/>
              <a:t>to</a:t>
            </a:r>
            <a:r>
              <a:rPr lang="en-US" sz="3200" dirty="0"/>
              <a:t> Choose (+) and </a:t>
            </a:r>
            <a:br>
              <a:rPr lang="en-US" sz="3200" dirty="0"/>
            </a:br>
            <a:r>
              <a:rPr lang="en-US" sz="3200" dirty="0"/>
              <a:t>Cautions (-)</a:t>
            </a:r>
          </a:p>
        </p:txBody>
      </p:sp>
    </p:spTree>
    <p:extLst>
      <p:ext uri="{BB962C8B-B14F-4D97-AF65-F5344CB8AC3E}">
        <p14:creationId xmlns:p14="http://schemas.microsoft.com/office/powerpoint/2010/main" val="2300785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Linear Regression</a:t>
            </a:r>
          </a:p>
        </p:txBody>
      </p:sp>
      <p:sp>
        <p:nvSpPr>
          <p:cNvPr id="4" name="Slide Number Placeholder 3"/>
          <p:cNvSpPr>
            <a:spLocks noGrp="1"/>
          </p:cNvSpPr>
          <p:nvPr>
            <p:ph type="sldNum" sz="quarter" idx="12"/>
          </p:nvPr>
        </p:nvSpPr>
        <p:spPr/>
        <p:txBody>
          <a:bodyPr/>
          <a:lstStyle/>
          <a:p>
            <a:fld id="{71BD4A25-22B2-48E3-9FC3-0D375F0F72AF}" type="slidenum">
              <a:rPr lang="en-US" smtClean="0"/>
              <a:t>5</a:t>
            </a:fld>
            <a:endParaRPr lang="en-US"/>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8593" r="44244"/>
          <a:stretch/>
        </p:blipFill>
        <p:spPr bwMode="auto">
          <a:xfrm>
            <a:off x="76201" y="1828800"/>
            <a:ext cx="5160454" cy="33775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2516100"/>
            <a:ext cx="3581400" cy="1892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0049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a:t>
            </a:r>
          </a:p>
        </p:txBody>
      </p:sp>
      <p:sp>
        <p:nvSpPr>
          <p:cNvPr id="3" name="Slide Number Placeholder 2"/>
          <p:cNvSpPr>
            <a:spLocks noGrp="1"/>
          </p:cNvSpPr>
          <p:nvPr>
            <p:ph type="sldNum" sz="quarter" idx="12"/>
          </p:nvPr>
        </p:nvSpPr>
        <p:spPr/>
        <p:txBody>
          <a:bodyPr/>
          <a:lstStyle/>
          <a:p>
            <a:fld id="{71BD4A25-22B2-48E3-9FC3-0D375F0F72AF}" type="slidenum">
              <a:rPr lang="en-US" smtClean="0"/>
              <a:t>6</a:t>
            </a:fld>
            <a:endParaRPr lang="en-US"/>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00200"/>
            <a:ext cx="9001125"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6996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Linear Regression</a:t>
            </a:r>
          </a:p>
        </p:txBody>
      </p:sp>
      <p:sp>
        <p:nvSpPr>
          <p:cNvPr id="6" name="Content Placeholder 5"/>
          <p:cNvSpPr>
            <a:spLocks noGrp="1"/>
          </p:cNvSpPr>
          <p:nvPr>
            <p:ph idx="1"/>
          </p:nvPr>
        </p:nvSpPr>
        <p:spPr/>
        <p:txBody>
          <a:bodyPr>
            <a:normAutofit lnSpcReduction="10000"/>
          </a:bodyPr>
          <a:lstStyle/>
          <a:p>
            <a:r>
              <a:rPr lang="en-US" dirty="0"/>
              <a:t>Used to estimate a continuous value as a linear (additive) function of other variables</a:t>
            </a:r>
          </a:p>
          <a:p>
            <a:endParaRPr lang="en-US" dirty="0"/>
          </a:p>
          <a:p>
            <a:endParaRPr lang="en-US" dirty="0"/>
          </a:p>
          <a:p>
            <a:r>
              <a:rPr lang="en-US" dirty="0"/>
              <a:t>The preferred method for almost any problem where we are predicting a continuous outcome</a:t>
            </a:r>
          </a:p>
          <a:p>
            <a:pPr lvl="1"/>
            <a:r>
              <a:rPr lang="en-US" dirty="0"/>
              <a:t>Try this first; if it fails, then try something more complicated</a:t>
            </a:r>
          </a:p>
          <a:p>
            <a:endParaRPr lang="en-US" dirty="0"/>
          </a:p>
        </p:txBody>
      </p:sp>
      <p:pic>
        <p:nvPicPr>
          <p:cNvPr id="4" name="Picture 3" descr="latex-image-1.pdf"/>
          <p:cNvPicPr>
            <a:picLocks noChangeAspect="1"/>
          </p:cNvPicPr>
          <p:nvPr/>
        </p:nvPicPr>
        <p:blipFill>
          <a:blip r:embed="rId3" cstate="print"/>
          <a:stretch>
            <a:fillRect/>
          </a:stretch>
        </p:blipFill>
        <p:spPr>
          <a:xfrm>
            <a:off x="1828800" y="2826845"/>
            <a:ext cx="5105400" cy="431800"/>
          </a:xfrm>
          <a:prstGeom prst="rect">
            <a:avLst/>
          </a:prstGeom>
        </p:spPr>
      </p:pic>
    </p:spTree>
    <p:extLst>
      <p:ext uri="{BB962C8B-B14F-4D97-AF65-F5344CB8AC3E}">
        <p14:creationId xmlns:p14="http://schemas.microsoft.com/office/powerpoint/2010/main" val="181939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Description</a:t>
            </a:r>
          </a:p>
        </p:txBody>
      </p:sp>
      <p:sp>
        <p:nvSpPr>
          <p:cNvPr id="3" name="Content Placeholder 2"/>
          <p:cNvSpPr>
            <a:spLocks noGrp="1"/>
          </p:cNvSpPr>
          <p:nvPr>
            <p:ph idx="1"/>
          </p:nvPr>
        </p:nvSpPr>
        <p:spPr>
          <a:xfrm>
            <a:off x="381000" y="2260837"/>
            <a:ext cx="8229600" cy="4216163"/>
          </a:xfrm>
        </p:spPr>
        <p:txBody>
          <a:bodyPr/>
          <a:lstStyle/>
          <a:p>
            <a:r>
              <a:rPr lang="en-US" dirty="0"/>
              <a:t>Solve for the bi</a:t>
            </a:r>
          </a:p>
          <a:p>
            <a:pPr lvl="1"/>
            <a:r>
              <a:rPr lang="en-US" dirty="0"/>
              <a:t>Ordinary Least Squares</a:t>
            </a:r>
          </a:p>
          <a:p>
            <a:r>
              <a:rPr lang="en-US" dirty="0"/>
              <a:t>Categorical variables are expanded to a set of indicator variables, one for each possible value.</a:t>
            </a:r>
          </a:p>
        </p:txBody>
      </p:sp>
      <p:pic>
        <p:nvPicPr>
          <p:cNvPr id="4" name="Picture 3" descr="latex-image-1.pdf"/>
          <p:cNvPicPr>
            <a:picLocks noChangeAspect="1"/>
          </p:cNvPicPr>
          <p:nvPr/>
        </p:nvPicPr>
        <p:blipFill>
          <a:blip r:embed="rId3" cstate="print"/>
          <a:stretch>
            <a:fillRect/>
          </a:stretch>
        </p:blipFill>
        <p:spPr>
          <a:xfrm>
            <a:off x="1943100" y="1525588"/>
            <a:ext cx="5105400" cy="431800"/>
          </a:xfrm>
          <a:prstGeom prst="rect">
            <a:avLst/>
          </a:prstGeom>
        </p:spPr>
      </p:pic>
    </p:spTree>
    <p:extLst>
      <p:ext uri="{BB962C8B-B14F-4D97-AF65-F5344CB8AC3E}">
        <p14:creationId xmlns:p14="http://schemas.microsoft.com/office/powerpoint/2010/main" val="1184541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dirty="0"/>
              <a:t>Ordinary Least Squares</a:t>
            </a:r>
          </a:p>
        </p:txBody>
      </p:sp>
      <p:sp>
        <p:nvSpPr>
          <p:cNvPr id="3" name="Slide Number Placeholder 2"/>
          <p:cNvSpPr>
            <a:spLocks noGrp="1"/>
          </p:cNvSpPr>
          <p:nvPr>
            <p:ph type="sldNum" sz="quarter" idx="12"/>
          </p:nvPr>
        </p:nvSpPr>
        <p:spPr/>
        <p:txBody>
          <a:bodyPr/>
          <a:lstStyle/>
          <a:p>
            <a:fld id="{71BD4A25-22B2-48E3-9FC3-0D375F0F72AF}" type="slidenum">
              <a:rPr lang="en-US" smtClean="0"/>
              <a:t>9</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637" y="1600200"/>
            <a:ext cx="7477125" cy="41344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514600" y="5941367"/>
            <a:ext cx="3625801" cy="461665"/>
          </a:xfrm>
          <a:prstGeom prst="rect">
            <a:avLst/>
          </a:prstGeom>
          <a:noFill/>
        </p:spPr>
        <p:txBody>
          <a:bodyPr wrap="none" rtlCol="0">
            <a:spAutoFit/>
          </a:bodyPr>
          <a:lstStyle/>
          <a:p>
            <a:r>
              <a:rPr lang="en-US" sz="2400" dirty="0"/>
              <a:t>OLS:   Minimize Sum(</a:t>
            </a:r>
            <a:r>
              <a:rPr lang="en-US" sz="2400" dirty="0" err="1"/>
              <a:t>y</a:t>
            </a:r>
            <a:r>
              <a:rPr lang="en-US" sz="2400" baseline="-25000" dirty="0" err="1"/>
              <a:t>i</a:t>
            </a:r>
            <a:r>
              <a:rPr lang="en-US" sz="2400" dirty="0" err="1"/>
              <a:t>-y</a:t>
            </a:r>
            <a:r>
              <a:rPr lang="en-US" sz="2400" baseline="-25000" dirty="0" err="1"/>
              <a:t>i</a:t>
            </a:r>
            <a:r>
              <a:rPr lang="en-US" sz="2400" dirty="0"/>
              <a:t>^)</a:t>
            </a:r>
            <a:r>
              <a:rPr lang="en-US" sz="2400" baseline="30000" dirty="0"/>
              <a:t>2</a:t>
            </a:r>
          </a:p>
        </p:txBody>
      </p:sp>
    </p:spTree>
    <p:extLst>
      <p:ext uri="{BB962C8B-B14F-4D97-AF65-F5344CB8AC3E}">
        <p14:creationId xmlns:p14="http://schemas.microsoft.com/office/powerpoint/2010/main" val="36128388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2094</TotalTime>
  <Words>4563</Words>
  <Application>Microsoft Office PowerPoint</Application>
  <PresentationFormat>On-screen Show (4:3)</PresentationFormat>
  <Paragraphs>402</Paragraphs>
  <Slides>43</Slides>
  <Notes>16</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49" baseType="lpstr">
      <vt:lpstr>Arial</vt:lpstr>
      <vt:lpstr>Calibri</vt:lpstr>
      <vt:lpstr>Cambria Math</vt:lpstr>
      <vt:lpstr>Wingdings</vt:lpstr>
      <vt:lpstr>Office Theme</vt:lpstr>
      <vt:lpstr>Visio</vt:lpstr>
      <vt:lpstr>Linear Regression</vt:lpstr>
      <vt:lpstr>Overview of Linear Regression</vt:lpstr>
      <vt:lpstr>Regression</vt:lpstr>
      <vt:lpstr>Simple Linear Regression</vt:lpstr>
      <vt:lpstr>Simple Linear Regression</vt:lpstr>
      <vt:lpstr>Linear Regression</vt:lpstr>
      <vt:lpstr>Linear Regression</vt:lpstr>
      <vt:lpstr>Technical Description</vt:lpstr>
      <vt:lpstr>Ordinary Least Squares</vt:lpstr>
      <vt:lpstr>Representing Categorical Variable</vt:lpstr>
      <vt:lpstr>Regression Example</vt:lpstr>
      <vt:lpstr>Dummy Variables</vt:lpstr>
      <vt:lpstr>Dummy Variables</vt:lpstr>
      <vt:lpstr>Dummy Variable Trap</vt:lpstr>
      <vt:lpstr>Continuous Vs. Categorical Variables</vt:lpstr>
      <vt:lpstr>What do the Coefficients bi  Mean?</vt:lpstr>
      <vt:lpstr>Building A Model</vt:lpstr>
      <vt:lpstr>Building A Model</vt:lpstr>
      <vt:lpstr>            Backward Elimination</vt:lpstr>
      <vt:lpstr>Forward Selection</vt:lpstr>
      <vt:lpstr>       Bidirectional Elimination</vt:lpstr>
      <vt:lpstr>All Possible Models</vt:lpstr>
      <vt:lpstr>Simple Linear Regression Assumptions</vt:lpstr>
      <vt:lpstr>The Residual</vt:lpstr>
      <vt:lpstr>Diagnostics: Residual Plot</vt:lpstr>
      <vt:lpstr>Diagnostics</vt:lpstr>
      <vt:lpstr>Test for Parameters (F-test)</vt:lpstr>
      <vt:lpstr>Linear Regression Example</vt:lpstr>
      <vt:lpstr>Residual Plots</vt:lpstr>
      <vt:lpstr>Model Summary</vt:lpstr>
      <vt:lpstr>Multiple Variables General Rules</vt:lpstr>
      <vt:lpstr>Multiple Variables Example</vt:lpstr>
      <vt:lpstr>Dependent Variables Example</vt:lpstr>
      <vt:lpstr>Dependent Variables Example</vt:lpstr>
      <vt:lpstr>Diagnostics</vt:lpstr>
      <vt:lpstr>Diagnostics (Continued)</vt:lpstr>
      <vt:lpstr>Diagnostics (Continued)</vt:lpstr>
      <vt:lpstr>Comparing R-Squared</vt:lpstr>
      <vt:lpstr>Coefficients, P-Value, and R-Squared</vt:lpstr>
      <vt:lpstr>Overfitting Problem</vt:lpstr>
      <vt:lpstr>Examples of Regularization (Ridge – Lasso – Elastic Net)</vt:lpstr>
      <vt:lpstr>Regularization Reduces Overfitting</vt:lpstr>
      <vt:lpstr>Linear Regression - Reasons to Choose (+) and  Cautions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CMP</dc:creator>
  <cp:lastModifiedBy>Peter Atef</cp:lastModifiedBy>
  <cp:revision>201</cp:revision>
  <cp:lastPrinted>2017-03-13T08:59:17Z</cp:lastPrinted>
  <dcterms:created xsi:type="dcterms:W3CDTF">2016-03-29T07:35:54Z</dcterms:created>
  <dcterms:modified xsi:type="dcterms:W3CDTF">2024-04-06T10:57:37Z</dcterms:modified>
</cp:coreProperties>
</file>