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D34A9B0-BD05-4001-93CE-02AE78FAEAA9}">
  <a:tblStyle styleId="{3D34A9B0-BD05-4001-93CE-02AE78FAEAA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350" autoAdjust="0"/>
  </p:normalViewPr>
  <p:slideViewPr>
    <p:cSldViewPr snapToGrid="0">
      <p:cViewPr varScale="1">
        <p:scale>
          <a:sx n="77" d="100"/>
          <a:sy n="77" d="100"/>
        </p:scale>
        <p:origin x="161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3886200" y="0"/>
            <a:ext cx="2971800" cy="457200"/>
          </a:xfrm>
          <a:prstGeom prst="rect">
            <a:avLst/>
          </a:prstGeom>
          <a:noFill/>
          <a:ln>
            <a:noFill/>
          </a:ln>
        </p:spPr>
        <p:txBody>
          <a:bodyPr spcFirstLastPara="1" wrap="square" lIns="91425" tIns="91425" rIns="91425" bIns="91425" anchor="t" anchorCtr="0">
            <a:noAutofit/>
          </a:bodyPr>
          <a:lstStyle>
            <a:lvl1pPr marL="0" marR="0" lvl="0" indent="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1588" y="0"/>
            <a:ext cx="2971800" cy="457200"/>
          </a:xfrm>
          <a:prstGeom prst="rect">
            <a:avLst/>
          </a:prstGeom>
          <a:noFill/>
          <a:ln>
            <a:noFill/>
          </a:ln>
        </p:spPr>
        <p:txBody>
          <a:bodyPr spcFirstLastPara="1" wrap="square" lIns="91425" tIns="91425" rIns="91425" bIns="91425" anchor="t" anchorCtr="0">
            <a:noAutofit/>
          </a:bodyPr>
          <a:lstStyle>
            <a:lvl1pPr marL="0" marR="0" lvl="0" indent="0" algn="l" rtl="1">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3886200" y="8685213"/>
            <a:ext cx="2971800" cy="457200"/>
          </a:xfrm>
          <a:prstGeom prst="rect">
            <a:avLst/>
          </a:prstGeom>
          <a:noFill/>
          <a:ln>
            <a:noFill/>
          </a:ln>
        </p:spPr>
        <p:txBody>
          <a:bodyPr spcFirstLastPara="1" wrap="square" lIns="91425" tIns="91425" rIns="91425" bIns="91425" anchor="b" anchorCtr="0">
            <a:noAutofit/>
          </a:bodyPr>
          <a:lstStyle>
            <a:lvl1pPr marL="0" marR="0" lvl="0" indent="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1588" y="8685213"/>
            <a:ext cx="2971800" cy="457200"/>
          </a:xfrm>
          <a:prstGeom prst="rect">
            <a:avLst/>
          </a:prstGeom>
          <a:noFill/>
          <a:ln>
            <a:noFill/>
          </a:ln>
        </p:spPr>
        <p:txBody>
          <a:bodyPr spcFirstLastPara="1" wrap="square" lIns="91425" tIns="45700" rIns="91425" bIns="45700" anchor="b" anchorCtr="0">
            <a:noAutofit/>
          </a:bodyPr>
          <a:lstStyle/>
          <a:p>
            <a:pPr marL="0" marR="0" lvl="0" indent="0" algn="l" rtl="1">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Parallel_computin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49e1277b3_1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49e1277b3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349e1277b3_1_8:notes"/>
          <p:cNvSpPr txBox="1">
            <a:spLocks noGrp="1"/>
          </p:cNvSpPr>
          <p:nvPr>
            <p:ph type="sldNum" idx="12"/>
          </p:nvPr>
        </p:nvSpPr>
        <p:spPr>
          <a:xfrm>
            <a:off x="1588" y="8685213"/>
            <a:ext cx="2971800" cy="457200"/>
          </a:xfrm>
          <a:prstGeom prst="rect">
            <a:avLst/>
          </a:prstGeom>
        </p:spPr>
        <p:txBody>
          <a:bodyPr spcFirstLastPara="1" wrap="square" lIns="91425" tIns="45700" rIns="91425" bIns="45700" anchor="b" anchorCtr="0">
            <a:noAutofit/>
          </a:bodyPr>
          <a:lstStyle/>
          <a:p>
            <a:pPr marL="0" lvl="0" indent="0" algn="l" rtl="1">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Calibri"/>
              <a:buNone/>
            </a:pPr>
            <a:r>
              <a:rPr lang="en-US" sz="1200" b="0" i="0" u="none" strike="noStrike" cap="none">
                <a:solidFill>
                  <a:schemeClr val="dk1"/>
                </a:solidFill>
                <a:latin typeface="Calibri"/>
                <a:ea typeface="Calibri"/>
                <a:cs typeface="Calibri"/>
                <a:sym typeface="Calibri"/>
              </a:rPr>
              <a:t>Available Datatypes: MPI.BYTE, MPI.CHAR, MPI.SHORT, MPI.BOOLEAN, MPI.INT, MPI.LONG, MPI.FLOAT, MPI.DOUBLE, MPI.OBJECT, MPI.LB, MPI.UB, MPI.PACKED </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50" name="Google Shape;150;p13:notes"/>
          <p:cNvSpPr txBox="1">
            <a:spLocks noGrp="1"/>
          </p:cNvSpPr>
          <p:nvPr>
            <p:ph type="sldNum" idx="12"/>
          </p:nvPr>
        </p:nvSpPr>
        <p:spPr>
          <a:xfrm>
            <a:off x="1588" y="8685213"/>
            <a:ext cx="2971800" cy="457200"/>
          </a:xfrm>
          <a:prstGeom prst="rect">
            <a:avLst/>
          </a:prstGeom>
          <a:noFill/>
          <a:ln>
            <a:noFill/>
          </a:ln>
        </p:spPr>
        <p:txBody>
          <a:bodyPr spcFirstLastPara="1" wrap="square" lIns="91425" tIns="45700" rIns="91425" bIns="45700" anchor="b" anchorCtr="0">
            <a:noAutofit/>
          </a:bodyPr>
          <a:lstStyle/>
          <a:p>
            <a:pPr marL="0" marR="0" lvl="0" indent="0" algn="l" rtl="1">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49e1277b3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49e1277b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g349e1277b3_1_0:notes"/>
          <p:cNvSpPr txBox="1">
            <a:spLocks noGrp="1"/>
          </p:cNvSpPr>
          <p:nvPr>
            <p:ph type="sldNum" idx="12"/>
          </p:nvPr>
        </p:nvSpPr>
        <p:spPr>
          <a:xfrm>
            <a:off x="1588" y="8685213"/>
            <a:ext cx="2971800" cy="457200"/>
          </a:xfrm>
          <a:prstGeom prst="rect">
            <a:avLst/>
          </a:prstGeom>
        </p:spPr>
        <p:txBody>
          <a:bodyPr spcFirstLastPara="1" wrap="square" lIns="91425" tIns="45700" rIns="91425" bIns="45700" anchor="b" anchorCtr="0">
            <a:noAutofit/>
          </a:bodyPr>
          <a:lstStyle/>
          <a:p>
            <a:pPr marL="0" lvl="0" indent="0" algn="l" rtl="1">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49e1277b3_1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49e1277b3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g349e1277b3_1_23:notes"/>
          <p:cNvSpPr txBox="1">
            <a:spLocks noGrp="1"/>
          </p:cNvSpPr>
          <p:nvPr>
            <p:ph type="sldNum" idx="12"/>
          </p:nvPr>
        </p:nvSpPr>
        <p:spPr>
          <a:xfrm>
            <a:off x="1588" y="8685213"/>
            <a:ext cx="2971800" cy="457200"/>
          </a:xfrm>
          <a:prstGeom prst="rect">
            <a:avLst/>
          </a:prstGeom>
        </p:spPr>
        <p:txBody>
          <a:bodyPr spcFirstLastPara="1" wrap="square" lIns="91425" tIns="45700" rIns="91425" bIns="45700" anchor="b" anchorCtr="0">
            <a:noAutofit/>
          </a:bodyPr>
          <a:lstStyle/>
          <a:p>
            <a:pPr marL="0" lvl="0" indent="0" algn="l" rtl="1">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49e1277b3_1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349e1277b3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g349e1277b3_1_17:notes"/>
          <p:cNvSpPr txBox="1">
            <a:spLocks noGrp="1"/>
          </p:cNvSpPr>
          <p:nvPr>
            <p:ph type="sldNum" idx="12"/>
          </p:nvPr>
        </p:nvSpPr>
        <p:spPr>
          <a:xfrm>
            <a:off x="1588"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49e1277b3_1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49e1277b3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g349e1277b3_1_30:notes"/>
          <p:cNvSpPr txBox="1">
            <a:spLocks noGrp="1"/>
          </p:cNvSpPr>
          <p:nvPr>
            <p:ph type="sldNum" idx="12"/>
          </p:nvPr>
        </p:nvSpPr>
        <p:spPr>
          <a:xfrm>
            <a:off x="1588" y="8685213"/>
            <a:ext cx="2971800" cy="457200"/>
          </a:xfrm>
          <a:prstGeom prst="rect">
            <a:avLst/>
          </a:prstGeom>
        </p:spPr>
        <p:txBody>
          <a:bodyPr spcFirstLastPara="1" wrap="square" lIns="91425" tIns="45700" rIns="91425" bIns="45700" anchor="b" anchorCtr="0">
            <a:noAutofit/>
          </a:bodyPr>
          <a:lstStyle/>
          <a:p>
            <a:pPr marL="0" lvl="0" indent="0" algn="l" rtl="1">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216ff43f6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216ff43f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1216ff43f6_0_8:notes"/>
          <p:cNvSpPr txBox="1">
            <a:spLocks noGrp="1"/>
          </p:cNvSpPr>
          <p:nvPr>
            <p:ph type="sldNum" idx="12"/>
          </p:nvPr>
        </p:nvSpPr>
        <p:spPr>
          <a:xfrm>
            <a:off x="1588"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216ff43f6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216ff43f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g1216ff43f6_0_16:notes"/>
          <p:cNvSpPr txBox="1">
            <a:spLocks noGrp="1"/>
          </p:cNvSpPr>
          <p:nvPr>
            <p:ph type="sldNum" idx="12"/>
          </p:nvPr>
        </p:nvSpPr>
        <p:spPr>
          <a:xfrm>
            <a:off x="1588"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https://youtu.be/c0C9mQaxsD4?list=TLPQMjkwMzIwMjIJGOskpvQOFw</a:t>
            </a:r>
          </a:p>
          <a:p>
            <a:pPr marL="0" lvl="0" indent="0" algn="l" rtl="0">
              <a:spcBef>
                <a:spcPts val="0"/>
              </a:spcBef>
              <a:spcAft>
                <a:spcPts val="0"/>
              </a:spcAft>
              <a:buNone/>
            </a:pPr>
            <a:r>
              <a:rPr lang="en-US"/>
              <a:t>Neso academy </a:t>
            </a:r>
            <a:endParaRPr/>
          </a:p>
        </p:txBody>
      </p:sp>
      <p:sp>
        <p:nvSpPr>
          <p:cNvPr id="93" name="Google Shape;9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49e1277b3_1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349e1277b3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g349e1277b3_1_37:notes"/>
          <p:cNvSpPr txBox="1">
            <a:spLocks noGrp="1"/>
          </p:cNvSpPr>
          <p:nvPr>
            <p:ph type="sldNum" idx="12"/>
          </p:nvPr>
        </p:nvSpPr>
        <p:spPr>
          <a:xfrm>
            <a:off x="1588" y="8685213"/>
            <a:ext cx="2971800" cy="457200"/>
          </a:xfrm>
          <a:prstGeom prst="rect">
            <a:avLst/>
          </a:prstGeom>
        </p:spPr>
        <p:txBody>
          <a:bodyPr spcFirstLastPara="1" wrap="square" lIns="91425" tIns="45700" rIns="91425" bIns="45700" anchor="b" anchorCtr="0">
            <a:noAutofit/>
          </a:bodyPr>
          <a:lstStyle/>
          <a:p>
            <a:pPr marL="0" lvl="0" indent="0" algn="l" rtl="1">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216ff43f6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216ff43f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g1216ff43f6_0_22:notes"/>
          <p:cNvSpPr txBox="1">
            <a:spLocks noGrp="1"/>
          </p:cNvSpPr>
          <p:nvPr>
            <p:ph type="sldNum" idx="12"/>
          </p:nvPr>
        </p:nvSpPr>
        <p:spPr>
          <a:xfrm>
            <a:off x="1588"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216ff43f6_0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216ff43f6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g1216ff43f6_0_30:notes"/>
          <p:cNvSpPr txBox="1">
            <a:spLocks noGrp="1"/>
          </p:cNvSpPr>
          <p:nvPr>
            <p:ph type="sldNum" idx="12"/>
          </p:nvPr>
        </p:nvSpPr>
        <p:spPr>
          <a:xfrm>
            <a:off x="1588"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4c5e9924c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34c5e9924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g34c5e9924c_0_8:notes"/>
          <p:cNvSpPr txBox="1">
            <a:spLocks noGrp="1"/>
          </p:cNvSpPr>
          <p:nvPr>
            <p:ph type="sldNum" idx="12"/>
          </p:nvPr>
        </p:nvSpPr>
        <p:spPr>
          <a:xfrm>
            <a:off x="1588" y="8685213"/>
            <a:ext cx="2971800" cy="457200"/>
          </a:xfrm>
          <a:prstGeom prst="rect">
            <a:avLst/>
          </a:prstGeom>
        </p:spPr>
        <p:txBody>
          <a:bodyPr spcFirstLastPara="1" wrap="square" lIns="91425" tIns="45700" rIns="91425" bIns="45700" anchor="b" anchorCtr="0">
            <a:noAutofit/>
          </a:bodyPr>
          <a:lstStyle/>
          <a:p>
            <a:pPr marL="0" lvl="0" indent="0" algn="l" rtl="1">
              <a:spcBef>
                <a:spcPts val="0"/>
              </a:spcBef>
              <a:spcAft>
                <a:spcPts val="0"/>
              </a:spcAft>
              <a:buClr>
                <a:srgbClr val="000000"/>
              </a:buClr>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34c5e9924c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34c5e9924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g34c5e9924c_0_0:notes"/>
          <p:cNvSpPr txBox="1">
            <a:spLocks noGrp="1"/>
          </p:cNvSpPr>
          <p:nvPr>
            <p:ph type="sldNum" idx="12"/>
          </p:nvPr>
        </p:nvSpPr>
        <p:spPr>
          <a:xfrm>
            <a:off x="1588" y="8685213"/>
            <a:ext cx="2971800" cy="457200"/>
          </a:xfrm>
          <a:prstGeom prst="rect">
            <a:avLst/>
          </a:prstGeom>
        </p:spPr>
        <p:txBody>
          <a:bodyPr spcFirstLastPara="1" wrap="square" lIns="91425" tIns="45700" rIns="91425" bIns="45700" anchor="b" anchorCtr="0">
            <a:noAutofit/>
          </a:bodyPr>
          <a:lstStyle/>
          <a:p>
            <a:pPr marL="0" lvl="0" indent="0" algn="l" rtl="1">
              <a:spcBef>
                <a:spcPts val="0"/>
              </a:spcBef>
              <a:spcAft>
                <a:spcPts val="0"/>
              </a:spcAft>
              <a:buClr>
                <a:srgbClr val="000000"/>
              </a:buClr>
              <a:buFont typeface="Arial"/>
              <a:buNone/>
            </a:pPr>
            <a:fld id="{00000000-1234-1234-1234-123412341234}" type="slidenum">
              <a:rPr lang="en-US"/>
              <a:t>24</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Download Eclipse from here: https://www.eclipse.org/downloads/download.php?file=/oomph/epp/2021-03/R/eclipse-inst-jre-win64.exe</a:t>
            </a:r>
            <a:endParaRPr dirty="0"/>
          </a:p>
        </p:txBody>
      </p:sp>
      <p:sp>
        <p:nvSpPr>
          <p:cNvPr id="111" name="Google Shape;11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4c5e9924c_0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4c5e9924c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g34c5e9924c_0_47:notes"/>
          <p:cNvSpPr txBox="1">
            <a:spLocks noGrp="1"/>
          </p:cNvSpPr>
          <p:nvPr>
            <p:ph type="sldNum" idx="12"/>
          </p:nvPr>
        </p:nvSpPr>
        <p:spPr>
          <a:xfrm>
            <a:off x="1588" y="8685213"/>
            <a:ext cx="2971800" cy="457200"/>
          </a:xfrm>
          <a:prstGeom prst="rect">
            <a:avLst/>
          </a:prstGeom>
        </p:spPr>
        <p:txBody>
          <a:bodyPr spcFirstLastPara="1" wrap="square" lIns="91425" tIns="45700" rIns="91425" bIns="45700" anchor="b" anchorCtr="0">
            <a:noAutofit/>
          </a:bodyPr>
          <a:lstStyle/>
          <a:p>
            <a:pPr marL="0" lvl="0" indent="0" algn="l" rtl="1">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i="0" dirty="0">
                <a:solidFill>
                  <a:srgbClr val="202122"/>
                </a:solidFill>
                <a:effectLst/>
                <a:latin typeface="Arial" panose="020B0604020202020204" pitchFamily="34" charset="0"/>
              </a:rPr>
              <a:t>SPMD</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single program, multiple data</a:t>
            </a:r>
            <a:r>
              <a:rPr lang="en-US" b="0" i="0" dirty="0">
                <a:solidFill>
                  <a:srgbClr val="202122"/>
                </a:solidFill>
                <a:effectLst/>
                <a:latin typeface="Arial" panose="020B0604020202020204" pitchFamily="34" charset="0"/>
              </a:rPr>
              <a:t>) is a technique employed to achieve </a:t>
            </a:r>
            <a:r>
              <a:rPr lang="en-US" b="0" i="0" u="none" strike="noStrike" dirty="0">
                <a:solidFill>
                  <a:srgbClr val="0645AD"/>
                </a:solidFill>
                <a:effectLst/>
                <a:latin typeface="Arial" panose="020B0604020202020204" pitchFamily="34" charset="0"/>
                <a:hlinkClick r:id="rId3" tooltip="Parallel computing"/>
              </a:rPr>
              <a:t>parallelism</a:t>
            </a:r>
            <a:endParaRPr dirty="0"/>
          </a:p>
        </p:txBody>
      </p:sp>
      <p:sp>
        <p:nvSpPr>
          <p:cNvPr id="136" name="Google Shape;13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noAutofit/>
          </a:bodyPr>
          <a:lstStyle>
            <a:lvl1pPr marL="0" marR="0" lvl="0" indent="0" algn="ctr" rtl="1">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noAutofit/>
          </a:bodyPr>
          <a:lstStyle>
            <a:lvl1pPr marL="0" marR="0" lvl="0" indent="0" algn="ctr" rtl="1">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457200" marR="0" lvl="1" indent="0" algn="ctr" rtl="1">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914400" marR="0" lvl="2" indent="0" algn="ctr" rtl="1">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371600" marR="0" lvl="3" indent="0" algn="ctr" rtl="1">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1828800" marR="0" lvl="4" indent="0" algn="ctr" rtl="1">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286000" marR="0" lvl="5" indent="0" algn="ctr" rtl="1">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1">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1">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1">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 name="Google Shape;18;p2"/>
          <p:cNvSpPr txBox="1">
            <a:spLocks noGrp="1"/>
          </p:cNvSpPr>
          <p:nvPr>
            <p:ph type="dt" idx="10"/>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1">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0" algn="ctr" rtl="1">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2"/>
          <p:cNvSpPr txBox="1">
            <a:spLocks noGrp="1"/>
          </p:cNvSpPr>
          <p:nvPr>
            <p:ph type="sldNum" idx="12"/>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l" rtl="1">
              <a:spcBef>
                <a:spcPts val="0"/>
              </a:spcBef>
              <a:buNone/>
              <a:defRPr sz="1200" b="0" i="0" u="none" strike="noStrike" cap="none">
                <a:solidFill>
                  <a:srgbClr val="888888"/>
                </a:solidFill>
                <a:latin typeface="Calibri"/>
                <a:ea typeface="Calibri"/>
                <a:cs typeface="Calibri"/>
                <a:sym typeface="Calibri"/>
              </a:defRPr>
            </a:lvl1pPr>
            <a:lvl2pPr marL="0" marR="0" lvl="1" indent="0" algn="l" rtl="1">
              <a:spcBef>
                <a:spcPts val="0"/>
              </a:spcBef>
              <a:buNone/>
              <a:defRPr sz="1200" b="0" i="0" u="none" strike="noStrike" cap="none">
                <a:solidFill>
                  <a:srgbClr val="888888"/>
                </a:solidFill>
                <a:latin typeface="Calibri"/>
                <a:ea typeface="Calibri"/>
                <a:cs typeface="Calibri"/>
                <a:sym typeface="Calibri"/>
              </a:defRPr>
            </a:lvl2pPr>
            <a:lvl3pPr marL="0" marR="0" lvl="2" indent="0" algn="l" rtl="1">
              <a:spcBef>
                <a:spcPts val="0"/>
              </a:spcBef>
              <a:buNone/>
              <a:defRPr sz="1200" b="0" i="0" u="none" strike="noStrike" cap="none">
                <a:solidFill>
                  <a:srgbClr val="888888"/>
                </a:solidFill>
                <a:latin typeface="Calibri"/>
                <a:ea typeface="Calibri"/>
                <a:cs typeface="Calibri"/>
                <a:sym typeface="Calibri"/>
              </a:defRPr>
            </a:lvl3pPr>
            <a:lvl4pPr marL="0" marR="0" lvl="3" indent="0" algn="l" rtl="1">
              <a:spcBef>
                <a:spcPts val="0"/>
              </a:spcBef>
              <a:buNone/>
              <a:defRPr sz="1200" b="0" i="0" u="none" strike="noStrike" cap="none">
                <a:solidFill>
                  <a:srgbClr val="888888"/>
                </a:solidFill>
                <a:latin typeface="Calibri"/>
                <a:ea typeface="Calibri"/>
                <a:cs typeface="Calibri"/>
                <a:sym typeface="Calibri"/>
              </a:defRPr>
            </a:lvl4pPr>
            <a:lvl5pPr marL="0" marR="0" lvl="4" indent="0" algn="l" rtl="1">
              <a:spcBef>
                <a:spcPts val="0"/>
              </a:spcBef>
              <a:buNone/>
              <a:defRPr sz="1200" b="0" i="0" u="none" strike="noStrike" cap="none">
                <a:solidFill>
                  <a:srgbClr val="888888"/>
                </a:solidFill>
                <a:latin typeface="Calibri"/>
                <a:ea typeface="Calibri"/>
                <a:cs typeface="Calibri"/>
                <a:sym typeface="Calibri"/>
              </a:defRPr>
            </a:lvl5pPr>
            <a:lvl6pPr marL="0" marR="0" lvl="5" indent="0" algn="l" rtl="1">
              <a:spcBef>
                <a:spcPts val="0"/>
              </a:spcBef>
              <a:buNone/>
              <a:defRPr sz="1200" b="0" i="0" u="none" strike="noStrike" cap="none">
                <a:solidFill>
                  <a:srgbClr val="888888"/>
                </a:solidFill>
                <a:latin typeface="Calibri"/>
                <a:ea typeface="Calibri"/>
                <a:cs typeface="Calibri"/>
                <a:sym typeface="Calibri"/>
              </a:defRPr>
            </a:lvl6pPr>
            <a:lvl7pPr marL="0" marR="0" lvl="6" indent="0" algn="l" rtl="1">
              <a:spcBef>
                <a:spcPts val="0"/>
              </a:spcBef>
              <a:buNone/>
              <a:defRPr sz="1200" b="0" i="0" u="none" strike="noStrike" cap="none">
                <a:solidFill>
                  <a:srgbClr val="888888"/>
                </a:solidFill>
                <a:latin typeface="Calibri"/>
                <a:ea typeface="Calibri"/>
                <a:cs typeface="Calibri"/>
                <a:sym typeface="Calibri"/>
              </a:defRPr>
            </a:lvl7pPr>
            <a:lvl8pPr marL="0" marR="0" lvl="7" indent="0" algn="l" rtl="1">
              <a:spcBef>
                <a:spcPts val="0"/>
              </a:spcBef>
              <a:buNone/>
              <a:defRPr sz="1200" b="0" i="0" u="none" strike="noStrike" cap="none">
                <a:solidFill>
                  <a:srgbClr val="888888"/>
                </a:solidFill>
                <a:latin typeface="Calibri"/>
                <a:ea typeface="Calibri"/>
                <a:cs typeface="Calibri"/>
                <a:sym typeface="Calibri"/>
              </a:defRPr>
            </a:lvl8pPr>
            <a:lvl9pPr marL="0" marR="0" lvl="8" indent="0" algn="l" rtl="1">
              <a:spcBef>
                <a:spcPts val="0"/>
              </a:spcBef>
              <a:buNone/>
              <a:defRPr sz="12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en-US"/>
              <a:t>‹#›</a:t>
            </a:fld>
            <a:endParaRPr/>
          </a:p>
        </p:txBody>
      </p:sp>
      <p:sp>
        <p:nvSpPr>
          <p:cNvPr id="21" name="Google Shape;21;p2"/>
          <p:cNvSpPr txBox="1"/>
          <p:nvPr/>
        </p:nvSpPr>
        <p:spPr>
          <a:xfrm>
            <a:off x="2965300" y="6451625"/>
            <a:ext cx="3903000" cy="36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999999"/>
                </a:solidFill>
              </a:rPr>
              <a:t>CMP(N)306 Advanced Programming</a:t>
            </a:r>
            <a:endParaRPr>
              <a:solidFill>
                <a:srgbClr val="999999"/>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marL="0" marR="0" lvl="0" indent="0" algn="ctr" rtl="1">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5" name="Google Shape;75;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91425" rIns="91425" bIns="91425" anchor="t" anchorCtr="0">
            <a:noAutofit/>
          </a:bodyPr>
          <a:lstStyle>
            <a:lvl1pPr marL="457200" marR="0" lvl="0" indent="-431800" algn="r" rtl="1">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r" rtl="1">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r" rtl="1">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r" rtl="1">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r" rtl="1">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r" rtl="1">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r" rtl="1">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r" rtl="1">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r" rtl="1">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dt" idx="10"/>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1">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0" algn="ctr" rtl="1">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1"/>
          <p:cNvSpPr txBox="1">
            <a:spLocks noGrp="1"/>
          </p:cNvSpPr>
          <p:nvPr>
            <p:ph type="sldNum" idx="12"/>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l" rtl="1">
              <a:spcBef>
                <a:spcPts val="0"/>
              </a:spcBef>
              <a:buNone/>
              <a:defRPr sz="1200" b="0" i="0" u="none" strike="noStrike" cap="none">
                <a:solidFill>
                  <a:srgbClr val="888888"/>
                </a:solidFill>
                <a:latin typeface="Calibri"/>
                <a:ea typeface="Calibri"/>
                <a:cs typeface="Calibri"/>
                <a:sym typeface="Calibri"/>
              </a:defRPr>
            </a:lvl1pPr>
            <a:lvl2pPr marL="0" marR="0" lvl="1" indent="0" algn="l" rtl="1">
              <a:spcBef>
                <a:spcPts val="0"/>
              </a:spcBef>
              <a:buNone/>
              <a:defRPr sz="1200" b="0" i="0" u="none" strike="noStrike" cap="none">
                <a:solidFill>
                  <a:srgbClr val="888888"/>
                </a:solidFill>
                <a:latin typeface="Calibri"/>
                <a:ea typeface="Calibri"/>
                <a:cs typeface="Calibri"/>
                <a:sym typeface="Calibri"/>
              </a:defRPr>
            </a:lvl2pPr>
            <a:lvl3pPr marL="0" marR="0" lvl="2" indent="0" algn="l" rtl="1">
              <a:spcBef>
                <a:spcPts val="0"/>
              </a:spcBef>
              <a:buNone/>
              <a:defRPr sz="1200" b="0" i="0" u="none" strike="noStrike" cap="none">
                <a:solidFill>
                  <a:srgbClr val="888888"/>
                </a:solidFill>
                <a:latin typeface="Calibri"/>
                <a:ea typeface="Calibri"/>
                <a:cs typeface="Calibri"/>
                <a:sym typeface="Calibri"/>
              </a:defRPr>
            </a:lvl3pPr>
            <a:lvl4pPr marL="0" marR="0" lvl="3" indent="0" algn="l" rtl="1">
              <a:spcBef>
                <a:spcPts val="0"/>
              </a:spcBef>
              <a:buNone/>
              <a:defRPr sz="1200" b="0" i="0" u="none" strike="noStrike" cap="none">
                <a:solidFill>
                  <a:srgbClr val="888888"/>
                </a:solidFill>
                <a:latin typeface="Calibri"/>
                <a:ea typeface="Calibri"/>
                <a:cs typeface="Calibri"/>
                <a:sym typeface="Calibri"/>
              </a:defRPr>
            </a:lvl4pPr>
            <a:lvl5pPr marL="0" marR="0" lvl="4" indent="0" algn="l" rtl="1">
              <a:spcBef>
                <a:spcPts val="0"/>
              </a:spcBef>
              <a:buNone/>
              <a:defRPr sz="1200" b="0" i="0" u="none" strike="noStrike" cap="none">
                <a:solidFill>
                  <a:srgbClr val="888888"/>
                </a:solidFill>
                <a:latin typeface="Calibri"/>
                <a:ea typeface="Calibri"/>
                <a:cs typeface="Calibri"/>
                <a:sym typeface="Calibri"/>
              </a:defRPr>
            </a:lvl5pPr>
            <a:lvl6pPr marL="0" marR="0" lvl="5" indent="0" algn="l" rtl="1">
              <a:spcBef>
                <a:spcPts val="0"/>
              </a:spcBef>
              <a:buNone/>
              <a:defRPr sz="1200" b="0" i="0" u="none" strike="noStrike" cap="none">
                <a:solidFill>
                  <a:srgbClr val="888888"/>
                </a:solidFill>
                <a:latin typeface="Calibri"/>
                <a:ea typeface="Calibri"/>
                <a:cs typeface="Calibri"/>
                <a:sym typeface="Calibri"/>
              </a:defRPr>
            </a:lvl6pPr>
            <a:lvl7pPr marL="0" marR="0" lvl="6" indent="0" algn="l" rtl="1">
              <a:spcBef>
                <a:spcPts val="0"/>
              </a:spcBef>
              <a:buNone/>
              <a:defRPr sz="1200" b="0" i="0" u="none" strike="noStrike" cap="none">
                <a:solidFill>
                  <a:srgbClr val="888888"/>
                </a:solidFill>
                <a:latin typeface="Calibri"/>
                <a:ea typeface="Calibri"/>
                <a:cs typeface="Calibri"/>
                <a:sym typeface="Calibri"/>
              </a:defRPr>
            </a:lvl7pPr>
            <a:lvl8pPr marL="0" marR="0" lvl="7" indent="0" algn="l" rtl="1">
              <a:spcBef>
                <a:spcPts val="0"/>
              </a:spcBef>
              <a:buNone/>
              <a:defRPr sz="1200" b="0" i="0" u="none" strike="noStrike" cap="none">
                <a:solidFill>
                  <a:srgbClr val="888888"/>
                </a:solidFill>
                <a:latin typeface="Calibri"/>
                <a:ea typeface="Calibri"/>
                <a:cs typeface="Calibri"/>
                <a:sym typeface="Calibri"/>
              </a:defRPr>
            </a:lvl8pPr>
            <a:lvl9pPr marL="0" marR="0" lvl="8" indent="0" algn="l" rtl="1">
              <a:spcBef>
                <a:spcPts val="0"/>
              </a:spcBef>
              <a:buNone/>
              <a:defRPr sz="12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noAutofit/>
          </a:bodyPr>
          <a:lstStyle>
            <a:lvl1pPr marL="0" marR="0" lvl="0" indent="0" algn="ctr" rtl="1">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1" name="Google Shape;81;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noAutofit/>
          </a:bodyPr>
          <a:lstStyle>
            <a:lvl1pPr marL="457200" marR="0" lvl="0" indent="-431800" algn="r" rtl="1">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r" rtl="1">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r" rtl="1">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r" rtl="1">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r" rtl="1">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r" rtl="1">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r" rtl="1">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r" rtl="1">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r" rtl="1">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dt" idx="10"/>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1">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0" algn="ctr" rtl="1">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sldNum" idx="12"/>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l" rtl="1">
              <a:spcBef>
                <a:spcPts val="0"/>
              </a:spcBef>
              <a:buNone/>
              <a:defRPr sz="1200" b="0" i="0" u="none" strike="noStrike" cap="none">
                <a:solidFill>
                  <a:srgbClr val="888888"/>
                </a:solidFill>
                <a:latin typeface="Calibri"/>
                <a:ea typeface="Calibri"/>
                <a:cs typeface="Calibri"/>
                <a:sym typeface="Calibri"/>
              </a:defRPr>
            </a:lvl1pPr>
            <a:lvl2pPr marL="0" marR="0" lvl="1" indent="0" algn="l" rtl="1">
              <a:spcBef>
                <a:spcPts val="0"/>
              </a:spcBef>
              <a:buNone/>
              <a:defRPr sz="1200" b="0" i="0" u="none" strike="noStrike" cap="none">
                <a:solidFill>
                  <a:srgbClr val="888888"/>
                </a:solidFill>
                <a:latin typeface="Calibri"/>
                <a:ea typeface="Calibri"/>
                <a:cs typeface="Calibri"/>
                <a:sym typeface="Calibri"/>
              </a:defRPr>
            </a:lvl2pPr>
            <a:lvl3pPr marL="0" marR="0" lvl="2" indent="0" algn="l" rtl="1">
              <a:spcBef>
                <a:spcPts val="0"/>
              </a:spcBef>
              <a:buNone/>
              <a:defRPr sz="1200" b="0" i="0" u="none" strike="noStrike" cap="none">
                <a:solidFill>
                  <a:srgbClr val="888888"/>
                </a:solidFill>
                <a:latin typeface="Calibri"/>
                <a:ea typeface="Calibri"/>
                <a:cs typeface="Calibri"/>
                <a:sym typeface="Calibri"/>
              </a:defRPr>
            </a:lvl3pPr>
            <a:lvl4pPr marL="0" marR="0" lvl="3" indent="0" algn="l" rtl="1">
              <a:spcBef>
                <a:spcPts val="0"/>
              </a:spcBef>
              <a:buNone/>
              <a:defRPr sz="1200" b="0" i="0" u="none" strike="noStrike" cap="none">
                <a:solidFill>
                  <a:srgbClr val="888888"/>
                </a:solidFill>
                <a:latin typeface="Calibri"/>
                <a:ea typeface="Calibri"/>
                <a:cs typeface="Calibri"/>
                <a:sym typeface="Calibri"/>
              </a:defRPr>
            </a:lvl4pPr>
            <a:lvl5pPr marL="0" marR="0" lvl="4" indent="0" algn="l" rtl="1">
              <a:spcBef>
                <a:spcPts val="0"/>
              </a:spcBef>
              <a:buNone/>
              <a:defRPr sz="1200" b="0" i="0" u="none" strike="noStrike" cap="none">
                <a:solidFill>
                  <a:srgbClr val="888888"/>
                </a:solidFill>
                <a:latin typeface="Calibri"/>
                <a:ea typeface="Calibri"/>
                <a:cs typeface="Calibri"/>
                <a:sym typeface="Calibri"/>
              </a:defRPr>
            </a:lvl5pPr>
            <a:lvl6pPr marL="0" marR="0" lvl="5" indent="0" algn="l" rtl="1">
              <a:spcBef>
                <a:spcPts val="0"/>
              </a:spcBef>
              <a:buNone/>
              <a:defRPr sz="1200" b="0" i="0" u="none" strike="noStrike" cap="none">
                <a:solidFill>
                  <a:srgbClr val="888888"/>
                </a:solidFill>
                <a:latin typeface="Calibri"/>
                <a:ea typeface="Calibri"/>
                <a:cs typeface="Calibri"/>
                <a:sym typeface="Calibri"/>
              </a:defRPr>
            </a:lvl6pPr>
            <a:lvl7pPr marL="0" marR="0" lvl="6" indent="0" algn="l" rtl="1">
              <a:spcBef>
                <a:spcPts val="0"/>
              </a:spcBef>
              <a:buNone/>
              <a:defRPr sz="1200" b="0" i="0" u="none" strike="noStrike" cap="none">
                <a:solidFill>
                  <a:srgbClr val="888888"/>
                </a:solidFill>
                <a:latin typeface="Calibri"/>
                <a:ea typeface="Calibri"/>
                <a:cs typeface="Calibri"/>
                <a:sym typeface="Calibri"/>
              </a:defRPr>
            </a:lvl7pPr>
            <a:lvl8pPr marL="0" marR="0" lvl="7" indent="0" algn="l" rtl="1">
              <a:spcBef>
                <a:spcPts val="0"/>
              </a:spcBef>
              <a:buNone/>
              <a:defRPr sz="1200" b="0" i="0" u="none" strike="noStrike" cap="none">
                <a:solidFill>
                  <a:srgbClr val="888888"/>
                </a:solidFill>
                <a:latin typeface="Calibri"/>
                <a:ea typeface="Calibri"/>
                <a:cs typeface="Calibri"/>
                <a:sym typeface="Calibri"/>
              </a:defRPr>
            </a:lvl8pPr>
            <a:lvl9pPr marL="0" marR="0" lvl="8" indent="0" algn="l" rtl="1">
              <a:spcBef>
                <a:spcPts val="0"/>
              </a:spcBef>
              <a:buNone/>
              <a:defRPr sz="12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marL="0" marR="0" lvl="0" indent="0" algn="ctr" rtl="1">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4" name="Google Shape;24;p3"/>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noAutofit/>
          </a:bodyPr>
          <a:lstStyle>
            <a:lvl1pPr marL="457200" marR="0" lvl="0" indent="-431800" algn="r" rtl="1">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r" rtl="1">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r" rtl="1">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r" rtl="1">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r" rtl="1">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r" rtl="1">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r" rtl="1">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r" rtl="1">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r" rtl="1">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dt" idx="10"/>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1">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0" algn="ctr" rtl="1">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sldNum" idx="12"/>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l" rtl="1">
              <a:spcBef>
                <a:spcPts val="0"/>
              </a:spcBef>
              <a:buNone/>
              <a:defRPr sz="1200" b="0" i="0" u="none" strike="noStrike" cap="none">
                <a:solidFill>
                  <a:srgbClr val="888888"/>
                </a:solidFill>
                <a:latin typeface="Calibri"/>
                <a:ea typeface="Calibri"/>
                <a:cs typeface="Calibri"/>
                <a:sym typeface="Calibri"/>
              </a:defRPr>
            </a:lvl1pPr>
            <a:lvl2pPr marL="0" marR="0" lvl="1" indent="0" algn="l" rtl="1">
              <a:spcBef>
                <a:spcPts val="0"/>
              </a:spcBef>
              <a:buNone/>
              <a:defRPr sz="1200" b="0" i="0" u="none" strike="noStrike" cap="none">
                <a:solidFill>
                  <a:srgbClr val="888888"/>
                </a:solidFill>
                <a:latin typeface="Calibri"/>
                <a:ea typeface="Calibri"/>
                <a:cs typeface="Calibri"/>
                <a:sym typeface="Calibri"/>
              </a:defRPr>
            </a:lvl2pPr>
            <a:lvl3pPr marL="0" marR="0" lvl="2" indent="0" algn="l" rtl="1">
              <a:spcBef>
                <a:spcPts val="0"/>
              </a:spcBef>
              <a:buNone/>
              <a:defRPr sz="1200" b="0" i="0" u="none" strike="noStrike" cap="none">
                <a:solidFill>
                  <a:srgbClr val="888888"/>
                </a:solidFill>
                <a:latin typeface="Calibri"/>
                <a:ea typeface="Calibri"/>
                <a:cs typeface="Calibri"/>
                <a:sym typeface="Calibri"/>
              </a:defRPr>
            </a:lvl3pPr>
            <a:lvl4pPr marL="0" marR="0" lvl="3" indent="0" algn="l" rtl="1">
              <a:spcBef>
                <a:spcPts val="0"/>
              </a:spcBef>
              <a:buNone/>
              <a:defRPr sz="1200" b="0" i="0" u="none" strike="noStrike" cap="none">
                <a:solidFill>
                  <a:srgbClr val="888888"/>
                </a:solidFill>
                <a:latin typeface="Calibri"/>
                <a:ea typeface="Calibri"/>
                <a:cs typeface="Calibri"/>
                <a:sym typeface="Calibri"/>
              </a:defRPr>
            </a:lvl4pPr>
            <a:lvl5pPr marL="0" marR="0" lvl="4" indent="0" algn="l" rtl="1">
              <a:spcBef>
                <a:spcPts val="0"/>
              </a:spcBef>
              <a:buNone/>
              <a:defRPr sz="1200" b="0" i="0" u="none" strike="noStrike" cap="none">
                <a:solidFill>
                  <a:srgbClr val="888888"/>
                </a:solidFill>
                <a:latin typeface="Calibri"/>
                <a:ea typeface="Calibri"/>
                <a:cs typeface="Calibri"/>
                <a:sym typeface="Calibri"/>
              </a:defRPr>
            </a:lvl5pPr>
            <a:lvl6pPr marL="0" marR="0" lvl="5" indent="0" algn="l" rtl="1">
              <a:spcBef>
                <a:spcPts val="0"/>
              </a:spcBef>
              <a:buNone/>
              <a:defRPr sz="1200" b="0" i="0" u="none" strike="noStrike" cap="none">
                <a:solidFill>
                  <a:srgbClr val="888888"/>
                </a:solidFill>
                <a:latin typeface="Calibri"/>
                <a:ea typeface="Calibri"/>
                <a:cs typeface="Calibri"/>
                <a:sym typeface="Calibri"/>
              </a:defRPr>
            </a:lvl6pPr>
            <a:lvl7pPr marL="0" marR="0" lvl="6" indent="0" algn="l" rtl="1">
              <a:spcBef>
                <a:spcPts val="0"/>
              </a:spcBef>
              <a:buNone/>
              <a:defRPr sz="1200" b="0" i="0" u="none" strike="noStrike" cap="none">
                <a:solidFill>
                  <a:srgbClr val="888888"/>
                </a:solidFill>
                <a:latin typeface="Calibri"/>
                <a:ea typeface="Calibri"/>
                <a:cs typeface="Calibri"/>
                <a:sym typeface="Calibri"/>
              </a:defRPr>
            </a:lvl7pPr>
            <a:lvl8pPr marL="0" marR="0" lvl="7" indent="0" algn="l" rtl="1">
              <a:spcBef>
                <a:spcPts val="0"/>
              </a:spcBef>
              <a:buNone/>
              <a:defRPr sz="1200" b="0" i="0" u="none" strike="noStrike" cap="none">
                <a:solidFill>
                  <a:srgbClr val="888888"/>
                </a:solidFill>
                <a:latin typeface="Calibri"/>
                <a:ea typeface="Calibri"/>
                <a:cs typeface="Calibri"/>
                <a:sym typeface="Calibri"/>
              </a:defRPr>
            </a:lvl8pPr>
            <a:lvl9pPr marL="0" marR="0" lvl="8" indent="0" algn="l" rtl="1">
              <a:spcBef>
                <a:spcPts val="0"/>
              </a:spcBef>
              <a:buNone/>
              <a:defRPr sz="12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noAutofit/>
          </a:bodyPr>
          <a:lstStyle>
            <a:lvl1pPr marL="0" marR="0" lvl="0" indent="0" algn="r" rtl="1">
              <a:spcBef>
                <a:spcPts val="0"/>
              </a:spcBef>
              <a:spcAft>
                <a:spcPts val="0"/>
              </a:spcAft>
              <a:buClr>
                <a:schemeClr val="dk1"/>
              </a:buClr>
              <a:buSzPts val="1400"/>
              <a:buFont typeface="Calibri"/>
              <a:buNone/>
              <a:defRPr sz="4000" b="1"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0" name="Google Shape;30;p4"/>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noAutofit/>
          </a:bodyPr>
          <a:lstStyle>
            <a:lvl1pPr marL="457200" marR="0" lvl="0" indent="-228600" algn="r" rtl="1">
              <a:spcBef>
                <a:spcPts val="400"/>
              </a:spcBef>
              <a:spcAft>
                <a:spcPts val="0"/>
              </a:spcAft>
              <a:buClr>
                <a:srgbClr val="888888"/>
              </a:buClr>
              <a:buSzPts val="3200"/>
              <a:buFont typeface="Arial"/>
              <a:buNone/>
              <a:defRPr sz="2000" b="0" i="0" u="none" strike="noStrike" cap="none">
                <a:solidFill>
                  <a:srgbClr val="888888"/>
                </a:solidFill>
                <a:latin typeface="Calibri"/>
                <a:ea typeface="Calibri"/>
                <a:cs typeface="Calibri"/>
                <a:sym typeface="Calibri"/>
              </a:defRPr>
            </a:lvl1pPr>
            <a:lvl2pPr marL="914400" marR="0" lvl="1" indent="-228600" algn="r" rtl="1">
              <a:spcBef>
                <a:spcPts val="360"/>
              </a:spcBef>
              <a:spcAft>
                <a:spcPts val="0"/>
              </a:spcAft>
              <a:buClr>
                <a:srgbClr val="888888"/>
              </a:buClr>
              <a:buSzPts val="2800"/>
              <a:buFont typeface="Arial"/>
              <a:buNone/>
              <a:defRPr sz="1800" b="0" i="0" u="none" strike="noStrike" cap="none">
                <a:solidFill>
                  <a:srgbClr val="888888"/>
                </a:solidFill>
                <a:latin typeface="Calibri"/>
                <a:ea typeface="Calibri"/>
                <a:cs typeface="Calibri"/>
                <a:sym typeface="Calibri"/>
              </a:defRPr>
            </a:lvl2pPr>
            <a:lvl3pPr marL="1371600" marR="0" lvl="2" indent="-228600" algn="r" rtl="1">
              <a:spcBef>
                <a:spcPts val="320"/>
              </a:spcBef>
              <a:spcAft>
                <a:spcPts val="0"/>
              </a:spcAft>
              <a:buClr>
                <a:srgbClr val="888888"/>
              </a:buClr>
              <a:buSzPts val="2400"/>
              <a:buFont typeface="Arial"/>
              <a:buNone/>
              <a:defRPr sz="1600" b="0" i="0" u="none" strike="noStrike" cap="none">
                <a:solidFill>
                  <a:srgbClr val="888888"/>
                </a:solidFill>
                <a:latin typeface="Calibri"/>
                <a:ea typeface="Calibri"/>
                <a:cs typeface="Calibri"/>
                <a:sym typeface="Calibri"/>
              </a:defRPr>
            </a:lvl3pPr>
            <a:lvl4pPr marL="1828800" marR="0" lvl="3" indent="-228600" algn="r" rtl="1">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4pPr>
            <a:lvl5pPr marL="2286000" marR="0" lvl="4" indent="-228600" algn="r" rtl="1">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5pPr>
            <a:lvl6pPr marL="2743200" marR="0" lvl="5" indent="-228600" algn="r" rtl="1">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400" marR="0" lvl="6" indent="-228600" algn="r" rtl="1">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600" marR="0" lvl="7" indent="-228600" algn="r" rtl="1">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800" marR="0" lvl="8" indent="-228600" algn="r" rtl="1">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1" name="Google Shape;31;p4"/>
          <p:cNvSpPr txBox="1">
            <a:spLocks noGrp="1"/>
          </p:cNvSpPr>
          <p:nvPr>
            <p:ph type="dt" idx="10"/>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1">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0" algn="ctr" rtl="1">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3" name="Google Shape;33;p4"/>
          <p:cNvSpPr txBox="1">
            <a:spLocks noGrp="1"/>
          </p:cNvSpPr>
          <p:nvPr>
            <p:ph type="sldNum" idx="12"/>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l" rtl="1">
              <a:spcBef>
                <a:spcPts val="0"/>
              </a:spcBef>
              <a:buNone/>
              <a:defRPr sz="1200" b="0" i="0" u="none" strike="noStrike" cap="none">
                <a:solidFill>
                  <a:srgbClr val="888888"/>
                </a:solidFill>
                <a:latin typeface="Calibri"/>
                <a:ea typeface="Calibri"/>
                <a:cs typeface="Calibri"/>
                <a:sym typeface="Calibri"/>
              </a:defRPr>
            </a:lvl1pPr>
            <a:lvl2pPr marL="0" marR="0" lvl="1" indent="0" algn="l" rtl="1">
              <a:spcBef>
                <a:spcPts val="0"/>
              </a:spcBef>
              <a:buNone/>
              <a:defRPr sz="1200" b="0" i="0" u="none" strike="noStrike" cap="none">
                <a:solidFill>
                  <a:srgbClr val="888888"/>
                </a:solidFill>
                <a:latin typeface="Calibri"/>
                <a:ea typeface="Calibri"/>
                <a:cs typeface="Calibri"/>
                <a:sym typeface="Calibri"/>
              </a:defRPr>
            </a:lvl2pPr>
            <a:lvl3pPr marL="0" marR="0" lvl="2" indent="0" algn="l" rtl="1">
              <a:spcBef>
                <a:spcPts val="0"/>
              </a:spcBef>
              <a:buNone/>
              <a:defRPr sz="1200" b="0" i="0" u="none" strike="noStrike" cap="none">
                <a:solidFill>
                  <a:srgbClr val="888888"/>
                </a:solidFill>
                <a:latin typeface="Calibri"/>
                <a:ea typeface="Calibri"/>
                <a:cs typeface="Calibri"/>
                <a:sym typeface="Calibri"/>
              </a:defRPr>
            </a:lvl3pPr>
            <a:lvl4pPr marL="0" marR="0" lvl="3" indent="0" algn="l" rtl="1">
              <a:spcBef>
                <a:spcPts val="0"/>
              </a:spcBef>
              <a:buNone/>
              <a:defRPr sz="1200" b="0" i="0" u="none" strike="noStrike" cap="none">
                <a:solidFill>
                  <a:srgbClr val="888888"/>
                </a:solidFill>
                <a:latin typeface="Calibri"/>
                <a:ea typeface="Calibri"/>
                <a:cs typeface="Calibri"/>
                <a:sym typeface="Calibri"/>
              </a:defRPr>
            </a:lvl4pPr>
            <a:lvl5pPr marL="0" marR="0" lvl="4" indent="0" algn="l" rtl="1">
              <a:spcBef>
                <a:spcPts val="0"/>
              </a:spcBef>
              <a:buNone/>
              <a:defRPr sz="1200" b="0" i="0" u="none" strike="noStrike" cap="none">
                <a:solidFill>
                  <a:srgbClr val="888888"/>
                </a:solidFill>
                <a:latin typeface="Calibri"/>
                <a:ea typeface="Calibri"/>
                <a:cs typeface="Calibri"/>
                <a:sym typeface="Calibri"/>
              </a:defRPr>
            </a:lvl5pPr>
            <a:lvl6pPr marL="0" marR="0" lvl="5" indent="0" algn="l" rtl="1">
              <a:spcBef>
                <a:spcPts val="0"/>
              </a:spcBef>
              <a:buNone/>
              <a:defRPr sz="1200" b="0" i="0" u="none" strike="noStrike" cap="none">
                <a:solidFill>
                  <a:srgbClr val="888888"/>
                </a:solidFill>
                <a:latin typeface="Calibri"/>
                <a:ea typeface="Calibri"/>
                <a:cs typeface="Calibri"/>
                <a:sym typeface="Calibri"/>
              </a:defRPr>
            </a:lvl6pPr>
            <a:lvl7pPr marL="0" marR="0" lvl="6" indent="0" algn="l" rtl="1">
              <a:spcBef>
                <a:spcPts val="0"/>
              </a:spcBef>
              <a:buNone/>
              <a:defRPr sz="1200" b="0" i="0" u="none" strike="noStrike" cap="none">
                <a:solidFill>
                  <a:srgbClr val="888888"/>
                </a:solidFill>
                <a:latin typeface="Calibri"/>
                <a:ea typeface="Calibri"/>
                <a:cs typeface="Calibri"/>
                <a:sym typeface="Calibri"/>
              </a:defRPr>
            </a:lvl7pPr>
            <a:lvl8pPr marL="0" marR="0" lvl="7" indent="0" algn="l" rtl="1">
              <a:spcBef>
                <a:spcPts val="0"/>
              </a:spcBef>
              <a:buNone/>
              <a:defRPr sz="1200" b="0" i="0" u="none" strike="noStrike" cap="none">
                <a:solidFill>
                  <a:srgbClr val="888888"/>
                </a:solidFill>
                <a:latin typeface="Calibri"/>
                <a:ea typeface="Calibri"/>
                <a:cs typeface="Calibri"/>
                <a:sym typeface="Calibri"/>
              </a:defRPr>
            </a:lvl8pPr>
            <a:lvl9pPr marL="0" marR="0" lvl="8" indent="0" algn="l" rtl="1">
              <a:spcBef>
                <a:spcPts val="0"/>
              </a:spcBef>
              <a:buNone/>
              <a:defRPr sz="12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marL="0" marR="0" lvl="0" indent="0" algn="ctr" rtl="1">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6" name="Google Shape;36;p5"/>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noAutofit/>
          </a:bodyPr>
          <a:lstStyle>
            <a:lvl1pPr marL="457200" marR="0" lvl="0" indent="-406400" algn="r" rtl="1">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r" rtl="1">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r" rtl="1">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r" rtl="1">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r" rtl="1">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r" rtl="1">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r" rtl="1">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r" rtl="1">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r" rtl="1">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noAutofit/>
          </a:bodyPr>
          <a:lstStyle>
            <a:lvl1pPr marL="457200" marR="0" lvl="0" indent="-406400" algn="r" rtl="1">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r" rtl="1">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r" rtl="1">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r" rtl="1">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r" rtl="1">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r" rtl="1">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r" rtl="1">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r" rtl="1">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r" rtl="1">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dt" idx="10"/>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1">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0" algn="ctr" rtl="1">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0" name="Google Shape;40;p5"/>
          <p:cNvSpPr txBox="1">
            <a:spLocks noGrp="1"/>
          </p:cNvSpPr>
          <p:nvPr>
            <p:ph type="sldNum" idx="12"/>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l" rtl="1">
              <a:spcBef>
                <a:spcPts val="0"/>
              </a:spcBef>
              <a:buNone/>
              <a:defRPr sz="1200" b="0" i="0" u="none" strike="noStrike" cap="none">
                <a:solidFill>
                  <a:srgbClr val="888888"/>
                </a:solidFill>
                <a:latin typeface="Calibri"/>
                <a:ea typeface="Calibri"/>
                <a:cs typeface="Calibri"/>
                <a:sym typeface="Calibri"/>
              </a:defRPr>
            </a:lvl1pPr>
            <a:lvl2pPr marL="0" marR="0" lvl="1" indent="0" algn="l" rtl="1">
              <a:spcBef>
                <a:spcPts val="0"/>
              </a:spcBef>
              <a:buNone/>
              <a:defRPr sz="1200" b="0" i="0" u="none" strike="noStrike" cap="none">
                <a:solidFill>
                  <a:srgbClr val="888888"/>
                </a:solidFill>
                <a:latin typeface="Calibri"/>
                <a:ea typeface="Calibri"/>
                <a:cs typeface="Calibri"/>
                <a:sym typeface="Calibri"/>
              </a:defRPr>
            </a:lvl2pPr>
            <a:lvl3pPr marL="0" marR="0" lvl="2" indent="0" algn="l" rtl="1">
              <a:spcBef>
                <a:spcPts val="0"/>
              </a:spcBef>
              <a:buNone/>
              <a:defRPr sz="1200" b="0" i="0" u="none" strike="noStrike" cap="none">
                <a:solidFill>
                  <a:srgbClr val="888888"/>
                </a:solidFill>
                <a:latin typeface="Calibri"/>
                <a:ea typeface="Calibri"/>
                <a:cs typeface="Calibri"/>
                <a:sym typeface="Calibri"/>
              </a:defRPr>
            </a:lvl3pPr>
            <a:lvl4pPr marL="0" marR="0" lvl="3" indent="0" algn="l" rtl="1">
              <a:spcBef>
                <a:spcPts val="0"/>
              </a:spcBef>
              <a:buNone/>
              <a:defRPr sz="1200" b="0" i="0" u="none" strike="noStrike" cap="none">
                <a:solidFill>
                  <a:srgbClr val="888888"/>
                </a:solidFill>
                <a:latin typeface="Calibri"/>
                <a:ea typeface="Calibri"/>
                <a:cs typeface="Calibri"/>
                <a:sym typeface="Calibri"/>
              </a:defRPr>
            </a:lvl4pPr>
            <a:lvl5pPr marL="0" marR="0" lvl="4" indent="0" algn="l" rtl="1">
              <a:spcBef>
                <a:spcPts val="0"/>
              </a:spcBef>
              <a:buNone/>
              <a:defRPr sz="1200" b="0" i="0" u="none" strike="noStrike" cap="none">
                <a:solidFill>
                  <a:srgbClr val="888888"/>
                </a:solidFill>
                <a:latin typeface="Calibri"/>
                <a:ea typeface="Calibri"/>
                <a:cs typeface="Calibri"/>
                <a:sym typeface="Calibri"/>
              </a:defRPr>
            </a:lvl5pPr>
            <a:lvl6pPr marL="0" marR="0" lvl="5" indent="0" algn="l" rtl="1">
              <a:spcBef>
                <a:spcPts val="0"/>
              </a:spcBef>
              <a:buNone/>
              <a:defRPr sz="1200" b="0" i="0" u="none" strike="noStrike" cap="none">
                <a:solidFill>
                  <a:srgbClr val="888888"/>
                </a:solidFill>
                <a:latin typeface="Calibri"/>
                <a:ea typeface="Calibri"/>
                <a:cs typeface="Calibri"/>
                <a:sym typeface="Calibri"/>
              </a:defRPr>
            </a:lvl6pPr>
            <a:lvl7pPr marL="0" marR="0" lvl="6" indent="0" algn="l" rtl="1">
              <a:spcBef>
                <a:spcPts val="0"/>
              </a:spcBef>
              <a:buNone/>
              <a:defRPr sz="1200" b="0" i="0" u="none" strike="noStrike" cap="none">
                <a:solidFill>
                  <a:srgbClr val="888888"/>
                </a:solidFill>
                <a:latin typeface="Calibri"/>
                <a:ea typeface="Calibri"/>
                <a:cs typeface="Calibri"/>
                <a:sym typeface="Calibri"/>
              </a:defRPr>
            </a:lvl7pPr>
            <a:lvl8pPr marL="0" marR="0" lvl="7" indent="0" algn="l" rtl="1">
              <a:spcBef>
                <a:spcPts val="0"/>
              </a:spcBef>
              <a:buNone/>
              <a:defRPr sz="1200" b="0" i="0" u="none" strike="noStrike" cap="none">
                <a:solidFill>
                  <a:srgbClr val="888888"/>
                </a:solidFill>
                <a:latin typeface="Calibri"/>
                <a:ea typeface="Calibri"/>
                <a:cs typeface="Calibri"/>
                <a:sym typeface="Calibri"/>
              </a:defRPr>
            </a:lvl8pPr>
            <a:lvl9pPr marL="0" marR="0" lvl="8" indent="0" algn="l" rtl="1">
              <a:spcBef>
                <a:spcPts val="0"/>
              </a:spcBef>
              <a:buNone/>
              <a:defRPr sz="12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marL="0" marR="0" lvl="0" indent="0" algn="ctr" rtl="1">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noAutofit/>
          </a:bodyPr>
          <a:lstStyle>
            <a:lvl1pPr marL="457200" marR="0" lvl="0" indent="-228600" algn="r" rtl="1">
              <a:spcBef>
                <a:spcPts val="480"/>
              </a:spcBef>
              <a:spcAft>
                <a:spcPts val="0"/>
              </a:spcAft>
              <a:buClr>
                <a:schemeClr val="dk1"/>
              </a:buClr>
              <a:buSzPts val="3200"/>
              <a:buFont typeface="Arial"/>
              <a:buNone/>
              <a:defRPr sz="2400" b="1" i="0" u="none" strike="noStrike" cap="none">
                <a:solidFill>
                  <a:schemeClr val="dk1"/>
                </a:solidFill>
                <a:latin typeface="Calibri"/>
                <a:ea typeface="Calibri"/>
                <a:cs typeface="Calibri"/>
                <a:sym typeface="Calibri"/>
              </a:defRPr>
            </a:lvl1pPr>
            <a:lvl2pPr marL="914400" marR="0" lvl="1" indent="-228600" algn="r" rtl="1">
              <a:spcBef>
                <a:spcPts val="400"/>
              </a:spcBef>
              <a:spcAft>
                <a:spcPts val="0"/>
              </a:spcAft>
              <a:buClr>
                <a:schemeClr val="dk1"/>
              </a:buClr>
              <a:buSzPts val="2800"/>
              <a:buFont typeface="Arial"/>
              <a:buNone/>
              <a:defRPr sz="2000" b="1" i="0" u="none" strike="noStrike" cap="none">
                <a:solidFill>
                  <a:schemeClr val="dk1"/>
                </a:solidFill>
                <a:latin typeface="Calibri"/>
                <a:ea typeface="Calibri"/>
                <a:cs typeface="Calibri"/>
                <a:sym typeface="Calibri"/>
              </a:defRPr>
            </a:lvl2pPr>
            <a:lvl3pPr marL="1371600" marR="0" lvl="2" indent="-228600" algn="r" rtl="1">
              <a:spcBef>
                <a:spcPts val="36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3pPr>
            <a:lvl4pPr marL="1828800" marR="0" lvl="3" indent="-228600" algn="r" rtl="1">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4pPr>
            <a:lvl5pPr marL="2286000" marR="0" lvl="4" indent="-228600" algn="r" rtl="1">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5pPr>
            <a:lvl6pPr marL="2743200" marR="0" lvl="5" indent="-228600" algn="r" rtl="1">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r" rtl="1">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r" rtl="1">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r" rtl="1">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noAutofit/>
          </a:bodyPr>
          <a:lstStyle>
            <a:lvl1pPr marL="457200" marR="0" lvl="0" indent="-381000" algn="r" rtl="1">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r" rtl="1">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r" rtl="1">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r" rtl="1">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r" rtl="1">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r" rtl="1">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r" rtl="1">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r" rtl="1">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r" rtl="1">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noAutofit/>
          </a:bodyPr>
          <a:lstStyle>
            <a:lvl1pPr marL="457200" marR="0" lvl="0" indent="-228600" algn="r" rtl="1">
              <a:spcBef>
                <a:spcPts val="480"/>
              </a:spcBef>
              <a:spcAft>
                <a:spcPts val="0"/>
              </a:spcAft>
              <a:buClr>
                <a:schemeClr val="dk1"/>
              </a:buClr>
              <a:buSzPts val="3200"/>
              <a:buFont typeface="Arial"/>
              <a:buNone/>
              <a:defRPr sz="2400" b="1" i="0" u="none" strike="noStrike" cap="none">
                <a:solidFill>
                  <a:schemeClr val="dk1"/>
                </a:solidFill>
                <a:latin typeface="Calibri"/>
                <a:ea typeface="Calibri"/>
                <a:cs typeface="Calibri"/>
                <a:sym typeface="Calibri"/>
              </a:defRPr>
            </a:lvl1pPr>
            <a:lvl2pPr marL="914400" marR="0" lvl="1" indent="-228600" algn="r" rtl="1">
              <a:spcBef>
                <a:spcPts val="400"/>
              </a:spcBef>
              <a:spcAft>
                <a:spcPts val="0"/>
              </a:spcAft>
              <a:buClr>
                <a:schemeClr val="dk1"/>
              </a:buClr>
              <a:buSzPts val="2800"/>
              <a:buFont typeface="Arial"/>
              <a:buNone/>
              <a:defRPr sz="2000" b="1" i="0" u="none" strike="noStrike" cap="none">
                <a:solidFill>
                  <a:schemeClr val="dk1"/>
                </a:solidFill>
                <a:latin typeface="Calibri"/>
                <a:ea typeface="Calibri"/>
                <a:cs typeface="Calibri"/>
                <a:sym typeface="Calibri"/>
              </a:defRPr>
            </a:lvl2pPr>
            <a:lvl3pPr marL="1371600" marR="0" lvl="2" indent="-228600" algn="r" rtl="1">
              <a:spcBef>
                <a:spcPts val="36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3pPr>
            <a:lvl4pPr marL="1828800" marR="0" lvl="3" indent="-228600" algn="r" rtl="1">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4pPr>
            <a:lvl5pPr marL="2286000" marR="0" lvl="4" indent="-228600" algn="r" rtl="1">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5pPr>
            <a:lvl6pPr marL="2743200" marR="0" lvl="5" indent="-228600" algn="r" rtl="1">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r" rtl="1">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r" rtl="1">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r" rtl="1">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noAutofit/>
          </a:bodyPr>
          <a:lstStyle>
            <a:lvl1pPr marL="457200" marR="0" lvl="0" indent="-381000" algn="r" rtl="1">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r" rtl="1">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r" rtl="1">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r" rtl="1">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r" rtl="1">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r" rtl="1">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r" rtl="1">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r" rtl="1">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r" rtl="1">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dt" idx="10"/>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1">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0" algn="ctr" rtl="1">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6"/>
          <p:cNvSpPr txBox="1">
            <a:spLocks noGrp="1"/>
          </p:cNvSpPr>
          <p:nvPr>
            <p:ph type="sldNum" idx="12"/>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l" rtl="1">
              <a:spcBef>
                <a:spcPts val="0"/>
              </a:spcBef>
              <a:buNone/>
              <a:defRPr sz="1200" b="0" i="0" u="none" strike="noStrike" cap="none">
                <a:solidFill>
                  <a:srgbClr val="888888"/>
                </a:solidFill>
                <a:latin typeface="Calibri"/>
                <a:ea typeface="Calibri"/>
                <a:cs typeface="Calibri"/>
                <a:sym typeface="Calibri"/>
              </a:defRPr>
            </a:lvl1pPr>
            <a:lvl2pPr marL="0" marR="0" lvl="1" indent="0" algn="l" rtl="1">
              <a:spcBef>
                <a:spcPts val="0"/>
              </a:spcBef>
              <a:buNone/>
              <a:defRPr sz="1200" b="0" i="0" u="none" strike="noStrike" cap="none">
                <a:solidFill>
                  <a:srgbClr val="888888"/>
                </a:solidFill>
                <a:latin typeface="Calibri"/>
                <a:ea typeface="Calibri"/>
                <a:cs typeface="Calibri"/>
                <a:sym typeface="Calibri"/>
              </a:defRPr>
            </a:lvl2pPr>
            <a:lvl3pPr marL="0" marR="0" lvl="2" indent="0" algn="l" rtl="1">
              <a:spcBef>
                <a:spcPts val="0"/>
              </a:spcBef>
              <a:buNone/>
              <a:defRPr sz="1200" b="0" i="0" u="none" strike="noStrike" cap="none">
                <a:solidFill>
                  <a:srgbClr val="888888"/>
                </a:solidFill>
                <a:latin typeface="Calibri"/>
                <a:ea typeface="Calibri"/>
                <a:cs typeface="Calibri"/>
                <a:sym typeface="Calibri"/>
              </a:defRPr>
            </a:lvl3pPr>
            <a:lvl4pPr marL="0" marR="0" lvl="3" indent="0" algn="l" rtl="1">
              <a:spcBef>
                <a:spcPts val="0"/>
              </a:spcBef>
              <a:buNone/>
              <a:defRPr sz="1200" b="0" i="0" u="none" strike="noStrike" cap="none">
                <a:solidFill>
                  <a:srgbClr val="888888"/>
                </a:solidFill>
                <a:latin typeface="Calibri"/>
                <a:ea typeface="Calibri"/>
                <a:cs typeface="Calibri"/>
                <a:sym typeface="Calibri"/>
              </a:defRPr>
            </a:lvl4pPr>
            <a:lvl5pPr marL="0" marR="0" lvl="4" indent="0" algn="l" rtl="1">
              <a:spcBef>
                <a:spcPts val="0"/>
              </a:spcBef>
              <a:buNone/>
              <a:defRPr sz="1200" b="0" i="0" u="none" strike="noStrike" cap="none">
                <a:solidFill>
                  <a:srgbClr val="888888"/>
                </a:solidFill>
                <a:latin typeface="Calibri"/>
                <a:ea typeface="Calibri"/>
                <a:cs typeface="Calibri"/>
                <a:sym typeface="Calibri"/>
              </a:defRPr>
            </a:lvl5pPr>
            <a:lvl6pPr marL="0" marR="0" lvl="5" indent="0" algn="l" rtl="1">
              <a:spcBef>
                <a:spcPts val="0"/>
              </a:spcBef>
              <a:buNone/>
              <a:defRPr sz="1200" b="0" i="0" u="none" strike="noStrike" cap="none">
                <a:solidFill>
                  <a:srgbClr val="888888"/>
                </a:solidFill>
                <a:latin typeface="Calibri"/>
                <a:ea typeface="Calibri"/>
                <a:cs typeface="Calibri"/>
                <a:sym typeface="Calibri"/>
              </a:defRPr>
            </a:lvl6pPr>
            <a:lvl7pPr marL="0" marR="0" lvl="6" indent="0" algn="l" rtl="1">
              <a:spcBef>
                <a:spcPts val="0"/>
              </a:spcBef>
              <a:buNone/>
              <a:defRPr sz="1200" b="0" i="0" u="none" strike="noStrike" cap="none">
                <a:solidFill>
                  <a:srgbClr val="888888"/>
                </a:solidFill>
                <a:latin typeface="Calibri"/>
                <a:ea typeface="Calibri"/>
                <a:cs typeface="Calibri"/>
                <a:sym typeface="Calibri"/>
              </a:defRPr>
            </a:lvl7pPr>
            <a:lvl8pPr marL="0" marR="0" lvl="7" indent="0" algn="l" rtl="1">
              <a:spcBef>
                <a:spcPts val="0"/>
              </a:spcBef>
              <a:buNone/>
              <a:defRPr sz="1200" b="0" i="0" u="none" strike="noStrike" cap="none">
                <a:solidFill>
                  <a:srgbClr val="888888"/>
                </a:solidFill>
                <a:latin typeface="Calibri"/>
                <a:ea typeface="Calibri"/>
                <a:cs typeface="Calibri"/>
                <a:sym typeface="Calibri"/>
              </a:defRPr>
            </a:lvl8pPr>
            <a:lvl9pPr marL="0" marR="0" lvl="8" indent="0" algn="l" rtl="1">
              <a:spcBef>
                <a:spcPts val="0"/>
              </a:spcBef>
              <a:buNone/>
              <a:defRPr sz="12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marL="0" marR="0" lvl="0" indent="0" algn="ctr" rtl="1">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2" name="Google Shape;52;p7"/>
          <p:cNvSpPr txBox="1">
            <a:spLocks noGrp="1"/>
          </p:cNvSpPr>
          <p:nvPr>
            <p:ph type="dt" idx="10"/>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1">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0" algn="ctr" rtl="1">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sldNum" idx="12"/>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l" rtl="1">
              <a:spcBef>
                <a:spcPts val="0"/>
              </a:spcBef>
              <a:buNone/>
              <a:defRPr sz="1200" b="0" i="0" u="none" strike="noStrike" cap="none">
                <a:solidFill>
                  <a:srgbClr val="888888"/>
                </a:solidFill>
                <a:latin typeface="Calibri"/>
                <a:ea typeface="Calibri"/>
                <a:cs typeface="Calibri"/>
                <a:sym typeface="Calibri"/>
              </a:defRPr>
            </a:lvl1pPr>
            <a:lvl2pPr marL="0" marR="0" lvl="1" indent="0" algn="l" rtl="1">
              <a:spcBef>
                <a:spcPts val="0"/>
              </a:spcBef>
              <a:buNone/>
              <a:defRPr sz="1200" b="0" i="0" u="none" strike="noStrike" cap="none">
                <a:solidFill>
                  <a:srgbClr val="888888"/>
                </a:solidFill>
                <a:latin typeface="Calibri"/>
                <a:ea typeface="Calibri"/>
                <a:cs typeface="Calibri"/>
                <a:sym typeface="Calibri"/>
              </a:defRPr>
            </a:lvl2pPr>
            <a:lvl3pPr marL="0" marR="0" lvl="2" indent="0" algn="l" rtl="1">
              <a:spcBef>
                <a:spcPts val="0"/>
              </a:spcBef>
              <a:buNone/>
              <a:defRPr sz="1200" b="0" i="0" u="none" strike="noStrike" cap="none">
                <a:solidFill>
                  <a:srgbClr val="888888"/>
                </a:solidFill>
                <a:latin typeface="Calibri"/>
                <a:ea typeface="Calibri"/>
                <a:cs typeface="Calibri"/>
                <a:sym typeface="Calibri"/>
              </a:defRPr>
            </a:lvl3pPr>
            <a:lvl4pPr marL="0" marR="0" lvl="3" indent="0" algn="l" rtl="1">
              <a:spcBef>
                <a:spcPts val="0"/>
              </a:spcBef>
              <a:buNone/>
              <a:defRPr sz="1200" b="0" i="0" u="none" strike="noStrike" cap="none">
                <a:solidFill>
                  <a:srgbClr val="888888"/>
                </a:solidFill>
                <a:latin typeface="Calibri"/>
                <a:ea typeface="Calibri"/>
                <a:cs typeface="Calibri"/>
                <a:sym typeface="Calibri"/>
              </a:defRPr>
            </a:lvl4pPr>
            <a:lvl5pPr marL="0" marR="0" lvl="4" indent="0" algn="l" rtl="1">
              <a:spcBef>
                <a:spcPts val="0"/>
              </a:spcBef>
              <a:buNone/>
              <a:defRPr sz="1200" b="0" i="0" u="none" strike="noStrike" cap="none">
                <a:solidFill>
                  <a:srgbClr val="888888"/>
                </a:solidFill>
                <a:latin typeface="Calibri"/>
                <a:ea typeface="Calibri"/>
                <a:cs typeface="Calibri"/>
                <a:sym typeface="Calibri"/>
              </a:defRPr>
            </a:lvl5pPr>
            <a:lvl6pPr marL="0" marR="0" lvl="5" indent="0" algn="l" rtl="1">
              <a:spcBef>
                <a:spcPts val="0"/>
              </a:spcBef>
              <a:buNone/>
              <a:defRPr sz="1200" b="0" i="0" u="none" strike="noStrike" cap="none">
                <a:solidFill>
                  <a:srgbClr val="888888"/>
                </a:solidFill>
                <a:latin typeface="Calibri"/>
                <a:ea typeface="Calibri"/>
                <a:cs typeface="Calibri"/>
                <a:sym typeface="Calibri"/>
              </a:defRPr>
            </a:lvl6pPr>
            <a:lvl7pPr marL="0" marR="0" lvl="6" indent="0" algn="l" rtl="1">
              <a:spcBef>
                <a:spcPts val="0"/>
              </a:spcBef>
              <a:buNone/>
              <a:defRPr sz="1200" b="0" i="0" u="none" strike="noStrike" cap="none">
                <a:solidFill>
                  <a:srgbClr val="888888"/>
                </a:solidFill>
                <a:latin typeface="Calibri"/>
                <a:ea typeface="Calibri"/>
                <a:cs typeface="Calibri"/>
                <a:sym typeface="Calibri"/>
              </a:defRPr>
            </a:lvl7pPr>
            <a:lvl8pPr marL="0" marR="0" lvl="7" indent="0" algn="l" rtl="1">
              <a:spcBef>
                <a:spcPts val="0"/>
              </a:spcBef>
              <a:buNone/>
              <a:defRPr sz="1200" b="0" i="0" u="none" strike="noStrike" cap="none">
                <a:solidFill>
                  <a:srgbClr val="888888"/>
                </a:solidFill>
                <a:latin typeface="Calibri"/>
                <a:ea typeface="Calibri"/>
                <a:cs typeface="Calibri"/>
                <a:sym typeface="Calibri"/>
              </a:defRPr>
            </a:lvl8pPr>
            <a:lvl9pPr marL="0" marR="0" lvl="8" indent="0" algn="l" rtl="1">
              <a:spcBef>
                <a:spcPts val="0"/>
              </a:spcBef>
              <a:buNone/>
              <a:defRPr sz="12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8"/>
          <p:cNvSpPr txBox="1">
            <a:spLocks noGrp="1"/>
          </p:cNvSpPr>
          <p:nvPr>
            <p:ph type="dt" idx="10"/>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1">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0" algn="ctr" rtl="1">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8"/>
          <p:cNvSpPr txBox="1">
            <a:spLocks noGrp="1"/>
          </p:cNvSpPr>
          <p:nvPr>
            <p:ph type="sldNum" idx="12"/>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l" rtl="1">
              <a:spcBef>
                <a:spcPts val="0"/>
              </a:spcBef>
              <a:buNone/>
              <a:defRPr sz="1200" b="0" i="0" u="none" strike="noStrike" cap="none">
                <a:solidFill>
                  <a:srgbClr val="888888"/>
                </a:solidFill>
                <a:latin typeface="Calibri"/>
                <a:ea typeface="Calibri"/>
                <a:cs typeface="Calibri"/>
                <a:sym typeface="Calibri"/>
              </a:defRPr>
            </a:lvl1pPr>
            <a:lvl2pPr marL="0" marR="0" lvl="1" indent="0" algn="l" rtl="1">
              <a:spcBef>
                <a:spcPts val="0"/>
              </a:spcBef>
              <a:buNone/>
              <a:defRPr sz="1200" b="0" i="0" u="none" strike="noStrike" cap="none">
                <a:solidFill>
                  <a:srgbClr val="888888"/>
                </a:solidFill>
                <a:latin typeface="Calibri"/>
                <a:ea typeface="Calibri"/>
                <a:cs typeface="Calibri"/>
                <a:sym typeface="Calibri"/>
              </a:defRPr>
            </a:lvl2pPr>
            <a:lvl3pPr marL="0" marR="0" lvl="2" indent="0" algn="l" rtl="1">
              <a:spcBef>
                <a:spcPts val="0"/>
              </a:spcBef>
              <a:buNone/>
              <a:defRPr sz="1200" b="0" i="0" u="none" strike="noStrike" cap="none">
                <a:solidFill>
                  <a:srgbClr val="888888"/>
                </a:solidFill>
                <a:latin typeface="Calibri"/>
                <a:ea typeface="Calibri"/>
                <a:cs typeface="Calibri"/>
                <a:sym typeface="Calibri"/>
              </a:defRPr>
            </a:lvl3pPr>
            <a:lvl4pPr marL="0" marR="0" lvl="3" indent="0" algn="l" rtl="1">
              <a:spcBef>
                <a:spcPts val="0"/>
              </a:spcBef>
              <a:buNone/>
              <a:defRPr sz="1200" b="0" i="0" u="none" strike="noStrike" cap="none">
                <a:solidFill>
                  <a:srgbClr val="888888"/>
                </a:solidFill>
                <a:latin typeface="Calibri"/>
                <a:ea typeface="Calibri"/>
                <a:cs typeface="Calibri"/>
                <a:sym typeface="Calibri"/>
              </a:defRPr>
            </a:lvl4pPr>
            <a:lvl5pPr marL="0" marR="0" lvl="4" indent="0" algn="l" rtl="1">
              <a:spcBef>
                <a:spcPts val="0"/>
              </a:spcBef>
              <a:buNone/>
              <a:defRPr sz="1200" b="0" i="0" u="none" strike="noStrike" cap="none">
                <a:solidFill>
                  <a:srgbClr val="888888"/>
                </a:solidFill>
                <a:latin typeface="Calibri"/>
                <a:ea typeface="Calibri"/>
                <a:cs typeface="Calibri"/>
                <a:sym typeface="Calibri"/>
              </a:defRPr>
            </a:lvl5pPr>
            <a:lvl6pPr marL="0" marR="0" lvl="5" indent="0" algn="l" rtl="1">
              <a:spcBef>
                <a:spcPts val="0"/>
              </a:spcBef>
              <a:buNone/>
              <a:defRPr sz="1200" b="0" i="0" u="none" strike="noStrike" cap="none">
                <a:solidFill>
                  <a:srgbClr val="888888"/>
                </a:solidFill>
                <a:latin typeface="Calibri"/>
                <a:ea typeface="Calibri"/>
                <a:cs typeface="Calibri"/>
                <a:sym typeface="Calibri"/>
              </a:defRPr>
            </a:lvl6pPr>
            <a:lvl7pPr marL="0" marR="0" lvl="6" indent="0" algn="l" rtl="1">
              <a:spcBef>
                <a:spcPts val="0"/>
              </a:spcBef>
              <a:buNone/>
              <a:defRPr sz="1200" b="0" i="0" u="none" strike="noStrike" cap="none">
                <a:solidFill>
                  <a:srgbClr val="888888"/>
                </a:solidFill>
                <a:latin typeface="Calibri"/>
                <a:ea typeface="Calibri"/>
                <a:cs typeface="Calibri"/>
                <a:sym typeface="Calibri"/>
              </a:defRPr>
            </a:lvl7pPr>
            <a:lvl8pPr marL="0" marR="0" lvl="7" indent="0" algn="l" rtl="1">
              <a:spcBef>
                <a:spcPts val="0"/>
              </a:spcBef>
              <a:buNone/>
              <a:defRPr sz="1200" b="0" i="0" u="none" strike="noStrike" cap="none">
                <a:solidFill>
                  <a:srgbClr val="888888"/>
                </a:solidFill>
                <a:latin typeface="Calibri"/>
                <a:ea typeface="Calibri"/>
                <a:cs typeface="Calibri"/>
                <a:sym typeface="Calibri"/>
              </a:defRPr>
            </a:lvl8pPr>
            <a:lvl9pPr marL="0" marR="0" lvl="8" indent="0" algn="l" rtl="1">
              <a:spcBef>
                <a:spcPts val="0"/>
              </a:spcBef>
              <a:buNone/>
              <a:defRPr sz="12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noAutofit/>
          </a:bodyPr>
          <a:lstStyle>
            <a:lvl1pPr marL="0" marR="0" lvl="0" indent="0" algn="r" rtl="1">
              <a:spcBef>
                <a:spcPts val="0"/>
              </a:spcBef>
              <a:spcAft>
                <a:spcPts val="0"/>
              </a:spcAft>
              <a:buClr>
                <a:schemeClr val="dk1"/>
              </a:buClr>
              <a:buSzPts val="1400"/>
              <a:buFont typeface="Calibri"/>
              <a:buNone/>
              <a:defRPr sz="2000" b="1"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1" name="Google Shape;61;p9"/>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noAutofit/>
          </a:bodyPr>
          <a:lstStyle>
            <a:lvl1pPr marL="457200" marR="0" lvl="0" indent="-431800" algn="r" rtl="1">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r" rtl="1">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r" rtl="1">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r" rtl="1">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r" rtl="1">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r" rtl="1">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r" rtl="1">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r" rtl="1">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r" rtl="1">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noAutofit/>
          </a:bodyPr>
          <a:lstStyle>
            <a:lvl1pPr marL="457200" marR="0" lvl="0" indent="-228600" algn="r" rtl="1">
              <a:spcBef>
                <a:spcPts val="280"/>
              </a:spcBef>
              <a:spcAft>
                <a:spcPts val="0"/>
              </a:spcAft>
              <a:buClr>
                <a:schemeClr val="dk1"/>
              </a:buClr>
              <a:buSzPts val="3200"/>
              <a:buFont typeface="Arial"/>
              <a:buNone/>
              <a:defRPr sz="1400" b="0" i="0" u="none" strike="noStrike" cap="none">
                <a:solidFill>
                  <a:schemeClr val="dk1"/>
                </a:solidFill>
                <a:latin typeface="Calibri"/>
                <a:ea typeface="Calibri"/>
                <a:cs typeface="Calibri"/>
                <a:sym typeface="Calibri"/>
              </a:defRPr>
            </a:lvl1pPr>
            <a:lvl2pPr marL="914400" marR="0" lvl="1" indent="-228600" algn="r" rtl="1">
              <a:spcBef>
                <a:spcPts val="240"/>
              </a:spcBef>
              <a:spcAft>
                <a:spcPts val="0"/>
              </a:spcAft>
              <a:buClr>
                <a:schemeClr val="dk1"/>
              </a:buClr>
              <a:buSzPts val="2800"/>
              <a:buFont typeface="Arial"/>
              <a:buNone/>
              <a:defRPr sz="1200" b="0" i="0" u="none" strike="noStrike" cap="none">
                <a:solidFill>
                  <a:schemeClr val="dk1"/>
                </a:solidFill>
                <a:latin typeface="Calibri"/>
                <a:ea typeface="Calibri"/>
                <a:cs typeface="Calibri"/>
                <a:sym typeface="Calibri"/>
              </a:defRPr>
            </a:lvl2pPr>
            <a:lvl3pPr marL="1371600" marR="0" lvl="2" indent="-228600" algn="r" rtl="1">
              <a:spcBef>
                <a:spcPts val="200"/>
              </a:spcBef>
              <a:spcAft>
                <a:spcPts val="0"/>
              </a:spcAft>
              <a:buClr>
                <a:schemeClr val="dk1"/>
              </a:buClr>
              <a:buSzPts val="2400"/>
              <a:buFont typeface="Arial"/>
              <a:buNone/>
              <a:defRPr sz="1000" b="0" i="0" u="none" strike="noStrike" cap="none">
                <a:solidFill>
                  <a:schemeClr val="dk1"/>
                </a:solidFill>
                <a:latin typeface="Calibri"/>
                <a:ea typeface="Calibri"/>
                <a:cs typeface="Calibri"/>
                <a:sym typeface="Calibri"/>
              </a:defRPr>
            </a:lvl3pPr>
            <a:lvl4pPr marL="1828800" marR="0" lvl="3" indent="-228600" algn="r" rtl="1">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4pPr>
            <a:lvl5pPr marL="2286000" marR="0" lvl="4" indent="-228600" algn="r" rtl="1">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5pPr>
            <a:lvl6pPr marL="2743200" marR="0" lvl="5" indent="-228600" algn="r" rtl="1">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r" rtl="1">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r" rtl="1">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r" rtl="1">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dt" idx="10"/>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1">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0" algn="ctr" rtl="1">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sldNum" idx="12"/>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l" rtl="1">
              <a:spcBef>
                <a:spcPts val="0"/>
              </a:spcBef>
              <a:buNone/>
              <a:defRPr sz="1200" b="0" i="0" u="none" strike="noStrike" cap="none">
                <a:solidFill>
                  <a:srgbClr val="888888"/>
                </a:solidFill>
                <a:latin typeface="Calibri"/>
                <a:ea typeface="Calibri"/>
                <a:cs typeface="Calibri"/>
                <a:sym typeface="Calibri"/>
              </a:defRPr>
            </a:lvl1pPr>
            <a:lvl2pPr marL="0" marR="0" lvl="1" indent="0" algn="l" rtl="1">
              <a:spcBef>
                <a:spcPts val="0"/>
              </a:spcBef>
              <a:buNone/>
              <a:defRPr sz="1200" b="0" i="0" u="none" strike="noStrike" cap="none">
                <a:solidFill>
                  <a:srgbClr val="888888"/>
                </a:solidFill>
                <a:latin typeface="Calibri"/>
                <a:ea typeface="Calibri"/>
                <a:cs typeface="Calibri"/>
                <a:sym typeface="Calibri"/>
              </a:defRPr>
            </a:lvl2pPr>
            <a:lvl3pPr marL="0" marR="0" lvl="2" indent="0" algn="l" rtl="1">
              <a:spcBef>
                <a:spcPts val="0"/>
              </a:spcBef>
              <a:buNone/>
              <a:defRPr sz="1200" b="0" i="0" u="none" strike="noStrike" cap="none">
                <a:solidFill>
                  <a:srgbClr val="888888"/>
                </a:solidFill>
                <a:latin typeface="Calibri"/>
                <a:ea typeface="Calibri"/>
                <a:cs typeface="Calibri"/>
                <a:sym typeface="Calibri"/>
              </a:defRPr>
            </a:lvl3pPr>
            <a:lvl4pPr marL="0" marR="0" lvl="3" indent="0" algn="l" rtl="1">
              <a:spcBef>
                <a:spcPts val="0"/>
              </a:spcBef>
              <a:buNone/>
              <a:defRPr sz="1200" b="0" i="0" u="none" strike="noStrike" cap="none">
                <a:solidFill>
                  <a:srgbClr val="888888"/>
                </a:solidFill>
                <a:latin typeface="Calibri"/>
                <a:ea typeface="Calibri"/>
                <a:cs typeface="Calibri"/>
                <a:sym typeface="Calibri"/>
              </a:defRPr>
            </a:lvl4pPr>
            <a:lvl5pPr marL="0" marR="0" lvl="4" indent="0" algn="l" rtl="1">
              <a:spcBef>
                <a:spcPts val="0"/>
              </a:spcBef>
              <a:buNone/>
              <a:defRPr sz="1200" b="0" i="0" u="none" strike="noStrike" cap="none">
                <a:solidFill>
                  <a:srgbClr val="888888"/>
                </a:solidFill>
                <a:latin typeface="Calibri"/>
                <a:ea typeface="Calibri"/>
                <a:cs typeface="Calibri"/>
                <a:sym typeface="Calibri"/>
              </a:defRPr>
            </a:lvl5pPr>
            <a:lvl6pPr marL="0" marR="0" lvl="5" indent="0" algn="l" rtl="1">
              <a:spcBef>
                <a:spcPts val="0"/>
              </a:spcBef>
              <a:buNone/>
              <a:defRPr sz="1200" b="0" i="0" u="none" strike="noStrike" cap="none">
                <a:solidFill>
                  <a:srgbClr val="888888"/>
                </a:solidFill>
                <a:latin typeface="Calibri"/>
                <a:ea typeface="Calibri"/>
                <a:cs typeface="Calibri"/>
                <a:sym typeface="Calibri"/>
              </a:defRPr>
            </a:lvl6pPr>
            <a:lvl7pPr marL="0" marR="0" lvl="6" indent="0" algn="l" rtl="1">
              <a:spcBef>
                <a:spcPts val="0"/>
              </a:spcBef>
              <a:buNone/>
              <a:defRPr sz="1200" b="0" i="0" u="none" strike="noStrike" cap="none">
                <a:solidFill>
                  <a:srgbClr val="888888"/>
                </a:solidFill>
                <a:latin typeface="Calibri"/>
                <a:ea typeface="Calibri"/>
                <a:cs typeface="Calibri"/>
                <a:sym typeface="Calibri"/>
              </a:defRPr>
            </a:lvl7pPr>
            <a:lvl8pPr marL="0" marR="0" lvl="7" indent="0" algn="l" rtl="1">
              <a:spcBef>
                <a:spcPts val="0"/>
              </a:spcBef>
              <a:buNone/>
              <a:defRPr sz="1200" b="0" i="0" u="none" strike="noStrike" cap="none">
                <a:solidFill>
                  <a:srgbClr val="888888"/>
                </a:solidFill>
                <a:latin typeface="Calibri"/>
                <a:ea typeface="Calibri"/>
                <a:cs typeface="Calibri"/>
                <a:sym typeface="Calibri"/>
              </a:defRPr>
            </a:lvl8pPr>
            <a:lvl9pPr marL="0" marR="0" lvl="8" indent="0" algn="l" rtl="1">
              <a:spcBef>
                <a:spcPts val="0"/>
              </a:spcBef>
              <a:buNone/>
              <a:defRPr sz="12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noAutofit/>
          </a:bodyPr>
          <a:lstStyle>
            <a:lvl1pPr marL="0" marR="0" lvl="0" indent="0" algn="r" rtl="1">
              <a:spcBef>
                <a:spcPts val="0"/>
              </a:spcBef>
              <a:spcAft>
                <a:spcPts val="0"/>
              </a:spcAft>
              <a:buClr>
                <a:schemeClr val="dk1"/>
              </a:buClr>
              <a:buSzPts val="1400"/>
              <a:buFont typeface="Calibri"/>
              <a:buNone/>
              <a:defRPr sz="2000" b="1"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8" name="Google Shape;68;p10"/>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noAutofit/>
          </a:bodyPr>
          <a:lstStyle>
            <a:lvl1pPr marL="0" marR="0" lvl="0" indent="0" algn="r" rtl="1">
              <a:spcBef>
                <a:spcPts val="640"/>
              </a:spcBef>
              <a:spcAft>
                <a:spcPts val="0"/>
              </a:spcAft>
              <a:buClr>
                <a:schemeClr val="dk1"/>
              </a:buClr>
              <a:buSzPts val="1400"/>
              <a:buFont typeface="Arial"/>
              <a:buNone/>
              <a:defRPr sz="3200" b="0" i="0" u="none" strike="noStrike" cap="none">
                <a:solidFill>
                  <a:schemeClr val="dk1"/>
                </a:solidFill>
                <a:latin typeface="Calibri"/>
                <a:ea typeface="Calibri"/>
                <a:cs typeface="Calibri"/>
                <a:sym typeface="Calibri"/>
              </a:defRPr>
            </a:lvl1pPr>
            <a:lvl2pPr marL="457200" marR="0" lvl="1" indent="0" algn="r" rtl="1">
              <a:spcBef>
                <a:spcPts val="56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2pPr>
            <a:lvl3pPr marL="914400" marR="0" lvl="2" indent="0" algn="r" rtl="1">
              <a:spcBef>
                <a:spcPts val="480"/>
              </a:spcBef>
              <a:spcAft>
                <a:spcPts val="0"/>
              </a:spcAft>
              <a:buClr>
                <a:schemeClr val="dk1"/>
              </a:buClr>
              <a:buSzPts val="1400"/>
              <a:buFont typeface="Arial"/>
              <a:buNone/>
              <a:defRPr sz="2400" b="0" i="0" u="none" strike="noStrike" cap="none">
                <a:solidFill>
                  <a:schemeClr val="dk1"/>
                </a:solidFill>
                <a:latin typeface="Calibri"/>
                <a:ea typeface="Calibri"/>
                <a:cs typeface="Calibri"/>
                <a:sym typeface="Calibri"/>
              </a:defRPr>
            </a:lvl3pPr>
            <a:lvl4pPr marL="1371600" marR="0" lvl="3" indent="0" algn="r" rtl="1">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4pPr>
            <a:lvl5pPr marL="1828800" marR="0" lvl="4" indent="0" algn="r" rtl="1">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5pPr>
            <a:lvl6pPr marL="2286000" marR="0" lvl="5" indent="0" algn="r" rtl="1">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r" rtl="1">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r" rtl="1">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r" rtl="1">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noAutofit/>
          </a:bodyPr>
          <a:lstStyle>
            <a:lvl1pPr marL="457200" marR="0" lvl="0" indent="-228600" algn="r" rtl="1">
              <a:spcBef>
                <a:spcPts val="280"/>
              </a:spcBef>
              <a:spcAft>
                <a:spcPts val="0"/>
              </a:spcAft>
              <a:buClr>
                <a:schemeClr val="dk1"/>
              </a:buClr>
              <a:buSzPts val="3200"/>
              <a:buFont typeface="Arial"/>
              <a:buNone/>
              <a:defRPr sz="1400" b="0" i="0" u="none" strike="noStrike" cap="none">
                <a:solidFill>
                  <a:schemeClr val="dk1"/>
                </a:solidFill>
                <a:latin typeface="Calibri"/>
                <a:ea typeface="Calibri"/>
                <a:cs typeface="Calibri"/>
                <a:sym typeface="Calibri"/>
              </a:defRPr>
            </a:lvl1pPr>
            <a:lvl2pPr marL="914400" marR="0" lvl="1" indent="-228600" algn="r" rtl="1">
              <a:spcBef>
                <a:spcPts val="240"/>
              </a:spcBef>
              <a:spcAft>
                <a:spcPts val="0"/>
              </a:spcAft>
              <a:buClr>
                <a:schemeClr val="dk1"/>
              </a:buClr>
              <a:buSzPts val="2800"/>
              <a:buFont typeface="Arial"/>
              <a:buNone/>
              <a:defRPr sz="1200" b="0" i="0" u="none" strike="noStrike" cap="none">
                <a:solidFill>
                  <a:schemeClr val="dk1"/>
                </a:solidFill>
                <a:latin typeface="Calibri"/>
                <a:ea typeface="Calibri"/>
                <a:cs typeface="Calibri"/>
                <a:sym typeface="Calibri"/>
              </a:defRPr>
            </a:lvl2pPr>
            <a:lvl3pPr marL="1371600" marR="0" lvl="2" indent="-228600" algn="r" rtl="1">
              <a:spcBef>
                <a:spcPts val="200"/>
              </a:spcBef>
              <a:spcAft>
                <a:spcPts val="0"/>
              </a:spcAft>
              <a:buClr>
                <a:schemeClr val="dk1"/>
              </a:buClr>
              <a:buSzPts val="2400"/>
              <a:buFont typeface="Arial"/>
              <a:buNone/>
              <a:defRPr sz="1000" b="0" i="0" u="none" strike="noStrike" cap="none">
                <a:solidFill>
                  <a:schemeClr val="dk1"/>
                </a:solidFill>
                <a:latin typeface="Calibri"/>
                <a:ea typeface="Calibri"/>
                <a:cs typeface="Calibri"/>
                <a:sym typeface="Calibri"/>
              </a:defRPr>
            </a:lvl3pPr>
            <a:lvl4pPr marL="1828800" marR="0" lvl="3" indent="-228600" algn="r" rtl="1">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4pPr>
            <a:lvl5pPr marL="2286000" marR="0" lvl="4" indent="-228600" algn="r" rtl="1">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5pPr>
            <a:lvl6pPr marL="2743200" marR="0" lvl="5" indent="-228600" algn="r" rtl="1">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r" rtl="1">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r" rtl="1">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r" rtl="1">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dt" idx="10"/>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1">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0" algn="ctr" rtl="1">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sldNum" idx="12"/>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l" rtl="1">
              <a:spcBef>
                <a:spcPts val="0"/>
              </a:spcBef>
              <a:buNone/>
              <a:defRPr sz="1200" b="0" i="0" u="none" strike="noStrike" cap="none">
                <a:solidFill>
                  <a:srgbClr val="888888"/>
                </a:solidFill>
                <a:latin typeface="Calibri"/>
                <a:ea typeface="Calibri"/>
                <a:cs typeface="Calibri"/>
                <a:sym typeface="Calibri"/>
              </a:defRPr>
            </a:lvl1pPr>
            <a:lvl2pPr marL="0" marR="0" lvl="1" indent="0" algn="l" rtl="1">
              <a:spcBef>
                <a:spcPts val="0"/>
              </a:spcBef>
              <a:buNone/>
              <a:defRPr sz="1200" b="0" i="0" u="none" strike="noStrike" cap="none">
                <a:solidFill>
                  <a:srgbClr val="888888"/>
                </a:solidFill>
                <a:latin typeface="Calibri"/>
                <a:ea typeface="Calibri"/>
                <a:cs typeface="Calibri"/>
                <a:sym typeface="Calibri"/>
              </a:defRPr>
            </a:lvl2pPr>
            <a:lvl3pPr marL="0" marR="0" lvl="2" indent="0" algn="l" rtl="1">
              <a:spcBef>
                <a:spcPts val="0"/>
              </a:spcBef>
              <a:buNone/>
              <a:defRPr sz="1200" b="0" i="0" u="none" strike="noStrike" cap="none">
                <a:solidFill>
                  <a:srgbClr val="888888"/>
                </a:solidFill>
                <a:latin typeface="Calibri"/>
                <a:ea typeface="Calibri"/>
                <a:cs typeface="Calibri"/>
                <a:sym typeface="Calibri"/>
              </a:defRPr>
            </a:lvl3pPr>
            <a:lvl4pPr marL="0" marR="0" lvl="3" indent="0" algn="l" rtl="1">
              <a:spcBef>
                <a:spcPts val="0"/>
              </a:spcBef>
              <a:buNone/>
              <a:defRPr sz="1200" b="0" i="0" u="none" strike="noStrike" cap="none">
                <a:solidFill>
                  <a:srgbClr val="888888"/>
                </a:solidFill>
                <a:latin typeface="Calibri"/>
                <a:ea typeface="Calibri"/>
                <a:cs typeface="Calibri"/>
                <a:sym typeface="Calibri"/>
              </a:defRPr>
            </a:lvl4pPr>
            <a:lvl5pPr marL="0" marR="0" lvl="4" indent="0" algn="l" rtl="1">
              <a:spcBef>
                <a:spcPts val="0"/>
              </a:spcBef>
              <a:buNone/>
              <a:defRPr sz="1200" b="0" i="0" u="none" strike="noStrike" cap="none">
                <a:solidFill>
                  <a:srgbClr val="888888"/>
                </a:solidFill>
                <a:latin typeface="Calibri"/>
                <a:ea typeface="Calibri"/>
                <a:cs typeface="Calibri"/>
                <a:sym typeface="Calibri"/>
              </a:defRPr>
            </a:lvl5pPr>
            <a:lvl6pPr marL="0" marR="0" lvl="5" indent="0" algn="l" rtl="1">
              <a:spcBef>
                <a:spcPts val="0"/>
              </a:spcBef>
              <a:buNone/>
              <a:defRPr sz="1200" b="0" i="0" u="none" strike="noStrike" cap="none">
                <a:solidFill>
                  <a:srgbClr val="888888"/>
                </a:solidFill>
                <a:latin typeface="Calibri"/>
                <a:ea typeface="Calibri"/>
                <a:cs typeface="Calibri"/>
                <a:sym typeface="Calibri"/>
              </a:defRPr>
            </a:lvl6pPr>
            <a:lvl7pPr marL="0" marR="0" lvl="6" indent="0" algn="l" rtl="1">
              <a:spcBef>
                <a:spcPts val="0"/>
              </a:spcBef>
              <a:buNone/>
              <a:defRPr sz="1200" b="0" i="0" u="none" strike="noStrike" cap="none">
                <a:solidFill>
                  <a:srgbClr val="888888"/>
                </a:solidFill>
                <a:latin typeface="Calibri"/>
                <a:ea typeface="Calibri"/>
                <a:cs typeface="Calibri"/>
                <a:sym typeface="Calibri"/>
              </a:defRPr>
            </a:lvl7pPr>
            <a:lvl8pPr marL="0" marR="0" lvl="7" indent="0" algn="l" rtl="1">
              <a:spcBef>
                <a:spcPts val="0"/>
              </a:spcBef>
              <a:buNone/>
              <a:defRPr sz="1200" b="0" i="0" u="none" strike="noStrike" cap="none">
                <a:solidFill>
                  <a:srgbClr val="888888"/>
                </a:solidFill>
                <a:latin typeface="Calibri"/>
                <a:ea typeface="Calibri"/>
                <a:cs typeface="Calibri"/>
                <a:sym typeface="Calibri"/>
              </a:defRPr>
            </a:lvl8pPr>
            <a:lvl9pPr marL="0" marR="0" lvl="8" indent="0" algn="l" rtl="1">
              <a:spcBef>
                <a:spcPts val="0"/>
              </a:spcBef>
              <a:buNone/>
              <a:defRPr sz="12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marL="0" marR="0" lvl="0" indent="0" algn="ctr" rtl="1">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noAutofit/>
          </a:bodyPr>
          <a:lstStyle>
            <a:lvl1pPr marL="457200" marR="0" lvl="0" indent="-431800" algn="r" rtl="1">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r" rtl="1">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r" rtl="1">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r" rtl="1">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r" rtl="1">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r" rtl="1">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r" rtl="1">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r" rtl="1">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r" rtl="1">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1">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0" algn="ctr" rtl="1">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l" rtl="1">
              <a:spcBef>
                <a:spcPts val="0"/>
              </a:spcBef>
              <a:buNone/>
              <a:defRPr sz="1200" b="0" i="0" u="none" strike="noStrike" cap="none">
                <a:solidFill>
                  <a:srgbClr val="888888"/>
                </a:solidFill>
                <a:latin typeface="Calibri"/>
                <a:ea typeface="Calibri"/>
                <a:cs typeface="Calibri"/>
                <a:sym typeface="Calibri"/>
              </a:defRPr>
            </a:lvl1pPr>
            <a:lvl2pPr marL="0" marR="0" lvl="1" indent="0" algn="l" rtl="1">
              <a:spcBef>
                <a:spcPts val="0"/>
              </a:spcBef>
              <a:buNone/>
              <a:defRPr sz="1200" b="0" i="0" u="none" strike="noStrike" cap="none">
                <a:solidFill>
                  <a:srgbClr val="888888"/>
                </a:solidFill>
                <a:latin typeface="Calibri"/>
                <a:ea typeface="Calibri"/>
                <a:cs typeface="Calibri"/>
                <a:sym typeface="Calibri"/>
              </a:defRPr>
            </a:lvl2pPr>
            <a:lvl3pPr marL="0" marR="0" lvl="2" indent="0" algn="l" rtl="1">
              <a:spcBef>
                <a:spcPts val="0"/>
              </a:spcBef>
              <a:buNone/>
              <a:defRPr sz="1200" b="0" i="0" u="none" strike="noStrike" cap="none">
                <a:solidFill>
                  <a:srgbClr val="888888"/>
                </a:solidFill>
                <a:latin typeface="Calibri"/>
                <a:ea typeface="Calibri"/>
                <a:cs typeface="Calibri"/>
                <a:sym typeface="Calibri"/>
              </a:defRPr>
            </a:lvl3pPr>
            <a:lvl4pPr marL="0" marR="0" lvl="3" indent="0" algn="l" rtl="1">
              <a:spcBef>
                <a:spcPts val="0"/>
              </a:spcBef>
              <a:buNone/>
              <a:defRPr sz="1200" b="0" i="0" u="none" strike="noStrike" cap="none">
                <a:solidFill>
                  <a:srgbClr val="888888"/>
                </a:solidFill>
                <a:latin typeface="Calibri"/>
                <a:ea typeface="Calibri"/>
                <a:cs typeface="Calibri"/>
                <a:sym typeface="Calibri"/>
              </a:defRPr>
            </a:lvl4pPr>
            <a:lvl5pPr marL="0" marR="0" lvl="4" indent="0" algn="l" rtl="1">
              <a:spcBef>
                <a:spcPts val="0"/>
              </a:spcBef>
              <a:buNone/>
              <a:defRPr sz="1200" b="0" i="0" u="none" strike="noStrike" cap="none">
                <a:solidFill>
                  <a:srgbClr val="888888"/>
                </a:solidFill>
                <a:latin typeface="Calibri"/>
                <a:ea typeface="Calibri"/>
                <a:cs typeface="Calibri"/>
                <a:sym typeface="Calibri"/>
              </a:defRPr>
            </a:lvl5pPr>
            <a:lvl6pPr marL="0" marR="0" lvl="5" indent="0" algn="l" rtl="1">
              <a:spcBef>
                <a:spcPts val="0"/>
              </a:spcBef>
              <a:buNone/>
              <a:defRPr sz="1200" b="0" i="0" u="none" strike="noStrike" cap="none">
                <a:solidFill>
                  <a:srgbClr val="888888"/>
                </a:solidFill>
                <a:latin typeface="Calibri"/>
                <a:ea typeface="Calibri"/>
                <a:cs typeface="Calibri"/>
                <a:sym typeface="Calibri"/>
              </a:defRPr>
            </a:lvl6pPr>
            <a:lvl7pPr marL="0" marR="0" lvl="6" indent="0" algn="l" rtl="1">
              <a:spcBef>
                <a:spcPts val="0"/>
              </a:spcBef>
              <a:buNone/>
              <a:defRPr sz="1200" b="0" i="0" u="none" strike="noStrike" cap="none">
                <a:solidFill>
                  <a:srgbClr val="888888"/>
                </a:solidFill>
                <a:latin typeface="Calibri"/>
                <a:ea typeface="Calibri"/>
                <a:cs typeface="Calibri"/>
                <a:sym typeface="Calibri"/>
              </a:defRPr>
            </a:lvl7pPr>
            <a:lvl8pPr marL="0" marR="0" lvl="7" indent="0" algn="l" rtl="1">
              <a:spcBef>
                <a:spcPts val="0"/>
              </a:spcBef>
              <a:buNone/>
              <a:defRPr sz="1200" b="0" i="0" u="none" strike="noStrike" cap="none">
                <a:solidFill>
                  <a:srgbClr val="888888"/>
                </a:solidFill>
                <a:latin typeface="Calibri"/>
                <a:ea typeface="Calibri"/>
                <a:cs typeface="Calibri"/>
                <a:sym typeface="Calibri"/>
              </a:defRPr>
            </a:lvl8pPr>
            <a:lvl9pPr marL="0" marR="0" lvl="8" indent="0" algn="l" rtl="1">
              <a:spcBef>
                <a:spcPts val="0"/>
              </a:spcBef>
              <a:buNone/>
              <a:defRPr sz="12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mpjexpress.org/docs/javadocs/mpi/Request.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mpjexpress.org/docs/javadocs/mpi/Datatype.htm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mpjexpress.org/docs/javadocs/mpi/Request.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mpjexpress.org/docs/javadocs/mpi/Datatype.html"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ourceforge.net/projects/mpjexpress/files/releas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mpj-express.org/docs/readme/README-win.txt"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marR="0" lvl="0" indent="0" algn="ctr" rtl="1">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Message Passing Interface</a:t>
            </a:r>
            <a:endParaRPr sz="4400" b="0" i="0" u="none" strike="noStrike" cap="none">
              <a:solidFill>
                <a:schemeClr val="dk1"/>
              </a:solidFill>
              <a:latin typeface="Calibri"/>
              <a:ea typeface="Calibri"/>
              <a:cs typeface="Calibri"/>
              <a:sym typeface="Calibri"/>
            </a:endParaRPr>
          </a:p>
        </p:txBody>
      </p:sp>
      <p:sp>
        <p:nvSpPr>
          <p:cNvPr id="90" name="Google Shape;90;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888888"/>
              </a:buClr>
              <a:buFont typeface="Arial"/>
              <a:buNone/>
            </a:pPr>
            <a:endParaRPr sz="3200" b="0" i="0" u="none" strike="noStrike" cap="none">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457200" y="2857500"/>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Point to Point Communication Routines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MPI.COMM_WORLD.Send()</a:t>
            </a:r>
            <a:endParaRPr sz="4400" b="0" i="0" u="none" strike="noStrike" cap="none">
              <a:solidFill>
                <a:schemeClr val="dk1"/>
              </a:solidFill>
              <a:latin typeface="Calibri"/>
              <a:ea typeface="Calibri"/>
              <a:cs typeface="Calibri"/>
              <a:sym typeface="Calibri"/>
            </a:endParaRPr>
          </a:p>
        </p:txBody>
      </p:sp>
      <p:sp>
        <p:nvSpPr>
          <p:cNvPr id="153" name="Google Shape;153;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ctr" rtl="0">
              <a:lnSpc>
                <a:spcPct val="80000"/>
              </a:lnSpc>
              <a:spcBef>
                <a:spcPts val="0"/>
              </a:spcBef>
              <a:spcAft>
                <a:spcPts val="0"/>
              </a:spcAft>
              <a:buClr>
                <a:schemeClr val="dk1"/>
              </a:buClr>
              <a:buFont typeface="Arial"/>
              <a:buNone/>
            </a:pPr>
            <a:r>
              <a:rPr lang="en-US" sz="2960" b="0" i="0" u="none" strike="noStrike" cap="none" dirty="0">
                <a:solidFill>
                  <a:schemeClr val="dk1"/>
                </a:solidFill>
                <a:latin typeface="Calibri"/>
                <a:ea typeface="Calibri"/>
                <a:cs typeface="Calibri"/>
                <a:sym typeface="Calibri"/>
              </a:rPr>
              <a:t> </a:t>
            </a:r>
            <a:r>
              <a:rPr lang="en-US" sz="2960" b="0" i="0" u="sng" strike="noStrike" cap="none" dirty="0">
                <a:solidFill>
                  <a:schemeClr val="hlink"/>
                </a:solidFill>
                <a:latin typeface="Calibri"/>
                <a:ea typeface="Calibri"/>
                <a:cs typeface="Calibri"/>
                <a:sym typeface="Calibri"/>
                <a:hlinkClick r:id="rId3"/>
              </a:rPr>
              <a:t>Request</a:t>
            </a:r>
            <a:r>
              <a:rPr lang="en-US" sz="2960" b="0" i="0" u="none" strike="noStrike" cap="none" dirty="0">
                <a:solidFill>
                  <a:schemeClr val="dk1"/>
                </a:solidFill>
                <a:latin typeface="Calibri"/>
                <a:ea typeface="Calibri"/>
                <a:cs typeface="Calibri"/>
                <a:sym typeface="Calibri"/>
              </a:rPr>
              <a:t> Send(</a:t>
            </a:r>
            <a:r>
              <a:rPr lang="en-US" sz="2960" b="0" i="0" u="none" strike="noStrike" cap="none" dirty="0" err="1">
                <a:solidFill>
                  <a:schemeClr val="dk1"/>
                </a:solidFill>
                <a:latin typeface="Calibri"/>
                <a:ea typeface="Calibri"/>
                <a:cs typeface="Calibri"/>
                <a:sym typeface="Calibri"/>
              </a:rPr>
              <a:t>java.lang.Object</a:t>
            </a:r>
            <a:r>
              <a:rPr lang="en-US" sz="2960" b="0" i="0" u="none" strike="noStrike" cap="none" dirty="0">
                <a:solidFill>
                  <a:schemeClr val="dk1"/>
                </a:solidFill>
                <a:latin typeface="Calibri"/>
                <a:ea typeface="Calibri"/>
                <a:cs typeface="Calibri"/>
                <a:sym typeface="Calibri"/>
              </a:rPr>
              <a:t> </a:t>
            </a:r>
            <a:r>
              <a:rPr lang="en-US" sz="2960" b="0" i="0" u="none" strike="noStrike" cap="none" dirty="0" err="1">
                <a:solidFill>
                  <a:schemeClr val="dk1"/>
                </a:solidFill>
                <a:latin typeface="Calibri"/>
                <a:ea typeface="Calibri"/>
                <a:cs typeface="Calibri"/>
                <a:sym typeface="Calibri"/>
              </a:rPr>
              <a:t>buf</a:t>
            </a:r>
            <a:r>
              <a:rPr lang="en-US" sz="2960" b="0" i="0" u="none" strike="noStrike" cap="none" dirty="0">
                <a:solidFill>
                  <a:schemeClr val="dk1"/>
                </a:solidFill>
                <a:latin typeface="Calibri"/>
                <a:ea typeface="Calibri"/>
                <a:cs typeface="Calibri"/>
                <a:sym typeface="Calibri"/>
              </a:rPr>
              <a:t>, int offset, int count, </a:t>
            </a:r>
            <a:r>
              <a:rPr lang="en-US" sz="2960" b="0" i="0" u="sng" strike="noStrike" cap="none" dirty="0">
                <a:solidFill>
                  <a:schemeClr val="hlink"/>
                </a:solidFill>
                <a:latin typeface="Calibri"/>
                <a:ea typeface="Calibri"/>
                <a:cs typeface="Calibri"/>
                <a:sym typeface="Calibri"/>
                <a:hlinkClick r:id="rId4"/>
              </a:rPr>
              <a:t>Datatype</a:t>
            </a:r>
            <a:r>
              <a:rPr lang="en-US" sz="2960" b="0" i="0" u="none" strike="noStrike" cap="none" dirty="0">
                <a:solidFill>
                  <a:schemeClr val="dk1"/>
                </a:solidFill>
                <a:latin typeface="Calibri"/>
                <a:ea typeface="Calibri"/>
                <a:cs typeface="Calibri"/>
                <a:sym typeface="Calibri"/>
              </a:rPr>
              <a:t> </a:t>
            </a:r>
            <a:r>
              <a:rPr lang="en-US" sz="2960" b="0" i="0" u="none" strike="noStrike" cap="none" dirty="0" err="1">
                <a:solidFill>
                  <a:schemeClr val="dk1"/>
                </a:solidFill>
                <a:latin typeface="Calibri"/>
                <a:ea typeface="Calibri"/>
                <a:cs typeface="Calibri"/>
                <a:sym typeface="Calibri"/>
              </a:rPr>
              <a:t>datatype</a:t>
            </a:r>
            <a:r>
              <a:rPr lang="en-US" sz="2960" b="0" i="0" u="none" strike="noStrike" cap="none" dirty="0">
                <a:solidFill>
                  <a:schemeClr val="dk1"/>
                </a:solidFill>
                <a:latin typeface="Calibri"/>
                <a:ea typeface="Calibri"/>
                <a:cs typeface="Calibri"/>
                <a:sym typeface="Calibri"/>
              </a:rPr>
              <a:t>, int </a:t>
            </a:r>
            <a:r>
              <a:rPr lang="en-US" sz="2960" b="0" i="0" u="none" strike="noStrike" cap="none" dirty="0" err="1">
                <a:solidFill>
                  <a:schemeClr val="dk1"/>
                </a:solidFill>
                <a:latin typeface="Calibri"/>
                <a:ea typeface="Calibri"/>
                <a:cs typeface="Calibri"/>
                <a:sym typeface="Calibri"/>
              </a:rPr>
              <a:t>dest</a:t>
            </a:r>
            <a:r>
              <a:rPr lang="en-US" sz="2960" b="0" i="0" u="none" strike="noStrike" cap="none" dirty="0">
                <a:solidFill>
                  <a:schemeClr val="dk1"/>
                </a:solidFill>
                <a:latin typeface="Calibri"/>
                <a:ea typeface="Calibri"/>
                <a:cs typeface="Calibri"/>
                <a:sym typeface="Calibri"/>
              </a:rPr>
              <a:t>, int tag)</a:t>
            </a:r>
            <a:endParaRPr dirty="0"/>
          </a:p>
          <a:p>
            <a:pPr marL="342900" marR="0" lvl="0" indent="-342900" algn="ctr" rtl="0">
              <a:lnSpc>
                <a:spcPct val="80000"/>
              </a:lnSpc>
              <a:spcBef>
                <a:spcPts val="592"/>
              </a:spcBef>
              <a:spcAft>
                <a:spcPts val="0"/>
              </a:spcAft>
              <a:buClr>
                <a:schemeClr val="dk1"/>
              </a:buClr>
              <a:buFont typeface="Arial"/>
              <a:buNone/>
            </a:pPr>
            <a:endParaRPr sz="2960" b="0" i="0" u="none" strike="noStrike" cap="none" dirty="0">
              <a:solidFill>
                <a:schemeClr val="dk1"/>
              </a:solidFill>
              <a:latin typeface="Calibri"/>
              <a:ea typeface="Calibri"/>
              <a:cs typeface="Calibri"/>
              <a:sym typeface="Calibri"/>
            </a:endParaRPr>
          </a:p>
          <a:p>
            <a:pPr marL="342900" marR="0" lvl="0" indent="-342900" algn="l" rtl="0">
              <a:lnSpc>
                <a:spcPct val="80000"/>
              </a:lnSpc>
              <a:spcBef>
                <a:spcPts val="592"/>
              </a:spcBef>
              <a:spcAft>
                <a:spcPts val="0"/>
              </a:spcAft>
              <a:buClr>
                <a:schemeClr val="dk1"/>
              </a:buClr>
              <a:buSzPts val="2960"/>
              <a:buFont typeface="Arial"/>
              <a:buChar char="•"/>
            </a:pPr>
            <a:r>
              <a:rPr lang="en-US" sz="2960" b="0" i="0" u="none" strike="noStrike" cap="none" dirty="0" err="1">
                <a:solidFill>
                  <a:schemeClr val="dk1"/>
                </a:solidFill>
                <a:latin typeface="Calibri"/>
                <a:ea typeface="Calibri"/>
                <a:cs typeface="Calibri"/>
                <a:sym typeface="Calibri"/>
              </a:rPr>
              <a:t>Buf</a:t>
            </a:r>
            <a:r>
              <a:rPr lang="en-US" sz="2960" b="0" i="0" u="none" strike="noStrike" cap="none" dirty="0">
                <a:solidFill>
                  <a:schemeClr val="dk1"/>
                </a:solidFill>
                <a:latin typeface="Calibri"/>
                <a:ea typeface="Calibri"/>
                <a:cs typeface="Calibri"/>
                <a:sym typeface="Calibri"/>
              </a:rPr>
              <a:t>		receive buffer array</a:t>
            </a:r>
            <a:endParaRPr dirty="0"/>
          </a:p>
          <a:p>
            <a:pPr marL="342900" marR="0" lvl="0" indent="-342900" algn="l" rtl="0">
              <a:lnSpc>
                <a:spcPct val="80000"/>
              </a:lnSpc>
              <a:spcBef>
                <a:spcPts val="592"/>
              </a:spcBef>
              <a:spcAft>
                <a:spcPts val="0"/>
              </a:spcAft>
              <a:buClr>
                <a:schemeClr val="dk1"/>
              </a:buClr>
              <a:buSzPts val="2960"/>
              <a:buFont typeface="Arial"/>
              <a:buChar char="•"/>
            </a:pPr>
            <a:r>
              <a:rPr lang="en-US" sz="2960" b="0" i="0" u="none" strike="noStrike" cap="none" dirty="0">
                <a:solidFill>
                  <a:schemeClr val="dk1"/>
                </a:solidFill>
                <a:latin typeface="Calibri"/>
                <a:ea typeface="Calibri"/>
                <a:cs typeface="Calibri"/>
                <a:sym typeface="Calibri"/>
              </a:rPr>
              <a:t>Offset	initial index in receive buffer</a:t>
            </a:r>
            <a:endParaRPr dirty="0"/>
          </a:p>
          <a:p>
            <a:pPr marL="342900" marR="0" lvl="0" indent="-342900" algn="l" rtl="0">
              <a:lnSpc>
                <a:spcPct val="80000"/>
              </a:lnSpc>
              <a:spcBef>
                <a:spcPts val="592"/>
              </a:spcBef>
              <a:spcAft>
                <a:spcPts val="0"/>
              </a:spcAft>
              <a:buClr>
                <a:schemeClr val="dk1"/>
              </a:buClr>
              <a:buSzPts val="2960"/>
              <a:buFont typeface="Arial"/>
              <a:buChar char="•"/>
            </a:pPr>
            <a:r>
              <a:rPr lang="en-US" sz="2960" b="0" i="0" u="none" strike="noStrike" cap="none" dirty="0">
                <a:solidFill>
                  <a:schemeClr val="dk1"/>
                </a:solidFill>
                <a:latin typeface="Calibri"/>
                <a:ea typeface="Calibri"/>
                <a:cs typeface="Calibri"/>
                <a:sym typeface="Calibri"/>
              </a:rPr>
              <a:t>Count	number of items in receive buffer</a:t>
            </a:r>
            <a:endParaRPr dirty="0"/>
          </a:p>
          <a:p>
            <a:pPr marL="342900" marR="0" lvl="0" indent="-342900" algn="l" rtl="0">
              <a:lnSpc>
                <a:spcPct val="80000"/>
              </a:lnSpc>
              <a:spcBef>
                <a:spcPts val="592"/>
              </a:spcBef>
              <a:spcAft>
                <a:spcPts val="0"/>
              </a:spcAft>
              <a:buClr>
                <a:schemeClr val="dk1"/>
              </a:buClr>
              <a:buSzPts val="2960"/>
              <a:buFont typeface="Arial"/>
              <a:buChar char="•"/>
            </a:pPr>
            <a:r>
              <a:rPr lang="en-US" sz="2960" b="0" i="0" u="none" strike="noStrike" cap="none" dirty="0">
                <a:solidFill>
                  <a:schemeClr val="dk1"/>
                </a:solidFill>
                <a:latin typeface="Calibri"/>
                <a:ea typeface="Calibri"/>
                <a:cs typeface="Calibri"/>
                <a:sym typeface="Calibri"/>
              </a:rPr>
              <a:t>Datatype	datatype of each item in receive buffer</a:t>
            </a:r>
            <a:endParaRPr dirty="0"/>
          </a:p>
          <a:p>
            <a:pPr marL="342900" marR="0" lvl="0" indent="-342900" algn="l" rtl="0">
              <a:lnSpc>
                <a:spcPct val="80000"/>
              </a:lnSpc>
              <a:spcBef>
                <a:spcPts val="592"/>
              </a:spcBef>
              <a:spcAft>
                <a:spcPts val="0"/>
              </a:spcAft>
              <a:buClr>
                <a:schemeClr val="dk1"/>
              </a:buClr>
              <a:buSzPts val="2960"/>
              <a:buFont typeface="Arial"/>
              <a:buChar char="•"/>
            </a:pPr>
            <a:r>
              <a:rPr lang="en-US" sz="2960" b="0" i="0" u="none" strike="noStrike" cap="none" dirty="0" err="1">
                <a:solidFill>
                  <a:schemeClr val="dk1"/>
                </a:solidFill>
                <a:latin typeface="Calibri"/>
                <a:ea typeface="Calibri"/>
                <a:cs typeface="Calibri"/>
                <a:sym typeface="Calibri"/>
              </a:rPr>
              <a:t>Dest</a:t>
            </a:r>
            <a:r>
              <a:rPr lang="en-US" sz="2960" b="0" i="0" u="none" strike="noStrike" cap="none" dirty="0">
                <a:solidFill>
                  <a:schemeClr val="dk1"/>
                </a:solidFill>
                <a:latin typeface="Calibri"/>
                <a:ea typeface="Calibri"/>
                <a:cs typeface="Calibri"/>
                <a:sym typeface="Calibri"/>
              </a:rPr>
              <a:t>	rank of destination</a:t>
            </a:r>
            <a:endParaRPr sz="2960" b="0" i="0" u="none" strike="noStrike" cap="none" dirty="0">
              <a:solidFill>
                <a:schemeClr val="dk1"/>
              </a:solidFill>
              <a:latin typeface="Calibri"/>
              <a:ea typeface="Calibri"/>
              <a:cs typeface="Calibri"/>
              <a:sym typeface="Calibri"/>
            </a:endParaRPr>
          </a:p>
          <a:p>
            <a:pPr marL="342900" marR="0" lvl="0" indent="-342900" algn="l" rtl="0">
              <a:lnSpc>
                <a:spcPct val="80000"/>
              </a:lnSpc>
              <a:spcBef>
                <a:spcPts val="592"/>
              </a:spcBef>
              <a:spcAft>
                <a:spcPts val="0"/>
              </a:spcAft>
              <a:buClr>
                <a:schemeClr val="dk1"/>
              </a:buClr>
              <a:buSzPts val="2960"/>
              <a:buFont typeface="Arial"/>
              <a:buChar char="•"/>
            </a:pPr>
            <a:r>
              <a:rPr lang="en-US" sz="2960" b="0" i="0" u="none" strike="noStrike" cap="none" dirty="0">
                <a:solidFill>
                  <a:schemeClr val="dk1"/>
                </a:solidFill>
                <a:latin typeface="Calibri"/>
                <a:ea typeface="Calibri"/>
                <a:cs typeface="Calibri"/>
                <a:sym typeface="Calibri"/>
              </a:rPr>
              <a:t>Tag		message tag</a:t>
            </a:r>
            <a:endParaRPr dirty="0"/>
          </a:p>
          <a:p>
            <a:pPr marL="342900" marR="0" lvl="0" indent="-342900" algn="l" rtl="0">
              <a:lnSpc>
                <a:spcPct val="80000"/>
              </a:lnSpc>
              <a:spcBef>
                <a:spcPts val="592"/>
              </a:spcBef>
              <a:spcAft>
                <a:spcPts val="0"/>
              </a:spcAft>
              <a:buClr>
                <a:schemeClr val="dk1"/>
              </a:buClr>
              <a:buSzPts val="2960"/>
              <a:buFont typeface="Arial"/>
              <a:buChar char="•"/>
            </a:pPr>
            <a:r>
              <a:rPr lang="en-US" sz="2960" b="0" i="1" u="none" strike="noStrike" cap="none" dirty="0">
                <a:solidFill>
                  <a:schemeClr val="dk1"/>
                </a:solidFill>
                <a:latin typeface="Calibri"/>
                <a:ea typeface="Calibri"/>
                <a:cs typeface="Calibri"/>
                <a:sym typeface="Calibri"/>
              </a:rPr>
              <a:t>returns:  </a:t>
            </a:r>
            <a:r>
              <a:rPr lang="en-US" sz="2960" b="0" i="0" u="none" strike="noStrike" cap="none" dirty="0">
                <a:solidFill>
                  <a:schemeClr val="dk1"/>
                </a:solidFill>
                <a:latin typeface="Calibri"/>
                <a:ea typeface="Calibri"/>
                <a:cs typeface="Calibri"/>
                <a:sym typeface="Calibri"/>
              </a:rPr>
              <a:t>communication request</a:t>
            </a:r>
            <a:endParaRPr dirty="0"/>
          </a:p>
          <a:p>
            <a:pPr marL="342900" marR="0" lvl="0" indent="-154940" algn="l" rtl="0">
              <a:lnSpc>
                <a:spcPct val="80000"/>
              </a:lnSpc>
              <a:spcBef>
                <a:spcPts val="592"/>
              </a:spcBef>
              <a:spcAft>
                <a:spcPts val="0"/>
              </a:spcAft>
              <a:buClr>
                <a:schemeClr val="dk1"/>
              </a:buClr>
              <a:buSzPts val="2960"/>
              <a:buFont typeface="Arial"/>
              <a:buNone/>
            </a:pPr>
            <a:endParaRPr sz="296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MPI.COMM_WORLD.Recv()</a:t>
            </a:r>
            <a:endParaRPr sz="4400" b="0" i="0" u="none" strike="noStrike" cap="none">
              <a:solidFill>
                <a:schemeClr val="dk1"/>
              </a:solidFill>
              <a:latin typeface="Calibri"/>
              <a:ea typeface="Calibri"/>
              <a:cs typeface="Calibri"/>
              <a:sym typeface="Calibri"/>
            </a:endParaRPr>
          </a:p>
        </p:txBody>
      </p:sp>
      <p:sp>
        <p:nvSpPr>
          <p:cNvPr id="159" name="Google Shape;159;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ctr" rtl="0">
              <a:lnSpc>
                <a:spcPct val="80000"/>
              </a:lnSpc>
              <a:spcBef>
                <a:spcPts val="0"/>
              </a:spcBef>
              <a:spcAft>
                <a:spcPts val="0"/>
              </a:spcAft>
              <a:buClr>
                <a:schemeClr val="dk1"/>
              </a:buClr>
              <a:buFont typeface="Arial"/>
              <a:buNone/>
            </a:pPr>
            <a:r>
              <a:rPr lang="en-US" sz="2960" b="0" i="0" u="none" strike="noStrike" cap="none" dirty="0">
                <a:solidFill>
                  <a:schemeClr val="dk1"/>
                </a:solidFill>
                <a:latin typeface="Calibri"/>
                <a:ea typeface="Calibri"/>
                <a:cs typeface="Calibri"/>
                <a:sym typeface="Calibri"/>
              </a:rPr>
              <a:t> </a:t>
            </a:r>
            <a:r>
              <a:rPr lang="en-US" sz="2960" b="0" i="0" u="sng" strike="noStrike" cap="none" dirty="0">
                <a:solidFill>
                  <a:schemeClr val="hlink"/>
                </a:solidFill>
                <a:latin typeface="Calibri"/>
                <a:ea typeface="Calibri"/>
                <a:cs typeface="Calibri"/>
                <a:sym typeface="Calibri"/>
                <a:hlinkClick r:id="rId3"/>
              </a:rPr>
              <a:t>Request</a:t>
            </a:r>
            <a:r>
              <a:rPr lang="en-US" sz="2960" b="0" i="0" u="none" strike="noStrike" cap="none" dirty="0">
                <a:solidFill>
                  <a:schemeClr val="dk1"/>
                </a:solidFill>
                <a:latin typeface="Calibri"/>
                <a:ea typeface="Calibri"/>
                <a:cs typeface="Calibri"/>
                <a:sym typeface="Calibri"/>
              </a:rPr>
              <a:t> </a:t>
            </a:r>
            <a:r>
              <a:rPr lang="en-US" sz="2960" b="0" i="0" u="none" strike="noStrike" cap="none" dirty="0" err="1">
                <a:solidFill>
                  <a:schemeClr val="dk1"/>
                </a:solidFill>
                <a:latin typeface="Calibri"/>
                <a:ea typeface="Calibri"/>
                <a:cs typeface="Calibri"/>
                <a:sym typeface="Calibri"/>
              </a:rPr>
              <a:t>Recv</a:t>
            </a:r>
            <a:r>
              <a:rPr lang="en-US" sz="2960" b="0" i="0" u="none" strike="noStrike" cap="none" dirty="0">
                <a:solidFill>
                  <a:schemeClr val="dk1"/>
                </a:solidFill>
                <a:latin typeface="Calibri"/>
                <a:ea typeface="Calibri"/>
                <a:cs typeface="Calibri"/>
                <a:sym typeface="Calibri"/>
              </a:rPr>
              <a:t>(</a:t>
            </a:r>
            <a:r>
              <a:rPr lang="en-US" sz="2960" b="0" i="0" u="none" strike="noStrike" cap="none" dirty="0" err="1">
                <a:solidFill>
                  <a:schemeClr val="dk1"/>
                </a:solidFill>
                <a:latin typeface="Calibri"/>
                <a:ea typeface="Calibri"/>
                <a:cs typeface="Calibri"/>
                <a:sym typeface="Calibri"/>
              </a:rPr>
              <a:t>java.lang.Object</a:t>
            </a:r>
            <a:r>
              <a:rPr lang="en-US" sz="2960" b="0" i="0" u="none" strike="noStrike" cap="none" dirty="0">
                <a:solidFill>
                  <a:schemeClr val="dk1"/>
                </a:solidFill>
                <a:latin typeface="Calibri"/>
                <a:ea typeface="Calibri"/>
                <a:cs typeface="Calibri"/>
                <a:sym typeface="Calibri"/>
              </a:rPr>
              <a:t> </a:t>
            </a:r>
            <a:r>
              <a:rPr lang="en-US" sz="2960" b="0" i="0" u="none" strike="noStrike" cap="none" dirty="0" err="1">
                <a:solidFill>
                  <a:schemeClr val="dk1"/>
                </a:solidFill>
                <a:latin typeface="Calibri"/>
                <a:ea typeface="Calibri"/>
                <a:cs typeface="Calibri"/>
                <a:sym typeface="Calibri"/>
              </a:rPr>
              <a:t>buf</a:t>
            </a:r>
            <a:r>
              <a:rPr lang="en-US" sz="2960" b="0" i="0" u="none" strike="noStrike" cap="none" dirty="0">
                <a:solidFill>
                  <a:schemeClr val="dk1"/>
                </a:solidFill>
                <a:latin typeface="Calibri"/>
                <a:ea typeface="Calibri"/>
                <a:cs typeface="Calibri"/>
                <a:sym typeface="Calibri"/>
              </a:rPr>
              <a:t>, int offset, int count, </a:t>
            </a:r>
            <a:r>
              <a:rPr lang="en-US" sz="2960" b="0" i="0" u="sng" strike="noStrike" cap="none" dirty="0">
                <a:solidFill>
                  <a:schemeClr val="hlink"/>
                </a:solidFill>
                <a:latin typeface="Calibri"/>
                <a:ea typeface="Calibri"/>
                <a:cs typeface="Calibri"/>
                <a:sym typeface="Calibri"/>
                <a:hlinkClick r:id="rId4"/>
              </a:rPr>
              <a:t>Datatype</a:t>
            </a:r>
            <a:r>
              <a:rPr lang="en-US" sz="2960" b="0" i="0" u="none" strike="noStrike" cap="none" dirty="0">
                <a:solidFill>
                  <a:schemeClr val="dk1"/>
                </a:solidFill>
                <a:latin typeface="Calibri"/>
                <a:ea typeface="Calibri"/>
                <a:cs typeface="Calibri"/>
                <a:sym typeface="Calibri"/>
              </a:rPr>
              <a:t> </a:t>
            </a:r>
            <a:r>
              <a:rPr lang="en-US" sz="2960" b="0" i="0" u="none" strike="noStrike" cap="none" dirty="0" err="1">
                <a:solidFill>
                  <a:schemeClr val="dk1"/>
                </a:solidFill>
                <a:latin typeface="Calibri"/>
                <a:ea typeface="Calibri"/>
                <a:cs typeface="Calibri"/>
                <a:sym typeface="Calibri"/>
              </a:rPr>
              <a:t>datatype</a:t>
            </a:r>
            <a:r>
              <a:rPr lang="en-US" sz="2960" b="0" i="0" u="none" strike="noStrike" cap="none" dirty="0">
                <a:solidFill>
                  <a:schemeClr val="dk1"/>
                </a:solidFill>
                <a:latin typeface="Calibri"/>
                <a:ea typeface="Calibri"/>
                <a:cs typeface="Calibri"/>
                <a:sym typeface="Calibri"/>
              </a:rPr>
              <a:t>, int </a:t>
            </a:r>
            <a:r>
              <a:rPr lang="en-US" sz="2960" b="0" i="0" u="none" strike="noStrike" cap="none" dirty="0" err="1">
                <a:solidFill>
                  <a:schemeClr val="dk1"/>
                </a:solidFill>
                <a:latin typeface="Calibri"/>
                <a:ea typeface="Calibri"/>
                <a:cs typeface="Calibri"/>
                <a:sym typeface="Calibri"/>
              </a:rPr>
              <a:t>src</a:t>
            </a:r>
            <a:r>
              <a:rPr lang="en-US" sz="2960" b="0" i="0" u="none" strike="noStrike" cap="none" dirty="0">
                <a:solidFill>
                  <a:schemeClr val="dk1"/>
                </a:solidFill>
                <a:latin typeface="Calibri"/>
                <a:ea typeface="Calibri"/>
                <a:cs typeface="Calibri"/>
                <a:sym typeface="Calibri"/>
              </a:rPr>
              <a:t>, int tag)</a:t>
            </a:r>
            <a:endParaRPr dirty="0"/>
          </a:p>
          <a:p>
            <a:pPr marL="342900" marR="0" lvl="0" indent="-342900" algn="ctr" rtl="0">
              <a:lnSpc>
                <a:spcPct val="80000"/>
              </a:lnSpc>
              <a:spcBef>
                <a:spcPts val="592"/>
              </a:spcBef>
              <a:spcAft>
                <a:spcPts val="0"/>
              </a:spcAft>
              <a:buClr>
                <a:schemeClr val="dk1"/>
              </a:buClr>
              <a:buFont typeface="Arial"/>
              <a:buNone/>
            </a:pPr>
            <a:endParaRPr sz="2960" b="0" i="0" u="none" strike="noStrike" cap="none" dirty="0">
              <a:solidFill>
                <a:schemeClr val="dk1"/>
              </a:solidFill>
              <a:latin typeface="Calibri"/>
              <a:ea typeface="Calibri"/>
              <a:cs typeface="Calibri"/>
              <a:sym typeface="Calibri"/>
            </a:endParaRPr>
          </a:p>
          <a:p>
            <a:pPr marL="342900" marR="0" lvl="0" indent="-342900" algn="l" rtl="0">
              <a:lnSpc>
                <a:spcPct val="80000"/>
              </a:lnSpc>
              <a:spcBef>
                <a:spcPts val="592"/>
              </a:spcBef>
              <a:spcAft>
                <a:spcPts val="0"/>
              </a:spcAft>
              <a:buClr>
                <a:schemeClr val="dk1"/>
              </a:buClr>
              <a:buSzPts val="2960"/>
              <a:buFont typeface="Arial"/>
              <a:buChar char="•"/>
            </a:pPr>
            <a:r>
              <a:rPr lang="en-US" sz="2960" b="0" i="0" u="none" strike="noStrike" cap="none" dirty="0" err="1">
                <a:solidFill>
                  <a:schemeClr val="dk1"/>
                </a:solidFill>
                <a:latin typeface="Calibri"/>
                <a:ea typeface="Calibri"/>
                <a:cs typeface="Calibri"/>
                <a:sym typeface="Calibri"/>
              </a:rPr>
              <a:t>Buf</a:t>
            </a:r>
            <a:r>
              <a:rPr lang="en-US" sz="2960" b="0" i="0" u="none" strike="noStrike" cap="none" dirty="0">
                <a:solidFill>
                  <a:schemeClr val="dk1"/>
                </a:solidFill>
                <a:latin typeface="Calibri"/>
                <a:ea typeface="Calibri"/>
                <a:cs typeface="Calibri"/>
                <a:sym typeface="Calibri"/>
              </a:rPr>
              <a:t>		receive buffer array</a:t>
            </a:r>
            <a:endParaRPr dirty="0"/>
          </a:p>
          <a:p>
            <a:pPr marL="342900" marR="0" lvl="0" indent="-342900" algn="l" rtl="0">
              <a:lnSpc>
                <a:spcPct val="80000"/>
              </a:lnSpc>
              <a:spcBef>
                <a:spcPts val="592"/>
              </a:spcBef>
              <a:spcAft>
                <a:spcPts val="0"/>
              </a:spcAft>
              <a:buClr>
                <a:schemeClr val="dk1"/>
              </a:buClr>
              <a:buSzPts val="2960"/>
              <a:buFont typeface="Arial"/>
              <a:buChar char="•"/>
            </a:pPr>
            <a:r>
              <a:rPr lang="en-US" sz="2960" b="0" i="0" u="none" strike="noStrike" cap="none" dirty="0">
                <a:solidFill>
                  <a:schemeClr val="dk1"/>
                </a:solidFill>
                <a:latin typeface="Calibri"/>
                <a:ea typeface="Calibri"/>
                <a:cs typeface="Calibri"/>
                <a:sym typeface="Calibri"/>
              </a:rPr>
              <a:t>Offset	initial offset in receive buffer</a:t>
            </a:r>
            <a:endParaRPr dirty="0"/>
          </a:p>
          <a:p>
            <a:pPr marL="342900" marR="0" lvl="0" indent="-342900" algn="l" rtl="0">
              <a:lnSpc>
                <a:spcPct val="80000"/>
              </a:lnSpc>
              <a:spcBef>
                <a:spcPts val="592"/>
              </a:spcBef>
              <a:spcAft>
                <a:spcPts val="0"/>
              </a:spcAft>
              <a:buClr>
                <a:schemeClr val="dk1"/>
              </a:buClr>
              <a:buSzPts val="2960"/>
              <a:buFont typeface="Arial"/>
              <a:buChar char="•"/>
            </a:pPr>
            <a:r>
              <a:rPr lang="en-US" sz="2960" b="0" i="0" u="none" strike="noStrike" cap="none" dirty="0">
                <a:solidFill>
                  <a:schemeClr val="dk1"/>
                </a:solidFill>
                <a:latin typeface="Calibri"/>
                <a:ea typeface="Calibri"/>
                <a:cs typeface="Calibri"/>
                <a:sym typeface="Calibri"/>
              </a:rPr>
              <a:t>Count	number of items in receive buffer</a:t>
            </a:r>
            <a:endParaRPr dirty="0"/>
          </a:p>
          <a:p>
            <a:pPr marL="342900" marR="0" lvl="0" indent="-342900" algn="l" rtl="0">
              <a:lnSpc>
                <a:spcPct val="80000"/>
              </a:lnSpc>
              <a:spcBef>
                <a:spcPts val="592"/>
              </a:spcBef>
              <a:spcAft>
                <a:spcPts val="0"/>
              </a:spcAft>
              <a:buClr>
                <a:schemeClr val="dk1"/>
              </a:buClr>
              <a:buSzPts val="2960"/>
              <a:buFont typeface="Arial"/>
              <a:buChar char="•"/>
            </a:pPr>
            <a:r>
              <a:rPr lang="en-US" sz="2960" b="0" i="0" u="none" strike="noStrike" cap="none" dirty="0">
                <a:solidFill>
                  <a:schemeClr val="dk1"/>
                </a:solidFill>
                <a:latin typeface="Calibri"/>
                <a:ea typeface="Calibri"/>
                <a:cs typeface="Calibri"/>
                <a:sym typeface="Calibri"/>
              </a:rPr>
              <a:t>Datatype	datatype of each item in receive buffer</a:t>
            </a:r>
            <a:endParaRPr dirty="0"/>
          </a:p>
          <a:p>
            <a:pPr marL="342900" marR="0" lvl="0" indent="-342900" algn="l" rtl="0">
              <a:lnSpc>
                <a:spcPct val="80000"/>
              </a:lnSpc>
              <a:spcBef>
                <a:spcPts val="592"/>
              </a:spcBef>
              <a:spcAft>
                <a:spcPts val="0"/>
              </a:spcAft>
              <a:buClr>
                <a:schemeClr val="dk1"/>
              </a:buClr>
              <a:buSzPts val="2960"/>
              <a:buFont typeface="Arial"/>
              <a:buChar char="•"/>
            </a:pPr>
            <a:r>
              <a:rPr lang="en-US" sz="2960" b="0" i="0" u="none" strike="noStrike" cap="none" dirty="0" err="1">
                <a:solidFill>
                  <a:schemeClr val="dk1"/>
                </a:solidFill>
                <a:latin typeface="Calibri"/>
                <a:ea typeface="Calibri"/>
                <a:cs typeface="Calibri"/>
                <a:sym typeface="Calibri"/>
              </a:rPr>
              <a:t>Src</a:t>
            </a:r>
            <a:r>
              <a:rPr lang="en-US" sz="2960" b="0" i="0" u="none" strike="noStrike" cap="none" dirty="0">
                <a:solidFill>
                  <a:schemeClr val="dk1"/>
                </a:solidFill>
                <a:latin typeface="Calibri"/>
                <a:ea typeface="Calibri"/>
                <a:cs typeface="Calibri"/>
                <a:sym typeface="Calibri"/>
              </a:rPr>
              <a:t>		rank of source</a:t>
            </a:r>
            <a:endParaRPr dirty="0"/>
          </a:p>
          <a:p>
            <a:pPr marL="342900" marR="0" lvl="0" indent="-342900" algn="l" rtl="0">
              <a:lnSpc>
                <a:spcPct val="80000"/>
              </a:lnSpc>
              <a:spcBef>
                <a:spcPts val="592"/>
              </a:spcBef>
              <a:spcAft>
                <a:spcPts val="0"/>
              </a:spcAft>
              <a:buClr>
                <a:schemeClr val="dk1"/>
              </a:buClr>
              <a:buSzPts val="2960"/>
              <a:buFont typeface="Arial"/>
              <a:buChar char="•"/>
            </a:pPr>
            <a:r>
              <a:rPr lang="en-US" sz="2960" b="0" i="0" u="none" strike="noStrike" cap="none" dirty="0">
                <a:solidFill>
                  <a:schemeClr val="dk1"/>
                </a:solidFill>
                <a:latin typeface="Calibri"/>
                <a:ea typeface="Calibri"/>
                <a:cs typeface="Calibri"/>
                <a:sym typeface="Calibri"/>
              </a:rPr>
              <a:t>Tag		message tag</a:t>
            </a:r>
            <a:endParaRPr dirty="0"/>
          </a:p>
          <a:p>
            <a:pPr marL="342900" marR="0" lvl="0" indent="-342900" algn="l" rtl="0">
              <a:lnSpc>
                <a:spcPct val="80000"/>
              </a:lnSpc>
              <a:spcBef>
                <a:spcPts val="592"/>
              </a:spcBef>
              <a:spcAft>
                <a:spcPts val="0"/>
              </a:spcAft>
              <a:buClr>
                <a:schemeClr val="dk1"/>
              </a:buClr>
              <a:buSzPts val="2960"/>
              <a:buFont typeface="Arial"/>
              <a:buChar char="•"/>
            </a:pPr>
            <a:r>
              <a:rPr lang="en-US" sz="2960" b="0" i="1" u="none" strike="noStrike" cap="none" dirty="0">
                <a:solidFill>
                  <a:schemeClr val="dk1"/>
                </a:solidFill>
                <a:latin typeface="Calibri"/>
                <a:ea typeface="Calibri"/>
                <a:cs typeface="Calibri"/>
                <a:sym typeface="Calibri"/>
              </a:rPr>
              <a:t>returns:  </a:t>
            </a:r>
            <a:r>
              <a:rPr lang="en-US" sz="2960" b="0" i="0" u="none" strike="noStrike" cap="none" dirty="0">
                <a:solidFill>
                  <a:schemeClr val="dk1"/>
                </a:solidFill>
                <a:latin typeface="Calibri"/>
                <a:ea typeface="Calibri"/>
                <a:cs typeface="Calibri"/>
                <a:sym typeface="Calibri"/>
              </a:rPr>
              <a:t>communication request</a:t>
            </a:r>
            <a:endParaRPr dirty="0"/>
          </a:p>
          <a:p>
            <a:pPr marL="342900" marR="0" lvl="0" indent="-154940" algn="l" rtl="0">
              <a:lnSpc>
                <a:spcPct val="80000"/>
              </a:lnSpc>
              <a:spcBef>
                <a:spcPts val="592"/>
              </a:spcBef>
              <a:spcAft>
                <a:spcPts val="0"/>
              </a:spcAft>
              <a:buClr>
                <a:schemeClr val="dk1"/>
              </a:buClr>
              <a:buSzPts val="2960"/>
              <a:buFont typeface="Arial"/>
              <a:buNone/>
            </a:pPr>
            <a:endParaRPr sz="296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1">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Blocking / Non-Blocking methods</a:t>
            </a:r>
            <a:endParaRPr sz="4400" b="0" i="0" u="none" strike="noStrike" cap="none">
              <a:solidFill>
                <a:schemeClr val="dk1"/>
              </a:solidFill>
              <a:latin typeface="Calibri"/>
              <a:ea typeface="Calibri"/>
              <a:cs typeface="Calibri"/>
              <a:sym typeface="Calibri"/>
            </a:endParaRPr>
          </a:p>
        </p:txBody>
      </p:sp>
      <p:sp>
        <p:nvSpPr>
          <p:cNvPr id="165" name="Google Shape;165;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The Send and Recv operations are blocking which means </a:t>
            </a:r>
            <a:endParaRPr/>
          </a:p>
          <a:p>
            <a:pPr marL="742950" marR="0" lvl="1" indent="-285750" algn="l" rtl="0">
              <a:lnSpc>
                <a:spcPct val="9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Send or receive complete on return, then buffers can be re-used </a:t>
            </a:r>
            <a:endParaRPr/>
          </a:p>
          <a:p>
            <a:pPr marL="342900" marR="0" lvl="0" indent="-342900" algn="l" rtl="0">
              <a:lnSpc>
                <a:spcPct val="9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The Isend and Irecv operations are all non-blocking.</a:t>
            </a:r>
            <a:endParaRPr/>
          </a:p>
          <a:p>
            <a:pPr marL="742950" marR="0" lvl="1" indent="-285750" algn="l" rtl="0">
              <a:lnSpc>
                <a:spcPct val="9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 Check back for send or receive completion: Wait, Test, WaitAny, ... </a:t>
            </a:r>
            <a:endParaRPr/>
          </a:p>
          <a:p>
            <a:pPr marL="742950" marR="0" lvl="1" indent="-285750" algn="l" rtl="0">
              <a:lnSpc>
                <a:spcPct val="9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Buffers cannot be re-used until completion</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7"/>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Collective Communication Routines</a:t>
            </a:r>
            <a:endParaRPr dirty="0"/>
          </a:p>
        </p:txBody>
      </p:sp>
      <p:pic>
        <p:nvPicPr>
          <p:cNvPr id="179" name="Google Shape;179;p27"/>
          <p:cNvPicPr preferRelativeResize="0"/>
          <p:nvPr/>
        </p:nvPicPr>
        <p:blipFill>
          <a:blip r:embed="rId3">
            <a:alphaModFix/>
          </a:blip>
          <a:stretch>
            <a:fillRect/>
          </a:stretch>
        </p:blipFill>
        <p:spPr>
          <a:xfrm>
            <a:off x="1525379" y="1763850"/>
            <a:ext cx="6619875" cy="4362450"/>
          </a:xfrm>
          <a:prstGeom prst="rect">
            <a:avLst/>
          </a:prstGeom>
          <a:noFill/>
          <a:ln>
            <a:noFill/>
          </a:ln>
        </p:spPr>
      </p:pic>
      <p:sp>
        <p:nvSpPr>
          <p:cNvPr id="180" name="Google Shape;180;p27"/>
          <p:cNvSpPr txBox="1"/>
          <p:nvPr/>
        </p:nvSpPr>
        <p:spPr>
          <a:xfrm>
            <a:off x="558500" y="6330650"/>
            <a:ext cx="7335900" cy="36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https://computing.llnl.gov/tutorials/mpi/</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7" name="Google Shape;187;p28"/>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342900" lvl="0" indent="-139700" algn="l" rtl="0">
              <a:spcBef>
                <a:spcPts val="640"/>
              </a:spcBef>
              <a:spcAft>
                <a:spcPts val="0"/>
              </a:spcAft>
              <a:buNone/>
            </a:pPr>
            <a:endParaRPr/>
          </a:p>
        </p:txBody>
      </p:sp>
      <p:pic>
        <p:nvPicPr>
          <p:cNvPr id="188" name="Google Shape;188;p28"/>
          <p:cNvPicPr preferRelativeResize="0"/>
          <p:nvPr/>
        </p:nvPicPr>
        <p:blipFill>
          <a:blip r:embed="rId3">
            <a:alphaModFix/>
          </a:blip>
          <a:stretch>
            <a:fillRect/>
          </a:stretch>
        </p:blipFill>
        <p:spPr>
          <a:xfrm>
            <a:off x="457200" y="274638"/>
            <a:ext cx="8309113" cy="5980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9"/>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MPI.COMM_WORLD.Bcast()</a:t>
            </a:r>
            <a:endParaRPr/>
          </a:p>
        </p:txBody>
      </p:sp>
      <p:sp>
        <p:nvSpPr>
          <p:cNvPr id="195" name="Google Shape;195;p29"/>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457200" lvl="0" indent="-431800" algn="l" rtl="0">
              <a:spcBef>
                <a:spcPts val="640"/>
              </a:spcBef>
              <a:spcAft>
                <a:spcPts val="0"/>
              </a:spcAft>
              <a:buClr>
                <a:schemeClr val="accent4"/>
              </a:buClr>
              <a:buSzPts val="3200"/>
              <a:buChar char="•"/>
            </a:pPr>
            <a:r>
              <a:rPr lang="en-US">
                <a:solidFill>
                  <a:schemeClr val="accent4"/>
                </a:solidFill>
              </a:rPr>
              <a:t>Bcast(Object buffer, int offset, int count, Datatype datatype, int root)</a:t>
            </a:r>
            <a:endParaRPr>
              <a:solidFill>
                <a:schemeClr val="accent4"/>
              </a:solidFill>
            </a:endParaRPr>
          </a:p>
          <a:p>
            <a:pPr marL="914400" lvl="1" indent="-406400" algn="l" rtl="0">
              <a:spcBef>
                <a:spcPts val="0"/>
              </a:spcBef>
              <a:spcAft>
                <a:spcPts val="0"/>
              </a:spcAft>
              <a:buSzPts val="2800"/>
              <a:buChar char="–"/>
            </a:pPr>
            <a:r>
              <a:rPr lang="en-US"/>
              <a:t>buffer : buffer array</a:t>
            </a:r>
            <a:endParaRPr/>
          </a:p>
          <a:p>
            <a:pPr marL="914400" lvl="1" indent="-406400" algn="l" rtl="0">
              <a:spcBef>
                <a:spcPts val="0"/>
              </a:spcBef>
              <a:spcAft>
                <a:spcPts val="0"/>
              </a:spcAft>
              <a:buSzPts val="2800"/>
              <a:buChar char="–"/>
            </a:pPr>
            <a:r>
              <a:rPr lang="en-US"/>
              <a:t>offset : initial offset in buffer</a:t>
            </a:r>
            <a:endParaRPr/>
          </a:p>
          <a:p>
            <a:pPr marL="914400" lvl="1" indent="-406400" algn="l" rtl="0">
              <a:spcBef>
                <a:spcPts val="0"/>
              </a:spcBef>
              <a:spcAft>
                <a:spcPts val="0"/>
              </a:spcAft>
              <a:buSzPts val="2800"/>
              <a:buChar char="–"/>
            </a:pPr>
            <a:r>
              <a:rPr lang="en-US"/>
              <a:t>count : number of items in buffer</a:t>
            </a:r>
            <a:endParaRPr/>
          </a:p>
          <a:p>
            <a:pPr marL="914400" lvl="1" indent="-406400" algn="l" rtl="0">
              <a:spcBef>
                <a:spcPts val="0"/>
              </a:spcBef>
              <a:spcAft>
                <a:spcPts val="0"/>
              </a:spcAft>
              <a:buSzPts val="2800"/>
              <a:buChar char="–"/>
            </a:pPr>
            <a:r>
              <a:rPr lang="en-US"/>
              <a:t>datatype: datatype of each item in buffer</a:t>
            </a:r>
            <a:endParaRPr/>
          </a:p>
          <a:p>
            <a:pPr marL="914400" lvl="1" indent="-406400" algn="l" rtl="0">
              <a:spcBef>
                <a:spcPts val="0"/>
              </a:spcBef>
              <a:spcAft>
                <a:spcPts val="0"/>
              </a:spcAft>
              <a:buSzPts val="2800"/>
              <a:buChar char="–"/>
            </a:pPr>
            <a:r>
              <a:rPr lang="en-US"/>
              <a:t>root : rank of broadcasting root</a:t>
            </a:r>
            <a:endParaRPr/>
          </a:p>
          <a:p>
            <a:pPr marL="457200" lvl="0" indent="-431800" algn="l" rtl="0">
              <a:spcBef>
                <a:spcPts val="0"/>
              </a:spcBef>
              <a:spcAft>
                <a:spcPts val="0"/>
              </a:spcAft>
              <a:buSzPts val="3200"/>
              <a:buChar char="•"/>
            </a:pPr>
            <a:r>
              <a:rPr lang="en-US"/>
              <a:t>It’s called by the broadcasting process and the receiving processes with the same arguments</a:t>
            </a:r>
            <a:endParaRPr/>
          </a:p>
          <a:p>
            <a:pPr marL="342900" lvl="0" indent="-139700" algn="l" rtl="0">
              <a:spcBef>
                <a:spcPts val="640"/>
              </a:spcBef>
              <a:spcAft>
                <a:spcPts val="0"/>
              </a:spcAft>
              <a:buClr>
                <a:schemeClr val="dk1"/>
              </a:buClr>
              <a:buSzPts val="1100"/>
              <a:buFont typeface="Arial"/>
              <a:buNone/>
            </a:pPr>
            <a:endParaRPr/>
          </a:p>
          <a:p>
            <a:pPr marL="342900" lvl="0" indent="-139700" algn="l" rtl="0">
              <a:spcBef>
                <a:spcPts val="640"/>
              </a:spcBef>
              <a:spcAft>
                <a:spcPts val="0"/>
              </a:spcAft>
              <a:buClr>
                <a:schemeClr val="dk1"/>
              </a:buClr>
              <a:buSzPts val="1100"/>
              <a:buFont typeface="Arial"/>
              <a:buNone/>
            </a:pPr>
            <a:endParaRPr/>
          </a:p>
          <a:p>
            <a:pPr marL="342900" lvl="0" indent="-139700" algn="l" rtl="0">
              <a:spcBef>
                <a:spcPts val="640"/>
              </a:spcBef>
              <a:spcAft>
                <a:spcPts val="0"/>
              </a:spcAft>
              <a:buClr>
                <a:schemeClr val="dk1"/>
              </a:buClr>
              <a:buSzPts val="1100"/>
              <a:buFont typeface="Arial"/>
              <a:buNone/>
            </a:pPr>
            <a:endParaRPr/>
          </a:p>
          <a:p>
            <a:pPr marL="342900" lvl="0" indent="-139700" algn="l" rtl="0">
              <a:spcBef>
                <a:spcPts val="64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0"/>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2" name="Google Shape;202;p30"/>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342900" lvl="0" indent="-139700" algn="l" rtl="0">
              <a:spcBef>
                <a:spcPts val="640"/>
              </a:spcBef>
              <a:spcAft>
                <a:spcPts val="0"/>
              </a:spcAft>
              <a:buNone/>
            </a:pPr>
            <a:endParaRPr/>
          </a:p>
        </p:txBody>
      </p:sp>
      <p:pic>
        <p:nvPicPr>
          <p:cNvPr id="203" name="Google Shape;203;p30"/>
          <p:cNvPicPr preferRelativeResize="0"/>
          <p:nvPr/>
        </p:nvPicPr>
        <p:blipFill>
          <a:blip r:embed="rId3">
            <a:alphaModFix/>
          </a:blip>
          <a:stretch>
            <a:fillRect/>
          </a:stretch>
        </p:blipFill>
        <p:spPr>
          <a:xfrm>
            <a:off x="607375" y="54125"/>
            <a:ext cx="7775876" cy="6803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1"/>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MPI.COMM_WORLD.Gather()</a:t>
            </a:r>
            <a:endParaRPr/>
          </a:p>
        </p:txBody>
      </p:sp>
      <p:sp>
        <p:nvSpPr>
          <p:cNvPr id="210" name="Google Shape;210;p31"/>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457200" lvl="0" indent="-431800" algn="l" rtl="0">
              <a:spcBef>
                <a:spcPts val="640"/>
              </a:spcBef>
              <a:spcAft>
                <a:spcPts val="0"/>
              </a:spcAft>
              <a:buSzPts val="3200"/>
              <a:buChar char="•"/>
            </a:pPr>
            <a:r>
              <a:rPr lang="en-US"/>
              <a:t>Gather(Object sendbuf, int sendoffset, int sendcount, Datatype sendtype, Object recvbuf, int recvoffset, int recvcount, Datatype recvtype, int root)</a:t>
            </a:r>
            <a:endParaRPr/>
          </a:p>
          <a:p>
            <a:pPr marL="914400" lvl="1" indent="-406400" algn="l" rtl="0">
              <a:spcBef>
                <a:spcPts val="0"/>
              </a:spcBef>
              <a:spcAft>
                <a:spcPts val="0"/>
              </a:spcAft>
              <a:buSzPts val="2800"/>
              <a:buChar char="–"/>
            </a:pPr>
            <a:r>
              <a:rPr lang="en-US"/>
              <a:t>sendbuf: send buffer array</a:t>
            </a:r>
            <a:endParaRPr/>
          </a:p>
          <a:p>
            <a:pPr marL="914400" lvl="1" indent="-406400" algn="l" rtl="0">
              <a:spcBef>
                <a:spcPts val="0"/>
              </a:spcBef>
              <a:spcAft>
                <a:spcPts val="0"/>
              </a:spcAft>
              <a:buSzPts val="2800"/>
              <a:buChar char="–"/>
            </a:pPr>
            <a:r>
              <a:rPr lang="en-US"/>
              <a:t>sendoffset: initial offset in send buffer</a:t>
            </a:r>
            <a:endParaRPr/>
          </a:p>
          <a:p>
            <a:pPr marL="914400" lvl="1" indent="-406400" algn="l" rtl="0">
              <a:spcBef>
                <a:spcPts val="0"/>
              </a:spcBef>
              <a:spcAft>
                <a:spcPts val="0"/>
              </a:spcAft>
              <a:buSzPts val="2800"/>
              <a:buChar char="–"/>
            </a:pPr>
            <a:r>
              <a:rPr lang="en-US"/>
              <a:t>sendcount: number of items to send</a:t>
            </a:r>
            <a:endParaRPr/>
          </a:p>
          <a:p>
            <a:pPr marL="914400" lvl="1" indent="-406400" algn="l" rtl="0">
              <a:spcBef>
                <a:spcPts val="0"/>
              </a:spcBef>
              <a:spcAft>
                <a:spcPts val="0"/>
              </a:spcAft>
              <a:buSzPts val="2800"/>
              <a:buChar char="–"/>
            </a:pPr>
            <a:r>
              <a:rPr lang="en-US"/>
              <a:t>sendtype: datatype of each item in send buffer</a:t>
            </a:r>
            <a:endParaRPr/>
          </a:p>
          <a:p>
            <a:pPr marL="914400" lvl="1" indent="-406400" algn="l" rtl="0">
              <a:spcBef>
                <a:spcPts val="0"/>
              </a:spcBef>
              <a:spcAft>
                <a:spcPts val="0"/>
              </a:spcAft>
              <a:buSzPts val="2800"/>
              <a:buChar char="–"/>
            </a:pPr>
            <a:r>
              <a:rPr lang="en-US"/>
              <a:t>recvbuf: receive buffer array</a:t>
            </a:r>
            <a:endParaRPr/>
          </a:p>
          <a:p>
            <a:pPr marL="914400" lvl="1" indent="-406400" algn="l" rtl="0">
              <a:spcBef>
                <a:spcPts val="0"/>
              </a:spcBef>
              <a:spcAft>
                <a:spcPts val="0"/>
              </a:spcAft>
              <a:buSzPts val="2800"/>
              <a:buChar char="–"/>
            </a:pPr>
            <a:r>
              <a:rPr lang="en-US"/>
              <a:t>recvoffset: initial offset in receive buffer</a:t>
            </a:r>
            <a:endParaRPr/>
          </a:p>
          <a:p>
            <a:pPr marL="342900" lvl="0" indent="-139700" algn="l" rtl="0">
              <a:spcBef>
                <a:spcPts val="640"/>
              </a:spcBef>
              <a:spcAft>
                <a:spcPts val="0"/>
              </a:spcAft>
              <a:buClr>
                <a:schemeClr val="dk1"/>
              </a:buClr>
              <a:buSzPts val="1100"/>
              <a:buFont typeface="Arial"/>
              <a:buNone/>
            </a:pPr>
            <a:endParaRPr/>
          </a:p>
          <a:p>
            <a:pPr marL="342900" lvl="0" indent="-139700" algn="l" rtl="0">
              <a:spcBef>
                <a:spcPts val="64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MPI.COMM_WORLD.Gather()</a:t>
            </a:r>
            <a:endParaRPr/>
          </a:p>
        </p:txBody>
      </p:sp>
      <p:sp>
        <p:nvSpPr>
          <p:cNvPr id="217" name="Google Shape;217;p32"/>
          <p:cNvSpPr txBox="1">
            <a:spLocks noGrp="1"/>
          </p:cNvSpPr>
          <p:nvPr>
            <p:ph type="body" idx="1"/>
          </p:nvPr>
        </p:nvSpPr>
        <p:spPr>
          <a:xfrm>
            <a:off x="457200" y="1371600"/>
            <a:ext cx="8229600" cy="4526100"/>
          </a:xfrm>
          <a:prstGeom prst="rect">
            <a:avLst/>
          </a:prstGeom>
        </p:spPr>
        <p:txBody>
          <a:bodyPr spcFirstLastPara="1" wrap="square" lIns="91425" tIns="91425" rIns="91425" bIns="91425" anchor="t" anchorCtr="0">
            <a:noAutofit/>
          </a:bodyPr>
          <a:lstStyle/>
          <a:p>
            <a:pPr marL="914400" lvl="1" indent="-406400" algn="l" rtl="0">
              <a:spcBef>
                <a:spcPts val="560"/>
              </a:spcBef>
              <a:spcAft>
                <a:spcPts val="0"/>
              </a:spcAft>
              <a:buSzPts val="2800"/>
              <a:buChar char="–"/>
            </a:pPr>
            <a:r>
              <a:rPr lang="en-US" dirty="0" err="1"/>
              <a:t>recvcount</a:t>
            </a:r>
            <a:r>
              <a:rPr lang="en-US" dirty="0"/>
              <a:t>: number of items in receive buffer</a:t>
            </a:r>
            <a:endParaRPr dirty="0"/>
          </a:p>
          <a:p>
            <a:pPr marL="914400" lvl="1" indent="-406400" algn="l" rtl="0">
              <a:spcBef>
                <a:spcPts val="0"/>
              </a:spcBef>
              <a:spcAft>
                <a:spcPts val="0"/>
              </a:spcAft>
              <a:buSzPts val="2800"/>
              <a:buChar char="–"/>
            </a:pPr>
            <a:r>
              <a:rPr lang="en-US" dirty="0" err="1"/>
              <a:t>recvtype</a:t>
            </a:r>
            <a:r>
              <a:rPr lang="en-US" dirty="0"/>
              <a:t>: datatype of each item in receive buffer</a:t>
            </a:r>
            <a:endParaRPr dirty="0"/>
          </a:p>
          <a:p>
            <a:pPr marL="914400" lvl="1" indent="-406400" algn="l" rtl="0">
              <a:spcBef>
                <a:spcPts val="0"/>
              </a:spcBef>
              <a:spcAft>
                <a:spcPts val="0"/>
              </a:spcAft>
              <a:buSzPts val="2800"/>
              <a:buChar char="–"/>
            </a:pPr>
            <a:r>
              <a:rPr lang="en-US" dirty="0"/>
              <a:t>root: rank of receiving process</a:t>
            </a:r>
            <a:endParaRPr dirty="0"/>
          </a:p>
          <a:p>
            <a:pPr marL="457200" lvl="0" indent="-431800" algn="l" rtl="0">
              <a:spcBef>
                <a:spcPts val="0"/>
              </a:spcBef>
              <a:spcAft>
                <a:spcPts val="0"/>
              </a:spcAft>
              <a:buSzPts val="3200"/>
              <a:buChar char="•"/>
            </a:pPr>
            <a:r>
              <a:rPr lang="en-US" dirty="0"/>
              <a:t>All processes send the same amount of information</a:t>
            </a:r>
            <a:endParaRPr dirty="0"/>
          </a:p>
          <a:p>
            <a:pPr marL="457200" lvl="0" indent="-431800" algn="l" rtl="0">
              <a:spcBef>
                <a:spcPts val="0"/>
              </a:spcBef>
              <a:spcAft>
                <a:spcPts val="0"/>
              </a:spcAft>
              <a:buSzPts val="3200"/>
              <a:buChar char="•"/>
            </a:pPr>
            <a:r>
              <a:rPr lang="en-US" dirty="0"/>
              <a:t>Use </a:t>
            </a:r>
            <a:r>
              <a:rPr lang="en-US" dirty="0" err="1"/>
              <a:t>Gatherv</a:t>
            </a:r>
            <a:r>
              <a:rPr lang="en-US" dirty="0"/>
              <a:t> if the amount of information differs per process</a:t>
            </a:r>
            <a:endParaRPr dirty="0"/>
          </a:p>
          <a:p>
            <a:pPr marL="457200" lvl="0" indent="-431800" algn="l" rtl="0">
              <a:spcBef>
                <a:spcPts val="0"/>
              </a:spcBef>
              <a:spcAft>
                <a:spcPts val="0"/>
              </a:spcAft>
              <a:buSzPts val="3200"/>
              <a:buChar char="•"/>
            </a:pPr>
            <a:r>
              <a:rPr lang="en-US" dirty="0"/>
              <a:t>It’s called by the processes that send information and the receiving root process with the same arguments</a:t>
            </a:r>
            <a:endParaRPr dirty="0"/>
          </a:p>
          <a:p>
            <a:pPr marL="457200" lvl="0" indent="-431800" algn="l" rtl="0">
              <a:spcBef>
                <a:spcPts val="0"/>
              </a:spcBef>
              <a:spcAft>
                <a:spcPts val="0"/>
              </a:spcAft>
              <a:buSzPts val="3200"/>
              <a:buChar char="•"/>
            </a:pPr>
            <a:r>
              <a:rPr lang="en-US" dirty="0"/>
              <a:t>The root process also sends information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1">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Parallel Programming</a:t>
            </a:r>
            <a:endParaRPr sz="4400" b="0" i="0" u="none" strike="noStrike" cap="none">
              <a:solidFill>
                <a:schemeClr val="dk1"/>
              </a:solidFill>
              <a:latin typeface="Calibri"/>
              <a:ea typeface="Calibri"/>
              <a:cs typeface="Calibri"/>
              <a:sym typeface="Calibri"/>
            </a:endParaRPr>
          </a:p>
        </p:txBody>
      </p:sp>
      <p:sp>
        <p:nvSpPr>
          <p:cNvPr id="96" name="Google Shape;96;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Parallel programming developed as a means of improving performance and efficiency. </a:t>
            </a:r>
            <a:endParaRPr/>
          </a:p>
          <a:p>
            <a:pPr marL="342900" marR="0" lvl="0" indent="-34290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In a parallel program, the processing is broken up into parts, each of which can be executed concurrently. </a:t>
            </a:r>
            <a:endParaRPr/>
          </a:p>
          <a:p>
            <a:pPr marL="342900" marR="0" lvl="0" indent="-34290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The instructions from each part run simultaneously on different CPUs. </a:t>
            </a:r>
            <a:r>
              <a:rPr lang="en-US" sz="2800" b="0" i="1" u="sng" strike="noStrike" cap="none">
                <a:solidFill>
                  <a:schemeClr val="dk1"/>
                </a:solidFill>
                <a:latin typeface="Calibri"/>
                <a:ea typeface="Calibri"/>
                <a:cs typeface="Calibri"/>
                <a:sym typeface="Calibri"/>
              </a:rPr>
              <a:t>These CPUs can exist on a single machine, or they can be CPUs in a set of computers connected via a network</a:t>
            </a:r>
            <a:r>
              <a:rPr lang="en-US" sz="2800" b="0" i="0" u="none" strike="noStrike" cap="none">
                <a:solidFill>
                  <a:schemeClr val="dk1"/>
                </a:solidFill>
                <a:latin typeface="Calibri"/>
                <a:ea typeface="Calibri"/>
                <a:cs typeface="Calibri"/>
                <a:sym typeface="Calibri"/>
              </a:rPr>
              <a:t>.</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5" name="Google Shape;225;p33"/>
          <p:cNvPicPr preferRelativeResize="0"/>
          <p:nvPr/>
        </p:nvPicPr>
        <p:blipFill>
          <a:blip r:embed="rId3">
            <a:alphaModFix/>
          </a:blip>
          <a:stretch>
            <a:fillRect/>
          </a:stretch>
        </p:blipFill>
        <p:spPr>
          <a:xfrm>
            <a:off x="1347875" y="274651"/>
            <a:ext cx="6789925" cy="6096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4"/>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MPI.COMM_WORLD.Scatter()</a:t>
            </a:r>
            <a:endParaRPr/>
          </a:p>
        </p:txBody>
      </p:sp>
      <p:sp>
        <p:nvSpPr>
          <p:cNvPr id="232" name="Google Shape;232;p34"/>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342900" lvl="0" indent="-139700" algn="l" rtl="0">
              <a:spcBef>
                <a:spcPts val="640"/>
              </a:spcBef>
              <a:spcAft>
                <a:spcPts val="0"/>
              </a:spcAft>
              <a:buClr>
                <a:schemeClr val="dk1"/>
              </a:buClr>
              <a:buSzPts val="1100"/>
              <a:buFont typeface="Arial"/>
              <a:buNone/>
            </a:pPr>
            <a:r>
              <a:rPr lang="en-US"/>
              <a:t>Scatter(Object sendbuf, int sendoffset,int sendcount, Datatype sendtype, Object recvbuf, int recvoffset, int recvcount, Datatype recvtype, int root)</a:t>
            </a:r>
            <a:endParaRPr/>
          </a:p>
          <a:p>
            <a:pPr marL="914400" lvl="1" indent="-406400" algn="l" rtl="0">
              <a:spcBef>
                <a:spcPts val="560"/>
              </a:spcBef>
              <a:spcAft>
                <a:spcPts val="0"/>
              </a:spcAft>
              <a:buSzPts val="2800"/>
              <a:buChar char="–"/>
            </a:pPr>
            <a:r>
              <a:rPr lang="en-US"/>
              <a:t>sendbuf: send buffer array</a:t>
            </a:r>
            <a:endParaRPr/>
          </a:p>
          <a:p>
            <a:pPr marL="914400" lvl="1" indent="-406400" algn="l" rtl="0">
              <a:spcBef>
                <a:spcPts val="0"/>
              </a:spcBef>
              <a:spcAft>
                <a:spcPts val="0"/>
              </a:spcAft>
              <a:buSzPts val="2800"/>
              <a:buChar char="–"/>
            </a:pPr>
            <a:r>
              <a:rPr lang="en-US"/>
              <a:t>sendoffset: initial offset in send buffer</a:t>
            </a:r>
            <a:endParaRPr/>
          </a:p>
          <a:p>
            <a:pPr marL="914400" lvl="1" indent="-406400" algn="l" rtl="0">
              <a:spcBef>
                <a:spcPts val="0"/>
              </a:spcBef>
              <a:spcAft>
                <a:spcPts val="0"/>
              </a:spcAft>
              <a:buSzPts val="2800"/>
              <a:buChar char="–"/>
            </a:pPr>
            <a:r>
              <a:rPr lang="en-US"/>
              <a:t>sendcount: number of items to send</a:t>
            </a:r>
            <a:endParaRPr/>
          </a:p>
          <a:p>
            <a:pPr marL="914400" lvl="1" indent="-406400" algn="l" rtl="0">
              <a:spcBef>
                <a:spcPts val="0"/>
              </a:spcBef>
              <a:spcAft>
                <a:spcPts val="0"/>
              </a:spcAft>
              <a:buSzPts val="2800"/>
              <a:buChar char="–"/>
            </a:pPr>
            <a:r>
              <a:rPr lang="en-US"/>
              <a:t>sendtype: datatype of each item in send buffer</a:t>
            </a:r>
            <a:endParaRPr/>
          </a:p>
          <a:p>
            <a:pPr marL="914400" lvl="1" indent="-406400" algn="l" rtl="0">
              <a:spcBef>
                <a:spcPts val="0"/>
              </a:spcBef>
              <a:spcAft>
                <a:spcPts val="0"/>
              </a:spcAft>
              <a:buSzPts val="2800"/>
              <a:buChar char="–"/>
            </a:pPr>
            <a:r>
              <a:rPr lang="en-US"/>
              <a:t>recvbuf: receive buffer array</a:t>
            </a:r>
            <a:endParaRPr/>
          </a:p>
          <a:p>
            <a:pPr marL="914400" lvl="1" indent="-406400" algn="l" rtl="0">
              <a:spcBef>
                <a:spcPts val="0"/>
              </a:spcBef>
              <a:spcAft>
                <a:spcPts val="0"/>
              </a:spcAft>
              <a:buSzPts val="2800"/>
              <a:buChar char="–"/>
            </a:pPr>
            <a:r>
              <a:rPr lang="en-US"/>
              <a:t>recvoffset: initial o set in receive buffer</a:t>
            </a:r>
            <a:endParaRPr/>
          </a:p>
          <a:p>
            <a:pPr marL="342900" lvl="0" indent="-139700" algn="l" rtl="0">
              <a:spcBef>
                <a:spcPts val="640"/>
              </a:spcBef>
              <a:spcAft>
                <a:spcPts val="0"/>
              </a:spcAft>
              <a:buClr>
                <a:schemeClr val="dk1"/>
              </a:buClr>
              <a:buSzPts val="1100"/>
              <a:buFont typeface="Arial"/>
              <a:buNone/>
            </a:pPr>
            <a:endParaRPr/>
          </a:p>
          <a:p>
            <a:pPr marL="342900" lvl="0" indent="-139700" algn="l" rtl="0">
              <a:spcBef>
                <a:spcPts val="64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5"/>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MPI.COMM_WORLD.Scatter()</a:t>
            </a:r>
            <a:endParaRPr/>
          </a:p>
        </p:txBody>
      </p:sp>
      <p:sp>
        <p:nvSpPr>
          <p:cNvPr id="239" name="Google Shape;239;p35"/>
          <p:cNvSpPr txBox="1">
            <a:spLocks noGrp="1"/>
          </p:cNvSpPr>
          <p:nvPr>
            <p:ph type="body" idx="1"/>
          </p:nvPr>
        </p:nvSpPr>
        <p:spPr>
          <a:xfrm>
            <a:off x="457200" y="1371600"/>
            <a:ext cx="8229600" cy="4526100"/>
          </a:xfrm>
          <a:prstGeom prst="rect">
            <a:avLst/>
          </a:prstGeom>
        </p:spPr>
        <p:txBody>
          <a:bodyPr spcFirstLastPara="1" wrap="square" lIns="91425" tIns="91425" rIns="91425" bIns="91425" anchor="t" anchorCtr="0">
            <a:noAutofit/>
          </a:bodyPr>
          <a:lstStyle/>
          <a:p>
            <a:pPr marL="914400" lvl="1" indent="-406400" algn="l" rtl="0">
              <a:spcBef>
                <a:spcPts val="560"/>
              </a:spcBef>
              <a:spcAft>
                <a:spcPts val="0"/>
              </a:spcAft>
              <a:buSzPts val="2800"/>
              <a:buChar char="–"/>
            </a:pPr>
            <a:r>
              <a:rPr lang="en-US"/>
              <a:t>recvcount: number of items in receive buffer</a:t>
            </a:r>
            <a:endParaRPr/>
          </a:p>
          <a:p>
            <a:pPr marL="914400" lvl="1" indent="-406400" algn="l" rtl="0">
              <a:spcBef>
                <a:spcPts val="0"/>
              </a:spcBef>
              <a:spcAft>
                <a:spcPts val="0"/>
              </a:spcAft>
              <a:buSzPts val="2800"/>
              <a:buChar char="–"/>
            </a:pPr>
            <a:r>
              <a:rPr lang="en-US"/>
              <a:t>recvtype: datatype of each item in receive buffer</a:t>
            </a:r>
            <a:endParaRPr/>
          </a:p>
          <a:p>
            <a:pPr marL="914400" lvl="1" indent="-406400" algn="l" rtl="0">
              <a:spcBef>
                <a:spcPts val="0"/>
              </a:spcBef>
              <a:spcAft>
                <a:spcPts val="0"/>
              </a:spcAft>
              <a:buSzPts val="2800"/>
              <a:buChar char="–"/>
            </a:pPr>
            <a:r>
              <a:rPr lang="en-US"/>
              <a:t>root: rank of sending process</a:t>
            </a:r>
            <a:endParaRPr/>
          </a:p>
          <a:p>
            <a:pPr marL="457200" lvl="0" indent="-431800" algn="l" rtl="0">
              <a:spcBef>
                <a:spcPts val="0"/>
              </a:spcBef>
              <a:spcAft>
                <a:spcPts val="0"/>
              </a:spcAft>
              <a:buSzPts val="3200"/>
              <a:buChar char="•"/>
            </a:pPr>
            <a:r>
              <a:rPr lang="en-US"/>
              <a:t>All processes get the same amount of information</a:t>
            </a:r>
            <a:endParaRPr/>
          </a:p>
          <a:p>
            <a:pPr marL="457200" lvl="0" indent="-431800" algn="l" rtl="0">
              <a:spcBef>
                <a:spcPts val="0"/>
              </a:spcBef>
              <a:spcAft>
                <a:spcPts val="0"/>
              </a:spcAft>
              <a:buSzPts val="3200"/>
              <a:buChar char="•"/>
            </a:pPr>
            <a:r>
              <a:rPr lang="en-US"/>
              <a:t>Use Scatterv if the amount of information differs per process</a:t>
            </a:r>
            <a:endParaRPr/>
          </a:p>
          <a:p>
            <a:pPr marL="457200" lvl="0" indent="-431800" algn="l" rtl="0">
              <a:spcBef>
                <a:spcPts val="0"/>
              </a:spcBef>
              <a:spcAft>
                <a:spcPts val="0"/>
              </a:spcAft>
              <a:buSzPts val="3200"/>
              <a:buChar char="•"/>
            </a:pPr>
            <a:r>
              <a:rPr lang="en-US"/>
              <a:t>It’s called by the processes that receives information and the sending root process with the same arguments</a:t>
            </a:r>
            <a:endParaRPr/>
          </a:p>
          <a:p>
            <a:pPr marL="457200" lvl="0" indent="-431800" algn="l" rtl="0">
              <a:spcBef>
                <a:spcPts val="0"/>
              </a:spcBef>
              <a:spcAft>
                <a:spcPts val="0"/>
              </a:spcAft>
              <a:buSzPts val="3200"/>
              <a:buChar char="•"/>
            </a:pPr>
            <a:r>
              <a:rPr lang="en-US"/>
              <a:t>The root process also receives information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pic>
        <p:nvPicPr>
          <p:cNvPr id="247" name="Google Shape;247;p36"/>
          <p:cNvPicPr preferRelativeResize="0"/>
          <p:nvPr/>
        </p:nvPicPr>
        <p:blipFill>
          <a:blip r:embed="rId3">
            <a:alphaModFix/>
          </a:blip>
          <a:stretch>
            <a:fillRect/>
          </a:stretch>
        </p:blipFill>
        <p:spPr>
          <a:xfrm>
            <a:off x="551400" y="827778"/>
            <a:ext cx="7768925" cy="4936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7"/>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a:t>MPI.COMM_WORLD.</a:t>
            </a:r>
            <a:r>
              <a:rPr lang="en-US" sz="4800"/>
              <a:t>Reduce</a:t>
            </a:r>
            <a:r>
              <a:rPr lang="en-US"/>
              <a:t>()</a:t>
            </a:r>
            <a:endParaRPr/>
          </a:p>
        </p:txBody>
      </p:sp>
      <p:sp>
        <p:nvSpPr>
          <p:cNvPr id="254" name="Google Shape;254;p37"/>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342900" lvl="0" indent="-139700" algn="l" rtl="0">
              <a:spcBef>
                <a:spcPts val="640"/>
              </a:spcBef>
              <a:spcAft>
                <a:spcPts val="0"/>
              </a:spcAft>
              <a:buNone/>
            </a:pPr>
            <a:r>
              <a:rPr lang="en-US"/>
              <a:t> Reduce(Object sendbuf, int sendoffset, Object recvbuf, int recvoffset, int count, Datatype datatype, Op op, int root)</a:t>
            </a:r>
            <a:endParaRPr/>
          </a:p>
          <a:p>
            <a:pPr marL="914400" lvl="1" indent="-406400" algn="l" rtl="0">
              <a:spcBef>
                <a:spcPts val="560"/>
              </a:spcBef>
              <a:spcAft>
                <a:spcPts val="0"/>
              </a:spcAft>
              <a:buSzPts val="2800"/>
              <a:buChar char="–"/>
            </a:pPr>
            <a:r>
              <a:rPr lang="en-US"/>
              <a:t>Sendbuf: send buffer array</a:t>
            </a:r>
            <a:endParaRPr/>
          </a:p>
          <a:p>
            <a:pPr marL="914400" lvl="1" indent="-406400" algn="l" rtl="0">
              <a:spcBef>
                <a:spcPts val="0"/>
              </a:spcBef>
              <a:spcAft>
                <a:spcPts val="0"/>
              </a:spcAft>
              <a:buSzPts val="2800"/>
              <a:buChar char="–"/>
            </a:pPr>
            <a:r>
              <a:rPr lang="en-US"/>
              <a:t>sendoffset: initial offset in send buffer</a:t>
            </a:r>
            <a:endParaRPr/>
          </a:p>
          <a:p>
            <a:pPr marL="914400" lvl="1" indent="-406400" algn="l" rtl="0">
              <a:spcBef>
                <a:spcPts val="0"/>
              </a:spcBef>
              <a:spcAft>
                <a:spcPts val="0"/>
              </a:spcAft>
              <a:buSzPts val="2800"/>
              <a:buChar char="–"/>
            </a:pPr>
            <a:r>
              <a:rPr lang="en-US"/>
              <a:t>recvbuf: receive buffer array</a:t>
            </a:r>
            <a:endParaRPr/>
          </a:p>
          <a:p>
            <a:pPr marL="914400" lvl="1" indent="-406400" algn="l" rtl="0">
              <a:spcBef>
                <a:spcPts val="0"/>
              </a:spcBef>
              <a:spcAft>
                <a:spcPts val="0"/>
              </a:spcAft>
              <a:buSzPts val="2800"/>
              <a:buChar char="–"/>
            </a:pPr>
            <a:r>
              <a:rPr lang="en-US"/>
              <a:t>recvoffset: initial o set in receive buffer</a:t>
            </a:r>
            <a:endParaRPr/>
          </a:p>
          <a:p>
            <a:pPr marL="914400" lvl="1" indent="-406400" algn="l" rtl="0">
              <a:spcBef>
                <a:spcPts val="0"/>
              </a:spcBef>
              <a:spcAft>
                <a:spcPts val="0"/>
              </a:spcAft>
              <a:buSzPts val="2800"/>
              <a:buChar char="–"/>
            </a:pPr>
            <a:r>
              <a:rPr lang="en-US"/>
              <a:t>count: number of items in to recieve</a:t>
            </a:r>
            <a:endParaRPr/>
          </a:p>
          <a:p>
            <a:pPr marL="914400" lvl="1" indent="-406400" algn="l" rtl="0">
              <a:spcBef>
                <a:spcPts val="0"/>
              </a:spcBef>
              <a:spcAft>
                <a:spcPts val="0"/>
              </a:spcAft>
              <a:buSzPts val="2800"/>
              <a:buChar char="–"/>
            </a:pPr>
            <a:r>
              <a:rPr lang="en-US"/>
              <a:t>type: datatype of each item </a:t>
            </a:r>
            <a:endParaRPr/>
          </a:p>
          <a:p>
            <a:pPr marL="914400" lvl="1" indent="-406400" algn="l" rtl="0">
              <a:spcBef>
                <a:spcPts val="0"/>
              </a:spcBef>
              <a:spcAft>
                <a:spcPts val="0"/>
              </a:spcAft>
              <a:buSzPts val="2800"/>
              <a:buChar char="–"/>
            </a:pPr>
            <a:r>
              <a:rPr lang="en-US"/>
              <a:t>op : reduce operation</a:t>
            </a:r>
            <a:endParaRPr/>
          </a:p>
          <a:p>
            <a:pPr marL="914400" lvl="1" indent="-406400" algn="l" rtl="0">
              <a:spcBef>
                <a:spcPts val="0"/>
              </a:spcBef>
              <a:spcAft>
                <a:spcPts val="0"/>
              </a:spcAft>
              <a:buSzPts val="2800"/>
              <a:buChar char="–"/>
            </a:pPr>
            <a:r>
              <a:rPr lang="en-US"/>
              <a:t>root: rank of sending process</a:t>
            </a:r>
            <a:endParaRPr/>
          </a:p>
          <a:p>
            <a:pPr marL="342900" lvl="0" indent="-139700" algn="l" rtl="0">
              <a:spcBef>
                <a:spcPts val="64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What is MPI</a:t>
            </a:r>
            <a:r>
              <a:rPr lang="en-US"/>
              <a:t>?</a:t>
            </a:r>
            <a:endParaRPr sz="4400" b="0" i="0" u="none" strike="noStrike" cap="none">
              <a:solidFill>
                <a:schemeClr val="dk1"/>
              </a:solidFill>
              <a:latin typeface="Calibri"/>
              <a:ea typeface="Calibri"/>
              <a:cs typeface="Calibri"/>
              <a:sym typeface="Calibri"/>
            </a:endParaRPr>
          </a:p>
        </p:txBody>
      </p:sp>
      <p:sp>
        <p:nvSpPr>
          <p:cNvPr id="102" name="Google Shape;102;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2960"/>
              <a:buFont typeface="Arial"/>
              <a:buChar char="•"/>
            </a:pPr>
            <a:r>
              <a:rPr lang="en-US" sz="2960" b="1" i="0" u="none" strike="noStrike" cap="none" dirty="0">
                <a:solidFill>
                  <a:schemeClr val="dk1"/>
                </a:solidFill>
                <a:latin typeface="Calibri"/>
                <a:ea typeface="Calibri"/>
                <a:cs typeface="Calibri"/>
                <a:sym typeface="Calibri"/>
              </a:rPr>
              <a:t>Message Passing Interface</a:t>
            </a:r>
            <a:r>
              <a:rPr lang="en-US" sz="2960" b="0" i="0" u="none" strike="noStrike" cap="none" dirty="0">
                <a:solidFill>
                  <a:schemeClr val="dk1"/>
                </a:solidFill>
                <a:latin typeface="Calibri"/>
                <a:ea typeface="Calibri"/>
                <a:cs typeface="Calibri"/>
                <a:sym typeface="Calibri"/>
              </a:rPr>
              <a:t> (</a:t>
            </a:r>
            <a:r>
              <a:rPr lang="en-US" sz="2960" b="1" i="0" u="none" strike="noStrike" cap="none" dirty="0">
                <a:solidFill>
                  <a:schemeClr val="dk1"/>
                </a:solidFill>
                <a:latin typeface="Calibri"/>
                <a:ea typeface="Calibri"/>
                <a:cs typeface="Calibri"/>
                <a:sym typeface="Calibri"/>
              </a:rPr>
              <a:t>MPI</a:t>
            </a:r>
            <a:r>
              <a:rPr lang="en-US" sz="2960" b="0" i="0" u="none" strike="noStrike" cap="none" dirty="0">
                <a:solidFill>
                  <a:schemeClr val="dk1"/>
                </a:solidFill>
                <a:latin typeface="Calibri"/>
                <a:ea typeface="Calibri"/>
                <a:cs typeface="Calibri"/>
                <a:sym typeface="Calibri"/>
              </a:rPr>
              <a:t>) is a standardized and </a:t>
            </a:r>
            <a:r>
              <a:rPr lang="en-US" sz="2867" b="0" i="0" u="none" strike="noStrike" cap="none" dirty="0">
                <a:solidFill>
                  <a:schemeClr val="dk1"/>
                </a:solidFill>
                <a:latin typeface="Calibri"/>
                <a:ea typeface="Calibri"/>
                <a:cs typeface="Calibri"/>
                <a:sym typeface="Calibri"/>
              </a:rPr>
              <a:t>portable message-passing </a:t>
            </a:r>
            <a:r>
              <a:rPr lang="en-US" sz="2960" b="0" i="0" u="none" strike="noStrike" cap="none" dirty="0">
                <a:solidFill>
                  <a:schemeClr val="dk1"/>
                </a:solidFill>
                <a:latin typeface="Calibri"/>
                <a:ea typeface="Calibri"/>
                <a:cs typeface="Calibri"/>
                <a:sym typeface="Calibri"/>
              </a:rPr>
              <a:t>system to function on a wide variety of parallel computers.</a:t>
            </a:r>
            <a:endParaRPr dirty="0"/>
          </a:p>
          <a:p>
            <a:pPr marL="342900" marR="0" lvl="0" indent="-154940" algn="l" rtl="0">
              <a:lnSpc>
                <a:spcPct val="80000"/>
              </a:lnSpc>
              <a:spcBef>
                <a:spcPts val="592"/>
              </a:spcBef>
              <a:spcAft>
                <a:spcPts val="0"/>
              </a:spcAft>
              <a:buClr>
                <a:schemeClr val="dk1"/>
              </a:buClr>
              <a:buSzPts val="2960"/>
              <a:buFont typeface="Arial"/>
              <a:buNone/>
            </a:pPr>
            <a:endParaRPr sz="2960" b="0" i="0" u="none" strike="noStrike" cap="none" dirty="0">
              <a:solidFill>
                <a:schemeClr val="dk1"/>
              </a:solidFill>
              <a:latin typeface="Calibri"/>
              <a:ea typeface="Calibri"/>
              <a:cs typeface="Calibri"/>
              <a:sym typeface="Calibri"/>
            </a:endParaRPr>
          </a:p>
          <a:p>
            <a:pPr marL="342900" marR="0" lvl="0" indent="-342900" algn="l" rtl="0">
              <a:lnSpc>
                <a:spcPct val="80000"/>
              </a:lnSpc>
              <a:spcBef>
                <a:spcPts val="592"/>
              </a:spcBef>
              <a:spcAft>
                <a:spcPts val="0"/>
              </a:spcAft>
              <a:buClr>
                <a:schemeClr val="dk1"/>
              </a:buClr>
              <a:buSzPts val="2960"/>
              <a:buFont typeface="Arial"/>
              <a:buChar char="•"/>
            </a:pPr>
            <a:r>
              <a:rPr lang="en-US" sz="2960" b="0" i="0" u="none" strike="noStrike" cap="none" dirty="0">
                <a:solidFill>
                  <a:schemeClr val="dk1"/>
                </a:solidFill>
                <a:latin typeface="Calibri"/>
                <a:ea typeface="Calibri"/>
                <a:cs typeface="Calibri"/>
                <a:sym typeface="Calibri"/>
              </a:rPr>
              <a:t> It is an API for communication between nodes of a distributed memory parallel computer (typically, now, a workstation cluster).</a:t>
            </a:r>
            <a:endParaRPr dirty="0"/>
          </a:p>
          <a:p>
            <a:pPr marL="342900" marR="0" lvl="0" indent="-154940" algn="l" rtl="0">
              <a:lnSpc>
                <a:spcPct val="80000"/>
              </a:lnSpc>
              <a:spcBef>
                <a:spcPts val="592"/>
              </a:spcBef>
              <a:spcAft>
                <a:spcPts val="0"/>
              </a:spcAft>
              <a:buClr>
                <a:schemeClr val="dk1"/>
              </a:buClr>
              <a:buSzPts val="2960"/>
              <a:buFont typeface="Arial"/>
              <a:buNone/>
            </a:pPr>
            <a:endParaRPr sz="2960" b="0" i="0" u="none" strike="noStrike" cap="none" dirty="0">
              <a:solidFill>
                <a:schemeClr val="dk1"/>
              </a:solidFill>
              <a:latin typeface="Calibri"/>
              <a:ea typeface="Calibri"/>
              <a:cs typeface="Calibri"/>
              <a:sym typeface="Calibri"/>
            </a:endParaRPr>
          </a:p>
          <a:p>
            <a:pPr marL="342900" marR="0" lvl="0" indent="-342900" algn="l" rtl="0">
              <a:lnSpc>
                <a:spcPct val="80000"/>
              </a:lnSpc>
              <a:spcBef>
                <a:spcPts val="592"/>
              </a:spcBef>
              <a:spcAft>
                <a:spcPts val="0"/>
              </a:spcAft>
              <a:buClr>
                <a:schemeClr val="dk1"/>
              </a:buClr>
              <a:buSzPts val="2960"/>
              <a:buFont typeface="Arial"/>
              <a:buChar char="•"/>
            </a:pPr>
            <a:r>
              <a:rPr lang="en-US" sz="2960" b="0" i="0" u="none" strike="noStrike" cap="none" dirty="0">
                <a:solidFill>
                  <a:schemeClr val="dk1"/>
                </a:solidFill>
                <a:latin typeface="Calibri"/>
                <a:ea typeface="Calibri"/>
                <a:cs typeface="Calibri"/>
                <a:sym typeface="Calibri"/>
              </a:rPr>
              <a:t>It is an API for sending and receiving messages. But it goes further than this.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1">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MPI for Java</a:t>
            </a:r>
            <a:endParaRPr sz="4400" b="0" i="0" u="none" strike="noStrike" cap="none">
              <a:solidFill>
                <a:schemeClr val="dk1"/>
              </a:solidFill>
              <a:latin typeface="Calibri"/>
              <a:ea typeface="Calibri"/>
              <a:cs typeface="Calibri"/>
              <a:sym typeface="Calibri"/>
            </a:endParaRPr>
          </a:p>
        </p:txBody>
      </p:sp>
      <p:sp>
        <p:nvSpPr>
          <p:cNvPr id="108" name="Google Shape;108;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The original standard defines bindings to C and Fortran</a:t>
            </a:r>
            <a:endParaRPr sz="3200" b="0" i="0" u="none" strike="noStrike" cap="none">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Then a lot of wrappers have been released for java such as: mpiJava, MPJ, MPJ Express, …</a:t>
            </a:r>
            <a:endParaRPr sz="3200" b="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1">
              <a:spcBef>
                <a:spcPts val="0"/>
              </a:spcBef>
              <a:spcAft>
                <a:spcPts val="0"/>
              </a:spcAft>
              <a:buClr>
                <a:schemeClr val="dk1"/>
              </a:buClr>
              <a:buFont typeface="Calibri"/>
              <a:buNone/>
            </a:pPr>
            <a:r>
              <a:rPr lang="en-US" sz="4400" b="0" i="0" u="none" strike="noStrike" cap="none" dirty="0">
                <a:solidFill>
                  <a:schemeClr val="dk1"/>
                </a:solidFill>
                <a:latin typeface="Calibri"/>
                <a:ea typeface="Calibri"/>
                <a:cs typeface="Calibri"/>
                <a:sym typeface="Calibri"/>
              </a:rPr>
              <a:t>Getting Started with MPJ Express</a:t>
            </a:r>
            <a:endParaRPr sz="4400" b="0" i="0" u="none" strike="noStrike" cap="none" dirty="0">
              <a:solidFill>
                <a:schemeClr val="dk1"/>
              </a:solidFill>
              <a:latin typeface="Calibri"/>
              <a:ea typeface="Calibri"/>
              <a:cs typeface="Calibri"/>
              <a:sym typeface="Calibri"/>
            </a:endParaRPr>
          </a:p>
        </p:txBody>
      </p:sp>
      <p:sp>
        <p:nvSpPr>
          <p:cNvPr id="114" name="Google Shape;114;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Font typeface="Arial"/>
              <a:buNone/>
            </a:pPr>
            <a:r>
              <a:rPr lang="en-US" sz="2240" b="0" i="0" u="none" strike="noStrike" cap="none">
                <a:solidFill>
                  <a:schemeClr val="dk1"/>
                </a:solidFill>
                <a:latin typeface="Calibri"/>
                <a:ea typeface="Calibri"/>
                <a:cs typeface="Calibri"/>
                <a:sym typeface="Calibri"/>
              </a:rPr>
              <a:t>1. Download MPJ Express from</a:t>
            </a:r>
            <a:endParaRPr/>
          </a:p>
          <a:p>
            <a:pPr marL="342900" marR="0" lvl="0" indent="-342900" algn="l" rtl="0">
              <a:lnSpc>
                <a:spcPct val="80000"/>
              </a:lnSpc>
              <a:spcBef>
                <a:spcPts val="448"/>
              </a:spcBef>
              <a:spcAft>
                <a:spcPts val="0"/>
              </a:spcAft>
              <a:buClr>
                <a:schemeClr val="dk1"/>
              </a:buClr>
              <a:buFont typeface="Arial"/>
              <a:buNone/>
            </a:pPr>
            <a:r>
              <a:rPr lang="en-US" sz="2240" b="0" i="0" u="sng" strike="noStrike" cap="none">
                <a:solidFill>
                  <a:schemeClr val="hlink"/>
                </a:solidFill>
                <a:latin typeface="Calibri"/>
                <a:ea typeface="Calibri"/>
                <a:cs typeface="Calibri"/>
                <a:sym typeface="Calibri"/>
                <a:hlinkClick r:id="rId3"/>
              </a:rPr>
              <a:t>https://sourceforge.net/projects/mpjexpress/files/releases/</a:t>
            </a:r>
            <a:endParaRPr sz="2240" b="0" i="0" u="none" strike="noStrike" cap="none">
              <a:solidFill>
                <a:schemeClr val="dk1"/>
              </a:solidFill>
              <a:latin typeface="Calibri"/>
              <a:ea typeface="Calibri"/>
              <a:cs typeface="Calibri"/>
              <a:sym typeface="Calibri"/>
            </a:endParaRPr>
          </a:p>
          <a:p>
            <a:pPr marL="342900" marR="0" lvl="0" indent="-342900" algn="l" rtl="0">
              <a:lnSpc>
                <a:spcPct val="80000"/>
              </a:lnSpc>
              <a:spcBef>
                <a:spcPts val="448"/>
              </a:spcBef>
              <a:spcAft>
                <a:spcPts val="0"/>
              </a:spcAft>
              <a:buClr>
                <a:schemeClr val="dk1"/>
              </a:buClr>
              <a:buFont typeface="Arial"/>
              <a:buNone/>
            </a:pPr>
            <a:r>
              <a:rPr lang="en-US" sz="2240" b="0" i="0" u="none" strike="noStrike" cap="none">
                <a:solidFill>
                  <a:schemeClr val="dk1"/>
                </a:solidFill>
                <a:latin typeface="Calibri"/>
                <a:ea typeface="Calibri"/>
                <a:cs typeface="Calibri"/>
                <a:sym typeface="Calibri"/>
              </a:rPr>
              <a:t>2. Follow the installation steps mentioned in the following link</a:t>
            </a:r>
            <a:endParaRPr/>
          </a:p>
          <a:p>
            <a:pPr marL="342900" marR="0" lvl="0" indent="-342900" algn="l" rtl="0">
              <a:lnSpc>
                <a:spcPct val="80000"/>
              </a:lnSpc>
              <a:spcBef>
                <a:spcPts val="448"/>
              </a:spcBef>
              <a:spcAft>
                <a:spcPts val="0"/>
              </a:spcAft>
              <a:buClr>
                <a:schemeClr val="dk1"/>
              </a:buClr>
              <a:buFont typeface="Arial"/>
              <a:buNone/>
            </a:pPr>
            <a:r>
              <a:rPr lang="en-US" sz="2240" b="0" i="0" u="sng" strike="noStrike" cap="none">
                <a:solidFill>
                  <a:schemeClr val="hlink"/>
                </a:solidFill>
                <a:latin typeface="Calibri"/>
                <a:ea typeface="Calibri"/>
                <a:cs typeface="Calibri"/>
                <a:sym typeface="Calibri"/>
                <a:hlinkClick r:id="rId4"/>
              </a:rPr>
              <a:t>http://mpj-express.org/docs/readme/README-win.txt</a:t>
            </a:r>
            <a:endParaRPr sz="2240" b="0" i="0" u="none" strike="noStrike" cap="none">
              <a:solidFill>
                <a:schemeClr val="dk1"/>
              </a:solidFill>
              <a:latin typeface="Calibri"/>
              <a:ea typeface="Calibri"/>
              <a:cs typeface="Calibri"/>
              <a:sym typeface="Calibri"/>
            </a:endParaRPr>
          </a:p>
          <a:p>
            <a:pPr marL="342900" marR="0" lvl="0" indent="-342900" algn="l" rtl="0">
              <a:lnSpc>
                <a:spcPct val="80000"/>
              </a:lnSpc>
              <a:spcBef>
                <a:spcPts val="448"/>
              </a:spcBef>
              <a:spcAft>
                <a:spcPts val="0"/>
              </a:spcAft>
              <a:buClr>
                <a:schemeClr val="dk1"/>
              </a:buClr>
              <a:buFont typeface="Arial"/>
              <a:buNone/>
            </a:pPr>
            <a:r>
              <a:rPr lang="en-US" sz="2240" b="0" i="0" u="none" strike="noStrike" cap="none">
                <a:solidFill>
                  <a:schemeClr val="dk1"/>
                </a:solidFill>
                <a:latin typeface="Calibri"/>
                <a:ea typeface="Calibri"/>
                <a:cs typeface="Calibri"/>
                <a:sym typeface="Calibri"/>
              </a:rPr>
              <a:t>3. Write your MPJ Express program (HelloWorld.java) and save it. </a:t>
            </a:r>
            <a:endParaRPr/>
          </a:p>
          <a:p>
            <a:pPr marL="342900" marR="0" lvl="0" indent="-342900" algn="l" rtl="0">
              <a:lnSpc>
                <a:spcPct val="80000"/>
              </a:lnSpc>
              <a:spcBef>
                <a:spcPts val="448"/>
              </a:spcBef>
              <a:spcAft>
                <a:spcPts val="0"/>
              </a:spcAft>
              <a:buClr>
                <a:schemeClr val="dk1"/>
              </a:buClr>
              <a:buFont typeface="Arial"/>
              <a:buNone/>
            </a:pPr>
            <a:r>
              <a:rPr lang="en-US" sz="2240" b="0" i="0" u="none" strike="noStrike" cap="none">
                <a:solidFill>
                  <a:schemeClr val="dk1"/>
                </a:solidFill>
                <a:latin typeface="Calibri"/>
                <a:ea typeface="Calibri"/>
                <a:cs typeface="Calibri"/>
                <a:sym typeface="Calibri"/>
              </a:rPr>
              <a:t>4. Compile: javac -cp .;%MPJ_HOME%/lib/mpj.jar HelloWorld.java</a:t>
            </a:r>
            <a:endParaRPr/>
          </a:p>
          <a:p>
            <a:pPr marL="342900" marR="0" lvl="0" indent="-342900" algn="l" rtl="0">
              <a:lnSpc>
                <a:spcPct val="80000"/>
              </a:lnSpc>
              <a:spcBef>
                <a:spcPts val="448"/>
              </a:spcBef>
              <a:spcAft>
                <a:spcPts val="0"/>
              </a:spcAft>
              <a:buClr>
                <a:schemeClr val="dk1"/>
              </a:buClr>
              <a:buFont typeface="Arial"/>
              <a:buNone/>
            </a:pPr>
            <a:r>
              <a:rPr lang="en-US" sz="2240" b="0" i="0" u="none" strike="noStrike" cap="none">
                <a:solidFill>
                  <a:schemeClr val="dk1"/>
                </a:solidFill>
                <a:latin typeface="Calibri"/>
                <a:ea typeface="Calibri"/>
                <a:cs typeface="Calibri"/>
                <a:sym typeface="Calibri"/>
              </a:rPr>
              <a:t>5. Execute: mpjrun.bat -np 4 HelloWorld</a:t>
            </a:r>
            <a:endParaRPr sz="2240"/>
          </a:p>
          <a:p>
            <a:pPr marL="457200" marR="0" lvl="0" indent="0" algn="l" rtl="0">
              <a:lnSpc>
                <a:spcPct val="80000"/>
              </a:lnSpc>
              <a:spcBef>
                <a:spcPts val="448"/>
              </a:spcBef>
              <a:spcAft>
                <a:spcPts val="0"/>
              </a:spcAft>
              <a:buClr>
                <a:schemeClr val="dk1"/>
              </a:buClr>
              <a:buFont typeface="Arial"/>
              <a:buNone/>
            </a:pPr>
            <a:r>
              <a:rPr lang="en-US" sz="2240"/>
              <a:t>If you don’t have a quad core, use -np 2, if the 2 processes running in your world has the same rank, this means that they don’t see the same world, we recommend that you do this work on linux if you face this problem, in the lab folder you’ll find a linuxguide.pdf for MPJ Express</a:t>
            </a:r>
            <a:endParaRPr sz="224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Configuration steps</a:t>
            </a:r>
            <a:endParaRPr/>
          </a:p>
        </p:txBody>
      </p:sp>
      <p:sp>
        <p:nvSpPr>
          <p:cNvPr id="121" name="Google Shape;121;p18"/>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342900" lvl="0" indent="-139700" algn="l" rtl="0">
              <a:spcBef>
                <a:spcPts val="640"/>
              </a:spcBef>
              <a:spcAft>
                <a:spcPts val="0"/>
              </a:spcAft>
              <a:buNone/>
            </a:pPr>
            <a:r>
              <a:rPr lang="en-US"/>
              <a:t>1- Add environment variable </a:t>
            </a:r>
            <a:endParaRPr/>
          </a:p>
          <a:p>
            <a:pPr marL="342900" lvl="0" indent="-139700" algn="l" rtl="0">
              <a:spcBef>
                <a:spcPts val="640"/>
              </a:spcBef>
              <a:spcAft>
                <a:spcPts val="0"/>
              </a:spcAft>
              <a:buNone/>
            </a:pPr>
            <a:r>
              <a:rPr lang="en-US">
                <a:solidFill>
                  <a:srgbClr val="0000FF"/>
                </a:solidFill>
              </a:rPr>
              <a:t>MPJ_HOME</a:t>
            </a:r>
            <a:r>
              <a:rPr lang="en-US"/>
              <a:t> to the </a:t>
            </a:r>
            <a:r>
              <a:rPr lang="en-US">
                <a:solidFill>
                  <a:srgbClr val="FF0000"/>
                </a:solidFill>
              </a:rPr>
              <a:t>pathtoMPJfolder</a:t>
            </a:r>
            <a:r>
              <a:rPr lang="en-US"/>
              <a:t> “</a:t>
            </a:r>
            <a:r>
              <a:rPr lang="en-US">
                <a:solidFill>
                  <a:srgbClr val="0000FF"/>
                </a:solidFill>
              </a:rPr>
              <a:t>mpjv0-44”</a:t>
            </a:r>
            <a:endParaRPr/>
          </a:p>
          <a:p>
            <a:pPr marL="342900" lvl="0" indent="-139700" algn="l" rtl="0">
              <a:spcBef>
                <a:spcPts val="640"/>
              </a:spcBef>
              <a:spcAft>
                <a:spcPts val="0"/>
              </a:spcAft>
              <a:buNone/>
            </a:pPr>
            <a:r>
              <a:rPr lang="en-US"/>
              <a:t>2- in your IDE, in run configuration Add </a:t>
            </a:r>
            <a:r>
              <a:rPr lang="en-US">
                <a:solidFill>
                  <a:srgbClr val="0000FF"/>
                </a:solidFill>
              </a:rPr>
              <a:t>vm options</a:t>
            </a:r>
            <a:r>
              <a:rPr lang="en-US"/>
              <a:t> as following:</a:t>
            </a:r>
            <a:endParaRPr/>
          </a:p>
          <a:p>
            <a:pPr marL="342900" lvl="0" indent="-139700" algn="l" rtl="0">
              <a:spcBef>
                <a:spcPts val="640"/>
              </a:spcBef>
              <a:spcAft>
                <a:spcPts val="0"/>
              </a:spcAft>
              <a:buNone/>
            </a:pPr>
            <a:r>
              <a:rPr lang="en-US"/>
              <a:t>-jar  “/</a:t>
            </a:r>
            <a:r>
              <a:rPr lang="en-US">
                <a:solidFill>
                  <a:srgbClr val="FF0000"/>
                </a:solidFill>
              </a:rPr>
              <a:t>pathtoMPJfolder</a:t>
            </a:r>
            <a:r>
              <a:rPr lang="en-US"/>
              <a:t>/lib/starter.jar” -np </a:t>
            </a:r>
            <a:r>
              <a:rPr lang="en-US">
                <a:solidFill>
                  <a:srgbClr val="FF0000"/>
                </a:solidFill>
              </a:rPr>
              <a:t>2</a:t>
            </a:r>
            <a:endParaRPr>
              <a:solidFill>
                <a:srgbClr val="FF0000"/>
              </a:solidFill>
            </a:endParaRPr>
          </a:p>
          <a:p>
            <a:pPr marL="342900" lvl="0" indent="-139700" algn="l" rtl="0">
              <a:spcBef>
                <a:spcPts val="640"/>
              </a:spcBef>
              <a:spcAft>
                <a:spcPts val="0"/>
              </a:spcAft>
              <a:buNone/>
            </a:pPr>
            <a:r>
              <a:rPr lang="en-US">
                <a:solidFill>
                  <a:srgbClr val="000000"/>
                </a:solidFill>
              </a:rPr>
              <a:t>3- Add mpj.jar to your project</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1">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Important functions in MPI</a:t>
            </a:r>
            <a:endParaRPr sz="4400" b="0" i="0" u="none" strike="noStrike" cap="none">
              <a:solidFill>
                <a:schemeClr val="dk1"/>
              </a:solidFill>
              <a:latin typeface="Calibri"/>
              <a:ea typeface="Calibri"/>
              <a:cs typeface="Calibri"/>
              <a:sym typeface="Calibri"/>
            </a:endParaRPr>
          </a:p>
        </p:txBody>
      </p:sp>
      <p:sp>
        <p:nvSpPr>
          <p:cNvPr id="127" name="Google Shape;127;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MPI.Init()</a:t>
            </a:r>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MPI.Finalize() </a:t>
            </a:r>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MPI.COMM_WORLD.Rank() </a:t>
            </a:r>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MPI.COMM_WORLD.Size()</a:t>
            </a:r>
            <a:endParaRPr sz="3200" b="0" i="0" u="none" strike="noStrike" cap="none">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MPI.COMM_WORLD.Send()</a:t>
            </a:r>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MPI.COMM_WORLD.Recv()</a:t>
            </a:r>
            <a:endParaRPr sz="3200" b="0"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 Init() and finalize()</a:t>
            </a:r>
            <a:endParaRPr sz="4400" b="0" i="0" u="none" strike="noStrike" cap="none">
              <a:solidFill>
                <a:schemeClr val="dk1"/>
              </a:solidFill>
              <a:latin typeface="Calibri"/>
              <a:ea typeface="Calibri"/>
              <a:cs typeface="Calibri"/>
              <a:sym typeface="Calibri"/>
            </a:endParaRPr>
          </a:p>
        </p:txBody>
      </p:sp>
      <p:sp>
        <p:nvSpPr>
          <p:cNvPr id="133" name="Google Shape;133;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ctr" rtl="0">
              <a:lnSpc>
                <a:spcPct val="80000"/>
              </a:lnSpc>
              <a:spcBef>
                <a:spcPts val="0"/>
              </a:spcBef>
              <a:spcAft>
                <a:spcPts val="0"/>
              </a:spcAft>
              <a:buClr>
                <a:schemeClr val="dk1"/>
              </a:buClr>
              <a:buFont typeface="Arial"/>
              <a:buNone/>
            </a:pPr>
            <a:r>
              <a:rPr lang="en-US" sz="2960" b="1" i="0" u="none" strike="noStrike" cap="none" dirty="0" err="1">
                <a:solidFill>
                  <a:schemeClr val="dk1"/>
                </a:solidFill>
                <a:latin typeface="Calibri"/>
                <a:ea typeface="Calibri"/>
                <a:cs typeface="Calibri"/>
                <a:sym typeface="Calibri"/>
              </a:rPr>
              <a:t>MPI.Init</a:t>
            </a:r>
            <a:r>
              <a:rPr lang="en-US" sz="2960" b="1" i="0" u="none" strike="noStrike" cap="none" dirty="0">
                <a:solidFill>
                  <a:schemeClr val="dk1"/>
                </a:solidFill>
                <a:latin typeface="Calibri"/>
                <a:ea typeface="Calibri"/>
                <a:cs typeface="Calibri"/>
                <a:sym typeface="Calibri"/>
              </a:rPr>
              <a:t>(String[] </a:t>
            </a:r>
            <a:r>
              <a:rPr lang="en-US" sz="2960" b="1" i="0" u="none" strike="noStrike" cap="none" dirty="0" err="1">
                <a:solidFill>
                  <a:schemeClr val="dk1"/>
                </a:solidFill>
                <a:latin typeface="Calibri"/>
                <a:ea typeface="Calibri"/>
                <a:cs typeface="Calibri"/>
                <a:sym typeface="Calibri"/>
              </a:rPr>
              <a:t>args</a:t>
            </a:r>
            <a:r>
              <a:rPr lang="en-US" sz="2960" b="1" i="0" u="none" strike="noStrike" cap="none" dirty="0">
                <a:solidFill>
                  <a:schemeClr val="dk1"/>
                </a:solidFill>
                <a:latin typeface="Calibri"/>
                <a:ea typeface="Calibri"/>
                <a:cs typeface="Calibri"/>
                <a:sym typeface="Calibri"/>
              </a:rPr>
              <a:t>) </a:t>
            </a:r>
            <a:endParaRPr dirty="0"/>
          </a:p>
          <a:p>
            <a:pPr marL="342900" marR="0" lvl="0" indent="-342900" algn="l" rtl="0">
              <a:lnSpc>
                <a:spcPct val="80000"/>
              </a:lnSpc>
              <a:spcBef>
                <a:spcPts val="592"/>
              </a:spcBef>
              <a:spcAft>
                <a:spcPts val="0"/>
              </a:spcAft>
              <a:buClr>
                <a:schemeClr val="dk1"/>
              </a:buClr>
              <a:buSzPts val="2960"/>
              <a:buFont typeface="Arial"/>
              <a:buChar char="•"/>
            </a:pPr>
            <a:r>
              <a:rPr lang="en-US" sz="2960" b="0" i="0" u="none" strike="noStrike" cap="none" dirty="0">
                <a:solidFill>
                  <a:schemeClr val="dk1"/>
                </a:solidFill>
                <a:latin typeface="Calibri"/>
                <a:ea typeface="Calibri"/>
                <a:cs typeface="Calibri"/>
                <a:sym typeface="Calibri"/>
              </a:rPr>
              <a:t>Initializes the MPI execution environment.</a:t>
            </a:r>
            <a:endParaRPr dirty="0"/>
          </a:p>
          <a:p>
            <a:pPr marL="342900" marR="0" lvl="0" indent="-342900" algn="l" rtl="0">
              <a:lnSpc>
                <a:spcPct val="80000"/>
              </a:lnSpc>
              <a:spcBef>
                <a:spcPts val="592"/>
              </a:spcBef>
              <a:spcAft>
                <a:spcPts val="0"/>
              </a:spcAft>
              <a:buClr>
                <a:schemeClr val="dk1"/>
              </a:buClr>
              <a:buSzPts val="2960"/>
              <a:buFont typeface="Arial"/>
              <a:buChar char="•"/>
            </a:pPr>
            <a:r>
              <a:rPr lang="en-US" sz="2960" b="0" i="0" u="none" strike="noStrike" cap="none" dirty="0">
                <a:solidFill>
                  <a:schemeClr val="dk1"/>
                </a:solidFill>
                <a:latin typeface="Calibri"/>
                <a:ea typeface="Calibri"/>
                <a:cs typeface="Calibri"/>
                <a:sym typeface="Calibri"/>
              </a:rPr>
              <a:t>This routine must be called before any other MPI routine is called.</a:t>
            </a:r>
            <a:endParaRPr dirty="0"/>
          </a:p>
          <a:p>
            <a:pPr marL="342900" marR="0" lvl="0" indent="-342900" algn="l" rtl="0">
              <a:lnSpc>
                <a:spcPct val="80000"/>
              </a:lnSpc>
              <a:spcBef>
                <a:spcPts val="592"/>
              </a:spcBef>
              <a:spcAft>
                <a:spcPts val="0"/>
              </a:spcAft>
              <a:buClr>
                <a:schemeClr val="dk1"/>
              </a:buClr>
              <a:buSzPts val="2960"/>
              <a:buFont typeface="Arial"/>
              <a:buChar char="•"/>
            </a:pPr>
            <a:r>
              <a:rPr lang="en-US" sz="2960" b="0" i="0" u="none" strike="noStrike" cap="none" dirty="0">
                <a:solidFill>
                  <a:schemeClr val="dk1"/>
                </a:solidFill>
                <a:latin typeface="Calibri"/>
                <a:ea typeface="Calibri"/>
                <a:cs typeface="Calibri"/>
                <a:sym typeface="Calibri"/>
              </a:rPr>
              <a:t>MPI can be initialized at most once.</a:t>
            </a:r>
            <a:endParaRPr dirty="0"/>
          </a:p>
          <a:p>
            <a:pPr marL="342900" marR="0" lvl="0" indent="-342900" algn="ctr" rtl="0">
              <a:lnSpc>
                <a:spcPct val="80000"/>
              </a:lnSpc>
              <a:spcBef>
                <a:spcPts val="592"/>
              </a:spcBef>
              <a:spcAft>
                <a:spcPts val="0"/>
              </a:spcAft>
              <a:buClr>
                <a:schemeClr val="dk1"/>
              </a:buClr>
              <a:buFont typeface="Arial"/>
              <a:buNone/>
            </a:pPr>
            <a:r>
              <a:rPr lang="en-US" sz="2960" b="1" i="0" u="none" strike="noStrike" cap="none" dirty="0" err="1">
                <a:solidFill>
                  <a:schemeClr val="dk1"/>
                </a:solidFill>
                <a:latin typeface="Calibri"/>
                <a:ea typeface="Calibri"/>
                <a:cs typeface="Calibri"/>
                <a:sym typeface="Calibri"/>
              </a:rPr>
              <a:t>MPI.Finalize</a:t>
            </a:r>
            <a:r>
              <a:rPr lang="en-US" sz="2960" b="1" i="0" u="none" strike="noStrike" cap="none" dirty="0">
                <a:solidFill>
                  <a:schemeClr val="dk1"/>
                </a:solidFill>
                <a:latin typeface="Calibri"/>
                <a:ea typeface="Calibri"/>
                <a:cs typeface="Calibri"/>
                <a:sym typeface="Calibri"/>
              </a:rPr>
              <a:t>() </a:t>
            </a:r>
            <a:endParaRPr dirty="0"/>
          </a:p>
          <a:p>
            <a:pPr marL="342900" marR="0" lvl="0" indent="-342900" algn="l" rtl="0">
              <a:lnSpc>
                <a:spcPct val="80000"/>
              </a:lnSpc>
              <a:spcBef>
                <a:spcPts val="592"/>
              </a:spcBef>
              <a:spcAft>
                <a:spcPts val="0"/>
              </a:spcAft>
              <a:buClr>
                <a:schemeClr val="dk1"/>
              </a:buClr>
              <a:buSzPts val="2960"/>
              <a:buFont typeface="Arial"/>
              <a:buChar char="•"/>
            </a:pPr>
            <a:r>
              <a:rPr lang="en-US" sz="2960" b="0" i="0" u="none" strike="noStrike" cap="none" dirty="0">
                <a:solidFill>
                  <a:schemeClr val="dk1"/>
                </a:solidFill>
                <a:latin typeface="Calibri"/>
                <a:ea typeface="Calibri"/>
                <a:cs typeface="Calibri"/>
                <a:sym typeface="Calibri"/>
              </a:rPr>
              <a:t>Terminates MPI execution environment.</a:t>
            </a:r>
            <a:endParaRPr dirty="0"/>
          </a:p>
          <a:p>
            <a:pPr marL="342900" marR="0" lvl="0" indent="-342900" algn="l" rtl="0">
              <a:lnSpc>
                <a:spcPct val="80000"/>
              </a:lnSpc>
              <a:spcBef>
                <a:spcPts val="592"/>
              </a:spcBef>
              <a:spcAft>
                <a:spcPts val="0"/>
              </a:spcAft>
              <a:buClr>
                <a:schemeClr val="dk1"/>
              </a:buClr>
              <a:buSzPts val="2960"/>
              <a:buFont typeface="Arial"/>
              <a:buChar char="•"/>
            </a:pPr>
            <a:r>
              <a:rPr lang="en-US" sz="2960" b="0" i="0" u="none" strike="noStrike" cap="none" dirty="0">
                <a:solidFill>
                  <a:schemeClr val="dk1"/>
                </a:solidFill>
                <a:latin typeface="Calibri"/>
                <a:ea typeface="Calibri"/>
                <a:cs typeface="Calibri"/>
                <a:sym typeface="Calibri"/>
              </a:rPr>
              <a:t>This routine cleans up all MPI states. </a:t>
            </a:r>
            <a:endParaRPr sz="2960" b="0" i="0" u="none" strike="noStrike" cap="none" dirty="0">
              <a:solidFill>
                <a:schemeClr val="dk1"/>
              </a:solidFill>
              <a:latin typeface="Calibri"/>
              <a:ea typeface="Calibri"/>
              <a:cs typeface="Calibri"/>
              <a:sym typeface="Calibri"/>
            </a:endParaRPr>
          </a:p>
          <a:p>
            <a:pPr marL="342900" marR="0" lvl="0" indent="-342900" algn="l" rtl="0">
              <a:lnSpc>
                <a:spcPct val="80000"/>
              </a:lnSpc>
              <a:spcBef>
                <a:spcPts val="592"/>
              </a:spcBef>
              <a:spcAft>
                <a:spcPts val="0"/>
              </a:spcAft>
              <a:buClr>
                <a:schemeClr val="dk1"/>
              </a:buClr>
              <a:buSzPts val="2960"/>
              <a:buFont typeface="Arial"/>
              <a:buChar char="•"/>
            </a:pPr>
            <a:r>
              <a:rPr lang="en-US" sz="2960" b="0" i="0" u="none" strike="noStrike" cap="none" dirty="0">
                <a:solidFill>
                  <a:schemeClr val="dk1"/>
                </a:solidFill>
                <a:latin typeface="Calibri"/>
                <a:ea typeface="Calibri"/>
                <a:cs typeface="Calibri"/>
                <a:sym typeface="Calibri"/>
              </a:rPr>
              <a:t>Once this routine is called, no MPI routine (not even Init) may be called,</a:t>
            </a:r>
            <a:endParaRPr sz="296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Rank() and Size()</a:t>
            </a:r>
            <a:endParaRPr sz="4400" b="0" i="0" u="none" strike="noStrike" cap="none">
              <a:solidFill>
                <a:schemeClr val="dk1"/>
              </a:solidFill>
              <a:latin typeface="Calibri"/>
              <a:ea typeface="Calibri"/>
              <a:cs typeface="Calibri"/>
              <a:sym typeface="Calibri"/>
            </a:endParaRPr>
          </a:p>
        </p:txBody>
      </p:sp>
      <p:sp>
        <p:nvSpPr>
          <p:cNvPr id="139" name="Google Shape;139;p21"/>
          <p:cNvSpPr txBox="1">
            <a:spLocks noGrp="1"/>
          </p:cNvSpPr>
          <p:nvPr>
            <p:ph type="body" idx="1"/>
          </p:nvPr>
        </p:nvSpPr>
        <p:spPr>
          <a:xfrm>
            <a:off x="457200" y="1357298"/>
            <a:ext cx="8229600" cy="5043510"/>
          </a:xfrm>
          <a:prstGeom prst="rect">
            <a:avLst/>
          </a:prstGeom>
          <a:noFill/>
          <a:ln>
            <a:noFill/>
          </a:ln>
        </p:spPr>
        <p:txBody>
          <a:bodyPr spcFirstLastPara="1" wrap="square" lIns="91425" tIns="45700" rIns="91425" bIns="45700" anchor="t" anchorCtr="0">
            <a:noAutofit/>
          </a:bodyPr>
          <a:lstStyle/>
          <a:p>
            <a:pPr marL="342900" marR="0" lvl="0" indent="-342900" algn="ctr" rtl="0">
              <a:lnSpc>
                <a:spcPct val="80000"/>
              </a:lnSpc>
              <a:spcBef>
                <a:spcPts val="0"/>
              </a:spcBef>
              <a:spcAft>
                <a:spcPts val="0"/>
              </a:spcAft>
              <a:buClr>
                <a:schemeClr val="dk1"/>
              </a:buClr>
              <a:buFont typeface="Arial"/>
              <a:buNone/>
            </a:pPr>
            <a:r>
              <a:rPr lang="en-US" sz="2720" b="1" i="0" u="none" strike="noStrike" cap="none" dirty="0">
                <a:solidFill>
                  <a:schemeClr val="dk1"/>
                </a:solidFill>
                <a:latin typeface="Calibri"/>
                <a:ea typeface="Calibri"/>
                <a:cs typeface="Calibri"/>
                <a:sym typeface="Calibri"/>
              </a:rPr>
              <a:t>COMM_WORLD: </a:t>
            </a:r>
            <a:endParaRPr sz="2720" b="1" i="0" u="none" strike="noStrike" cap="none" dirty="0">
              <a:solidFill>
                <a:schemeClr val="dk1"/>
              </a:solidFill>
              <a:latin typeface="Calibri"/>
              <a:ea typeface="Calibri"/>
              <a:cs typeface="Calibri"/>
              <a:sym typeface="Calibri"/>
            </a:endParaRPr>
          </a:p>
          <a:p>
            <a:pPr marL="342900" marR="0" lvl="0" indent="-342900" algn="l" rtl="0">
              <a:lnSpc>
                <a:spcPct val="80000"/>
              </a:lnSpc>
              <a:spcBef>
                <a:spcPts val="544"/>
              </a:spcBef>
              <a:spcAft>
                <a:spcPts val="0"/>
              </a:spcAft>
              <a:buClr>
                <a:schemeClr val="dk1"/>
              </a:buClr>
              <a:buSzPts val="2720"/>
              <a:buFont typeface="Arial"/>
              <a:buChar char="•"/>
            </a:pPr>
            <a:r>
              <a:rPr lang="en-US" sz="2720" b="0" i="0" u="none" strike="noStrike" cap="none" dirty="0">
                <a:solidFill>
                  <a:schemeClr val="dk1"/>
                </a:solidFill>
                <a:latin typeface="Calibri"/>
                <a:ea typeface="Calibri"/>
                <a:cs typeface="Calibri"/>
                <a:sym typeface="Calibri"/>
              </a:rPr>
              <a:t>In MPI, the “initial” communicator is a communicator spanning all the processes in which the SPMD program was started. </a:t>
            </a:r>
            <a:endParaRPr sz="2720" b="0" i="0" u="none" strike="noStrike" cap="none" dirty="0">
              <a:solidFill>
                <a:schemeClr val="dk1"/>
              </a:solidFill>
              <a:latin typeface="Calibri"/>
              <a:ea typeface="Calibri"/>
              <a:cs typeface="Calibri"/>
              <a:sym typeface="Calibri"/>
            </a:endParaRPr>
          </a:p>
          <a:p>
            <a:pPr marL="342900" marR="0" lvl="0" indent="-342900" algn="l" rtl="0">
              <a:lnSpc>
                <a:spcPct val="80000"/>
              </a:lnSpc>
              <a:spcBef>
                <a:spcPts val="544"/>
              </a:spcBef>
              <a:spcAft>
                <a:spcPts val="0"/>
              </a:spcAft>
              <a:buClr>
                <a:schemeClr val="dk1"/>
              </a:buClr>
              <a:buSzPts val="2720"/>
              <a:buFont typeface="Arial"/>
              <a:buChar char="•"/>
            </a:pPr>
            <a:r>
              <a:rPr lang="en-US" sz="2720" b="0" i="0" u="none" strike="noStrike" cap="none" dirty="0">
                <a:solidFill>
                  <a:schemeClr val="dk1"/>
                </a:solidFill>
                <a:latin typeface="Calibri"/>
                <a:ea typeface="Calibri"/>
                <a:cs typeface="Calibri"/>
                <a:sym typeface="Calibri"/>
              </a:rPr>
              <a:t>This communicator is accessed as a static field of the MPI class</a:t>
            </a:r>
            <a:endParaRPr dirty="0"/>
          </a:p>
          <a:p>
            <a:pPr marL="342900" marR="0" lvl="0" indent="-342900" algn="ctr" rtl="0">
              <a:lnSpc>
                <a:spcPct val="80000"/>
              </a:lnSpc>
              <a:spcBef>
                <a:spcPts val="544"/>
              </a:spcBef>
              <a:spcAft>
                <a:spcPts val="0"/>
              </a:spcAft>
              <a:buClr>
                <a:schemeClr val="dk1"/>
              </a:buClr>
              <a:buFont typeface="Arial"/>
              <a:buNone/>
            </a:pPr>
            <a:r>
              <a:rPr lang="en-US" sz="2720" b="1" i="0" u="none" strike="noStrike" cap="none" dirty="0">
                <a:solidFill>
                  <a:schemeClr val="dk1"/>
                </a:solidFill>
                <a:latin typeface="Calibri"/>
                <a:ea typeface="Calibri"/>
                <a:cs typeface="Calibri"/>
                <a:sym typeface="Calibri"/>
              </a:rPr>
              <a:t>int </a:t>
            </a:r>
            <a:r>
              <a:rPr lang="en-US" sz="2720" b="1" i="0" u="none" strike="noStrike" cap="none" dirty="0" err="1">
                <a:solidFill>
                  <a:schemeClr val="dk1"/>
                </a:solidFill>
                <a:latin typeface="Calibri"/>
                <a:ea typeface="Calibri"/>
                <a:cs typeface="Calibri"/>
                <a:sym typeface="Calibri"/>
              </a:rPr>
              <a:t>MPI.COMM_WORLD.Rank</a:t>
            </a:r>
            <a:r>
              <a:rPr lang="en-US" sz="2720" b="1" i="0" u="none" strike="noStrike" cap="none" dirty="0">
                <a:solidFill>
                  <a:schemeClr val="dk1"/>
                </a:solidFill>
                <a:latin typeface="Calibri"/>
                <a:ea typeface="Calibri"/>
                <a:cs typeface="Calibri"/>
                <a:sym typeface="Calibri"/>
              </a:rPr>
              <a:t>() </a:t>
            </a:r>
            <a:endParaRPr dirty="0"/>
          </a:p>
          <a:p>
            <a:pPr marL="342900" marR="0" lvl="0" indent="-342900" algn="l" rtl="0">
              <a:lnSpc>
                <a:spcPct val="80000"/>
              </a:lnSpc>
              <a:spcBef>
                <a:spcPts val="544"/>
              </a:spcBef>
              <a:spcAft>
                <a:spcPts val="0"/>
              </a:spcAft>
              <a:buClr>
                <a:schemeClr val="dk1"/>
              </a:buClr>
              <a:buSzPts val="2720"/>
              <a:buFont typeface="Arial"/>
              <a:buChar char="•"/>
            </a:pPr>
            <a:r>
              <a:rPr lang="en-US" sz="2720" b="0" i="0" u="none" strike="noStrike" cap="none" dirty="0">
                <a:solidFill>
                  <a:schemeClr val="dk1"/>
                </a:solidFill>
                <a:latin typeface="Calibri"/>
                <a:ea typeface="Calibri"/>
                <a:cs typeface="Calibri"/>
                <a:sym typeface="Calibri"/>
              </a:rPr>
              <a:t>Determines the rank of the calling process in group of communication.</a:t>
            </a:r>
            <a:endParaRPr dirty="0"/>
          </a:p>
          <a:p>
            <a:pPr marL="342900" marR="0" lvl="0" indent="-342900" algn="ctr" rtl="0">
              <a:lnSpc>
                <a:spcPct val="80000"/>
              </a:lnSpc>
              <a:spcBef>
                <a:spcPts val="544"/>
              </a:spcBef>
              <a:spcAft>
                <a:spcPts val="0"/>
              </a:spcAft>
              <a:buClr>
                <a:schemeClr val="dk1"/>
              </a:buClr>
              <a:buFont typeface="Arial"/>
              <a:buNone/>
            </a:pPr>
            <a:r>
              <a:rPr lang="en-US" sz="2720" b="1" i="0" u="none" strike="noStrike" cap="none" dirty="0">
                <a:solidFill>
                  <a:schemeClr val="dk1"/>
                </a:solidFill>
                <a:latin typeface="Calibri"/>
                <a:ea typeface="Calibri"/>
                <a:cs typeface="Calibri"/>
                <a:sym typeface="Calibri"/>
              </a:rPr>
              <a:t>int </a:t>
            </a:r>
            <a:r>
              <a:rPr lang="en-US" sz="2720" b="1" i="0" u="none" strike="noStrike" cap="none" dirty="0" err="1">
                <a:solidFill>
                  <a:schemeClr val="dk1"/>
                </a:solidFill>
                <a:latin typeface="Calibri"/>
                <a:ea typeface="Calibri"/>
                <a:cs typeface="Calibri"/>
                <a:sym typeface="Calibri"/>
              </a:rPr>
              <a:t>MPI.COMM_WORLD.Size</a:t>
            </a:r>
            <a:r>
              <a:rPr lang="en-US" sz="2720" b="1" i="0" u="none" strike="noStrike" cap="none" dirty="0">
                <a:solidFill>
                  <a:schemeClr val="dk1"/>
                </a:solidFill>
                <a:latin typeface="Calibri"/>
                <a:ea typeface="Calibri"/>
                <a:cs typeface="Calibri"/>
                <a:sym typeface="Calibri"/>
              </a:rPr>
              <a:t>() </a:t>
            </a:r>
            <a:endParaRPr sz="2720" b="0" i="0" u="none" strike="noStrike" cap="none" dirty="0">
              <a:solidFill>
                <a:schemeClr val="dk1"/>
              </a:solidFill>
              <a:latin typeface="Calibri"/>
              <a:ea typeface="Calibri"/>
              <a:cs typeface="Calibri"/>
              <a:sym typeface="Calibri"/>
            </a:endParaRPr>
          </a:p>
          <a:p>
            <a:pPr marL="342900" marR="0" lvl="0" indent="-342900" algn="l" rtl="0">
              <a:lnSpc>
                <a:spcPct val="80000"/>
              </a:lnSpc>
              <a:spcBef>
                <a:spcPts val="544"/>
              </a:spcBef>
              <a:spcAft>
                <a:spcPts val="0"/>
              </a:spcAft>
              <a:buClr>
                <a:schemeClr val="dk1"/>
              </a:buClr>
              <a:buSzPts val="2720"/>
              <a:buFont typeface="Arial"/>
              <a:buChar char="•"/>
            </a:pPr>
            <a:r>
              <a:rPr lang="en-US" sz="2720" b="0" i="0" u="none" strike="noStrike" cap="none" dirty="0">
                <a:solidFill>
                  <a:schemeClr val="dk1"/>
                </a:solidFill>
                <a:latin typeface="Calibri"/>
                <a:ea typeface="Calibri"/>
                <a:cs typeface="Calibri"/>
                <a:sym typeface="Calibri"/>
              </a:rPr>
              <a:t>Returns the size of the group associated with a communicator.</a:t>
            </a:r>
            <a:endParaRPr sz="2720" b="0" i="0" u="none" strike="noStrike" cap="none" dirty="0">
              <a:solidFill>
                <a:schemeClr val="dk1"/>
              </a:solidFill>
              <a:latin typeface="Calibri"/>
              <a:ea typeface="Calibri"/>
              <a:cs typeface="Calibri"/>
              <a:sym typeface="Calibri"/>
            </a:endParaRPr>
          </a:p>
          <a:p>
            <a:pPr marL="742950" marR="0" lvl="1" indent="-285750" algn="l" rtl="0">
              <a:lnSpc>
                <a:spcPct val="80000"/>
              </a:lnSpc>
              <a:spcBef>
                <a:spcPts val="476"/>
              </a:spcBef>
              <a:spcAft>
                <a:spcPts val="0"/>
              </a:spcAft>
              <a:buClr>
                <a:schemeClr val="dk1"/>
              </a:buClr>
              <a:buFont typeface="Arial"/>
              <a:buNone/>
            </a:pPr>
            <a:endParaRPr sz="2380" b="0" i="0" u="none" strike="noStrike" cap="none" dirty="0">
              <a:solidFill>
                <a:schemeClr val="dk1"/>
              </a:solidFill>
              <a:latin typeface="Calibri"/>
              <a:ea typeface="Calibri"/>
              <a:cs typeface="Calibri"/>
              <a:sym typeface="Calibri"/>
            </a:endParaRPr>
          </a:p>
          <a:p>
            <a:pPr marL="342900" marR="0" lvl="0" indent="-170180" algn="l" rtl="0">
              <a:lnSpc>
                <a:spcPct val="80000"/>
              </a:lnSpc>
              <a:spcBef>
                <a:spcPts val="544"/>
              </a:spcBef>
              <a:spcAft>
                <a:spcPts val="0"/>
              </a:spcAft>
              <a:buClr>
                <a:schemeClr val="dk1"/>
              </a:buClr>
              <a:buSzPts val="2720"/>
              <a:buFont typeface="Arial"/>
              <a:buNone/>
            </a:pPr>
            <a:endParaRPr sz="2720" b="0" i="0" u="none" strike="noStrike" cap="none" dirty="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pulent">
      <a:dk1>
        <a:srgbClr val="000000"/>
      </a:dk1>
      <a:lt1>
        <a:srgbClr val="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811</TotalTime>
  <Words>1400</Words>
  <Application>Microsoft Office PowerPoint</Application>
  <PresentationFormat>On-screen Show (4:3)</PresentationFormat>
  <Paragraphs>153</Paragraphs>
  <Slides>24</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Message Passing Interface</vt:lpstr>
      <vt:lpstr>Parallel Programming</vt:lpstr>
      <vt:lpstr>What is MPI?</vt:lpstr>
      <vt:lpstr>MPI for Java</vt:lpstr>
      <vt:lpstr>Getting Started with MPJ Express</vt:lpstr>
      <vt:lpstr>Configuration steps</vt:lpstr>
      <vt:lpstr>Important functions in MPI</vt:lpstr>
      <vt:lpstr> Init() and finalize()</vt:lpstr>
      <vt:lpstr>Rank() and Size()</vt:lpstr>
      <vt:lpstr>Point to Point Communication Routines</vt:lpstr>
      <vt:lpstr>MPI.COMM_WORLD.Send()</vt:lpstr>
      <vt:lpstr>MPI.COMM_WORLD.Recv()</vt:lpstr>
      <vt:lpstr>Blocking / Non-Blocking methods</vt:lpstr>
      <vt:lpstr>Collective Communication Routines</vt:lpstr>
      <vt:lpstr>PowerPoint Presentation</vt:lpstr>
      <vt:lpstr>MPI.COMM_WORLD.Bcast()</vt:lpstr>
      <vt:lpstr>PowerPoint Presentation</vt:lpstr>
      <vt:lpstr>MPI.COMM_WORLD.Gather()</vt:lpstr>
      <vt:lpstr>MPI.COMM_WORLD.Gather()</vt:lpstr>
      <vt:lpstr>PowerPoint Presentation</vt:lpstr>
      <vt:lpstr>MPI.COMM_WORLD.Scatter()</vt:lpstr>
      <vt:lpstr>MPI.COMM_WORLD.Scatter()</vt:lpstr>
      <vt:lpstr>PowerPoint Presentation</vt:lpstr>
      <vt:lpstr>MPI.COMM_WORLD.Reduce()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Message Passing Interface</dc:title>
  <cp:lastModifiedBy>Peter Atef Fathi Zaki</cp:lastModifiedBy>
  <cp:revision>10</cp:revision>
  <dcterms:modified xsi:type="dcterms:W3CDTF">2022-04-04T20:33:30Z</dcterms:modified>
</cp:coreProperties>
</file>