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3" r:id="rId57"/>
    <p:sldId id="314" r:id="rId58"/>
    <p:sldId id="315" r:id="rId59"/>
    <p:sldId id="316" r:id="rId60"/>
    <p:sldId id="317" r:id="rId61"/>
    <p:sldId id="318" r:id="rId62"/>
    <p:sldId id="319" r:id="rId63"/>
    <p:sldId id="320" r:id="rId64"/>
    <p:sldId id="321" r:id="rId65"/>
  </p:sldIdLst>
  <p:sldSz cx="9144000" cy="5143500" type="screen16x9"/>
  <p:notesSz cx="6858000" cy="9144000"/>
  <p:embeddedFontLst>
    <p:embeddedFont>
      <p:font typeface="Comfortaa" panose="020B0604020202020204" charset="0"/>
      <p:regular r:id="rId67"/>
      <p:bold r:id="rId68"/>
    </p:embeddedFont>
    <p:embeddedFont>
      <p:font typeface="Consolas" panose="020B0609020204030204" pitchFamily="49" charset="0"/>
      <p:regular r:id="rId69"/>
      <p:bold r:id="rId70"/>
      <p:italic r:id="rId71"/>
      <p:boldItalic r:id="rId72"/>
    </p:embeddedFont>
    <p:embeddedFont>
      <p:font typeface="Lato" panose="020F0502020204030203" pitchFamily="34" charset="0"/>
      <p:regular r:id="rId73"/>
      <p:bold r:id="rId74"/>
      <p:italic r:id="rId75"/>
      <p:boldItalic r:id="rId76"/>
    </p:embeddedFont>
    <p:embeddedFont>
      <p:font typeface="Lato Black" panose="020F0502020204030203" pitchFamily="34" charset="0"/>
      <p:bold r:id="rId77"/>
      <p:boldItalic r:id="rId78"/>
    </p:embeddedFont>
    <p:embeddedFont>
      <p:font typeface="Raleway" pitchFamily="2" charset="0"/>
      <p:regular r:id="rId79"/>
      <p:bold r:id="rId80"/>
      <p:italic r:id="rId81"/>
      <p:boldItalic r:id="rId8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F235640-D87D-46A2-8672-CE527A370CD8}">
  <a:tblStyle styleId="{7F235640-D87D-46A2-8672-CE527A370CD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858"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2.fntdata"/><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8.fntdata"/><Relationship Id="rId79" Type="http://schemas.openxmlformats.org/officeDocument/2006/relationships/font" Target="fonts/font13.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3.fntdata"/><Relationship Id="rId77"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6.fntdata"/><Relationship Id="rId80" Type="http://schemas.openxmlformats.org/officeDocument/2006/relationships/font" Target="fonts/font14.fntdata"/><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4.fntdata"/><Relationship Id="rId75" Type="http://schemas.openxmlformats.org/officeDocument/2006/relationships/font" Target="fonts/font9.fntdata"/><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7.fntdata"/><Relationship Id="rId78" Type="http://schemas.openxmlformats.org/officeDocument/2006/relationships/font" Target="fonts/font12.fntdata"/><Relationship Id="rId81" Type="http://schemas.openxmlformats.org/officeDocument/2006/relationships/font" Target="fonts/font15.fntdata"/><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0.fntdata"/><Relationship Id="rId7" Type="http://schemas.openxmlformats.org/officeDocument/2006/relationships/slide" Target="slides/slide6.xml"/><Relationship Id="rId71" Type="http://schemas.openxmlformats.org/officeDocument/2006/relationships/font" Target="fonts/font5.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9f2144db82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9f2144db82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9f2144db82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9f2144db82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 that we only send 3 colors but the rasterizer interpolates them to get values for the other fragments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9fc91bbc1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9fc91bbc1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a673c40587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a673c4058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9f2144db82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9f2144db8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a673c40587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a673c4058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a673c40587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a673c40587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a4e444a86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a4e444a86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a4e444a860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a4e444a86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a673c40587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a673c4058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9f2144db8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9f2144db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a4e444a860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a4e444a86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a4e444a860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a4e444a860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a4e444a860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a4e444a860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a673c40587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a673c40587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a695cea86c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a695cea86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a673c40587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a673c40587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a695cea86c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a695cea86c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a695cea86c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a695cea86c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a695cea86c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a695cea86c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200">
                <a:solidFill>
                  <a:srgbClr val="111111"/>
                </a:solidFill>
                <a:highlight>
                  <a:srgbClr val="EEEEEE"/>
                </a:highlight>
              </a:rPr>
              <a:t>The function </a:t>
            </a:r>
            <a:r>
              <a:rPr lang="en" sz="1200">
                <a:solidFill>
                  <a:srgbClr val="882222"/>
                </a:solidFill>
                <a:highlight>
                  <a:srgbClr val="EEEEEE"/>
                </a:highlight>
                <a:latin typeface="Courier New"/>
                <a:ea typeface="Courier New"/>
                <a:cs typeface="Courier New"/>
                <a:sym typeface="Courier New"/>
              </a:rPr>
              <a:t>glVertexAttribPointer</a:t>
            </a:r>
            <a:r>
              <a:rPr lang="en" sz="1200">
                <a:solidFill>
                  <a:srgbClr val="111111"/>
                </a:solidFill>
                <a:highlight>
                  <a:srgbClr val="EEEEEE"/>
                </a:highlight>
              </a:rPr>
              <a:t> has quite a few parameters so let's carefully walk through them:</a:t>
            </a:r>
            <a:endParaRPr sz="1200">
              <a:solidFill>
                <a:srgbClr val="111111"/>
              </a:solidFill>
              <a:highlight>
                <a:srgbClr val="EEEEEE"/>
              </a:highlight>
            </a:endParaRPr>
          </a:p>
          <a:p>
            <a:pPr marL="457200" lvl="0" indent="-304800" algn="l" rtl="0">
              <a:lnSpc>
                <a:spcPct val="115000"/>
              </a:lnSpc>
              <a:spcBef>
                <a:spcPts val="1200"/>
              </a:spcBef>
              <a:spcAft>
                <a:spcPts val="0"/>
              </a:spcAft>
              <a:buClr>
                <a:srgbClr val="111111"/>
              </a:buClr>
              <a:buSzPts val="1200"/>
              <a:buChar char="●"/>
            </a:pPr>
            <a:r>
              <a:rPr lang="en" sz="1200">
                <a:solidFill>
                  <a:srgbClr val="111111"/>
                </a:solidFill>
                <a:highlight>
                  <a:srgbClr val="EEEEEE"/>
                </a:highlight>
              </a:rPr>
              <a:t>The first parameter specifies which vertex attribute we want to configure.</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next argument specifies the size of the vertex attribute. The vertex attribute is a vec3 so it is composed of 3 values.</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third argument specifies the type of the data which is </a:t>
            </a:r>
            <a:r>
              <a:rPr lang="en" sz="1200">
                <a:solidFill>
                  <a:srgbClr val="222277"/>
                </a:solidFill>
                <a:highlight>
                  <a:srgbClr val="EEEEEE"/>
                </a:highlight>
                <a:latin typeface="Courier New"/>
                <a:ea typeface="Courier New"/>
                <a:cs typeface="Courier New"/>
                <a:sym typeface="Courier New"/>
              </a:rPr>
              <a:t>GL_FLOAT</a:t>
            </a:r>
            <a:r>
              <a:rPr lang="en" sz="1200">
                <a:solidFill>
                  <a:srgbClr val="111111"/>
                </a:solidFill>
                <a:highlight>
                  <a:srgbClr val="EEEEEE"/>
                </a:highlight>
              </a:rPr>
              <a:t> (a vec* in GLSL consists of floating point values).</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next argument specifies if we want the data to be normalized. If we're inputting integer data types (int, byte) and we've set this to </a:t>
            </a:r>
            <a:r>
              <a:rPr lang="en" sz="1200">
                <a:solidFill>
                  <a:srgbClr val="222277"/>
                </a:solidFill>
                <a:highlight>
                  <a:srgbClr val="EEEEEE"/>
                </a:highlight>
                <a:latin typeface="Courier New"/>
                <a:ea typeface="Courier New"/>
                <a:cs typeface="Courier New"/>
                <a:sym typeface="Courier New"/>
              </a:rPr>
              <a:t>GL_TRUE</a:t>
            </a:r>
            <a:r>
              <a:rPr lang="en" sz="1200">
                <a:solidFill>
                  <a:srgbClr val="111111"/>
                </a:solidFill>
                <a:highlight>
                  <a:srgbClr val="EEEEEE"/>
                </a:highlight>
              </a:rPr>
              <a:t>, the integer data is normalized to 0 (or -1 for signed data) and 1 when converted to float. This is not relevant for us so we'll leave this at </a:t>
            </a:r>
            <a:r>
              <a:rPr lang="en" sz="1200">
                <a:solidFill>
                  <a:srgbClr val="222277"/>
                </a:solidFill>
                <a:highlight>
                  <a:srgbClr val="EEEEEE"/>
                </a:highlight>
                <a:latin typeface="Courier New"/>
                <a:ea typeface="Courier New"/>
                <a:cs typeface="Courier New"/>
                <a:sym typeface="Courier New"/>
              </a:rPr>
              <a:t>GL_FALSE</a:t>
            </a:r>
            <a:r>
              <a:rPr lang="en" sz="1200">
                <a:solidFill>
                  <a:srgbClr val="111111"/>
                </a:solidFill>
                <a:highlight>
                  <a:srgbClr val="EEEEEE"/>
                </a:highlight>
              </a:rPr>
              <a:t>.</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fifth argument is known as the </a:t>
            </a:r>
            <a:r>
              <a:rPr lang="en" sz="1200">
                <a:solidFill>
                  <a:srgbClr val="008000"/>
                </a:solidFill>
                <a:highlight>
                  <a:srgbClr val="EEEEEE"/>
                </a:highlight>
              </a:rPr>
              <a:t>stride</a:t>
            </a:r>
            <a:r>
              <a:rPr lang="en" sz="1200">
                <a:solidFill>
                  <a:srgbClr val="111111"/>
                </a:solidFill>
                <a:highlight>
                  <a:srgbClr val="EEEEEE"/>
                </a:highlight>
              </a:rPr>
              <a:t> and tells us the space between consecutive vertex attributes. Since the next set of position data is located exactly 3 times the size of a float away we specify that value as the stride. Note that since we know that the array is tightly packed (there is no space between the next vertex attribute value) we could've also specified the stride as 0 to let OpenGL determine the stride (this only works when values are tightly packed). Whenever we have more vertex attributes we have to carefully define the spacing between each vertex attribute but we'll get to see more examples of that later on.</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last parameter is of type void* and thus requires that weird cast. This is the </a:t>
            </a:r>
            <a:r>
              <a:rPr lang="en" sz="1200">
                <a:solidFill>
                  <a:srgbClr val="008000"/>
                </a:solidFill>
                <a:highlight>
                  <a:srgbClr val="EEEEEE"/>
                </a:highlight>
              </a:rPr>
              <a:t>offset</a:t>
            </a:r>
            <a:r>
              <a:rPr lang="en" sz="1200">
                <a:solidFill>
                  <a:srgbClr val="111111"/>
                </a:solidFill>
                <a:highlight>
                  <a:srgbClr val="EEEEEE"/>
                </a:highlight>
              </a:rPr>
              <a:t> of where the position data begins in the buffer. Since the position data is at the start of the data array this value is just 0. We will explore this parameter in more detail later on</a:t>
            </a:r>
            <a:endParaRPr sz="1200">
              <a:solidFill>
                <a:srgbClr val="111111"/>
              </a:solidFill>
              <a:highlight>
                <a:srgbClr val="EEEEEE"/>
              </a:highlight>
            </a:endParaRPr>
          </a:p>
          <a:p>
            <a:pPr marL="0" lvl="0" indent="0" algn="l" rtl="0">
              <a:spcBef>
                <a:spcPts val="120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a695cea86c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a695cea86c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200">
                <a:solidFill>
                  <a:srgbClr val="111111"/>
                </a:solidFill>
                <a:highlight>
                  <a:srgbClr val="EEEEEE"/>
                </a:highlight>
              </a:rPr>
              <a:t>The function </a:t>
            </a:r>
            <a:r>
              <a:rPr lang="en" sz="1200">
                <a:solidFill>
                  <a:srgbClr val="882222"/>
                </a:solidFill>
                <a:highlight>
                  <a:srgbClr val="EEEEEE"/>
                </a:highlight>
                <a:latin typeface="Courier New"/>
                <a:ea typeface="Courier New"/>
                <a:cs typeface="Courier New"/>
                <a:sym typeface="Courier New"/>
              </a:rPr>
              <a:t>glVertexAttribPointer</a:t>
            </a:r>
            <a:r>
              <a:rPr lang="en" sz="1200">
                <a:solidFill>
                  <a:srgbClr val="111111"/>
                </a:solidFill>
                <a:highlight>
                  <a:srgbClr val="EEEEEE"/>
                </a:highlight>
              </a:rPr>
              <a:t> has quite a few parameters so let's carefully walk through them:</a:t>
            </a:r>
            <a:endParaRPr sz="1200">
              <a:solidFill>
                <a:srgbClr val="111111"/>
              </a:solidFill>
              <a:highlight>
                <a:srgbClr val="EEEEEE"/>
              </a:highlight>
            </a:endParaRPr>
          </a:p>
          <a:p>
            <a:pPr marL="457200" lvl="0" indent="-304800" algn="l" rtl="0">
              <a:lnSpc>
                <a:spcPct val="115000"/>
              </a:lnSpc>
              <a:spcBef>
                <a:spcPts val="1200"/>
              </a:spcBef>
              <a:spcAft>
                <a:spcPts val="0"/>
              </a:spcAft>
              <a:buClr>
                <a:srgbClr val="111111"/>
              </a:buClr>
              <a:buSzPts val="1200"/>
              <a:buChar char="●"/>
            </a:pPr>
            <a:r>
              <a:rPr lang="en" sz="1200">
                <a:solidFill>
                  <a:srgbClr val="111111"/>
                </a:solidFill>
                <a:highlight>
                  <a:srgbClr val="EEEEEE"/>
                </a:highlight>
              </a:rPr>
              <a:t>The first parameter specifies which vertex attribute we want to configure.</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second argument specifies the size of the vertex attribute. The vertex attribute is a vec3 so it is composed of 3 values.</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third argument specifies the type of the data which is </a:t>
            </a:r>
            <a:r>
              <a:rPr lang="en" sz="1200">
                <a:solidFill>
                  <a:srgbClr val="222277"/>
                </a:solidFill>
                <a:highlight>
                  <a:srgbClr val="EEEEEE"/>
                </a:highlight>
                <a:latin typeface="Courier New"/>
                <a:ea typeface="Courier New"/>
                <a:cs typeface="Courier New"/>
                <a:sym typeface="Courier New"/>
              </a:rPr>
              <a:t>GL_FLOAT</a:t>
            </a:r>
            <a:r>
              <a:rPr lang="en" sz="1200">
                <a:solidFill>
                  <a:srgbClr val="111111"/>
                </a:solidFill>
                <a:highlight>
                  <a:srgbClr val="EEEEEE"/>
                </a:highlight>
              </a:rPr>
              <a:t> (a vec* in GLSL consists of floating point values).</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fourth argument specifies if we want the data to be normalized. If we're inputting integer data types (int, byte) and we've set this to </a:t>
            </a:r>
            <a:r>
              <a:rPr lang="en" sz="1200">
                <a:solidFill>
                  <a:srgbClr val="222277"/>
                </a:solidFill>
                <a:highlight>
                  <a:srgbClr val="EEEEEE"/>
                </a:highlight>
                <a:latin typeface="Courier New"/>
                <a:ea typeface="Courier New"/>
                <a:cs typeface="Courier New"/>
                <a:sym typeface="Courier New"/>
              </a:rPr>
              <a:t>GL_TRUE</a:t>
            </a:r>
            <a:r>
              <a:rPr lang="en" sz="1200">
                <a:solidFill>
                  <a:srgbClr val="111111"/>
                </a:solidFill>
                <a:highlight>
                  <a:srgbClr val="EEEEEE"/>
                </a:highlight>
              </a:rPr>
              <a:t>, the integer data is normalized to 0 (or -1 for signed data) and 1 when converted to float. This is not relevant for us so we'll leave this at </a:t>
            </a:r>
            <a:r>
              <a:rPr lang="en" sz="1200">
                <a:solidFill>
                  <a:srgbClr val="222277"/>
                </a:solidFill>
                <a:highlight>
                  <a:srgbClr val="EEEEEE"/>
                </a:highlight>
                <a:latin typeface="Courier New"/>
                <a:ea typeface="Courier New"/>
                <a:cs typeface="Courier New"/>
                <a:sym typeface="Courier New"/>
              </a:rPr>
              <a:t>GL_FALSE</a:t>
            </a:r>
            <a:r>
              <a:rPr lang="en" sz="1200">
                <a:solidFill>
                  <a:srgbClr val="111111"/>
                </a:solidFill>
                <a:highlight>
                  <a:srgbClr val="EEEEEE"/>
                </a:highlight>
              </a:rPr>
              <a:t>.</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fifth argument is known as the </a:t>
            </a:r>
            <a:r>
              <a:rPr lang="en" sz="1200">
                <a:solidFill>
                  <a:srgbClr val="008000"/>
                </a:solidFill>
                <a:highlight>
                  <a:srgbClr val="EEEEEE"/>
                </a:highlight>
              </a:rPr>
              <a:t>stride</a:t>
            </a:r>
            <a:r>
              <a:rPr lang="en" sz="1200">
                <a:solidFill>
                  <a:srgbClr val="111111"/>
                </a:solidFill>
                <a:highlight>
                  <a:srgbClr val="EEEEEE"/>
                </a:highlight>
              </a:rPr>
              <a:t> and tells us the space between consecutive vertex attributes. Since the next set of position data is located exactly 3 times the size of a float away we specify that value as the stride. Note that since we know that the array is tightly packed (there is no space between the next vertex attribute value) we could've also specified the stride as 0 to let OpenGL determine the stride (this only works when values are tightly packed). Whenever we have more vertex attributes we have to carefully define the spacing between each vertex attribute but we'll get to see more examples of that later on.</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last parameter is of type void* and thus requires that weird cast. This is the </a:t>
            </a:r>
            <a:r>
              <a:rPr lang="en" sz="1200">
                <a:solidFill>
                  <a:srgbClr val="008000"/>
                </a:solidFill>
                <a:highlight>
                  <a:srgbClr val="EEEEEE"/>
                </a:highlight>
              </a:rPr>
              <a:t>offset</a:t>
            </a:r>
            <a:r>
              <a:rPr lang="en" sz="1200">
                <a:solidFill>
                  <a:srgbClr val="111111"/>
                </a:solidFill>
                <a:highlight>
                  <a:srgbClr val="EEEEEE"/>
                </a:highlight>
              </a:rPr>
              <a:t> of where the position data begins in the buffer. Since the position data is at the start of the data array this value is just 0. We will explore this parameter in more detail later on</a:t>
            </a:r>
            <a:endParaRPr sz="1200">
              <a:solidFill>
                <a:srgbClr val="111111"/>
              </a:solidFill>
              <a:highlight>
                <a:srgbClr val="EEEEEE"/>
              </a:highlight>
            </a:endParaRPr>
          </a:p>
          <a:p>
            <a:pPr marL="0" lvl="0" indent="0" algn="l" rtl="0">
              <a:spcBef>
                <a:spcPts val="120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f2144db82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9f2144db8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a673c40587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a673c40587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a673c40587_0_2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a673c40587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a673c40587_0_1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a673c40587_0_1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a695cea86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a695cea86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ga695cea86c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9" name="Google Shape;709;ga695cea86c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200">
                <a:solidFill>
                  <a:srgbClr val="111111"/>
                </a:solidFill>
                <a:highlight>
                  <a:srgbClr val="EEEEEE"/>
                </a:highlight>
              </a:rPr>
              <a:t>The function </a:t>
            </a:r>
            <a:r>
              <a:rPr lang="en" sz="1200">
                <a:solidFill>
                  <a:srgbClr val="882222"/>
                </a:solidFill>
                <a:highlight>
                  <a:srgbClr val="EEEEEE"/>
                </a:highlight>
                <a:latin typeface="Courier New"/>
                <a:ea typeface="Courier New"/>
                <a:cs typeface="Courier New"/>
                <a:sym typeface="Courier New"/>
              </a:rPr>
              <a:t>glVertexAttribPointer</a:t>
            </a:r>
            <a:r>
              <a:rPr lang="en" sz="1200">
                <a:solidFill>
                  <a:srgbClr val="111111"/>
                </a:solidFill>
                <a:highlight>
                  <a:srgbClr val="EEEEEE"/>
                </a:highlight>
              </a:rPr>
              <a:t> has quite a few parameters so let's carefully walk through them:</a:t>
            </a:r>
            <a:endParaRPr sz="1200">
              <a:solidFill>
                <a:srgbClr val="111111"/>
              </a:solidFill>
              <a:highlight>
                <a:srgbClr val="EEEEEE"/>
              </a:highlight>
            </a:endParaRPr>
          </a:p>
          <a:p>
            <a:pPr marL="457200" lvl="0" indent="-304800" algn="l" rtl="0">
              <a:lnSpc>
                <a:spcPct val="115000"/>
              </a:lnSpc>
              <a:spcBef>
                <a:spcPts val="1200"/>
              </a:spcBef>
              <a:spcAft>
                <a:spcPts val="0"/>
              </a:spcAft>
              <a:buClr>
                <a:srgbClr val="111111"/>
              </a:buClr>
              <a:buSzPts val="1200"/>
              <a:buChar char="●"/>
            </a:pPr>
            <a:r>
              <a:rPr lang="en" sz="1200">
                <a:solidFill>
                  <a:srgbClr val="111111"/>
                </a:solidFill>
                <a:highlight>
                  <a:srgbClr val="EEEEEE"/>
                </a:highlight>
              </a:rPr>
              <a:t>The first parameter specifies which vertex attribute we want to configure.</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next argument specifies the size of the vertex attribute. The vertex attribute is a vec3 so it is composed of 3 values.</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third argument specifies the type of the data which is </a:t>
            </a:r>
            <a:r>
              <a:rPr lang="en" sz="1200">
                <a:solidFill>
                  <a:srgbClr val="222277"/>
                </a:solidFill>
                <a:highlight>
                  <a:srgbClr val="EEEEEE"/>
                </a:highlight>
                <a:latin typeface="Courier New"/>
                <a:ea typeface="Courier New"/>
                <a:cs typeface="Courier New"/>
                <a:sym typeface="Courier New"/>
              </a:rPr>
              <a:t>GL_FLOAT</a:t>
            </a:r>
            <a:r>
              <a:rPr lang="en" sz="1200">
                <a:solidFill>
                  <a:srgbClr val="111111"/>
                </a:solidFill>
                <a:highlight>
                  <a:srgbClr val="EEEEEE"/>
                </a:highlight>
              </a:rPr>
              <a:t> (a vec* in GLSL consists of floating point values).</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next argument specifies if we want the data to be normalized. If we're inputting integer data types (int, byte) and we've set this to </a:t>
            </a:r>
            <a:r>
              <a:rPr lang="en" sz="1200">
                <a:solidFill>
                  <a:srgbClr val="222277"/>
                </a:solidFill>
                <a:highlight>
                  <a:srgbClr val="EEEEEE"/>
                </a:highlight>
                <a:latin typeface="Courier New"/>
                <a:ea typeface="Courier New"/>
                <a:cs typeface="Courier New"/>
                <a:sym typeface="Courier New"/>
              </a:rPr>
              <a:t>GL_TRUE</a:t>
            </a:r>
            <a:r>
              <a:rPr lang="en" sz="1200">
                <a:solidFill>
                  <a:srgbClr val="111111"/>
                </a:solidFill>
                <a:highlight>
                  <a:srgbClr val="EEEEEE"/>
                </a:highlight>
              </a:rPr>
              <a:t>, the integer data is normalized to 0 (or -1 for signed data) and 1 when converted to float. This is not relevant for us so we'll leave this at </a:t>
            </a:r>
            <a:r>
              <a:rPr lang="en" sz="1200">
                <a:solidFill>
                  <a:srgbClr val="222277"/>
                </a:solidFill>
                <a:highlight>
                  <a:srgbClr val="EEEEEE"/>
                </a:highlight>
                <a:latin typeface="Courier New"/>
                <a:ea typeface="Courier New"/>
                <a:cs typeface="Courier New"/>
                <a:sym typeface="Courier New"/>
              </a:rPr>
              <a:t>GL_FALSE</a:t>
            </a:r>
            <a:r>
              <a:rPr lang="en" sz="1200">
                <a:solidFill>
                  <a:srgbClr val="111111"/>
                </a:solidFill>
                <a:highlight>
                  <a:srgbClr val="EEEEEE"/>
                </a:highlight>
              </a:rPr>
              <a:t>.</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fifth argument is known as the </a:t>
            </a:r>
            <a:r>
              <a:rPr lang="en" sz="1200">
                <a:solidFill>
                  <a:srgbClr val="008000"/>
                </a:solidFill>
                <a:highlight>
                  <a:srgbClr val="EEEEEE"/>
                </a:highlight>
              </a:rPr>
              <a:t>stride</a:t>
            </a:r>
            <a:r>
              <a:rPr lang="en" sz="1200">
                <a:solidFill>
                  <a:srgbClr val="111111"/>
                </a:solidFill>
                <a:highlight>
                  <a:srgbClr val="EEEEEE"/>
                </a:highlight>
              </a:rPr>
              <a:t> and tells us the space between consecutive vertex attributes. Since the next set of position data is located exactly 3 times the size of a float away we specify that value as the stride. Note that since we know that the array is tightly packed (there is no space between the next vertex attribute value) we could've also specified the stride as 0 to let OpenGL determine the stride (this only works when values are tightly packed). Whenever we have more vertex attributes we have to carefully define the spacing between each vertex attribute but we'll get to see more examples of that later on.</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last parameter is of type void* and thus requires that weird cast. This is the </a:t>
            </a:r>
            <a:r>
              <a:rPr lang="en" sz="1200">
                <a:solidFill>
                  <a:srgbClr val="008000"/>
                </a:solidFill>
                <a:highlight>
                  <a:srgbClr val="EEEEEE"/>
                </a:highlight>
              </a:rPr>
              <a:t>offset</a:t>
            </a:r>
            <a:r>
              <a:rPr lang="en" sz="1200">
                <a:solidFill>
                  <a:srgbClr val="111111"/>
                </a:solidFill>
                <a:highlight>
                  <a:srgbClr val="EEEEEE"/>
                </a:highlight>
              </a:rPr>
              <a:t> of where the position data begins in the buffer. Since the position data is at the start of the data array this value is just 0. We will explore this parameter in more detail later on</a:t>
            </a:r>
            <a:endParaRPr sz="1200">
              <a:solidFill>
                <a:srgbClr val="111111"/>
              </a:solidFill>
              <a:highlight>
                <a:srgbClr val="EEEEEE"/>
              </a:highlight>
            </a:endParaRPr>
          </a:p>
          <a:p>
            <a:pPr marL="0" lvl="0" indent="0" algn="l" rtl="0">
              <a:spcBef>
                <a:spcPts val="120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ga695cea86c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8" name="Google Shape;718;ga695cea86c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200">
                <a:solidFill>
                  <a:srgbClr val="111111"/>
                </a:solidFill>
                <a:highlight>
                  <a:srgbClr val="EEEEEE"/>
                </a:highlight>
              </a:rPr>
              <a:t>The function </a:t>
            </a:r>
            <a:r>
              <a:rPr lang="en" sz="1200">
                <a:solidFill>
                  <a:srgbClr val="882222"/>
                </a:solidFill>
                <a:highlight>
                  <a:srgbClr val="EEEEEE"/>
                </a:highlight>
                <a:latin typeface="Courier New"/>
                <a:ea typeface="Courier New"/>
                <a:cs typeface="Courier New"/>
                <a:sym typeface="Courier New"/>
              </a:rPr>
              <a:t>glVertexAttribPointer</a:t>
            </a:r>
            <a:r>
              <a:rPr lang="en" sz="1200">
                <a:solidFill>
                  <a:srgbClr val="111111"/>
                </a:solidFill>
                <a:highlight>
                  <a:srgbClr val="EEEEEE"/>
                </a:highlight>
              </a:rPr>
              <a:t> has quite a few parameters so let's carefully walk through them:</a:t>
            </a:r>
            <a:endParaRPr sz="1200">
              <a:solidFill>
                <a:srgbClr val="111111"/>
              </a:solidFill>
              <a:highlight>
                <a:srgbClr val="EEEEEE"/>
              </a:highlight>
            </a:endParaRPr>
          </a:p>
          <a:p>
            <a:pPr marL="457200" lvl="0" indent="-304800" algn="l" rtl="0">
              <a:lnSpc>
                <a:spcPct val="115000"/>
              </a:lnSpc>
              <a:spcBef>
                <a:spcPts val="1200"/>
              </a:spcBef>
              <a:spcAft>
                <a:spcPts val="0"/>
              </a:spcAft>
              <a:buClr>
                <a:srgbClr val="111111"/>
              </a:buClr>
              <a:buSzPts val="1200"/>
              <a:buChar char="●"/>
            </a:pPr>
            <a:r>
              <a:rPr lang="en" sz="1200">
                <a:solidFill>
                  <a:srgbClr val="111111"/>
                </a:solidFill>
                <a:highlight>
                  <a:srgbClr val="EEEEEE"/>
                </a:highlight>
              </a:rPr>
              <a:t>The first parameter specifies which vertex attribute we want to configure.</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second argument specifies the size of the vertex attribute. The vertex attribute is a vec3 so it is composed of 3 values.</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third argument specifies the type of the data which is </a:t>
            </a:r>
            <a:r>
              <a:rPr lang="en" sz="1200">
                <a:solidFill>
                  <a:srgbClr val="222277"/>
                </a:solidFill>
                <a:highlight>
                  <a:srgbClr val="EEEEEE"/>
                </a:highlight>
                <a:latin typeface="Courier New"/>
                <a:ea typeface="Courier New"/>
                <a:cs typeface="Courier New"/>
                <a:sym typeface="Courier New"/>
              </a:rPr>
              <a:t>GL_FLOAT</a:t>
            </a:r>
            <a:r>
              <a:rPr lang="en" sz="1200">
                <a:solidFill>
                  <a:srgbClr val="111111"/>
                </a:solidFill>
                <a:highlight>
                  <a:srgbClr val="EEEEEE"/>
                </a:highlight>
              </a:rPr>
              <a:t> (a vec* in GLSL consists of floating point values).</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fourth argument specifies if we want the data to be normalized. If we're inputting integer data types (int, byte) and we've set this to </a:t>
            </a:r>
            <a:r>
              <a:rPr lang="en" sz="1200">
                <a:solidFill>
                  <a:srgbClr val="222277"/>
                </a:solidFill>
                <a:highlight>
                  <a:srgbClr val="EEEEEE"/>
                </a:highlight>
                <a:latin typeface="Courier New"/>
                <a:ea typeface="Courier New"/>
                <a:cs typeface="Courier New"/>
                <a:sym typeface="Courier New"/>
              </a:rPr>
              <a:t>GL_TRUE</a:t>
            </a:r>
            <a:r>
              <a:rPr lang="en" sz="1200">
                <a:solidFill>
                  <a:srgbClr val="111111"/>
                </a:solidFill>
                <a:highlight>
                  <a:srgbClr val="EEEEEE"/>
                </a:highlight>
              </a:rPr>
              <a:t>, the integer data is normalized to 0 (or -1 for signed data) and 1 when converted to float. This is not relevant for us so we'll leave this at </a:t>
            </a:r>
            <a:r>
              <a:rPr lang="en" sz="1200">
                <a:solidFill>
                  <a:srgbClr val="222277"/>
                </a:solidFill>
                <a:highlight>
                  <a:srgbClr val="EEEEEE"/>
                </a:highlight>
                <a:latin typeface="Courier New"/>
                <a:ea typeface="Courier New"/>
                <a:cs typeface="Courier New"/>
                <a:sym typeface="Courier New"/>
              </a:rPr>
              <a:t>GL_FALSE</a:t>
            </a:r>
            <a:r>
              <a:rPr lang="en" sz="1200">
                <a:solidFill>
                  <a:srgbClr val="111111"/>
                </a:solidFill>
                <a:highlight>
                  <a:srgbClr val="EEEEEE"/>
                </a:highlight>
              </a:rPr>
              <a:t>.</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fifth argument is known as the </a:t>
            </a:r>
            <a:r>
              <a:rPr lang="en" sz="1200">
                <a:solidFill>
                  <a:srgbClr val="008000"/>
                </a:solidFill>
                <a:highlight>
                  <a:srgbClr val="EEEEEE"/>
                </a:highlight>
              </a:rPr>
              <a:t>stride</a:t>
            </a:r>
            <a:r>
              <a:rPr lang="en" sz="1200">
                <a:solidFill>
                  <a:srgbClr val="111111"/>
                </a:solidFill>
                <a:highlight>
                  <a:srgbClr val="EEEEEE"/>
                </a:highlight>
              </a:rPr>
              <a:t> and tells us the space between consecutive vertex attributes. Since the next set of position data is located exactly 3 times the size of a float away we specify that value as the stride. Note that since we know that the array is tightly packed (there is no space between the next vertex attribute value) we could've also specified the stride as 0 to let OpenGL determine the stride (this only works when values are tightly packed). Whenever we have more vertex attributes we have to carefully define the spacing between each vertex attribute but we'll get to see more examples of that later on.</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last parameter is of type void* and thus requires that weird cast. This is the </a:t>
            </a:r>
            <a:r>
              <a:rPr lang="en" sz="1200">
                <a:solidFill>
                  <a:srgbClr val="008000"/>
                </a:solidFill>
                <a:highlight>
                  <a:srgbClr val="EEEEEE"/>
                </a:highlight>
              </a:rPr>
              <a:t>offset</a:t>
            </a:r>
            <a:r>
              <a:rPr lang="en" sz="1200">
                <a:solidFill>
                  <a:srgbClr val="111111"/>
                </a:solidFill>
                <a:highlight>
                  <a:srgbClr val="EEEEEE"/>
                </a:highlight>
              </a:rPr>
              <a:t> of where the position data begins in the buffer. Since the position data is at the start of the data array this value is just 0. We will explore this parameter in more detail later on</a:t>
            </a:r>
            <a:endParaRPr sz="1200">
              <a:solidFill>
                <a:srgbClr val="111111"/>
              </a:solidFill>
              <a:highlight>
                <a:srgbClr val="EEEEEE"/>
              </a:highlight>
            </a:endParaRPr>
          </a:p>
          <a:p>
            <a:pPr marL="0" lvl="0" indent="0" algn="l" rtl="0">
              <a:spcBef>
                <a:spcPts val="120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a673c40587_0_3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a673c40587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a673c40587_0_4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0" name="Google Shape;770;ga673c40587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a695cea86c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a695cea86c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a695cea86c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a695cea86c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9f2144db82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9f2144db82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ga695cea86c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1" name="Google Shape;841;ga695cea86c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a695cea86c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a695cea86c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200">
                <a:solidFill>
                  <a:srgbClr val="111111"/>
                </a:solidFill>
                <a:highlight>
                  <a:srgbClr val="EEEEEE"/>
                </a:highlight>
              </a:rPr>
              <a:t>The function </a:t>
            </a:r>
            <a:r>
              <a:rPr lang="en" sz="1200">
                <a:solidFill>
                  <a:srgbClr val="882222"/>
                </a:solidFill>
                <a:highlight>
                  <a:srgbClr val="EEEEEE"/>
                </a:highlight>
                <a:latin typeface="Courier New"/>
                <a:ea typeface="Courier New"/>
                <a:cs typeface="Courier New"/>
                <a:sym typeface="Courier New"/>
              </a:rPr>
              <a:t>glVertexAttribPointer</a:t>
            </a:r>
            <a:r>
              <a:rPr lang="en" sz="1200">
                <a:solidFill>
                  <a:srgbClr val="111111"/>
                </a:solidFill>
                <a:highlight>
                  <a:srgbClr val="EEEEEE"/>
                </a:highlight>
              </a:rPr>
              <a:t> has quite a few parameters so let's carefully walk through them:</a:t>
            </a:r>
            <a:endParaRPr sz="1200">
              <a:solidFill>
                <a:srgbClr val="111111"/>
              </a:solidFill>
              <a:highlight>
                <a:srgbClr val="EEEEEE"/>
              </a:highlight>
            </a:endParaRPr>
          </a:p>
          <a:p>
            <a:pPr marL="457200" lvl="0" indent="-304800" algn="l" rtl="0">
              <a:lnSpc>
                <a:spcPct val="115000"/>
              </a:lnSpc>
              <a:spcBef>
                <a:spcPts val="1200"/>
              </a:spcBef>
              <a:spcAft>
                <a:spcPts val="0"/>
              </a:spcAft>
              <a:buClr>
                <a:srgbClr val="111111"/>
              </a:buClr>
              <a:buSzPts val="1200"/>
              <a:buChar char="●"/>
            </a:pPr>
            <a:r>
              <a:rPr lang="en" sz="1200">
                <a:solidFill>
                  <a:srgbClr val="111111"/>
                </a:solidFill>
                <a:highlight>
                  <a:srgbClr val="EEEEEE"/>
                </a:highlight>
              </a:rPr>
              <a:t>The first parameter specifies which vertex attribute we want to configure.</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second argument specifies the size of the vertex attribute. The vertex attribute is a vec3 so it is composed of 3 values.</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third argument specifies the type of the data which is </a:t>
            </a:r>
            <a:r>
              <a:rPr lang="en" sz="1200">
                <a:solidFill>
                  <a:srgbClr val="222277"/>
                </a:solidFill>
                <a:highlight>
                  <a:srgbClr val="EEEEEE"/>
                </a:highlight>
                <a:latin typeface="Courier New"/>
                <a:ea typeface="Courier New"/>
                <a:cs typeface="Courier New"/>
                <a:sym typeface="Courier New"/>
              </a:rPr>
              <a:t>GL_FLOAT</a:t>
            </a:r>
            <a:r>
              <a:rPr lang="en" sz="1200">
                <a:solidFill>
                  <a:srgbClr val="111111"/>
                </a:solidFill>
                <a:highlight>
                  <a:srgbClr val="EEEEEE"/>
                </a:highlight>
              </a:rPr>
              <a:t> (a vec* in GLSL consists of floating point values).</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fourth argument specifies if we want the data to be normalized. If we're inputting integer data types (int, byte) and we've set this to </a:t>
            </a:r>
            <a:r>
              <a:rPr lang="en" sz="1200">
                <a:solidFill>
                  <a:srgbClr val="222277"/>
                </a:solidFill>
                <a:highlight>
                  <a:srgbClr val="EEEEEE"/>
                </a:highlight>
                <a:latin typeface="Courier New"/>
                <a:ea typeface="Courier New"/>
                <a:cs typeface="Courier New"/>
                <a:sym typeface="Courier New"/>
              </a:rPr>
              <a:t>GL_TRUE</a:t>
            </a:r>
            <a:r>
              <a:rPr lang="en" sz="1200">
                <a:solidFill>
                  <a:srgbClr val="111111"/>
                </a:solidFill>
                <a:highlight>
                  <a:srgbClr val="EEEEEE"/>
                </a:highlight>
              </a:rPr>
              <a:t>, the integer data is normalized to 0 (or -1 for signed data) and 1 when converted to float. This is not relevant for us so we'll leave this at </a:t>
            </a:r>
            <a:r>
              <a:rPr lang="en" sz="1200">
                <a:solidFill>
                  <a:srgbClr val="222277"/>
                </a:solidFill>
                <a:highlight>
                  <a:srgbClr val="EEEEEE"/>
                </a:highlight>
                <a:latin typeface="Courier New"/>
                <a:ea typeface="Courier New"/>
                <a:cs typeface="Courier New"/>
                <a:sym typeface="Courier New"/>
              </a:rPr>
              <a:t>GL_FALSE</a:t>
            </a:r>
            <a:r>
              <a:rPr lang="en" sz="1200">
                <a:solidFill>
                  <a:srgbClr val="111111"/>
                </a:solidFill>
                <a:highlight>
                  <a:srgbClr val="EEEEEE"/>
                </a:highlight>
              </a:rPr>
              <a:t>.</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fifth argument is known as the </a:t>
            </a:r>
            <a:r>
              <a:rPr lang="en" sz="1200">
                <a:solidFill>
                  <a:srgbClr val="008000"/>
                </a:solidFill>
                <a:highlight>
                  <a:srgbClr val="EEEEEE"/>
                </a:highlight>
              </a:rPr>
              <a:t>stride</a:t>
            </a:r>
            <a:r>
              <a:rPr lang="en" sz="1200">
                <a:solidFill>
                  <a:srgbClr val="111111"/>
                </a:solidFill>
                <a:highlight>
                  <a:srgbClr val="EEEEEE"/>
                </a:highlight>
              </a:rPr>
              <a:t> and tells us the space between consecutive vertex attributes. Since the next set of position data is located exactly 3 times the size of a float away we specify that value as the stride. Note that since we know that the array is tightly packed (there is no space between the next vertex attribute value) we could've also specified the stride as 0 to let OpenGL determine the stride (this only works when values are tightly packed). Whenever we have more vertex attributes we have to carefully define the spacing between each vertex attribute but we'll get to see more examples of that later on.</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last parameter is of type void* and thus requires that weird cast. This is the </a:t>
            </a:r>
            <a:r>
              <a:rPr lang="en" sz="1200">
                <a:solidFill>
                  <a:srgbClr val="008000"/>
                </a:solidFill>
                <a:highlight>
                  <a:srgbClr val="EEEEEE"/>
                </a:highlight>
              </a:rPr>
              <a:t>offset</a:t>
            </a:r>
            <a:r>
              <a:rPr lang="en" sz="1200">
                <a:solidFill>
                  <a:srgbClr val="111111"/>
                </a:solidFill>
                <a:highlight>
                  <a:srgbClr val="EEEEEE"/>
                </a:highlight>
              </a:rPr>
              <a:t> of where the position data begins in the buffer. Since the position data is at the start of the data array this value is just 0. We will explore this parameter in more detail later on</a:t>
            </a:r>
            <a:endParaRPr sz="1200">
              <a:solidFill>
                <a:srgbClr val="111111"/>
              </a:solidFill>
              <a:highlight>
                <a:srgbClr val="EEEEEE"/>
              </a:highlight>
            </a:endParaRPr>
          </a:p>
          <a:p>
            <a:pPr marL="0" lvl="0" indent="0" algn="l" rtl="0">
              <a:spcBef>
                <a:spcPts val="120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a695cea86c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a695cea86c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200">
                <a:solidFill>
                  <a:srgbClr val="111111"/>
                </a:solidFill>
                <a:highlight>
                  <a:srgbClr val="EEEEEE"/>
                </a:highlight>
              </a:rPr>
              <a:t>The function </a:t>
            </a:r>
            <a:r>
              <a:rPr lang="en" sz="1200">
                <a:solidFill>
                  <a:srgbClr val="882222"/>
                </a:solidFill>
                <a:highlight>
                  <a:srgbClr val="EEEEEE"/>
                </a:highlight>
                <a:latin typeface="Courier New"/>
                <a:ea typeface="Courier New"/>
                <a:cs typeface="Courier New"/>
                <a:sym typeface="Courier New"/>
              </a:rPr>
              <a:t>glVertexAttribPointer</a:t>
            </a:r>
            <a:r>
              <a:rPr lang="en" sz="1200">
                <a:solidFill>
                  <a:srgbClr val="111111"/>
                </a:solidFill>
                <a:highlight>
                  <a:srgbClr val="EEEEEE"/>
                </a:highlight>
              </a:rPr>
              <a:t> has quite a few parameters so let's carefully walk through them:</a:t>
            </a:r>
            <a:endParaRPr sz="1200">
              <a:solidFill>
                <a:srgbClr val="111111"/>
              </a:solidFill>
              <a:highlight>
                <a:srgbClr val="EEEEEE"/>
              </a:highlight>
            </a:endParaRPr>
          </a:p>
          <a:p>
            <a:pPr marL="457200" lvl="0" indent="-304800" algn="l" rtl="0">
              <a:lnSpc>
                <a:spcPct val="115000"/>
              </a:lnSpc>
              <a:spcBef>
                <a:spcPts val="1200"/>
              </a:spcBef>
              <a:spcAft>
                <a:spcPts val="0"/>
              </a:spcAft>
              <a:buClr>
                <a:srgbClr val="111111"/>
              </a:buClr>
              <a:buSzPts val="1200"/>
              <a:buChar char="●"/>
            </a:pPr>
            <a:r>
              <a:rPr lang="en" sz="1200">
                <a:solidFill>
                  <a:srgbClr val="111111"/>
                </a:solidFill>
                <a:highlight>
                  <a:srgbClr val="EEEEEE"/>
                </a:highlight>
              </a:rPr>
              <a:t>The first parameter specifies which vertex attribute we want to configure.</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second argument specifies the size of the vertex attribute. The vertex attribute is a vec3 so it is composed of 3 values.</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third argument specifies the type of the data which is </a:t>
            </a:r>
            <a:r>
              <a:rPr lang="en" sz="1200">
                <a:solidFill>
                  <a:srgbClr val="222277"/>
                </a:solidFill>
                <a:highlight>
                  <a:srgbClr val="EEEEEE"/>
                </a:highlight>
                <a:latin typeface="Courier New"/>
                <a:ea typeface="Courier New"/>
                <a:cs typeface="Courier New"/>
                <a:sym typeface="Courier New"/>
              </a:rPr>
              <a:t>GL_FLOAT</a:t>
            </a:r>
            <a:r>
              <a:rPr lang="en" sz="1200">
                <a:solidFill>
                  <a:srgbClr val="111111"/>
                </a:solidFill>
                <a:highlight>
                  <a:srgbClr val="EEEEEE"/>
                </a:highlight>
              </a:rPr>
              <a:t> (a vec* in GLSL consists of floating point values).</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fourth argument specifies if we want the data to be normalized. If we're inputting integer data types (int, byte) and we've set this to </a:t>
            </a:r>
            <a:r>
              <a:rPr lang="en" sz="1200">
                <a:solidFill>
                  <a:srgbClr val="222277"/>
                </a:solidFill>
                <a:highlight>
                  <a:srgbClr val="EEEEEE"/>
                </a:highlight>
                <a:latin typeface="Courier New"/>
                <a:ea typeface="Courier New"/>
                <a:cs typeface="Courier New"/>
                <a:sym typeface="Courier New"/>
              </a:rPr>
              <a:t>GL_TRUE</a:t>
            </a:r>
            <a:r>
              <a:rPr lang="en" sz="1200">
                <a:solidFill>
                  <a:srgbClr val="111111"/>
                </a:solidFill>
                <a:highlight>
                  <a:srgbClr val="EEEEEE"/>
                </a:highlight>
              </a:rPr>
              <a:t>, the integer data is normalized to 0 (or -1 for signed data) and 1 when converted to float. This is not relevant for us so we'll leave this at </a:t>
            </a:r>
            <a:r>
              <a:rPr lang="en" sz="1200">
                <a:solidFill>
                  <a:srgbClr val="222277"/>
                </a:solidFill>
                <a:highlight>
                  <a:srgbClr val="EEEEEE"/>
                </a:highlight>
                <a:latin typeface="Courier New"/>
                <a:ea typeface="Courier New"/>
                <a:cs typeface="Courier New"/>
                <a:sym typeface="Courier New"/>
              </a:rPr>
              <a:t>GL_FALSE</a:t>
            </a:r>
            <a:r>
              <a:rPr lang="en" sz="1200">
                <a:solidFill>
                  <a:srgbClr val="111111"/>
                </a:solidFill>
                <a:highlight>
                  <a:srgbClr val="EEEEEE"/>
                </a:highlight>
              </a:rPr>
              <a:t>.</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fifth argument is known as the </a:t>
            </a:r>
            <a:r>
              <a:rPr lang="en" sz="1200">
                <a:solidFill>
                  <a:srgbClr val="008000"/>
                </a:solidFill>
                <a:highlight>
                  <a:srgbClr val="EEEEEE"/>
                </a:highlight>
              </a:rPr>
              <a:t>stride</a:t>
            </a:r>
            <a:r>
              <a:rPr lang="en" sz="1200">
                <a:solidFill>
                  <a:srgbClr val="111111"/>
                </a:solidFill>
                <a:highlight>
                  <a:srgbClr val="EEEEEE"/>
                </a:highlight>
              </a:rPr>
              <a:t> and tells us the space between consecutive vertex attributes. Since the next set of position data is located exactly 3 times the size of a float away we specify that value as the stride. Note that since we know that the array is tightly packed (there is no space between the next vertex attribute value) we could've also specified the stride as 0 to let OpenGL determine the stride (this only works when values are tightly packed). Whenever we have more vertex attributes we have to carefully define the spacing between each vertex attribute but we'll get to see more examples of that later on.</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last parameter is of type void* and thus requires that weird cast. This is the </a:t>
            </a:r>
            <a:r>
              <a:rPr lang="en" sz="1200">
                <a:solidFill>
                  <a:srgbClr val="008000"/>
                </a:solidFill>
                <a:highlight>
                  <a:srgbClr val="EEEEEE"/>
                </a:highlight>
              </a:rPr>
              <a:t>offset</a:t>
            </a:r>
            <a:r>
              <a:rPr lang="en" sz="1200">
                <a:solidFill>
                  <a:srgbClr val="111111"/>
                </a:solidFill>
                <a:highlight>
                  <a:srgbClr val="EEEEEE"/>
                </a:highlight>
              </a:rPr>
              <a:t> of where the position data begins in the buffer. Since the position data is at the start of the data array this value is just 0. We will explore this parameter in more detail later on</a:t>
            </a:r>
            <a:endParaRPr sz="1200">
              <a:solidFill>
                <a:srgbClr val="111111"/>
              </a:solidFill>
              <a:highlight>
                <a:srgbClr val="EEEEEE"/>
              </a:highlight>
            </a:endParaRPr>
          </a:p>
          <a:p>
            <a:pPr marL="0" lvl="0" indent="0" algn="l" rtl="0">
              <a:spcBef>
                <a:spcPts val="120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a695cea86c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a695cea86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200">
                <a:solidFill>
                  <a:srgbClr val="111111"/>
                </a:solidFill>
                <a:highlight>
                  <a:srgbClr val="EEEEEE"/>
                </a:highlight>
              </a:rPr>
              <a:t>The function </a:t>
            </a:r>
            <a:r>
              <a:rPr lang="en" sz="1200">
                <a:solidFill>
                  <a:srgbClr val="882222"/>
                </a:solidFill>
                <a:highlight>
                  <a:srgbClr val="EEEEEE"/>
                </a:highlight>
                <a:latin typeface="Courier New"/>
                <a:ea typeface="Courier New"/>
                <a:cs typeface="Courier New"/>
                <a:sym typeface="Courier New"/>
              </a:rPr>
              <a:t>glVertexAttribPointer</a:t>
            </a:r>
            <a:r>
              <a:rPr lang="en" sz="1200">
                <a:solidFill>
                  <a:srgbClr val="111111"/>
                </a:solidFill>
                <a:highlight>
                  <a:srgbClr val="EEEEEE"/>
                </a:highlight>
              </a:rPr>
              <a:t> has quite a few parameters so let's carefully walk through them:</a:t>
            </a:r>
            <a:endParaRPr sz="1200">
              <a:solidFill>
                <a:srgbClr val="111111"/>
              </a:solidFill>
              <a:highlight>
                <a:srgbClr val="EEEEEE"/>
              </a:highlight>
            </a:endParaRPr>
          </a:p>
          <a:p>
            <a:pPr marL="457200" lvl="0" indent="-304800" algn="l" rtl="0">
              <a:lnSpc>
                <a:spcPct val="115000"/>
              </a:lnSpc>
              <a:spcBef>
                <a:spcPts val="1200"/>
              </a:spcBef>
              <a:spcAft>
                <a:spcPts val="0"/>
              </a:spcAft>
              <a:buClr>
                <a:srgbClr val="111111"/>
              </a:buClr>
              <a:buSzPts val="1200"/>
              <a:buChar char="●"/>
            </a:pPr>
            <a:r>
              <a:rPr lang="en" sz="1200">
                <a:solidFill>
                  <a:srgbClr val="111111"/>
                </a:solidFill>
                <a:highlight>
                  <a:srgbClr val="EEEEEE"/>
                </a:highlight>
              </a:rPr>
              <a:t>The first parameter specifies which vertex attribute we want to configure.</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second argument specifies the size of the vertex attribute. The vertex attribute is a vec3 so it is composed of 3 values.</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third argument specifies the type of the data which is </a:t>
            </a:r>
            <a:r>
              <a:rPr lang="en" sz="1200">
                <a:solidFill>
                  <a:srgbClr val="222277"/>
                </a:solidFill>
                <a:highlight>
                  <a:srgbClr val="EEEEEE"/>
                </a:highlight>
                <a:latin typeface="Courier New"/>
                <a:ea typeface="Courier New"/>
                <a:cs typeface="Courier New"/>
                <a:sym typeface="Courier New"/>
              </a:rPr>
              <a:t>GL_FLOAT</a:t>
            </a:r>
            <a:r>
              <a:rPr lang="en" sz="1200">
                <a:solidFill>
                  <a:srgbClr val="111111"/>
                </a:solidFill>
                <a:highlight>
                  <a:srgbClr val="EEEEEE"/>
                </a:highlight>
              </a:rPr>
              <a:t> (a vec* in GLSL consists of floating point values).</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fourth argument specifies if we want the data to be normalized. If we're inputting integer data types (int, byte) and we've set this to </a:t>
            </a:r>
            <a:r>
              <a:rPr lang="en" sz="1200">
                <a:solidFill>
                  <a:srgbClr val="222277"/>
                </a:solidFill>
                <a:highlight>
                  <a:srgbClr val="EEEEEE"/>
                </a:highlight>
                <a:latin typeface="Courier New"/>
                <a:ea typeface="Courier New"/>
                <a:cs typeface="Courier New"/>
                <a:sym typeface="Courier New"/>
              </a:rPr>
              <a:t>GL_TRUE</a:t>
            </a:r>
            <a:r>
              <a:rPr lang="en" sz="1200">
                <a:solidFill>
                  <a:srgbClr val="111111"/>
                </a:solidFill>
                <a:highlight>
                  <a:srgbClr val="EEEEEE"/>
                </a:highlight>
              </a:rPr>
              <a:t>, the integer data is normalized to 0 (or -1 for signed data) and 1 when converted to float. This is not relevant for us so we'll leave this at </a:t>
            </a:r>
            <a:r>
              <a:rPr lang="en" sz="1200">
                <a:solidFill>
                  <a:srgbClr val="222277"/>
                </a:solidFill>
                <a:highlight>
                  <a:srgbClr val="EEEEEE"/>
                </a:highlight>
                <a:latin typeface="Courier New"/>
                <a:ea typeface="Courier New"/>
                <a:cs typeface="Courier New"/>
                <a:sym typeface="Courier New"/>
              </a:rPr>
              <a:t>GL_FALSE</a:t>
            </a:r>
            <a:r>
              <a:rPr lang="en" sz="1200">
                <a:solidFill>
                  <a:srgbClr val="111111"/>
                </a:solidFill>
                <a:highlight>
                  <a:srgbClr val="EEEEEE"/>
                </a:highlight>
              </a:rPr>
              <a:t>.</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fifth argument is known as the </a:t>
            </a:r>
            <a:r>
              <a:rPr lang="en" sz="1200">
                <a:solidFill>
                  <a:srgbClr val="008000"/>
                </a:solidFill>
                <a:highlight>
                  <a:srgbClr val="EEEEEE"/>
                </a:highlight>
              </a:rPr>
              <a:t>stride</a:t>
            </a:r>
            <a:r>
              <a:rPr lang="en" sz="1200">
                <a:solidFill>
                  <a:srgbClr val="111111"/>
                </a:solidFill>
                <a:highlight>
                  <a:srgbClr val="EEEEEE"/>
                </a:highlight>
              </a:rPr>
              <a:t> and tells us the space between consecutive vertex attributes. Since the next set of position data is located exactly 3 times the size of a float away we specify that value as the stride. Note that since we know that the array is tightly packed (there is no space between the next vertex attribute value) we could've also specified the stride as 0 to let OpenGL determine the stride (this only works when values are tightly packed). Whenever we have more vertex attributes we have to carefully define the spacing between each vertex attribute but we'll get to see more examples of that later on.</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last parameter is of type void* and thus requires that weird cast. This is the </a:t>
            </a:r>
            <a:r>
              <a:rPr lang="en" sz="1200">
                <a:solidFill>
                  <a:srgbClr val="008000"/>
                </a:solidFill>
                <a:highlight>
                  <a:srgbClr val="EEEEEE"/>
                </a:highlight>
              </a:rPr>
              <a:t>offset</a:t>
            </a:r>
            <a:r>
              <a:rPr lang="en" sz="1200">
                <a:solidFill>
                  <a:srgbClr val="111111"/>
                </a:solidFill>
                <a:highlight>
                  <a:srgbClr val="EEEEEE"/>
                </a:highlight>
              </a:rPr>
              <a:t> of where the position data begins in the buffer. Since the position data is at the start of the data array this value is just 0. We will explore this parameter in more detail later on</a:t>
            </a:r>
            <a:endParaRPr sz="1200">
              <a:solidFill>
                <a:srgbClr val="111111"/>
              </a:solidFill>
              <a:highlight>
                <a:srgbClr val="EEEEEE"/>
              </a:highlight>
            </a:endParaRPr>
          </a:p>
          <a:p>
            <a:pPr marL="0" lvl="0" indent="0" algn="l" rtl="0">
              <a:spcBef>
                <a:spcPts val="120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a673c40587_0_4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a673c40587_0_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0"/>
        <p:cNvGrpSpPr/>
        <p:nvPr/>
      </p:nvGrpSpPr>
      <p:grpSpPr>
        <a:xfrm>
          <a:off x="0" y="0"/>
          <a:ext cx="0" cy="0"/>
          <a:chOff x="0" y="0"/>
          <a:chExt cx="0" cy="0"/>
        </a:xfrm>
      </p:grpSpPr>
      <p:sp>
        <p:nvSpPr>
          <p:cNvPr id="991" name="Google Shape;991;ga673c40587_0_7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2" name="Google Shape;992;ga673c40587_0_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3"/>
        <p:cNvGrpSpPr/>
        <p:nvPr/>
      </p:nvGrpSpPr>
      <p:grpSpPr>
        <a:xfrm>
          <a:off x="0" y="0"/>
          <a:ext cx="0" cy="0"/>
          <a:chOff x="0" y="0"/>
          <a:chExt cx="0" cy="0"/>
        </a:xfrm>
      </p:grpSpPr>
      <p:sp>
        <p:nvSpPr>
          <p:cNvPr id="1114" name="Google Shape;1114;ga673c40587_0_8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5" name="Google Shape;1115;ga673c40587_0_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3"/>
        <p:cNvGrpSpPr/>
        <p:nvPr/>
      </p:nvGrpSpPr>
      <p:grpSpPr>
        <a:xfrm>
          <a:off x="0" y="0"/>
          <a:ext cx="0" cy="0"/>
          <a:chOff x="0" y="0"/>
          <a:chExt cx="0" cy="0"/>
        </a:xfrm>
      </p:grpSpPr>
      <p:sp>
        <p:nvSpPr>
          <p:cNvPr id="1224" name="Google Shape;1224;ga673c40587_0_9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5" name="Google Shape;1225;ga673c40587_0_9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9"/>
        <p:cNvGrpSpPr/>
        <p:nvPr/>
      </p:nvGrpSpPr>
      <p:grpSpPr>
        <a:xfrm>
          <a:off x="0" y="0"/>
          <a:ext cx="0" cy="0"/>
          <a:chOff x="0" y="0"/>
          <a:chExt cx="0" cy="0"/>
        </a:xfrm>
      </p:grpSpPr>
      <p:sp>
        <p:nvSpPr>
          <p:cNvPr id="1350" name="Google Shape;1350;ga673c40587_0_10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1" name="Google Shape;1351;ga673c40587_0_10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6"/>
        <p:cNvGrpSpPr/>
        <p:nvPr/>
      </p:nvGrpSpPr>
      <p:grpSpPr>
        <a:xfrm>
          <a:off x="0" y="0"/>
          <a:ext cx="0" cy="0"/>
          <a:chOff x="0" y="0"/>
          <a:chExt cx="0" cy="0"/>
        </a:xfrm>
      </p:grpSpPr>
      <p:sp>
        <p:nvSpPr>
          <p:cNvPr id="1407" name="Google Shape;1407;ga695cea86c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8" name="Google Shape;1408;ga695cea86c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9f2144db82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9f2144db8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1"/>
        <p:cNvGrpSpPr/>
        <p:nvPr/>
      </p:nvGrpSpPr>
      <p:grpSpPr>
        <a:xfrm>
          <a:off x="0" y="0"/>
          <a:ext cx="0" cy="0"/>
          <a:chOff x="0" y="0"/>
          <a:chExt cx="0" cy="0"/>
        </a:xfrm>
      </p:grpSpPr>
      <p:sp>
        <p:nvSpPr>
          <p:cNvPr id="1412" name="Google Shape;1412;ga695cea86c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3" name="Google Shape;1413;ga695cea86c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9"/>
        <p:cNvGrpSpPr/>
        <p:nvPr/>
      </p:nvGrpSpPr>
      <p:grpSpPr>
        <a:xfrm>
          <a:off x="0" y="0"/>
          <a:ext cx="0" cy="0"/>
          <a:chOff x="0" y="0"/>
          <a:chExt cx="0" cy="0"/>
        </a:xfrm>
      </p:grpSpPr>
      <p:sp>
        <p:nvSpPr>
          <p:cNvPr id="1420" name="Google Shape;1420;ga695cea86c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1" name="Google Shape;1421;ga695cea86c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9"/>
        <p:cNvGrpSpPr/>
        <p:nvPr/>
      </p:nvGrpSpPr>
      <p:grpSpPr>
        <a:xfrm>
          <a:off x="0" y="0"/>
          <a:ext cx="0" cy="0"/>
          <a:chOff x="0" y="0"/>
          <a:chExt cx="0" cy="0"/>
        </a:xfrm>
      </p:grpSpPr>
      <p:sp>
        <p:nvSpPr>
          <p:cNvPr id="1430" name="Google Shape;1430;ga695cea86c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1" name="Google Shape;1431;ga695cea86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7"/>
        <p:cNvGrpSpPr/>
        <p:nvPr/>
      </p:nvGrpSpPr>
      <p:grpSpPr>
        <a:xfrm>
          <a:off x="0" y="0"/>
          <a:ext cx="0" cy="0"/>
          <a:chOff x="0" y="0"/>
          <a:chExt cx="0" cy="0"/>
        </a:xfrm>
      </p:grpSpPr>
      <p:sp>
        <p:nvSpPr>
          <p:cNvPr id="1438" name="Google Shape;1438;ga695cea86c_0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9" name="Google Shape;1439;ga695cea86c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9"/>
        <p:cNvGrpSpPr/>
        <p:nvPr/>
      </p:nvGrpSpPr>
      <p:grpSpPr>
        <a:xfrm>
          <a:off x="0" y="0"/>
          <a:ext cx="0" cy="0"/>
          <a:chOff x="0" y="0"/>
          <a:chExt cx="0" cy="0"/>
        </a:xfrm>
      </p:grpSpPr>
      <p:sp>
        <p:nvSpPr>
          <p:cNvPr id="1450" name="Google Shape;1450;ga673c40587_0_1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1" name="Google Shape;1451;ga673c40587_0_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ga673c40587_0_1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a673c40587_0_1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9"/>
        <p:cNvGrpSpPr/>
        <p:nvPr/>
      </p:nvGrpSpPr>
      <p:grpSpPr>
        <a:xfrm>
          <a:off x="0" y="0"/>
          <a:ext cx="0" cy="0"/>
          <a:chOff x="0" y="0"/>
          <a:chExt cx="0" cy="0"/>
        </a:xfrm>
      </p:grpSpPr>
      <p:sp>
        <p:nvSpPr>
          <p:cNvPr id="1480" name="Google Shape;1480;ga673c40587_0_1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1" name="Google Shape;1481;ga673c40587_0_1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a673c40587_0_1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a673c40587_0_1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2"/>
        <p:cNvGrpSpPr/>
        <p:nvPr/>
      </p:nvGrpSpPr>
      <p:grpSpPr>
        <a:xfrm>
          <a:off x="0" y="0"/>
          <a:ext cx="0" cy="0"/>
          <a:chOff x="0" y="0"/>
          <a:chExt cx="0" cy="0"/>
        </a:xfrm>
      </p:grpSpPr>
      <p:sp>
        <p:nvSpPr>
          <p:cNvPr id="1493" name="Google Shape;1493;ga673c40587_0_16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4" name="Google Shape;1494;ga673c40587_0_16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7"/>
        <p:cNvGrpSpPr/>
        <p:nvPr/>
      </p:nvGrpSpPr>
      <p:grpSpPr>
        <a:xfrm>
          <a:off x="0" y="0"/>
          <a:ext cx="0" cy="0"/>
          <a:chOff x="0" y="0"/>
          <a:chExt cx="0" cy="0"/>
        </a:xfrm>
      </p:grpSpPr>
      <p:sp>
        <p:nvSpPr>
          <p:cNvPr id="1498" name="Google Shape;1498;ga673c40587_0_16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9" name="Google Shape;1499;ga673c40587_0_1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a673c4058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a673c4058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3"/>
        <p:cNvGrpSpPr/>
        <p:nvPr/>
      </p:nvGrpSpPr>
      <p:grpSpPr>
        <a:xfrm>
          <a:off x="0" y="0"/>
          <a:ext cx="0" cy="0"/>
          <a:chOff x="0" y="0"/>
          <a:chExt cx="0" cy="0"/>
        </a:xfrm>
      </p:grpSpPr>
      <p:sp>
        <p:nvSpPr>
          <p:cNvPr id="1504" name="Google Shape;1504;ga673c40587_0_16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5" name="Google Shape;1505;ga673c40587_0_1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1"/>
        <p:cNvGrpSpPr/>
        <p:nvPr/>
      </p:nvGrpSpPr>
      <p:grpSpPr>
        <a:xfrm>
          <a:off x="0" y="0"/>
          <a:ext cx="0" cy="0"/>
          <a:chOff x="0" y="0"/>
          <a:chExt cx="0" cy="0"/>
        </a:xfrm>
      </p:grpSpPr>
      <p:sp>
        <p:nvSpPr>
          <p:cNvPr id="1512" name="Google Shape;1512;ga673c40587_0_16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3" name="Google Shape;1513;ga673c40587_0_16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p:cNvGrpSpPr/>
        <p:nvPr/>
      </p:nvGrpSpPr>
      <p:grpSpPr>
        <a:xfrm>
          <a:off x="0" y="0"/>
          <a:ext cx="0" cy="0"/>
          <a:chOff x="0" y="0"/>
          <a:chExt cx="0" cy="0"/>
        </a:xfrm>
      </p:grpSpPr>
      <p:sp>
        <p:nvSpPr>
          <p:cNvPr id="1533" name="Google Shape;1533;ga673c40587_0_16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a673c40587_0_16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9"/>
        <p:cNvGrpSpPr/>
        <p:nvPr/>
      </p:nvGrpSpPr>
      <p:grpSpPr>
        <a:xfrm>
          <a:off x="0" y="0"/>
          <a:ext cx="0" cy="0"/>
          <a:chOff x="0" y="0"/>
          <a:chExt cx="0" cy="0"/>
        </a:xfrm>
      </p:grpSpPr>
      <p:sp>
        <p:nvSpPr>
          <p:cNvPr id="1560" name="Google Shape;1560;ga673c40587_0_16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1" name="Google Shape;1561;ga673c40587_0_1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5"/>
        <p:cNvGrpSpPr/>
        <p:nvPr/>
      </p:nvGrpSpPr>
      <p:grpSpPr>
        <a:xfrm>
          <a:off x="0" y="0"/>
          <a:ext cx="0" cy="0"/>
          <a:chOff x="0" y="0"/>
          <a:chExt cx="0" cy="0"/>
        </a:xfrm>
      </p:grpSpPr>
      <p:sp>
        <p:nvSpPr>
          <p:cNvPr id="1566" name="Google Shape;1566;ga4b06ad24d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7" name="Google Shape;1567;ga4b06ad24d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9f2144db82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9f2144db82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9f2144db82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9f2144db82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a4e444a860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a4e444a860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1.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3.xml"/><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7.xml"/><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0.xml"/><Relationship Id="rId1" Type="http://schemas.openxmlformats.org/officeDocument/2006/relationships/slideLayout" Target="../slideLayouts/slideLayout11.xml"/><Relationship Id="rId4" Type="http://schemas.openxmlformats.org/officeDocument/2006/relationships/image" Target="../media/image8.jpg"/></Relationships>
</file>

<file path=ppt/slides/_rels/slide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1.xml"/><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2.xml"/><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Computer Graphics labs</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Lab 2 - More Shaders + Buffers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2"/>
          <p:cNvSpPr txBox="1">
            <a:spLocks noGrp="1"/>
          </p:cNvSpPr>
          <p:nvPr>
            <p:ph type="title"/>
          </p:nvPr>
        </p:nvSpPr>
        <p:spPr>
          <a:xfrm>
            <a:off x="729450" y="1318650"/>
            <a:ext cx="7688700" cy="98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Some Data could be sent from the vertex shader to the Fragment shader</a:t>
            </a:r>
            <a:endParaRPr/>
          </a:p>
        </p:txBody>
      </p:sp>
      <p:sp>
        <p:nvSpPr>
          <p:cNvPr id="182" name="Google Shape;182;p22"/>
          <p:cNvSpPr txBox="1"/>
          <p:nvPr/>
        </p:nvSpPr>
        <p:spPr>
          <a:xfrm>
            <a:off x="727650" y="3512525"/>
            <a:ext cx="2591100" cy="4668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out</a:t>
            </a:r>
            <a:r>
              <a:rPr lang="en">
                <a:solidFill>
                  <a:srgbClr val="D4D4D4"/>
                </a:solidFill>
                <a:highlight>
                  <a:srgbClr val="1E1E1E"/>
                </a:highlight>
                <a:latin typeface="Courier New"/>
                <a:ea typeface="Courier New"/>
                <a:cs typeface="Courier New"/>
                <a:sym typeface="Courier New"/>
              </a:rPr>
              <a:t> </a:t>
            </a:r>
            <a:r>
              <a:rPr lang="en">
                <a:solidFill>
                  <a:srgbClr val="569CD6"/>
                </a:solidFill>
                <a:highlight>
                  <a:srgbClr val="1E1E1E"/>
                </a:highlight>
                <a:latin typeface="Courier New"/>
                <a:ea typeface="Courier New"/>
                <a:cs typeface="Courier New"/>
                <a:sym typeface="Courier New"/>
              </a:rPr>
              <a:t>vec4</a:t>
            </a:r>
            <a:r>
              <a:rPr lang="en">
                <a:solidFill>
                  <a:srgbClr val="D4D4D4"/>
                </a:solidFill>
                <a:highlight>
                  <a:srgbClr val="1E1E1E"/>
                </a:highlight>
                <a:latin typeface="Courier New"/>
                <a:ea typeface="Courier New"/>
                <a:cs typeface="Courier New"/>
                <a:sym typeface="Courier New"/>
              </a:rPr>
              <a:t> vertex_color;</a:t>
            </a:r>
            <a:endParaRPr>
              <a:solidFill>
                <a:srgbClr val="D4D4D4"/>
              </a:solidFill>
              <a:highlight>
                <a:srgbClr val="1E1E1E"/>
              </a:highlight>
              <a:latin typeface="Courier New"/>
              <a:ea typeface="Courier New"/>
              <a:cs typeface="Courier New"/>
              <a:sym typeface="Courier New"/>
            </a:endParaRPr>
          </a:p>
        </p:txBody>
      </p:sp>
      <p:sp>
        <p:nvSpPr>
          <p:cNvPr id="183" name="Google Shape;183;p22"/>
          <p:cNvSpPr txBox="1"/>
          <p:nvPr/>
        </p:nvSpPr>
        <p:spPr>
          <a:xfrm>
            <a:off x="5825250" y="3512525"/>
            <a:ext cx="2591100" cy="4668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in</a:t>
            </a:r>
            <a:r>
              <a:rPr lang="en">
                <a:solidFill>
                  <a:srgbClr val="D4D4D4"/>
                </a:solidFill>
                <a:highlight>
                  <a:srgbClr val="1E1E1E"/>
                </a:highlight>
                <a:latin typeface="Courier New"/>
                <a:ea typeface="Courier New"/>
                <a:cs typeface="Courier New"/>
                <a:sym typeface="Courier New"/>
              </a:rPr>
              <a:t> </a:t>
            </a:r>
            <a:r>
              <a:rPr lang="en">
                <a:solidFill>
                  <a:srgbClr val="569CD6"/>
                </a:solidFill>
                <a:highlight>
                  <a:srgbClr val="1E1E1E"/>
                </a:highlight>
                <a:latin typeface="Courier New"/>
                <a:ea typeface="Courier New"/>
                <a:cs typeface="Courier New"/>
                <a:sym typeface="Courier New"/>
              </a:rPr>
              <a:t>vec4</a:t>
            </a:r>
            <a:r>
              <a:rPr lang="en">
                <a:solidFill>
                  <a:srgbClr val="D4D4D4"/>
                </a:solidFill>
                <a:highlight>
                  <a:srgbClr val="1E1E1E"/>
                </a:highlight>
                <a:latin typeface="Courier New"/>
                <a:ea typeface="Courier New"/>
                <a:cs typeface="Courier New"/>
                <a:sym typeface="Courier New"/>
              </a:rPr>
              <a:t> vertex_color;</a:t>
            </a:r>
            <a:endParaRPr>
              <a:solidFill>
                <a:srgbClr val="569CD6"/>
              </a:solidFill>
              <a:highlight>
                <a:srgbClr val="1E1E1E"/>
              </a:highlight>
              <a:latin typeface="Courier New"/>
              <a:ea typeface="Courier New"/>
              <a:cs typeface="Courier New"/>
              <a:sym typeface="Courier New"/>
            </a:endParaRPr>
          </a:p>
        </p:txBody>
      </p:sp>
      <p:sp>
        <p:nvSpPr>
          <p:cNvPr id="184" name="Google Shape;184;p22"/>
          <p:cNvSpPr txBox="1"/>
          <p:nvPr/>
        </p:nvSpPr>
        <p:spPr>
          <a:xfrm>
            <a:off x="1188300" y="2771525"/>
            <a:ext cx="1669800" cy="55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Lato"/>
                <a:ea typeface="Lato"/>
                <a:cs typeface="Lato"/>
                <a:sym typeface="Lato"/>
              </a:rPr>
              <a:t>Vertex Shader.</a:t>
            </a:r>
            <a:endParaRPr sz="1500">
              <a:latin typeface="Lato"/>
              <a:ea typeface="Lato"/>
              <a:cs typeface="Lato"/>
              <a:sym typeface="Lato"/>
            </a:endParaRPr>
          </a:p>
        </p:txBody>
      </p:sp>
      <p:sp>
        <p:nvSpPr>
          <p:cNvPr id="185" name="Google Shape;185;p22"/>
          <p:cNvSpPr txBox="1"/>
          <p:nvPr/>
        </p:nvSpPr>
        <p:spPr>
          <a:xfrm>
            <a:off x="6285900" y="2771525"/>
            <a:ext cx="1669800" cy="55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Lato"/>
                <a:ea typeface="Lato"/>
                <a:cs typeface="Lato"/>
                <a:sym typeface="Lato"/>
              </a:rPr>
              <a:t>Fragment Shader.</a:t>
            </a:r>
            <a:endParaRPr sz="1500">
              <a:latin typeface="Lato"/>
              <a:ea typeface="Lato"/>
              <a:cs typeface="Lato"/>
              <a:sym typeface="Lato"/>
            </a:endParaRPr>
          </a:p>
        </p:txBody>
      </p:sp>
      <p:sp>
        <p:nvSpPr>
          <p:cNvPr id="186" name="Google Shape;186;p22"/>
          <p:cNvSpPr/>
          <p:nvPr/>
        </p:nvSpPr>
        <p:spPr>
          <a:xfrm>
            <a:off x="3737100" y="3576125"/>
            <a:ext cx="1669800" cy="339600"/>
          </a:xfrm>
          <a:prstGeom prst="rightArrow">
            <a:avLst>
              <a:gd name="adj1" fmla="val 50000"/>
              <a:gd name="adj2" fmla="val 50000"/>
            </a:avLst>
          </a:prstGeom>
          <a:gradFill>
            <a:gsLst>
              <a:gs pos="0">
                <a:srgbClr val="BFBFBF"/>
              </a:gs>
              <a:gs pos="0">
                <a:srgbClr val="FF0000"/>
              </a:gs>
              <a:gs pos="49000">
                <a:srgbClr val="00FF00"/>
              </a:gs>
              <a:gs pos="100000">
                <a:srgbClr val="0000FF"/>
              </a:gs>
              <a:gs pos="100000">
                <a:srgbClr val="73737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1" name="Google Shape;191;p23"/>
          <p:cNvPicPr preferRelativeResize="0"/>
          <p:nvPr/>
        </p:nvPicPr>
        <p:blipFill>
          <a:blip r:embed="rId3">
            <a:alphaModFix/>
          </a:blip>
          <a:stretch>
            <a:fillRect/>
          </a:stretch>
        </p:blipFill>
        <p:spPr>
          <a:xfrm>
            <a:off x="460713" y="152400"/>
            <a:ext cx="8222587" cy="4838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6" name="Google Shape;196;p24"/>
          <p:cNvPicPr preferRelativeResize="0"/>
          <p:nvPr/>
        </p:nvPicPr>
        <p:blipFill>
          <a:blip r:embed="rId3">
            <a:alphaModFix/>
          </a:blip>
          <a:stretch>
            <a:fillRect/>
          </a:stretch>
        </p:blipFill>
        <p:spPr>
          <a:xfrm>
            <a:off x="460713" y="152400"/>
            <a:ext cx="8222587" cy="4838701"/>
          </a:xfrm>
          <a:prstGeom prst="rect">
            <a:avLst/>
          </a:prstGeom>
          <a:noFill/>
          <a:ln>
            <a:noFill/>
          </a:ln>
        </p:spPr>
      </p:pic>
      <p:sp>
        <p:nvSpPr>
          <p:cNvPr id="197" name="Google Shape;197;p24"/>
          <p:cNvSpPr txBox="1"/>
          <p:nvPr/>
        </p:nvSpPr>
        <p:spPr>
          <a:xfrm>
            <a:off x="5494200" y="810975"/>
            <a:ext cx="1461300" cy="7881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Vertex has:</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Position</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Color</a:t>
            </a:r>
            <a:endParaRPr>
              <a:latin typeface="Lato"/>
              <a:ea typeface="Lato"/>
              <a:cs typeface="Lato"/>
              <a:sym typeface="Lato"/>
            </a:endParaRPr>
          </a:p>
        </p:txBody>
      </p:sp>
      <p:sp>
        <p:nvSpPr>
          <p:cNvPr id="198" name="Google Shape;198;p24"/>
          <p:cNvSpPr/>
          <p:nvPr/>
        </p:nvSpPr>
        <p:spPr>
          <a:xfrm>
            <a:off x="4389313" y="1366250"/>
            <a:ext cx="365400" cy="365400"/>
          </a:xfrm>
          <a:prstGeom prst="ellipse">
            <a:avLst/>
          </a:prstGeom>
          <a:no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9" name="Google Shape;199;p24"/>
          <p:cNvCxnSpPr/>
          <p:nvPr/>
        </p:nvCxnSpPr>
        <p:spPr>
          <a:xfrm flipH="1">
            <a:off x="4807525" y="1161675"/>
            <a:ext cx="606300" cy="197400"/>
          </a:xfrm>
          <a:prstGeom prst="straightConnector1">
            <a:avLst/>
          </a:prstGeom>
          <a:noFill/>
          <a:ln w="28575" cap="flat" cmpd="sng">
            <a:solidFill>
              <a:srgbClr val="FFFFFF"/>
            </a:solidFill>
            <a:prstDash val="solid"/>
            <a:round/>
            <a:headEnd type="none" w="med" len="med"/>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pic>
        <p:nvPicPr>
          <p:cNvPr id="204" name="Google Shape;204;p25"/>
          <p:cNvPicPr preferRelativeResize="0"/>
          <p:nvPr/>
        </p:nvPicPr>
        <p:blipFill>
          <a:blip r:embed="rId3">
            <a:alphaModFix/>
          </a:blip>
          <a:stretch>
            <a:fillRect/>
          </a:stretch>
        </p:blipFill>
        <p:spPr>
          <a:xfrm rot="-2445136">
            <a:off x="3797930" y="371275"/>
            <a:ext cx="5116589" cy="2842548"/>
          </a:xfrm>
          <a:prstGeom prst="rect">
            <a:avLst/>
          </a:prstGeom>
          <a:noFill/>
          <a:ln>
            <a:noFill/>
          </a:ln>
        </p:spPr>
      </p:pic>
      <p:sp>
        <p:nvSpPr>
          <p:cNvPr id="205" name="Google Shape;205;p25"/>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Barycentric Coordinates</a:t>
            </a:r>
            <a:endParaRPr/>
          </a:p>
        </p:txBody>
      </p:sp>
      <p:sp>
        <p:nvSpPr>
          <p:cNvPr id="206" name="Google Shape;206;p25"/>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These coordinates defines how near we are to a vertex of the triangle.</a:t>
            </a:r>
            <a:endParaRPr/>
          </a:p>
          <a:p>
            <a:pPr marL="0" lvl="0" indent="0" algn="l" rtl="0">
              <a:spcBef>
                <a:spcPts val="1600"/>
              </a:spcBef>
              <a:spcAft>
                <a:spcPts val="0"/>
              </a:spcAft>
              <a:buNone/>
            </a:pPr>
            <a:r>
              <a:rPr lang="en"/>
              <a:t>There are 3 barycentric coordinates and their sum is always equal 1.</a:t>
            </a:r>
            <a:endParaRPr/>
          </a:p>
          <a:p>
            <a:pPr marL="0" lvl="0" indent="0" algn="l" rtl="0">
              <a:spcBef>
                <a:spcPts val="1600"/>
              </a:spcBef>
              <a:spcAft>
                <a:spcPts val="1600"/>
              </a:spcAft>
              <a:buNone/>
            </a:pPr>
            <a:r>
              <a:rPr lang="en"/>
              <a:t>If all of them are within the range [0,1], then we are inside the triangle.</a:t>
            </a:r>
            <a:endParaRPr/>
          </a:p>
        </p:txBody>
      </p:sp>
      <p:cxnSp>
        <p:nvCxnSpPr>
          <p:cNvPr id="207" name="Google Shape;207;p25"/>
          <p:cNvCxnSpPr>
            <a:endCxn id="208" idx="0"/>
          </p:cNvCxnSpPr>
          <p:nvPr/>
        </p:nvCxnSpPr>
        <p:spPr>
          <a:xfrm>
            <a:off x="5624525" y="1028700"/>
            <a:ext cx="835800" cy="678900"/>
          </a:xfrm>
          <a:prstGeom prst="straightConnector1">
            <a:avLst/>
          </a:prstGeom>
          <a:noFill/>
          <a:ln w="9525" cap="flat" cmpd="sng">
            <a:solidFill>
              <a:schemeClr val="dk2"/>
            </a:solidFill>
            <a:prstDash val="solid"/>
            <a:round/>
            <a:headEnd type="none" w="med" len="med"/>
            <a:tailEnd type="none" w="med" len="med"/>
          </a:ln>
        </p:spPr>
      </p:cxnSp>
      <p:sp>
        <p:nvSpPr>
          <p:cNvPr id="209" name="Google Shape;209;p25"/>
          <p:cNvSpPr txBox="1"/>
          <p:nvPr/>
        </p:nvSpPr>
        <p:spPr>
          <a:xfrm>
            <a:off x="5373700" y="728100"/>
            <a:ext cx="331800" cy="41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Lato"/>
                <a:ea typeface="Lato"/>
                <a:cs typeface="Lato"/>
                <a:sym typeface="Lato"/>
              </a:rPr>
              <a:t>A</a:t>
            </a:r>
            <a:endParaRPr>
              <a:solidFill>
                <a:schemeClr val="dk2"/>
              </a:solidFill>
              <a:latin typeface="Lato"/>
              <a:ea typeface="Lato"/>
              <a:cs typeface="Lato"/>
              <a:sym typeface="Lato"/>
            </a:endParaRPr>
          </a:p>
        </p:txBody>
      </p:sp>
      <p:sp>
        <p:nvSpPr>
          <p:cNvPr id="210" name="Google Shape;210;p25"/>
          <p:cNvSpPr txBox="1"/>
          <p:nvPr/>
        </p:nvSpPr>
        <p:spPr>
          <a:xfrm>
            <a:off x="8275750" y="1160250"/>
            <a:ext cx="331800" cy="41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Lato"/>
                <a:ea typeface="Lato"/>
                <a:cs typeface="Lato"/>
                <a:sym typeface="Lato"/>
              </a:rPr>
              <a:t>B</a:t>
            </a:r>
            <a:endParaRPr>
              <a:solidFill>
                <a:schemeClr val="dk2"/>
              </a:solidFill>
              <a:latin typeface="Lato"/>
              <a:ea typeface="Lato"/>
              <a:cs typeface="Lato"/>
              <a:sym typeface="Lato"/>
            </a:endParaRPr>
          </a:p>
        </p:txBody>
      </p:sp>
      <p:sp>
        <p:nvSpPr>
          <p:cNvPr id="211" name="Google Shape;211;p25"/>
          <p:cNvSpPr txBox="1"/>
          <p:nvPr/>
        </p:nvSpPr>
        <p:spPr>
          <a:xfrm>
            <a:off x="5373700" y="3649625"/>
            <a:ext cx="331800" cy="41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Lato"/>
                <a:ea typeface="Lato"/>
                <a:cs typeface="Lato"/>
                <a:sym typeface="Lato"/>
              </a:rPr>
              <a:t>C</a:t>
            </a:r>
            <a:endParaRPr>
              <a:solidFill>
                <a:schemeClr val="dk2"/>
              </a:solidFill>
              <a:latin typeface="Lato"/>
              <a:ea typeface="Lato"/>
              <a:cs typeface="Lato"/>
              <a:sym typeface="Lato"/>
            </a:endParaRPr>
          </a:p>
        </p:txBody>
      </p:sp>
      <p:sp>
        <p:nvSpPr>
          <p:cNvPr id="212" name="Google Shape;212;p25"/>
          <p:cNvSpPr txBox="1"/>
          <p:nvPr/>
        </p:nvSpPr>
        <p:spPr>
          <a:xfrm>
            <a:off x="6410425" y="1664175"/>
            <a:ext cx="331800" cy="41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Lato"/>
                <a:ea typeface="Lato"/>
                <a:cs typeface="Lato"/>
                <a:sym typeface="Lato"/>
              </a:rPr>
              <a:t>Z</a:t>
            </a:r>
            <a:endParaRPr>
              <a:solidFill>
                <a:schemeClr val="dk2"/>
              </a:solidFill>
              <a:latin typeface="Lato"/>
              <a:ea typeface="Lato"/>
              <a:cs typeface="Lato"/>
              <a:sym typeface="Lato"/>
            </a:endParaRPr>
          </a:p>
        </p:txBody>
      </p:sp>
      <p:cxnSp>
        <p:nvCxnSpPr>
          <p:cNvPr id="213" name="Google Shape;213;p25"/>
          <p:cNvCxnSpPr/>
          <p:nvPr/>
        </p:nvCxnSpPr>
        <p:spPr>
          <a:xfrm rot="10800000" flipH="1">
            <a:off x="6462725" y="1376525"/>
            <a:ext cx="1862100" cy="323700"/>
          </a:xfrm>
          <a:prstGeom prst="straightConnector1">
            <a:avLst/>
          </a:prstGeom>
          <a:noFill/>
          <a:ln w="9525" cap="flat" cmpd="sng">
            <a:solidFill>
              <a:schemeClr val="dk2"/>
            </a:solidFill>
            <a:prstDash val="solid"/>
            <a:round/>
            <a:headEnd type="none" w="med" len="med"/>
            <a:tailEnd type="none" w="med" len="med"/>
          </a:ln>
        </p:spPr>
      </p:cxnSp>
      <p:cxnSp>
        <p:nvCxnSpPr>
          <p:cNvPr id="214" name="Google Shape;214;p25"/>
          <p:cNvCxnSpPr/>
          <p:nvPr/>
        </p:nvCxnSpPr>
        <p:spPr>
          <a:xfrm rot="10800000" flipH="1">
            <a:off x="5586425" y="1695575"/>
            <a:ext cx="866700" cy="2043000"/>
          </a:xfrm>
          <a:prstGeom prst="straightConnector1">
            <a:avLst/>
          </a:prstGeom>
          <a:noFill/>
          <a:ln w="9525" cap="flat" cmpd="sng">
            <a:solidFill>
              <a:schemeClr val="dk2"/>
            </a:solidFill>
            <a:prstDash val="solid"/>
            <a:round/>
            <a:headEnd type="none" w="med" len="med"/>
            <a:tailEnd type="none" w="med" len="med"/>
          </a:ln>
        </p:spPr>
      </p:cxnSp>
      <p:sp>
        <p:nvSpPr>
          <p:cNvPr id="215" name="Google Shape;215;p25"/>
          <p:cNvSpPr/>
          <p:nvPr/>
        </p:nvSpPr>
        <p:spPr>
          <a:xfrm>
            <a:off x="6410425" y="1664175"/>
            <a:ext cx="71400" cy="666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5"/>
          <p:cNvSpPr txBox="1"/>
          <p:nvPr/>
        </p:nvSpPr>
        <p:spPr>
          <a:xfrm>
            <a:off x="6098100" y="3321575"/>
            <a:ext cx="2874900" cy="168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dk2"/>
                </a:solidFill>
                <a:latin typeface="Consolas"/>
                <a:ea typeface="Consolas"/>
                <a:cs typeface="Consolas"/>
                <a:sym typeface="Consolas"/>
              </a:rPr>
              <a:t>u = ZBC / ABC</a:t>
            </a:r>
            <a:endParaRPr sz="2000" b="1">
              <a:solidFill>
                <a:schemeClr val="dk2"/>
              </a:solidFill>
              <a:latin typeface="Consolas"/>
              <a:ea typeface="Consolas"/>
              <a:cs typeface="Consolas"/>
              <a:sym typeface="Consolas"/>
            </a:endParaRPr>
          </a:p>
          <a:p>
            <a:pPr marL="0" lvl="0" indent="0" algn="l" rtl="0">
              <a:spcBef>
                <a:spcPts val="0"/>
              </a:spcBef>
              <a:spcAft>
                <a:spcPts val="0"/>
              </a:spcAft>
              <a:buNone/>
            </a:pPr>
            <a:r>
              <a:rPr lang="en" sz="2000" b="1">
                <a:solidFill>
                  <a:schemeClr val="dk2"/>
                </a:solidFill>
                <a:latin typeface="Consolas"/>
                <a:ea typeface="Consolas"/>
                <a:cs typeface="Consolas"/>
                <a:sym typeface="Consolas"/>
              </a:rPr>
              <a:t>v = AZC / ABC</a:t>
            </a:r>
            <a:endParaRPr sz="2000" b="1">
              <a:solidFill>
                <a:schemeClr val="dk2"/>
              </a:solidFill>
              <a:latin typeface="Consolas"/>
              <a:ea typeface="Consolas"/>
              <a:cs typeface="Consolas"/>
              <a:sym typeface="Consolas"/>
            </a:endParaRPr>
          </a:p>
          <a:p>
            <a:pPr marL="0" lvl="0" indent="0" algn="l" rtl="0">
              <a:spcBef>
                <a:spcPts val="0"/>
              </a:spcBef>
              <a:spcAft>
                <a:spcPts val="0"/>
              </a:spcAft>
              <a:buNone/>
            </a:pPr>
            <a:r>
              <a:rPr lang="en" sz="2000" b="1">
                <a:solidFill>
                  <a:schemeClr val="dk2"/>
                </a:solidFill>
                <a:latin typeface="Consolas"/>
                <a:ea typeface="Consolas"/>
                <a:cs typeface="Consolas"/>
                <a:sym typeface="Consolas"/>
              </a:rPr>
              <a:t>w = ABZ / ABC</a:t>
            </a:r>
            <a:endParaRPr sz="2000" b="1">
              <a:solidFill>
                <a:schemeClr val="dk2"/>
              </a:solidFill>
              <a:latin typeface="Consolas"/>
              <a:ea typeface="Consolas"/>
              <a:cs typeface="Consolas"/>
              <a:sym typeface="Consolas"/>
            </a:endParaRPr>
          </a:p>
          <a:p>
            <a:pPr marL="0" lvl="0" indent="0" algn="l" rtl="0">
              <a:spcBef>
                <a:spcPts val="0"/>
              </a:spcBef>
              <a:spcAft>
                <a:spcPts val="0"/>
              </a:spcAft>
              <a:buNone/>
            </a:pPr>
            <a:endParaRPr sz="2000" b="1">
              <a:solidFill>
                <a:schemeClr val="dk2"/>
              </a:solidFill>
              <a:latin typeface="Consolas"/>
              <a:ea typeface="Consolas"/>
              <a:cs typeface="Consolas"/>
              <a:sym typeface="Consolas"/>
            </a:endParaRPr>
          </a:p>
          <a:p>
            <a:pPr marL="0" lvl="0" indent="0" algn="l" rtl="0">
              <a:spcBef>
                <a:spcPts val="0"/>
              </a:spcBef>
              <a:spcAft>
                <a:spcPts val="0"/>
              </a:spcAft>
              <a:buNone/>
            </a:pPr>
            <a:r>
              <a:rPr lang="en" sz="2000" b="1">
                <a:solidFill>
                  <a:schemeClr val="dk2"/>
                </a:solidFill>
                <a:latin typeface="Consolas"/>
                <a:ea typeface="Consolas"/>
                <a:cs typeface="Consolas"/>
                <a:sym typeface="Consolas"/>
              </a:rPr>
              <a:t>C</a:t>
            </a:r>
            <a:r>
              <a:rPr lang="en" sz="2000" b="1" baseline="-25000">
                <a:solidFill>
                  <a:schemeClr val="dk2"/>
                </a:solidFill>
                <a:latin typeface="Consolas"/>
                <a:ea typeface="Consolas"/>
                <a:cs typeface="Consolas"/>
                <a:sym typeface="Consolas"/>
              </a:rPr>
              <a:t>Z</a:t>
            </a:r>
            <a:r>
              <a:rPr lang="en" sz="2000" b="1">
                <a:solidFill>
                  <a:schemeClr val="dk2"/>
                </a:solidFill>
                <a:latin typeface="Consolas"/>
                <a:ea typeface="Consolas"/>
                <a:cs typeface="Consolas"/>
                <a:sym typeface="Consolas"/>
              </a:rPr>
              <a:t> = uC</a:t>
            </a:r>
            <a:r>
              <a:rPr lang="en" sz="2000" b="1" baseline="-25000">
                <a:solidFill>
                  <a:schemeClr val="dk2"/>
                </a:solidFill>
                <a:latin typeface="Consolas"/>
                <a:ea typeface="Consolas"/>
                <a:cs typeface="Consolas"/>
                <a:sym typeface="Consolas"/>
              </a:rPr>
              <a:t>A</a:t>
            </a:r>
            <a:r>
              <a:rPr lang="en" sz="2000" b="1">
                <a:solidFill>
                  <a:schemeClr val="dk2"/>
                </a:solidFill>
                <a:latin typeface="Consolas"/>
                <a:ea typeface="Consolas"/>
                <a:cs typeface="Consolas"/>
                <a:sym typeface="Consolas"/>
              </a:rPr>
              <a:t> + vC</a:t>
            </a:r>
            <a:r>
              <a:rPr lang="en" sz="2000" b="1" baseline="-25000">
                <a:solidFill>
                  <a:schemeClr val="dk2"/>
                </a:solidFill>
                <a:latin typeface="Consolas"/>
                <a:ea typeface="Consolas"/>
                <a:cs typeface="Consolas"/>
                <a:sym typeface="Consolas"/>
              </a:rPr>
              <a:t>B</a:t>
            </a:r>
            <a:r>
              <a:rPr lang="en" sz="2000" b="1">
                <a:solidFill>
                  <a:schemeClr val="dk2"/>
                </a:solidFill>
                <a:latin typeface="Consolas"/>
                <a:ea typeface="Consolas"/>
                <a:cs typeface="Consolas"/>
                <a:sym typeface="Consolas"/>
              </a:rPr>
              <a:t> + wC</a:t>
            </a:r>
            <a:r>
              <a:rPr lang="en" sz="2000" b="1" baseline="-25000">
                <a:solidFill>
                  <a:schemeClr val="dk2"/>
                </a:solidFill>
                <a:latin typeface="Consolas"/>
                <a:ea typeface="Consolas"/>
                <a:cs typeface="Consolas"/>
                <a:sym typeface="Consolas"/>
              </a:rPr>
              <a:t>C</a:t>
            </a:r>
            <a:endParaRPr sz="2000" b="1" baseline="-25000">
              <a:solidFill>
                <a:schemeClr val="dk2"/>
              </a:solidFill>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6"/>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 Attributes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grpSp>
        <p:nvGrpSpPr>
          <p:cNvPr id="226" name="Google Shape;226;p27"/>
          <p:cNvGrpSpPr/>
          <p:nvPr/>
        </p:nvGrpSpPr>
        <p:grpSpPr>
          <a:xfrm>
            <a:off x="1078125" y="853500"/>
            <a:ext cx="2414400" cy="831125"/>
            <a:chOff x="1134275" y="977050"/>
            <a:chExt cx="2414400" cy="831125"/>
          </a:xfrm>
        </p:grpSpPr>
        <p:sp>
          <p:nvSpPr>
            <p:cNvPr id="227" name="Google Shape;227;p27"/>
            <p:cNvSpPr/>
            <p:nvPr/>
          </p:nvSpPr>
          <p:spPr>
            <a:xfrm>
              <a:off x="1134275" y="1066875"/>
              <a:ext cx="2414400" cy="7413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2"/>
                  </a:solidFill>
                  <a:latin typeface="Lato Black"/>
                  <a:ea typeface="Lato Black"/>
                  <a:cs typeface="Lato Black"/>
                  <a:sym typeface="Lato Black"/>
                </a:rPr>
                <a:t>RAM</a:t>
              </a:r>
              <a:endParaRPr sz="3000">
                <a:solidFill>
                  <a:schemeClr val="lt2"/>
                </a:solidFill>
                <a:latin typeface="Lato Black"/>
                <a:ea typeface="Lato Black"/>
                <a:cs typeface="Lato Black"/>
                <a:sym typeface="Lato Black"/>
              </a:endParaRPr>
            </a:p>
          </p:txBody>
        </p:sp>
        <p:sp>
          <p:nvSpPr>
            <p:cNvPr id="228" name="Google Shape;228;p27"/>
            <p:cNvSpPr/>
            <p:nvPr/>
          </p:nvSpPr>
          <p:spPr>
            <a:xfrm>
              <a:off x="2870150" y="977050"/>
              <a:ext cx="640200" cy="89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p:cNvSpPr/>
            <p:nvPr/>
          </p:nvSpPr>
          <p:spPr>
            <a:xfrm>
              <a:off x="2184350" y="977050"/>
              <a:ext cx="640200" cy="89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7"/>
            <p:cNvSpPr/>
            <p:nvPr/>
          </p:nvSpPr>
          <p:spPr>
            <a:xfrm>
              <a:off x="1498550" y="977050"/>
              <a:ext cx="640200" cy="89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31" name="Google Shape;231;p27"/>
          <p:cNvPicPr preferRelativeResize="0"/>
          <p:nvPr/>
        </p:nvPicPr>
        <p:blipFill>
          <a:blip r:embed="rId3">
            <a:alphaModFix/>
          </a:blip>
          <a:stretch>
            <a:fillRect/>
          </a:stretch>
        </p:blipFill>
        <p:spPr>
          <a:xfrm>
            <a:off x="1868136" y="3165275"/>
            <a:ext cx="834365" cy="831126"/>
          </a:xfrm>
          <a:prstGeom prst="rect">
            <a:avLst/>
          </a:prstGeom>
          <a:noFill/>
          <a:ln>
            <a:noFill/>
          </a:ln>
        </p:spPr>
      </p:pic>
      <p:sp>
        <p:nvSpPr>
          <p:cNvPr id="232" name="Google Shape;232;p27"/>
          <p:cNvSpPr txBox="1"/>
          <p:nvPr/>
        </p:nvSpPr>
        <p:spPr>
          <a:xfrm>
            <a:off x="1770663" y="4137575"/>
            <a:ext cx="1029300" cy="40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Lato"/>
                <a:ea typeface="Lato"/>
                <a:cs typeface="Lato"/>
                <a:sym typeface="Lato"/>
              </a:rPr>
              <a:t>Our C++ Code</a:t>
            </a:r>
            <a:endParaRPr>
              <a:latin typeface="Lato"/>
              <a:ea typeface="Lato"/>
              <a:cs typeface="Lato"/>
              <a:sym typeface="Lato"/>
            </a:endParaRPr>
          </a:p>
        </p:txBody>
      </p:sp>
      <p:sp>
        <p:nvSpPr>
          <p:cNvPr id="233" name="Google Shape;233;p27"/>
          <p:cNvSpPr/>
          <p:nvPr/>
        </p:nvSpPr>
        <p:spPr>
          <a:xfrm>
            <a:off x="2049513" y="1844150"/>
            <a:ext cx="471600" cy="1161600"/>
          </a:xfrm>
          <a:prstGeom prst="upDownArrow">
            <a:avLst>
              <a:gd name="adj1" fmla="val 50000"/>
              <a:gd name="adj2"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7"/>
          <p:cNvSpPr/>
          <p:nvPr/>
        </p:nvSpPr>
        <p:spPr>
          <a:xfrm>
            <a:off x="5446725" y="339200"/>
            <a:ext cx="3009600" cy="4433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27"/>
          <p:cNvGrpSpPr/>
          <p:nvPr/>
        </p:nvGrpSpPr>
        <p:grpSpPr>
          <a:xfrm>
            <a:off x="5744325" y="853500"/>
            <a:ext cx="2414400" cy="831125"/>
            <a:chOff x="1134275" y="977050"/>
            <a:chExt cx="2414400" cy="831125"/>
          </a:xfrm>
        </p:grpSpPr>
        <p:sp>
          <p:nvSpPr>
            <p:cNvPr id="236" name="Google Shape;236;p27"/>
            <p:cNvSpPr/>
            <p:nvPr/>
          </p:nvSpPr>
          <p:spPr>
            <a:xfrm>
              <a:off x="1134275" y="1066875"/>
              <a:ext cx="2414400" cy="7413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2"/>
                  </a:solidFill>
                  <a:latin typeface="Lato Black"/>
                  <a:ea typeface="Lato Black"/>
                  <a:cs typeface="Lato Black"/>
                  <a:sym typeface="Lato Black"/>
                </a:rPr>
                <a:t>VRAM</a:t>
              </a:r>
              <a:endParaRPr sz="3000">
                <a:solidFill>
                  <a:schemeClr val="lt2"/>
                </a:solidFill>
                <a:latin typeface="Lato Black"/>
                <a:ea typeface="Lato Black"/>
                <a:cs typeface="Lato Black"/>
                <a:sym typeface="Lato Black"/>
              </a:endParaRPr>
            </a:p>
          </p:txBody>
        </p:sp>
        <p:sp>
          <p:nvSpPr>
            <p:cNvPr id="237" name="Google Shape;237;p27"/>
            <p:cNvSpPr/>
            <p:nvPr/>
          </p:nvSpPr>
          <p:spPr>
            <a:xfrm>
              <a:off x="2870150" y="977050"/>
              <a:ext cx="640200" cy="89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7"/>
            <p:cNvSpPr/>
            <p:nvPr/>
          </p:nvSpPr>
          <p:spPr>
            <a:xfrm>
              <a:off x="2184350" y="977050"/>
              <a:ext cx="640200" cy="89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7"/>
            <p:cNvSpPr/>
            <p:nvPr/>
          </p:nvSpPr>
          <p:spPr>
            <a:xfrm>
              <a:off x="1498550" y="977050"/>
              <a:ext cx="640200" cy="89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40" name="Google Shape;240;p27"/>
          <p:cNvPicPr preferRelativeResize="0"/>
          <p:nvPr/>
        </p:nvPicPr>
        <p:blipFill>
          <a:blip r:embed="rId3">
            <a:alphaModFix/>
          </a:blip>
          <a:stretch>
            <a:fillRect/>
          </a:stretch>
        </p:blipFill>
        <p:spPr>
          <a:xfrm>
            <a:off x="6534336" y="3165275"/>
            <a:ext cx="834365" cy="831126"/>
          </a:xfrm>
          <a:prstGeom prst="rect">
            <a:avLst/>
          </a:prstGeom>
          <a:noFill/>
          <a:ln>
            <a:noFill/>
          </a:ln>
        </p:spPr>
      </p:pic>
      <p:sp>
        <p:nvSpPr>
          <p:cNvPr id="241" name="Google Shape;241;p27"/>
          <p:cNvSpPr txBox="1"/>
          <p:nvPr/>
        </p:nvSpPr>
        <p:spPr>
          <a:xfrm>
            <a:off x="6436863" y="4137575"/>
            <a:ext cx="1029300" cy="40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Lato"/>
                <a:ea typeface="Lato"/>
                <a:cs typeface="Lato"/>
                <a:sym typeface="Lato"/>
              </a:rPr>
              <a:t>Our Shaders</a:t>
            </a:r>
            <a:endParaRPr>
              <a:latin typeface="Lato"/>
              <a:ea typeface="Lato"/>
              <a:cs typeface="Lato"/>
              <a:sym typeface="Lato"/>
            </a:endParaRPr>
          </a:p>
        </p:txBody>
      </p:sp>
      <p:sp>
        <p:nvSpPr>
          <p:cNvPr id="242" name="Google Shape;242;p27"/>
          <p:cNvSpPr/>
          <p:nvPr/>
        </p:nvSpPr>
        <p:spPr>
          <a:xfrm>
            <a:off x="6715713" y="1844150"/>
            <a:ext cx="471600" cy="1161600"/>
          </a:xfrm>
          <a:prstGeom prst="upDownArrow">
            <a:avLst>
              <a:gd name="adj1" fmla="val 50000"/>
              <a:gd name="adj2"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3" name="Google Shape;243;p27"/>
          <p:cNvPicPr preferRelativeResize="0"/>
          <p:nvPr/>
        </p:nvPicPr>
        <p:blipFill>
          <a:blip r:embed="rId4">
            <a:alphaModFix/>
          </a:blip>
          <a:stretch>
            <a:fillRect/>
          </a:stretch>
        </p:blipFill>
        <p:spPr>
          <a:xfrm>
            <a:off x="3820825" y="2099226"/>
            <a:ext cx="1502349" cy="651425"/>
          </a:xfrm>
          <a:prstGeom prst="rect">
            <a:avLst/>
          </a:prstGeom>
          <a:noFill/>
          <a:ln>
            <a:noFill/>
          </a:ln>
        </p:spPr>
      </p:pic>
      <p:sp>
        <p:nvSpPr>
          <p:cNvPr id="244" name="Google Shape;244;p27"/>
          <p:cNvSpPr txBox="1"/>
          <p:nvPr/>
        </p:nvSpPr>
        <p:spPr>
          <a:xfrm>
            <a:off x="4057338" y="2750650"/>
            <a:ext cx="1029300" cy="40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Lato"/>
                <a:ea typeface="Lato"/>
                <a:cs typeface="Lato"/>
                <a:sym typeface="Lato"/>
              </a:rPr>
              <a:t>Driver</a:t>
            </a:r>
            <a:endParaRPr>
              <a:latin typeface="Lato"/>
              <a:ea typeface="Lato"/>
              <a:cs typeface="Lato"/>
              <a:sym typeface="Lato"/>
            </a:endParaRPr>
          </a:p>
        </p:txBody>
      </p:sp>
      <p:sp>
        <p:nvSpPr>
          <p:cNvPr id="245" name="Google Shape;245;p27"/>
          <p:cNvSpPr/>
          <p:nvPr/>
        </p:nvSpPr>
        <p:spPr>
          <a:xfrm rot="-5400000">
            <a:off x="3568425" y="1134175"/>
            <a:ext cx="831000" cy="808800"/>
          </a:xfrm>
          <a:prstGeom prst="leftUpArrow">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7"/>
          <p:cNvSpPr/>
          <p:nvPr/>
        </p:nvSpPr>
        <p:spPr>
          <a:xfrm rot="10800000">
            <a:off x="4572000" y="1134175"/>
            <a:ext cx="831000" cy="808800"/>
          </a:xfrm>
          <a:prstGeom prst="leftUpArrow">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3"/>
                                        </p:tgtEl>
                                        <p:attrNameLst>
                                          <p:attrName>style.visibility</p:attrName>
                                        </p:attrNameLst>
                                      </p:cBhvr>
                                      <p:to>
                                        <p:strVal val="visible"/>
                                      </p:to>
                                    </p:set>
                                    <p:animEffect transition="in" filter="fade">
                                      <p:cBhvr>
                                        <p:cTn id="7" dur="1000"/>
                                        <p:tgtEl>
                                          <p:spTgt spid="243"/>
                                        </p:tgtEl>
                                      </p:cBhvr>
                                    </p:animEffect>
                                  </p:childTnLst>
                                </p:cTn>
                              </p:par>
                              <p:par>
                                <p:cTn id="8" presetID="10" presetClass="entr" presetSubtype="0" fill="hold" nodeType="withEffect">
                                  <p:stCondLst>
                                    <p:cond delay="0"/>
                                  </p:stCondLst>
                                  <p:childTnLst>
                                    <p:set>
                                      <p:cBhvr>
                                        <p:cTn id="9" dur="1" fill="hold">
                                          <p:stCondLst>
                                            <p:cond delay="0"/>
                                          </p:stCondLst>
                                        </p:cTn>
                                        <p:tgtEl>
                                          <p:spTgt spid="244"/>
                                        </p:tgtEl>
                                        <p:attrNameLst>
                                          <p:attrName>style.visibility</p:attrName>
                                        </p:attrNameLst>
                                      </p:cBhvr>
                                      <p:to>
                                        <p:strVal val="visible"/>
                                      </p:to>
                                    </p:set>
                                    <p:animEffect transition="in" filter="fade">
                                      <p:cBhvr>
                                        <p:cTn id="10" dur="1000"/>
                                        <p:tgtEl>
                                          <p:spTgt spid="244"/>
                                        </p:tgtEl>
                                      </p:cBhvr>
                                    </p:animEffect>
                                  </p:childTnLst>
                                </p:cTn>
                              </p:par>
                              <p:par>
                                <p:cTn id="11" presetID="10" presetClass="entr" presetSubtype="0" fill="hold" nodeType="withEffect">
                                  <p:stCondLst>
                                    <p:cond delay="0"/>
                                  </p:stCondLst>
                                  <p:childTnLst>
                                    <p:set>
                                      <p:cBhvr>
                                        <p:cTn id="12" dur="1" fill="hold">
                                          <p:stCondLst>
                                            <p:cond delay="0"/>
                                          </p:stCondLst>
                                        </p:cTn>
                                        <p:tgtEl>
                                          <p:spTgt spid="245"/>
                                        </p:tgtEl>
                                        <p:attrNameLst>
                                          <p:attrName>style.visibility</p:attrName>
                                        </p:attrNameLst>
                                      </p:cBhvr>
                                      <p:to>
                                        <p:strVal val="visible"/>
                                      </p:to>
                                    </p:set>
                                    <p:animEffect transition="in" filter="fade">
                                      <p:cBhvr>
                                        <p:cTn id="13" dur="1000"/>
                                        <p:tgtEl>
                                          <p:spTgt spid="245"/>
                                        </p:tgtEl>
                                      </p:cBhvr>
                                    </p:animEffect>
                                  </p:childTnLst>
                                </p:cTn>
                              </p:par>
                              <p:par>
                                <p:cTn id="14" presetID="10" presetClass="entr" presetSubtype="0" fill="hold" nodeType="withEffect">
                                  <p:stCondLst>
                                    <p:cond delay="0"/>
                                  </p:stCondLst>
                                  <p:childTnLst>
                                    <p:set>
                                      <p:cBhvr>
                                        <p:cTn id="15" dur="1" fill="hold">
                                          <p:stCondLst>
                                            <p:cond delay="0"/>
                                          </p:stCondLst>
                                        </p:cTn>
                                        <p:tgtEl>
                                          <p:spTgt spid="246"/>
                                        </p:tgtEl>
                                        <p:attrNameLst>
                                          <p:attrName>style.visibility</p:attrName>
                                        </p:attrNameLst>
                                      </p:cBhvr>
                                      <p:to>
                                        <p:strVal val="visible"/>
                                      </p:to>
                                    </p:set>
                                    <p:animEffect transition="in" filter="fade">
                                      <p:cBhvr>
                                        <p:cTn id="16" dur="1000"/>
                                        <p:tgtEl>
                                          <p:spTgt spid="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8"/>
          <p:cNvSpPr txBox="1"/>
          <p:nvPr/>
        </p:nvSpPr>
        <p:spPr>
          <a:xfrm>
            <a:off x="1337700" y="314450"/>
            <a:ext cx="6468600" cy="75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b="1">
                <a:solidFill>
                  <a:schemeClr val="dk2"/>
                </a:solidFill>
                <a:latin typeface="Lato"/>
                <a:ea typeface="Lato"/>
                <a:cs typeface="Lato"/>
                <a:sym typeface="Lato"/>
              </a:rPr>
              <a:t>A Buffer is just a blob of bits. It has no meaning on its own.</a:t>
            </a:r>
            <a:endParaRPr sz="1900" b="1">
              <a:solidFill>
                <a:schemeClr val="dk2"/>
              </a:solidFill>
              <a:latin typeface="Lato"/>
              <a:ea typeface="Lato"/>
              <a:cs typeface="Lato"/>
              <a:sym typeface="Lato"/>
            </a:endParaRPr>
          </a:p>
        </p:txBody>
      </p:sp>
      <p:sp>
        <p:nvSpPr>
          <p:cNvPr id="252" name="Google Shape;252;p28"/>
          <p:cNvSpPr/>
          <p:nvPr/>
        </p:nvSpPr>
        <p:spPr>
          <a:xfrm>
            <a:off x="4111500" y="2111250"/>
            <a:ext cx="921000" cy="9210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a:solidFill>
                  <a:schemeClr val="lt1"/>
                </a:solidFill>
              </a:rPr>
              <a:t>1</a:t>
            </a:r>
            <a:endParaRPr sz="4800">
              <a:solidFill>
                <a:schemeClr val="lt1"/>
              </a:solidFill>
            </a:endParaRPr>
          </a:p>
        </p:txBody>
      </p:sp>
      <p:sp>
        <p:nvSpPr>
          <p:cNvPr id="253" name="Google Shape;253;p28"/>
          <p:cNvSpPr/>
          <p:nvPr/>
        </p:nvSpPr>
        <p:spPr>
          <a:xfrm>
            <a:off x="3065500" y="2111250"/>
            <a:ext cx="921000" cy="9210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a:solidFill>
                  <a:schemeClr val="lt1"/>
                </a:solidFill>
              </a:rPr>
              <a:t>0</a:t>
            </a:r>
            <a:endParaRPr sz="4800">
              <a:solidFill>
                <a:schemeClr val="lt1"/>
              </a:solidFill>
            </a:endParaRPr>
          </a:p>
        </p:txBody>
      </p:sp>
      <p:sp>
        <p:nvSpPr>
          <p:cNvPr id="254" name="Google Shape;254;p28"/>
          <p:cNvSpPr/>
          <p:nvPr/>
        </p:nvSpPr>
        <p:spPr>
          <a:xfrm>
            <a:off x="5157500" y="2111250"/>
            <a:ext cx="921000" cy="9210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a:solidFill>
                  <a:schemeClr val="lt1"/>
                </a:solidFill>
              </a:rPr>
              <a:t>1</a:t>
            </a:r>
            <a:endParaRPr sz="4800">
              <a:solidFill>
                <a:schemeClr val="lt1"/>
              </a:solidFill>
            </a:endParaRPr>
          </a:p>
        </p:txBody>
      </p:sp>
      <p:sp>
        <p:nvSpPr>
          <p:cNvPr id="255" name="Google Shape;255;p28"/>
          <p:cNvSpPr/>
          <p:nvPr/>
        </p:nvSpPr>
        <p:spPr>
          <a:xfrm>
            <a:off x="6203500" y="2111250"/>
            <a:ext cx="921000" cy="9210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a:solidFill>
                  <a:schemeClr val="lt1"/>
                </a:solidFill>
              </a:rPr>
              <a:t>0</a:t>
            </a:r>
            <a:endParaRPr sz="4800">
              <a:solidFill>
                <a:schemeClr val="lt1"/>
              </a:solidFill>
            </a:endParaRPr>
          </a:p>
        </p:txBody>
      </p:sp>
      <p:sp>
        <p:nvSpPr>
          <p:cNvPr id="256" name="Google Shape;256;p28"/>
          <p:cNvSpPr/>
          <p:nvPr/>
        </p:nvSpPr>
        <p:spPr>
          <a:xfrm>
            <a:off x="2019500" y="2111250"/>
            <a:ext cx="921000" cy="9210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a:solidFill>
                  <a:schemeClr val="lt1"/>
                </a:solidFill>
              </a:rPr>
              <a:t>1</a:t>
            </a:r>
            <a:endParaRPr sz="4800">
              <a:solidFill>
                <a:schemeClr val="lt1"/>
              </a:solidFill>
            </a:endParaRPr>
          </a:p>
        </p:txBody>
      </p:sp>
      <p:sp>
        <p:nvSpPr>
          <p:cNvPr id="257" name="Google Shape;257;p28"/>
          <p:cNvSpPr/>
          <p:nvPr/>
        </p:nvSpPr>
        <p:spPr>
          <a:xfrm>
            <a:off x="973500" y="2111250"/>
            <a:ext cx="921000" cy="9210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a:solidFill>
                  <a:schemeClr val="lt1"/>
                </a:solidFill>
              </a:rPr>
              <a:t>0</a:t>
            </a:r>
            <a:endParaRPr sz="4800">
              <a:solidFill>
                <a:schemeClr val="lt1"/>
              </a:solidFill>
            </a:endParaRPr>
          </a:p>
        </p:txBody>
      </p:sp>
      <p:sp>
        <p:nvSpPr>
          <p:cNvPr id="258" name="Google Shape;258;p28"/>
          <p:cNvSpPr/>
          <p:nvPr/>
        </p:nvSpPr>
        <p:spPr>
          <a:xfrm>
            <a:off x="685050" y="2223600"/>
            <a:ext cx="163500" cy="754800"/>
          </a:xfrm>
          <a:prstGeom prst="rect">
            <a:avLst/>
          </a:prstGeom>
          <a:solidFill>
            <a:srgbClr val="EB5600">
              <a:alpha val="508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4800">
              <a:solidFill>
                <a:schemeClr val="lt1"/>
              </a:solidFill>
            </a:endParaRPr>
          </a:p>
        </p:txBody>
      </p:sp>
      <p:sp>
        <p:nvSpPr>
          <p:cNvPr id="259" name="Google Shape;259;p28"/>
          <p:cNvSpPr/>
          <p:nvPr/>
        </p:nvSpPr>
        <p:spPr>
          <a:xfrm>
            <a:off x="396600" y="2223600"/>
            <a:ext cx="163500" cy="754800"/>
          </a:xfrm>
          <a:prstGeom prst="rect">
            <a:avLst/>
          </a:prstGeom>
          <a:solidFill>
            <a:srgbClr val="EB5600">
              <a:alpha val="508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4800">
              <a:solidFill>
                <a:schemeClr val="lt1"/>
              </a:solidFill>
            </a:endParaRPr>
          </a:p>
        </p:txBody>
      </p:sp>
      <p:sp>
        <p:nvSpPr>
          <p:cNvPr id="260" name="Google Shape;260;p28"/>
          <p:cNvSpPr/>
          <p:nvPr/>
        </p:nvSpPr>
        <p:spPr>
          <a:xfrm>
            <a:off x="108150" y="2223600"/>
            <a:ext cx="163500" cy="754800"/>
          </a:xfrm>
          <a:prstGeom prst="rect">
            <a:avLst/>
          </a:prstGeom>
          <a:solidFill>
            <a:srgbClr val="EB5600">
              <a:alpha val="508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4800">
              <a:solidFill>
                <a:schemeClr val="lt1"/>
              </a:solidFill>
            </a:endParaRPr>
          </a:p>
        </p:txBody>
      </p:sp>
      <p:sp>
        <p:nvSpPr>
          <p:cNvPr id="261" name="Google Shape;261;p28"/>
          <p:cNvSpPr/>
          <p:nvPr/>
        </p:nvSpPr>
        <p:spPr>
          <a:xfrm>
            <a:off x="7249500" y="2111250"/>
            <a:ext cx="921000" cy="9210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a:solidFill>
                  <a:schemeClr val="lt1"/>
                </a:solidFill>
              </a:rPr>
              <a:t>0</a:t>
            </a:r>
            <a:endParaRPr sz="4800">
              <a:solidFill>
                <a:schemeClr val="lt1"/>
              </a:solidFill>
            </a:endParaRPr>
          </a:p>
        </p:txBody>
      </p:sp>
      <p:sp>
        <p:nvSpPr>
          <p:cNvPr id="262" name="Google Shape;262;p28"/>
          <p:cNvSpPr/>
          <p:nvPr/>
        </p:nvSpPr>
        <p:spPr>
          <a:xfrm>
            <a:off x="8872400" y="2194350"/>
            <a:ext cx="163500" cy="754800"/>
          </a:xfrm>
          <a:prstGeom prst="rect">
            <a:avLst/>
          </a:prstGeom>
          <a:solidFill>
            <a:srgbClr val="EB5600">
              <a:alpha val="508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4800">
              <a:solidFill>
                <a:schemeClr val="lt1"/>
              </a:solidFill>
            </a:endParaRPr>
          </a:p>
        </p:txBody>
      </p:sp>
      <p:sp>
        <p:nvSpPr>
          <p:cNvPr id="263" name="Google Shape;263;p28"/>
          <p:cNvSpPr/>
          <p:nvPr/>
        </p:nvSpPr>
        <p:spPr>
          <a:xfrm>
            <a:off x="8583950" y="2194350"/>
            <a:ext cx="163500" cy="754800"/>
          </a:xfrm>
          <a:prstGeom prst="rect">
            <a:avLst/>
          </a:prstGeom>
          <a:solidFill>
            <a:srgbClr val="EB5600">
              <a:alpha val="508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4800">
              <a:solidFill>
                <a:schemeClr val="lt1"/>
              </a:solidFill>
            </a:endParaRPr>
          </a:p>
        </p:txBody>
      </p:sp>
      <p:sp>
        <p:nvSpPr>
          <p:cNvPr id="264" name="Google Shape;264;p28"/>
          <p:cNvSpPr/>
          <p:nvPr/>
        </p:nvSpPr>
        <p:spPr>
          <a:xfrm>
            <a:off x="8295500" y="2194350"/>
            <a:ext cx="163500" cy="754800"/>
          </a:xfrm>
          <a:prstGeom prst="rect">
            <a:avLst/>
          </a:prstGeom>
          <a:solidFill>
            <a:srgbClr val="EB5600">
              <a:alpha val="508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4800">
              <a:solidFill>
                <a:schemeClr val="lt1"/>
              </a:solidFill>
            </a:endParaRPr>
          </a:p>
        </p:txBody>
      </p:sp>
      <p:sp>
        <p:nvSpPr>
          <p:cNvPr id="265" name="Google Shape;265;p28"/>
          <p:cNvSpPr txBox="1"/>
          <p:nvPr/>
        </p:nvSpPr>
        <p:spPr>
          <a:xfrm>
            <a:off x="1337700" y="3925800"/>
            <a:ext cx="6468600" cy="75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b="1">
                <a:solidFill>
                  <a:schemeClr val="dk2"/>
                </a:solidFill>
                <a:latin typeface="Lato"/>
                <a:ea typeface="Lato"/>
                <a:cs typeface="Lato"/>
                <a:sym typeface="Lato"/>
              </a:rPr>
              <a:t>We need to tell OpenGL interpret these bits</a:t>
            </a:r>
            <a:endParaRPr sz="1900" b="1">
              <a:solidFill>
                <a:schemeClr val="dk2"/>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graphicFrame>
        <p:nvGraphicFramePr>
          <p:cNvPr id="270" name="Google Shape;270;p29"/>
          <p:cNvGraphicFramePr/>
          <p:nvPr/>
        </p:nvGraphicFramePr>
        <p:xfrm>
          <a:off x="1704250" y="1072925"/>
          <a:ext cx="3000000" cy="3000000"/>
        </p:xfrm>
        <a:graphic>
          <a:graphicData uri="http://schemas.openxmlformats.org/drawingml/2006/table">
            <a:tbl>
              <a:tblPr>
                <a:noFill/>
                <a:tableStyleId>{7F235640-D87D-46A2-8672-CE527A370CD8}</a:tableStyleId>
              </a:tblPr>
              <a:tblGrid>
                <a:gridCol w="1545525">
                  <a:extLst>
                    <a:ext uri="{9D8B030D-6E8A-4147-A177-3AD203B41FA5}">
                      <a16:colId xmlns:a16="http://schemas.microsoft.com/office/drawing/2014/main" val="20000"/>
                    </a:ext>
                  </a:extLst>
                </a:gridCol>
              </a:tblGrid>
              <a:tr h="295225">
                <a:tc>
                  <a:txBody>
                    <a:bodyPr/>
                    <a:lstStyle/>
                    <a:p>
                      <a:pPr marL="0" lvl="0" indent="0" algn="ctr" rtl="0">
                        <a:spcBef>
                          <a:spcPts val="0"/>
                        </a:spcBef>
                        <a:spcAft>
                          <a:spcPts val="0"/>
                        </a:spcAft>
                        <a:buNone/>
                      </a:pPr>
                      <a:r>
                        <a:rPr lang="en" sz="1300"/>
                        <a:t>Triangle data buffer</a:t>
                      </a:r>
                      <a:endParaRPr sz="13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A4C2F4"/>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95225">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295225">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295225">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271" name="Google Shape;271;p29"/>
          <p:cNvSpPr txBox="1"/>
          <p:nvPr/>
        </p:nvSpPr>
        <p:spPr>
          <a:xfrm>
            <a:off x="308600" y="1910675"/>
            <a:ext cx="1202700" cy="1970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Lato"/>
                <a:ea typeface="Lato"/>
                <a:cs typeface="Lato"/>
                <a:sym typeface="Lato"/>
              </a:rPr>
              <a:t>1. Allocate a buffer and get its address.</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2. Fill this buffer with the required data.</a:t>
            </a:r>
            <a:endParaRPr>
              <a:latin typeface="Lato"/>
              <a:ea typeface="Lato"/>
              <a:cs typeface="Lato"/>
              <a:sym typeface="Lato"/>
            </a:endParaRPr>
          </a:p>
        </p:txBody>
      </p:sp>
      <p:sp>
        <p:nvSpPr>
          <p:cNvPr id="272" name="Google Shape;272;p29"/>
          <p:cNvSpPr txBox="1"/>
          <p:nvPr/>
        </p:nvSpPr>
        <p:spPr>
          <a:xfrm>
            <a:off x="4265275" y="2199575"/>
            <a:ext cx="3774300" cy="138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Lato"/>
                <a:ea typeface="Lato"/>
                <a:cs typeface="Lato"/>
                <a:sym typeface="Lato"/>
              </a:rPr>
              <a:t>But how the GPU will deal with the data.</a:t>
            </a:r>
            <a:endParaRPr sz="3000">
              <a:latin typeface="Lato"/>
              <a:ea typeface="Lato"/>
              <a:cs typeface="Lato"/>
              <a:sym typeface="Lato"/>
            </a:endParaRPr>
          </a:p>
        </p:txBody>
      </p:sp>
      <p:sp>
        <p:nvSpPr>
          <p:cNvPr id="273" name="Google Shape;273;p29"/>
          <p:cNvSpPr txBox="1">
            <a:spLocks noGrp="1"/>
          </p:cNvSpPr>
          <p:nvPr>
            <p:ph type="title"/>
          </p:nvPr>
        </p:nvSpPr>
        <p:spPr>
          <a:xfrm>
            <a:off x="3410550" y="537725"/>
            <a:ext cx="432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During Initialization Phase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2"/>
                                        </p:tgtEl>
                                        <p:attrNameLst>
                                          <p:attrName>style.visibility</p:attrName>
                                        </p:attrNameLst>
                                      </p:cBhvr>
                                      <p:to>
                                        <p:strVal val="visible"/>
                                      </p:to>
                                    </p:set>
                                    <p:animEffect transition="in" filter="fade">
                                      <p:cBhvr>
                                        <p:cTn id="7" dur="1000"/>
                                        <p:tgtEl>
                                          <p:spTgt spid="2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00"/>
                                        <p:tgtEl>
                                          <p:spTgt spid="272"/>
                                        </p:tgtEl>
                                      </p:cBhvr>
                                    </p:animEffect>
                                    <p:set>
                                      <p:cBhvr>
                                        <p:cTn id="12" dur="1" fill="hold">
                                          <p:stCondLst>
                                            <p:cond delay="1000"/>
                                          </p:stCondLst>
                                        </p:cTn>
                                        <p:tgtEl>
                                          <p:spTgt spid="27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Vertex and fragment shaders in the pipeline</a:t>
            </a:r>
            <a:endParaRPr/>
          </a:p>
        </p:txBody>
      </p:sp>
      <p:grpSp>
        <p:nvGrpSpPr>
          <p:cNvPr id="279" name="Google Shape;279;p30"/>
          <p:cNvGrpSpPr/>
          <p:nvPr/>
        </p:nvGrpSpPr>
        <p:grpSpPr>
          <a:xfrm>
            <a:off x="628338" y="2641450"/>
            <a:ext cx="542325" cy="596100"/>
            <a:chOff x="941675" y="1611575"/>
            <a:chExt cx="542325" cy="596100"/>
          </a:xfrm>
        </p:grpSpPr>
        <p:sp>
          <p:nvSpPr>
            <p:cNvPr id="280" name="Google Shape;280;p30"/>
            <p:cNvSpPr/>
            <p:nvPr/>
          </p:nvSpPr>
          <p:spPr>
            <a:xfrm>
              <a:off x="1148350" y="1611575"/>
              <a:ext cx="77100" cy="77100"/>
            </a:xfrm>
            <a:prstGeom prst="ellipse">
              <a:avLst/>
            </a:prstGeom>
            <a:solidFill>
              <a:srgbClr val="FF57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0"/>
            <p:cNvSpPr/>
            <p:nvPr/>
          </p:nvSpPr>
          <p:spPr>
            <a:xfrm>
              <a:off x="1406900" y="2053475"/>
              <a:ext cx="77100" cy="77100"/>
            </a:xfrm>
            <a:prstGeom prst="ellipse">
              <a:avLst/>
            </a:prstGeom>
            <a:solidFill>
              <a:srgbClr val="1C3A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0"/>
            <p:cNvSpPr/>
            <p:nvPr/>
          </p:nvSpPr>
          <p:spPr>
            <a:xfrm>
              <a:off x="941675" y="2130575"/>
              <a:ext cx="77100" cy="77100"/>
            </a:xfrm>
            <a:prstGeom prst="ellipse">
              <a:avLst/>
            </a:prstGeom>
            <a:solidFill>
              <a:srgbClr val="FFA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 name="Google Shape;283;p30"/>
          <p:cNvSpPr txBox="1"/>
          <p:nvPr/>
        </p:nvSpPr>
        <p:spPr>
          <a:xfrm>
            <a:off x="224050" y="3662350"/>
            <a:ext cx="1350900" cy="33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666666"/>
                </a:solidFill>
                <a:latin typeface="Comfortaa"/>
                <a:ea typeface="Comfortaa"/>
                <a:cs typeface="Comfortaa"/>
                <a:sym typeface="Comfortaa"/>
              </a:rPr>
              <a:t>Vertex Data</a:t>
            </a:r>
            <a:endParaRPr b="1">
              <a:solidFill>
                <a:srgbClr val="666666"/>
              </a:solidFill>
              <a:latin typeface="Comfortaa"/>
              <a:ea typeface="Comfortaa"/>
              <a:cs typeface="Comfortaa"/>
              <a:sym typeface="Comfortaa"/>
            </a:endParaRPr>
          </a:p>
        </p:txBody>
      </p:sp>
      <p:sp>
        <p:nvSpPr>
          <p:cNvPr id="284" name="Google Shape;284;p30"/>
          <p:cNvSpPr/>
          <p:nvPr/>
        </p:nvSpPr>
        <p:spPr>
          <a:xfrm>
            <a:off x="2012338" y="2486900"/>
            <a:ext cx="965100" cy="1013400"/>
          </a:xfrm>
          <a:prstGeom prst="rect">
            <a:avLst/>
          </a:prstGeom>
          <a:solidFill>
            <a:srgbClr val="607D8B"/>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0"/>
          <p:cNvSpPr txBox="1"/>
          <p:nvPr/>
        </p:nvSpPr>
        <p:spPr>
          <a:xfrm>
            <a:off x="2049988" y="3662350"/>
            <a:ext cx="889800" cy="59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666666"/>
                </a:solidFill>
                <a:latin typeface="Comfortaa"/>
                <a:ea typeface="Comfortaa"/>
                <a:cs typeface="Comfortaa"/>
                <a:sym typeface="Comfortaa"/>
              </a:rPr>
              <a:t>Vertex Shader</a:t>
            </a:r>
            <a:endParaRPr b="1">
              <a:solidFill>
                <a:srgbClr val="666666"/>
              </a:solidFill>
              <a:latin typeface="Comfortaa"/>
              <a:ea typeface="Comfortaa"/>
              <a:cs typeface="Comfortaa"/>
              <a:sym typeface="Comfortaa"/>
            </a:endParaRPr>
          </a:p>
        </p:txBody>
      </p:sp>
      <p:cxnSp>
        <p:nvCxnSpPr>
          <p:cNvPr id="286" name="Google Shape;286;p30"/>
          <p:cNvCxnSpPr>
            <a:endCxn id="284" idx="1"/>
          </p:cNvCxnSpPr>
          <p:nvPr/>
        </p:nvCxnSpPr>
        <p:spPr>
          <a:xfrm>
            <a:off x="1452538" y="2993600"/>
            <a:ext cx="559800" cy="0"/>
          </a:xfrm>
          <a:prstGeom prst="straightConnector1">
            <a:avLst/>
          </a:prstGeom>
          <a:noFill/>
          <a:ln w="38100" cap="flat" cmpd="sng">
            <a:solidFill>
              <a:srgbClr val="666666"/>
            </a:solidFill>
            <a:prstDash val="solid"/>
            <a:round/>
            <a:headEnd type="none" w="med" len="med"/>
            <a:tailEnd type="triangle" w="med" len="med"/>
          </a:ln>
        </p:spPr>
      </p:cxnSp>
      <p:grpSp>
        <p:nvGrpSpPr>
          <p:cNvPr id="287" name="Google Shape;287;p30"/>
          <p:cNvGrpSpPr/>
          <p:nvPr/>
        </p:nvGrpSpPr>
        <p:grpSpPr>
          <a:xfrm>
            <a:off x="3626638" y="2695550"/>
            <a:ext cx="542325" cy="596100"/>
            <a:chOff x="3873300" y="1665675"/>
            <a:chExt cx="542325" cy="596100"/>
          </a:xfrm>
        </p:grpSpPr>
        <p:grpSp>
          <p:nvGrpSpPr>
            <p:cNvPr id="288" name="Google Shape;288;p30"/>
            <p:cNvGrpSpPr/>
            <p:nvPr/>
          </p:nvGrpSpPr>
          <p:grpSpPr>
            <a:xfrm>
              <a:off x="3873300" y="1665675"/>
              <a:ext cx="542325" cy="596100"/>
              <a:chOff x="941675" y="1611575"/>
              <a:chExt cx="542325" cy="596100"/>
            </a:xfrm>
          </p:grpSpPr>
          <p:sp>
            <p:nvSpPr>
              <p:cNvPr id="289" name="Google Shape;289;p30"/>
              <p:cNvSpPr/>
              <p:nvPr/>
            </p:nvSpPr>
            <p:spPr>
              <a:xfrm>
                <a:off x="1148350" y="1611575"/>
                <a:ext cx="77100" cy="77100"/>
              </a:xfrm>
              <a:prstGeom prst="ellipse">
                <a:avLst/>
              </a:prstGeom>
              <a:solidFill>
                <a:srgbClr val="FF57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0"/>
              <p:cNvSpPr/>
              <p:nvPr/>
            </p:nvSpPr>
            <p:spPr>
              <a:xfrm>
                <a:off x="1406900" y="2053475"/>
                <a:ext cx="77100" cy="77100"/>
              </a:xfrm>
              <a:prstGeom prst="ellipse">
                <a:avLst/>
              </a:prstGeom>
              <a:solidFill>
                <a:srgbClr val="1C3A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0"/>
              <p:cNvSpPr/>
              <p:nvPr/>
            </p:nvSpPr>
            <p:spPr>
              <a:xfrm>
                <a:off x="941675" y="2130575"/>
                <a:ext cx="77100" cy="77100"/>
              </a:xfrm>
              <a:prstGeom prst="ellipse">
                <a:avLst/>
              </a:prstGeom>
              <a:solidFill>
                <a:srgbClr val="FFA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2" name="Google Shape;292;p30"/>
            <p:cNvCxnSpPr>
              <a:stCxn id="289" idx="5"/>
              <a:endCxn id="290" idx="1"/>
            </p:cNvCxnSpPr>
            <p:nvPr/>
          </p:nvCxnSpPr>
          <p:spPr>
            <a:xfrm>
              <a:off x="4145784" y="1731484"/>
              <a:ext cx="204000" cy="387300"/>
            </a:xfrm>
            <a:prstGeom prst="straightConnector1">
              <a:avLst/>
            </a:prstGeom>
            <a:noFill/>
            <a:ln w="9525" cap="flat" cmpd="sng">
              <a:solidFill>
                <a:srgbClr val="666666"/>
              </a:solidFill>
              <a:prstDash val="solid"/>
              <a:round/>
              <a:headEnd type="none" w="med" len="med"/>
              <a:tailEnd type="none" w="med" len="med"/>
            </a:ln>
          </p:spPr>
        </p:cxnSp>
        <p:cxnSp>
          <p:nvCxnSpPr>
            <p:cNvPr id="293" name="Google Shape;293;p30"/>
            <p:cNvCxnSpPr>
              <a:stCxn id="291" idx="6"/>
              <a:endCxn id="290" idx="2"/>
            </p:cNvCxnSpPr>
            <p:nvPr/>
          </p:nvCxnSpPr>
          <p:spPr>
            <a:xfrm rot="10800000" flipH="1">
              <a:off x="3950400" y="2146125"/>
              <a:ext cx="388200" cy="77100"/>
            </a:xfrm>
            <a:prstGeom prst="straightConnector1">
              <a:avLst/>
            </a:prstGeom>
            <a:noFill/>
            <a:ln w="9525" cap="flat" cmpd="sng">
              <a:solidFill>
                <a:srgbClr val="666666"/>
              </a:solidFill>
              <a:prstDash val="solid"/>
              <a:round/>
              <a:headEnd type="none" w="med" len="med"/>
              <a:tailEnd type="none" w="med" len="med"/>
            </a:ln>
          </p:spPr>
        </p:cxnSp>
        <p:cxnSp>
          <p:nvCxnSpPr>
            <p:cNvPr id="294" name="Google Shape;294;p30"/>
            <p:cNvCxnSpPr>
              <a:stCxn id="289" idx="3"/>
              <a:endCxn id="291" idx="0"/>
            </p:cNvCxnSpPr>
            <p:nvPr/>
          </p:nvCxnSpPr>
          <p:spPr>
            <a:xfrm flipH="1">
              <a:off x="3911866" y="1731484"/>
              <a:ext cx="179400" cy="453300"/>
            </a:xfrm>
            <a:prstGeom prst="straightConnector1">
              <a:avLst/>
            </a:prstGeom>
            <a:noFill/>
            <a:ln w="9525" cap="flat" cmpd="sng">
              <a:solidFill>
                <a:srgbClr val="666666"/>
              </a:solidFill>
              <a:prstDash val="solid"/>
              <a:round/>
              <a:headEnd type="none" w="med" len="med"/>
              <a:tailEnd type="none" w="med" len="med"/>
            </a:ln>
          </p:spPr>
        </p:cxnSp>
      </p:grpSp>
      <p:cxnSp>
        <p:nvCxnSpPr>
          <p:cNvPr id="295" name="Google Shape;295;p30"/>
          <p:cNvCxnSpPr/>
          <p:nvPr/>
        </p:nvCxnSpPr>
        <p:spPr>
          <a:xfrm>
            <a:off x="2984238" y="2993600"/>
            <a:ext cx="559800" cy="0"/>
          </a:xfrm>
          <a:prstGeom prst="straightConnector1">
            <a:avLst/>
          </a:prstGeom>
          <a:noFill/>
          <a:ln w="38100" cap="flat" cmpd="sng">
            <a:solidFill>
              <a:srgbClr val="666666"/>
            </a:solidFill>
            <a:prstDash val="solid"/>
            <a:round/>
            <a:headEnd type="none" w="med" len="med"/>
            <a:tailEnd type="triangle" w="med" len="med"/>
          </a:ln>
        </p:spPr>
      </p:cxnSp>
      <p:sp>
        <p:nvSpPr>
          <p:cNvPr id="296" name="Google Shape;296;p30"/>
          <p:cNvSpPr txBox="1"/>
          <p:nvPr/>
        </p:nvSpPr>
        <p:spPr>
          <a:xfrm>
            <a:off x="3366350" y="3662350"/>
            <a:ext cx="1062900" cy="59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666666"/>
                </a:solidFill>
                <a:latin typeface="Comfortaa"/>
                <a:ea typeface="Comfortaa"/>
                <a:cs typeface="Comfortaa"/>
                <a:sym typeface="Comfortaa"/>
              </a:rPr>
              <a:t>Primitive Assembly</a:t>
            </a:r>
            <a:endParaRPr b="1">
              <a:solidFill>
                <a:srgbClr val="666666"/>
              </a:solidFill>
              <a:latin typeface="Comfortaa"/>
              <a:ea typeface="Comfortaa"/>
              <a:cs typeface="Comfortaa"/>
              <a:sym typeface="Comfortaa"/>
            </a:endParaRPr>
          </a:p>
        </p:txBody>
      </p:sp>
      <p:grpSp>
        <p:nvGrpSpPr>
          <p:cNvPr id="297" name="Google Shape;297;p30"/>
          <p:cNvGrpSpPr/>
          <p:nvPr/>
        </p:nvGrpSpPr>
        <p:grpSpPr>
          <a:xfrm>
            <a:off x="4907888" y="2656350"/>
            <a:ext cx="694800" cy="674500"/>
            <a:chOff x="5221225" y="1626475"/>
            <a:chExt cx="694800" cy="674500"/>
          </a:xfrm>
        </p:grpSpPr>
        <p:sp>
          <p:nvSpPr>
            <p:cNvPr id="298" name="Google Shape;298;p30"/>
            <p:cNvSpPr/>
            <p:nvPr/>
          </p:nvSpPr>
          <p:spPr>
            <a:xfrm>
              <a:off x="5452825" y="16264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0"/>
            <p:cNvSpPr/>
            <p:nvPr/>
          </p:nvSpPr>
          <p:spPr>
            <a:xfrm>
              <a:off x="5568625" y="16264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5452825" y="17422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5568625" y="17422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0"/>
            <p:cNvSpPr/>
            <p:nvPr/>
          </p:nvSpPr>
          <p:spPr>
            <a:xfrm>
              <a:off x="5337025" y="18580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5452825" y="18580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5568625" y="18580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5684425" y="18580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5337025" y="19535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5452825" y="19535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5568625" y="19535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5684425" y="19535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5221225" y="20693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0"/>
            <p:cNvSpPr/>
            <p:nvPr/>
          </p:nvSpPr>
          <p:spPr>
            <a:xfrm>
              <a:off x="5337025" y="20693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5452825" y="20693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5568625" y="20693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0"/>
            <p:cNvSpPr/>
            <p:nvPr/>
          </p:nvSpPr>
          <p:spPr>
            <a:xfrm>
              <a:off x="5684425" y="20693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5800225" y="20693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5221225" y="21851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5337025" y="21851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0"/>
            <p:cNvSpPr/>
            <p:nvPr/>
          </p:nvSpPr>
          <p:spPr>
            <a:xfrm>
              <a:off x="5452825" y="21851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5568625" y="21851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30"/>
          <p:cNvGrpSpPr/>
          <p:nvPr/>
        </p:nvGrpSpPr>
        <p:grpSpPr>
          <a:xfrm>
            <a:off x="4984125" y="2695550"/>
            <a:ext cx="542325" cy="596100"/>
            <a:chOff x="3873300" y="1665675"/>
            <a:chExt cx="542325" cy="596100"/>
          </a:xfrm>
        </p:grpSpPr>
        <p:grpSp>
          <p:nvGrpSpPr>
            <p:cNvPr id="321" name="Google Shape;321;p30"/>
            <p:cNvGrpSpPr/>
            <p:nvPr/>
          </p:nvGrpSpPr>
          <p:grpSpPr>
            <a:xfrm>
              <a:off x="3873300" y="1665675"/>
              <a:ext cx="542325" cy="596100"/>
              <a:chOff x="941675" y="1611575"/>
              <a:chExt cx="542325" cy="596100"/>
            </a:xfrm>
          </p:grpSpPr>
          <p:sp>
            <p:nvSpPr>
              <p:cNvPr id="322" name="Google Shape;322;p30"/>
              <p:cNvSpPr/>
              <p:nvPr/>
            </p:nvSpPr>
            <p:spPr>
              <a:xfrm>
                <a:off x="1148350" y="1611575"/>
                <a:ext cx="77100" cy="77100"/>
              </a:xfrm>
              <a:prstGeom prst="ellipse">
                <a:avLst/>
              </a:prstGeom>
              <a:solidFill>
                <a:srgbClr val="FF57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1406900" y="2053475"/>
                <a:ext cx="77100" cy="77100"/>
              </a:xfrm>
              <a:prstGeom prst="ellipse">
                <a:avLst/>
              </a:prstGeom>
              <a:solidFill>
                <a:srgbClr val="1C3A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941675" y="2130575"/>
                <a:ext cx="77100" cy="77100"/>
              </a:xfrm>
              <a:prstGeom prst="ellipse">
                <a:avLst/>
              </a:prstGeom>
              <a:solidFill>
                <a:srgbClr val="FFA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25" name="Google Shape;325;p30"/>
            <p:cNvCxnSpPr>
              <a:stCxn id="322" idx="5"/>
              <a:endCxn id="323" idx="1"/>
            </p:cNvCxnSpPr>
            <p:nvPr/>
          </p:nvCxnSpPr>
          <p:spPr>
            <a:xfrm>
              <a:off x="4145784" y="1731484"/>
              <a:ext cx="204000" cy="387300"/>
            </a:xfrm>
            <a:prstGeom prst="straightConnector1">
              <a:avLst/>
            </a:prstGeom>
            <a:noFill/>
            <a:ln w="9525" cap="flat" cmpd="sng">
              <a:solidFill>
                <a:srgbClr val="666666"/>
              </a:solidFill>
              <a:prstDash val="solid"/>
              <a:round/>
              <a:headEnd type="none" w="med" len="med"/>
              <a:tailEnd type="none" w="med" len="med"/>
            </a:ln>
          </p:spPr>
        </p:cxnSp>
        <p:cxnSp>
          <p:nvCxnSpPr>
            <p:cNvPr id="326" name="Google Shape;326;p30"/>
            <p:cNvCxnSpPr>
              <a:stCxn id="324" idx="6"/>
              <a:endCxn id="323" idx="2"/>
            </p:cNvCxnSpPr>
            <p:nvPr/>
          </p:nvCxnSpPr>
          <p:spPr>
            <a:xfrm rot="10800000" flipH="1">
              <a:off x="3950400" y="2146125"/>
              <a:ext cx="388200" cy="77100"/>
            </a:xfrm>
            <a:prstGeom prst="straightConnector1">
              <a:avLst/>
            </a:prstGeom>
            <a:noFill/>
            <a:ln w="9525" cap="flat" cmpd="sng">
              <a:solidFill>
                <a:srgbClr val="666666"/>
              </a:solidFill>
              <a:prstDash val="solid"/>
              <a:round/>
              <a:headEnd type="none" w="med" len="med"/>
              <a:tailEnd type="none" w="med" len="med"/>
            </a:ln>
          </p:spPr>
        </p:cxnSp>
        <p:cxnSp>
          <p:nvCxnSpPr>
            <p:cNvPr id="327" name="Google Shape;327;p30"/>
            <p:cNvCxnSpPr>
              <a:stCxn id="322" idx="3"/>
              <a:endCxn id="324" idx="0"/>
            </p:cNvCxnSpPr>
            <p:nvPr/>
          </p:nvCxnSpPr>
          <p:spPr>
            <a:xfrm flipH="1">
              <a:off x="3911866" y="1731484"/>
              <a:ext cx="179400" cy="453300"/>
            </a:xfrm>
            <a:prstGeom prst="straightConnector1">
              <a:avLst/>
            </a:prstGeom>
            <a:noFill/>
            <a:ln w="9525" cap="flat" cmpd="sng">
              <a:solidFill>
                <a:srgbClr val="666666"/>
              </a:solidFill>
              <a:prstDash val="solid"/>
              <a:round/>
              <a:headEnd type="none" w="med" len="med"/>
              <a:tailEnd type="none" w="med" len="med"/>
            </a:ln>
          </p:spPr>
        </p:cxnSp>
      </p:grpSp>
      <p:cxnSp>
        <p:nvCxnSpPr>
          <p:cNvPr id="328" name="Google Shape;328;p30"/>
          <p:cNvCxnSpPr/>
          <p:nvPr/>
        </p:nvCxnSpPr>
        <p:spPr>
          <a:xfrm>
            <a:off x="4258525" y="2993600"/>
            <a:ext cx="559800" cy="0"/>
          </a:xfrm>
          <a:prstGeom prst="straightConnector1">
            <a:avLst/>
          </a:prstGeom>
          <a:noFill/>
          <a:ln w="38100" cap="flat" cmpd="sng">
            <a:solidFill>
              <a:srgbClr val="666666"/>
            </a:solidFill>
            <a:prstDash val="solid"/>
            <a:round/>
            <a:headEnd type="none" w="med" len="med"/>
            <a:tailEnd type="triangle" w="med" len="med"/>
          </a:ln>
        </p:spPr>
      </p:cxnSp>
      <p:sp>
        <p:nvSpPr>
          <p:cNvPr id="329" name="Google Shape;329;p30"/>
          <p:cNvSpPr txBox="1"/>
          <p:nvPr/>
        </p:nvSpPr>
        <p:spPr>
          <a:xfrm>
            <a:off x="4558713" y="3662350"/>
            <a:ext cx="1419300" cy="59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666666"/>
                </a:solidFill>
                <a:latin typeface="Comfortaa"/>
                <a:ea typeface="Comfortaa"/>
                <a:cs typeface="Comfortaa"/>
                <a:sym typeface="Comfortaa"/>
              </a:rPr>
              <a:t>Rasterization</a:t>
            </a:r>
            <a:endParaRPr b="1">
              <a:solidFill>
                <a:srgbClr val="666666"/>
              </a:solidFill>
              <a:latin typeface="Comfortaa"/>
              <a:ea typeface="Comfortaa"/>
              <a:cs typeface="Comfortaa"/>
              <a:sym typeface="Comfortaa"/>
            </a:endParaRPr>
          </a:p>
        </p:txBody>
      </p:sp>
      <p:sp>
        <p:nvSpPr>
          <p:cNvPr id="330" name="Google Shape;330;p30"/>
          <p:cNvSpPr/>
          <p:nvPr/>
        </p:nvSpPr>
        <p:spPr>
          <a:xfrm>
            <a:off x="6252038" y="2486900"/>
            <a:ext cx="965100" cy="1013400"/>
          </a:xfrm>
          <a:prstGeom prst="rect">
            <a:avLst/>
          </a:prstGeom>
          <a:solidFill>
            <a:srgbClr val="FFAB40"/>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txBox="1"/>
          <p:nvPr/>
        </p:nvSpPr>
        <p:spPr>
          <a:xfrm>
            <a:off x="6191738" y="3662350"/>
            <a:ext cx="1143600" cy="59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666666"/>
                </a:solidFill>
                <a:latin typeface="Comfortaa"/>
                <a:ea typeface="Comfortaa"/>
                <a:cs typeface="Comfortaa"/>
                <a:sym typeface="Comfortaa"/>
              </a:rPr>
              <a:t>Fragment Shader</a:t>
            </a:r>
            <a:endParaRPr b="1">
              <a:solidFill>
                <a:srgbClr val="666666"/>
              </a:solidFill>
              <a:latin typeface="Comfortaa"/>
              <a:ea typeface="Comfortaa"/>
              <a:cs typeface="Comfortaa"/>
              <a:sym typeface="Comfortaa"/>
            </a:endParaRPr>
          </a:p>
        </p:txBody>
      </p:sp>
      <p:cxnSp>
        <p:nvCxnSpPr>
          <p:cNvPr id="332" name="Google Shape;332;p30"/>
          <p:cNvCxnSpPr>
            <a:endCxn id="330" idx="1"/>
          </p:cNvCxnSpPr>
          <p:nvPr/>
        </p:nvCxnSpPr>
        <p:spPr>
          <a:xfrm>
            <a:off x="5692238" y="2993600"/>
            <a:ext cx="559800" cy="0"/>
          </a:xfrm>
          <a:prstGeom prst="straightConnector1">
            <a:avLst/>
          </a:prstGeom>
          <a:noFill/>
          <a:ln w="38100" cap="flat" cmpd="sng">
            <a:solidFill>
              <a:srgbClr val="666666"/>
            </a:solidFill>
            <a:prstDash val="solid"/>
            <a:round/>
            <a:headEnd type="none" w="med" len="med"/>
            <a:tailEnd type="triangle" w="med" len="med"/>
          </a:ln>
        </p:spPr>
      </p:cxnSp>
      <p:cxnSp>
        <p:nvCxnSpPr>
          <p:cNvPr id="333" name="Google Shape;333;p30"/>
          <p:cNvCxnSpPr/>
          <p:nvPr/>
        </p:nvCxnSpPr>
        <p:spPr>
          <a:xfrm>
            <a:off x="7223938" y="2993600"/>
            <a:ext cx="559800" cy="0"/>
          </a:xfrm>
          <a:prstGeom prst="straightConnector1">
            <a:avLst/>
          </a:prstGeom>
          <a:noFill/>
          <a:ln w="38100" cap="flat" cmpd="sng">
            <a:solidFill>
              <a:srgbClr val="666666"/>
            </a:solidFill>
            <a:prstDash val="solid"/>
            <a:round/>
            <a:headEnd type="none" w="med" len="med"/>
            <a:tailEnd type="triangle" w="med" len="med"/>
          </a:ln>
        </p:spPr>
      </p:cxnSp>
      <p:grpSp>
        <p:nvGrpSpPr>
          <p:cNvPr id="334" name="Google Shape;334;p30"/>
          <p:cNvGrpSpPr/>
          <p:nvPr/>
        </p:nvGrpSpPr>
        <p:grpSpPr>
          <a:xfrm>
            <a:off x="7866488" y="2656350"/>
            <a:ext cx="694800" cy="674500"/>
            <a:chOff x="5221225" y="1626475"/>
            <a:chExt cx="694800" cy="674500"/>
          </a:xfrm>
        </p:grpSpPr>
        <p:sp>
          <p:nvSpPr>
            <p:cNvPr id="335" name="Google Shape;335;p30"/>
            <p:cNvSpPr/>
            <p:nvPr/>
          </p:nvSpPr>
          <p:spPr>
            <a:xfrm>
              <a:off x="5452825" y="16264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5568625" y="16264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a:off x="5452825" y="17422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0"/>
            <p:cNvSpPr/>
            <p:nvPr/>
          </p:nvSpPr>
          <p:spPr>
            <a:xfrm>
              <a:off x="5568625" y="17422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0"/>
            <p:cNvSpPr/>
            <p:nvPr/>
          </p:nvSpPr>
          <p:spPr>
            <a:xfrm>
              <a:off x="5337025" y="18580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a:off x="5452825" y="18580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0"/>
            <p:cNvSpPr/>
            <p:nvPr/>
          </p:nvSpPr>
          <p:spPr>
            <a:xfrm>
              <a:off x="5568625" y="18580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a:off x="5684425" y="18580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0"/>
            <p:cNvSpPr/>
            <p:nvPr/>
          </p:nvSpPr>
          <p:spPr>
            <a:xfrm>
              <a:off x="5337025" y="19535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0"/>
            <p:cNvSpPr/>
            <p:nvPr/>
          </p:nvSpPr>
          <p:spPr>
            <a:xfrm>
              <a:off x="5452825" y="19535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0"/>
            <p:cNvSpPr/>
            <p:nvPr/>
          </p:nvSpPr>
          <p:spPr>
            <a:xfrm>
              <a:off x="5568625" y="19535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0"/>
            <p:cNvSpPr/>
            <p:nvPr/>
          </p:nvSpPr>
          <p:spPr>
            <a:xfrm>
              <a:off x="5684425" y="19535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p:nvPr/>
          </p:nvSpPr>
          <p:spPr>
            <a:xfrm>
              <a:off x="5221225" y="20693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0"/>
            <p:cNvSpPr/>
            <p:nvPr/>
          </p:nvSpPr>
          <p:spPr>
            <a:xfrm>
              <a:off x="5337025" y="20693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0"/>
            <p:cNvSpPr/>
            <p:nvPr/>
          </p:nvSpPr>
          <p:spPr>
            <a:xfrm>
              <a:off x="5452825" y="20693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0"/>
            <p:cNvSpPr/>
            <p:nvPr/>
          </p:nvSpPr>
          <p:spPr>
            <a:xfrm>
              <a:off x="5568625" y="20693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0"/>
            <p:cNvSpPr/>
            <p:nvPr/>
          </p:nvSpPr>
          <p:spPr>
            <a:xfrm>
              <a:off x="5684425" y="20693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0"/>
            <p:cNvSpPr/>
            <p:nvPr/>
          </p:nvSpPr>
          <p:spPr>
            <a:xfrm>
              <a:off x="5800225" y="20693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0"/>
            <p:cNvSpPr/>
            <p:nvPr/>
          </p:nvSpPr>
          <p:spPr>
            <a:xfrm>
              <a:off x="5221225" y="21851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a:off x="5337025" y="21851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0"/>
            <p:cNvSpPr/>
            <p:nvPr/>
          </p:nvSpPr>
          <p:spPr>
            <a:xfrm>
              <a:off x="5452825" y="21851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0"/>
            <p:cNvSpPr/>
            <p:nvPr/>
          </p:nvSpPr>
          <p:spPr>
            <a:xfrm>
              <a:off x="5568625" y="21851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7" name="Google Shape;357;p30"/>
          <p:cNvSpPr txBox="1"/>
          <p:nvPr/>
        </p:nvSpPr>
        <p:spPr>
          <a:xfrm>
            <a:off x="7504238" y="3662350"/>
            <a:ext cx="1419300" cy="59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666666"/>
                </a:solidFill>
                <a:latin typeface="Comfortaa"/>
                <a:ea typeface="Comfortaa"/>
                <a:cs typeface="Comfortaa"/>
                <a:sym typeface="Comfortaa"/>
              </a:rPr>
              <a:t>Frame Buffer</a:t>
            </a:r>
            <a:endParaRPr b="1">
              <a:solidFill>
                <a:srgbClr val="666666"/>
              </a:solidFill>
              <a:latin typeface="Comfortaa"/>
              <a:ea typeface="Comfortaa"/>
              <a:cs typeface="Comfortaa"/>
              <a:sym typeface="Comfortaa"/>
            </a:endParaRPr>
          </a:p>
        </p:txBody>
      </p:sp>
      <p:sp>
        <p:nvSpPr>
          <p:cNvPr id="358" name="Google Shape;358;p30"/>
          <p:cNvSpPr/>
          <p:nvPr/>
        </p:nvSpPr>
        <p:spPr>
          <a:xfrm>
            <a:off x="205450" y="2200325"/>
            <a:ext cx="1350900" cy="2016300"/>
          </a:xfrm>
          <a:prstGeom prst="roundRect">
            <a:avLst>
              <a:gd name="adj" fmla="val 16667"/>
            </a:avLst>
          </a:prstGeom>
          <a:noFill/>
          <a:ln w="2857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1"/>
          <p:cNvSpPr txBox="1"/>
          <p:nvPr/>
        </p:nvSpPr>
        <p:spPr>
          <a:xfrm>
            <a:off x="1337700" y="314450"/>
            <a:ext cx="6468600" cy="51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b="1">
                <a:solidFill>
                  <a:schemeClr val="dk2"/>
                </a:solidFill>
                <a:latin typeface="Lato"/>
                <a:ea typeface="Lato"/>
                <a:cs typeface="Lato"/>
                <a:sym typeface="Lato"/>
              </a:rPr>
              <a:t>Say Hello to</a:t>
            </a:r>
            <a:endParaRPr sz="1900" b="1">
              <a:solidFill>
                <a:schemeClr val="dk2"/>
              </a:solidFill>
              <a:latin typeface="Lato"/>
              <a:ea typeface="Lato"/>
              <a:cs typeface="Lato"/>
              <a:sym typeface="Lato"/>
            </a:endParaRPr>
          </a:p>
        </p:txBody>
      </p:sp>
      <p:sp>
        <p:nvSpPr>
          <p:cNvPr id="364" name="Google Shape;364;p31"/>
          <p:cNvSpPr txBox="1"/>
          <p:nvPr/>
        </p:nvSpPr>
        <p:spPr>
          <a:xfrm>
            <a:off x="1337700" y="831050"/>
            <a:ext cx="6468600" cy="51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dk2"/>
                </a:solidFill>
                <a:latin typeface="Lato"/>
                <a:ea typeface="Lato"/>
                <a:cs typeface="Lato"/>
                <a:sym typeface="Lato"/>
              </a:rPr>
              <a:t>VERTEX ARRAY</a:t>
            </a:r>
            <a:endParaRPr sz="2400" b="1">
              <a:solidFill>
                <a:schemeClr val="dk2"/>
              </a:solidFill>
              <a:latin typeface="Lato"/>
              <a:ea typeface="Lato"/>
              <a:cs typeface="Lato"/>
              <a:sym typeface="Lato"/>
            </a:endParaRPr>
          </a:p>
        </p:txBody>
      </p:sp>
      <p:pic>
        <p:nvPicPr>
          <p:cNvPr id="365" name="Google Shape;365;p31"/>
          <p:cNvPicPr preferRelativeResize="0"/>
          <p:nvPr/>
        </p:nvPicPr>
        <p:blipFill>
          <a:blip r:embed="rId3">
            <a:alphaModFix/>
          </a:blip>
          <a:stretch>
            <a:fillRect/>
          </a:stretch>
        </p:blipFill>
        <p:spPr>
          <a:xfrm>
            <a:off x="4154824" y="2156187"/>
            <a:ext cx="834365" cy="831126"/>
          </a:xfrm>
          <a:prstGeom prst="rect">
            <a:avLst/>
          </a:prstGeom>
          <a:noFill/>
          <a:ln>
            <a:noFill/>
          </a:ln>
        </p:spPr>
      </p:pic>
      <p:sp>
        <p:nvSpPr>
          <p:cNvPr id="366" name="Google Shape;366;p31"/>
          <p:cNvSpPr/>
          <p:nvPr/>
        </p:nvSpPr>
        <p:spPr>
          <a:xfrm>
            <a:off x="999475" y="1685350"/>
            <a:ext cx="1942800" cy="550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latin typeface="Lato Black"/>
                <a:ea typeface="Lato Black"/>
                <a:cs typeface="Lato Black"/>
                <a:sym typeface="Lato Black"/>
              </a:rPr>
              <a:t>BUFFER</a:t>
            </a:r>
            <a:endParaRPr sz="2400">
              <a:solidFill>
                <a:schemeClr val="lt1"/>
              </a:solidFill>
              <a:latin typeface="Lato Black"/>
              <a:ea typeface="Lato Black"/>
              <a:cs typeface="Lato Black"/>
              <a:sym typeface="Lato Black"/>
            </a:endParaRPr>
          </a:p>
        </p:txBody>
      </p:sp>
      <p:sp>
        <p:nvSpPr>
          <p:cNvPr id="367" name="Google Shape;367;p31"/>
          <p:cNvSpPr/>
          <p:nvPr/>
        </p:nvSpPr>
        <p:spPr>
          <a:xfrm>
            <a:off x="999475" y="2296650"/>
            <a:ext cx="1942800" cy="550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latin typeface="Lato Black"/>
                <a:ea typeface="Lato Black"/>
                <a:cs typeface="Lato Black"/>
                <a:sym typeface="Lato Black"/>
              </a:rPr>
              <a:t>BUFFER</a:t>
            </a:r>
            <a:endParaRPr sz="2400">
              <a:solidFill>
                <a:schemeClr val="lt1"/>
              </a:solidFill>
              <a:latin typeface="Lato Black"/>
              <a:ea typeface="Lato Black"/>
              <a:cs typeface="Lato Black"/>
              <a:sym typeface="Lato Black"/>
            </a:endParaRPr>
          </a:p>
        </p:txBody>
      </p:sp>
      <p:sp>
        <p:nvSpPr>
          <p:cNvPr id="368" name="Google Shape;368;p31"/>
          <p:cNvSpPr/>
          <p:nvPr/>
        </p:nvSpPr>
        <p:spPr>
          <a:xfrm>
            <a:off x="999475" y="2907950"/>
            <a:ext cx="1942800" cy="550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latin typeface="Lato Black"/>
                <a:ea typeface="Lato Black"/>
                <a:cs typeface="Lato Black"/>
                <a:sym typeface="Lato Black"/>
              </a:rPr>
              <a:t>BUFFER</a:t>
            </a:r>
            <a:endParaRPr sz="2400">
              <a:solidFill>
                <a:schemeClr val="lt1"/>
              </a:solidFill>
              <a:latin typeface="Lato Black"/>
              <a:ea typeface="Lato Black"/>
              <a:cs typeface="Lato Black"/>
              <a:sym typeface="Lato Black"/>
            </a:endParaRPr>
          </a:p>
        </p:txBody>
      </p:sp>
      <p:cxnSp>
        <p:nvCxnSpPr>
          <p:cNvPr id="369" name="Google Shape;369;p31"/>
          <p:cNvCxnSpPr>
            <a:stCxn id="366" idx="3"/>
            <a:endCxn id="365" idx="1"/>
          </p:cNvCxnSpPr>
          <p:nvPr/>
        </p:nvCxnSpPr>
        <p:spPr>
          <a:xfrm>
            <a:off x="2942275" y="1960450"/>
            <a:ext cx="1212600" cy="611400"/>
          </a:xfrm>
          <a:prstGeom prst="bentConnector3">
            <a:avLst>
              <a:gd name="adj1" fmla="val 49998"/>
            </a:avLst>
          </a:prstGeom>
          <a:noFill/>
          <a:ln w="38100" cap="flat" cmpd="sng">
            <a:solidFill>
              <a:schemeClr val="dk2"/>
            </a:solidFill>
            <a:prstDash val="solid"/>
            <a:round/>
            <a:headEnd type="none" w="med" len="med"/>
            <a:tailEnd type="triangle" w="med" len="med"/>
          </a:ln>
        </p:spPr>
      </p:cxnSp>
      <p:cxnSp>
        <p:nvCxnSpPr>
          <p:cNvPr id="370" name="Google Shape;370;p31"/>
          <p:cNvCxnSpPr>
            <a:stCxn id="367" idx="3"/>
            <a:endCxn id="365" idx="1"/>
          </p:cNvCxnSpPr>
          <p:nvPr/>
        </p:nvCxnSpPr>
        <p:spPr>
          <a:xfrm>
            <a:off x="2942275" y="2571750"/>
            <a:ext cx="1212600" cy="600"/>
          </a:xfrm>
          <a:prstGeom prst="bentConnector3">
            <a:avLst>
              <a:gd name="adj1" fmla="val 49998"/>
            </a:avLst>
          </a:prstGeom>
          <a:noFill/>
          <a:ln w="38100" cap="flat" cmpd="sng">
            <a:solidFill>
              <a:schemeClr val="dk2"/>
            </a:solidFill>
            <a:prstDash val="solid"/>
            <a:round/>
            <a:headEnd type="none" w="med" len="med"/>
            <a:tailEnd type="triangle" w="med" len="med"/>
          </a:ln>
        </p:spPr>
      </p:cxnSp>
      <p:cxnSp>
        <p:nvCxnSpPr>
          <p:cNvPr id="371" name="Google Shape;371;p31"/>
          <p:cNvCxnSpPr>
            <a:stCxn id="368" idx="3"/>
            <a:endCxn id="365" idx="1"/>
          </p:cNvCxnSpPr>
          <p:nvPr/>
        </p:nvCxnSpPr>
        <p:spPr>
          <a:xfrm rot="10800000" flipH="1">
            <a:off x="2942275" y="2571650"/>
            <a:ext cx="1212600" cy="611400"/>
          </a:xfrm>
          <a:prstGeom prst="bentConnector3">
            <a:avLst>
              <a:gd name="adj1" fmla="val 49998"/>
            </a:avLst>
          </a:prstGeom>
          <a:noFill/>
          <a:ln w="38100" cap="flat" cmpd="sng">
            <a:solidFill>
              <a:schemeClr val="dk2"/>
            </a:solidFill>
            <a:prstDash val="solid"/>
            <a:round/>
            <a:headEnd type="none" w="med" len="med"/>
            <a:tailEnd type="triangle" w="med" len="med"/>
          </a:ln>
        </p:spPr>
      </p:cxnSp>
      <p:sp>
        <p:nvSpPr>
          <p:cNvPr id="372" name="Google Shape;372;p31"/>
          <p:cNvSpPr txBox="1"/>
          <p:nvPr/>
        </p:nvSpPr>
        <p:spPr>
          <a:xfrm>
            <a:off x="3999300" y="3110800"/>
            <a:ext cx="1145400" cy="75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dk2"/>
                </a:solidFill>
                <a:latin typeface="Lato"/>
                <a:ea typeface="Lato"/>
                <a:cs typeface="Lato"/>
                <a:sym typeface="Lato"/>
              </a:rPr>
              <a:t>VERTEX ARRAY</a:t>
            </a:r>
            <a:endParaRPr b="1">
              <a:solidFill>
                <a:schemeClr val="dk2"/>
              </a:solidFill>
              <a:latin typeface="Lato"/>
              <a:ea typeface="Lato"/>
              <a:cs typeface="Lato"/>
              <a:sym typeface="Lato"/>
            </a:endParaRPr>
          </a:p>
        </p:txBody>
      </p:sp>
      <p:sp>
        <p:nvSpPr>
          <p:cNvPr id="373" name="Google Shape;373;p31"/>
          <p:cNvSpPr/>
          <p:nvPr/>
        </p:nvSpPr>
        <p:spPr>
          <a:xfrm>
            <a:off x="6306500" y="1379700"/>
            <a:ext cx="1942800" cy="550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latin typeface="Lato Black"/>
                <a:ea typeface="Lato Black"/>
                <a:cs typeface="Lato Black"/>
                <a:sym typeface="Lato Black"/>
              </a:rPr>
              <a:t>ATTRIBUTE</a:t>
            </a:r>
            <a:endParaRPr sz="2400">
              <a:solidFill>
                <a:schemeClr val="lt1"/>
              </a:solidFill>
              <a:latin typeface="Lato Black"/>
              <a:ea typeface="Lato Black"/>
              <a:cs typeface="Lato Black"/>
              <a:sym typeface="Lato Black"/>
            </a:endParaRPr>
          </a:p>
        </p:txBody>
      </p:sp>
      <p:sp>
        <p:nvSpPr>
          <p:cNvPr id="374" name="Google Shape;374;p31"/>
          <p:cNvSpPr/>
          <p:nvPr/>
        </p:nvSpPr>
        <p:spPr>
          <a:xfrm>
            <a:off x="6306500" y="1991000"/>
            <a:ext cx="1942800" cy="550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latin typeface="Lato Black"/>
                <a:ea typeface="Lato Black"/>
                <a:cs typeface="Lato Black"/>
                <a:sym typeface="Lato Black"/>
              </a:rPr>
              <a:t>ATTRIBUTE</a:t>
            </a:r>
            <a:endParaRPr sz="2400">
              <a:solidFill>
                <a:schemeClr val="lt1"/>
              </a:solidFill>
              <a:latin typeface="Lato Black"/>
              <a:ea typeface="Lato Black"/>
              <a:cs typeface="Lato Black"/>
              <a:sym typeface="Lato Black"/>
            </a:endParaRPr>
          </a:p>
        </p:txBody>
      </p:sp>
      <p:sp>
        <p:nvSpPr>
          <p:cNvPr id="375" name="Google Shape;375;p31"/>
          <p:cNvSpPr/>
          <p:nvPr/>
        </p:nvSpPr>
        <p:spPr>
          <a:xfrm>
            <a:off x="6306500" y="2602300"/>
            <a:ext cx="1942800" cy="550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latin typeface="Lato Black"/>
                <a:ea typeface="Lato Black"/>
                <a:cs typeface="Lato Black"/>
                <a:sym typeface="Lato Black"/>
              </a:rPr>
              <a:t>ATTRIBUTE</a:t>
            </a:r>
            <a:endParaRPr sz="2400">
              <a:solidFill>
                <a:schemeClr val="lt1"/>
              </a:solidFill>
              <a:latin typeface="Lato Black"/>
              <a:ea typeface="Lato Black"/>
              <a:cs typeface="Lato Black"/>
              <a:sym typeface="Lato Black"/>
            </a:endParaRPr>
          </a:p>
        </p:txBody>
      </p:sp>
      <p:cxnSp>
        <p:nvCxnSpPr>
          <p:cNvPr id="376" name="Google Shape;376;p31"/>
          <p:cNvCxnSpPr>
            <a:stCxn id="365" idx="3"/>
            <a:endCxn id="373" idx="1"/>
          </p:cNvCxnSpPr>
          <p:nvPr/>
        </p:nvCxnSpPr>
        <p:spPr>
          <a:xfrm rot="10800000" flipH="1">
            <a:off x="4989189" y="1654650"/>
            <a:ext cx="1317300" cy="917100"/>
          </a:xfrm>
          <a:prstGeom prst="bentConnector3">
            <a:avLst>
              <a:gd name="adj1" fmla="val 50000"/>
            </a:avLst>
          </a:prstGeom>
          <a:noFill/>
          <a:ln w="38100" cap="flat" cmpd="sng">
            <a:solidFill>
              <a:schemeClr val="dk2"/>
            </a:solidFill>
            <a:prstDash val="solid"/>
            <a:round/>
            <a:headEnd type="none" w="med" len="med"/>
            <a:tailEnd type="triangle" w="med" len="med"/>
          </a:ln>
        </p:spPr>
      </p:cxnSp>
      <p:cxnSp>
        <p:nvCxnSpPr>
          <p:cNvPr id="377" name="Google Shape;377;p31"/>
          <p:cNvCxnSpPr>
            <a:stCxn id="365" idx="3"/>
            <a:endCxn id="374" idx="1"/>
          </p:cNvCxnSpPr>
          <p:nvPr/>
        </p:nvCxnSpPr>
        <p:spPr>
          <a:xfrm rot="10800000" flipH="1">
            <a:off x="4989189" y="2266050"/>
            <a:ext cx="1317300" cy="305700"/>
          </a:xfrm>
          <a:prstGeom prst="bentConnector3">
            <a:avLst>
              <a:gd name="adj1" fmla="val 50000"/>
            </a:avLst>
          </a:prstGeom>
          <a:noFill/>
          <a:ln w="38100" cap="flat" cmpd="sng">
            <a:solidFill>
              <a:schemeClr val="dk2"/>
            </a:solidFill>
            <a:prstDash val="solid"/>
            <a:round/>
            <a:headEnd type="none" w="med" len="med"/>
            <a:tailEnd type="triangle" w="med" len="med"/>
          </a:ln>
        </p:spPr>
      </p:cxnSp>
      <p:cxnSp>
        <p:nvCxnSpPr>
          <p:cNvPr id="378" name="Google Shape;378;p31"/>
          <p:cNvCxnSpPr>
            <a:stCxn id="365" idx="3"/>
            <a:endCxn id="375" idx="1"/>
          </p:cNvCxnSpPr>
          <p:nvPr/>
        </p:nvCxnSpPr>
        <p:spPr>
          <a:xfrm>
            <a:off x="4989189" y="2571750"/>
            <a:ext cx="1317300" cy="305700"/>
          </a:xfrm>
          <a:prstGeom prst="bentConnector3">
            <a:avLst>
              <a:gd name="adj1" fmla="val 50000"/>
            </a:avLst>
          </a:prstGeom>
          <a:noFill/>
          <a:ln w="38100" cap="flat" cmpd="sng">
            <a:solidFill>
              <a:schemeClr val="dk2"/>
            </a:solidFill>
            <a:prstDash val="solid"/>
            <a:round/>
            <a:headEnd type="none" w="med" len="med"/>
            <a:tailEnd type="triangle" w="med" len="med"/>
          </a:ln>
        </p:spPr>
      </p:cxnSp>
      <p:sp>
        <p:nvSpPr>
          <p:cNvPr id="379" name="Google Shape;379;p31"/>
          <p:cNvSpPr/>
          <p:nvPr/>
        </p:nvSpPr>
        <p:spPr>
          <a:xfrm>
            <a:off x="6306500" y="3213600"/>
            <a:ext cx="1942800" cy="550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latin typeface="Lato Black"/>
                <a:ea typeface="Lato Black"/>
                <a:cs typeface="Lato Black"/>
                <a:sym typeface="Lato Black"/>
              </a:rPr>
              <a:t>ATTRIBUTE</a:t>
            </a:r>
            <a:endParaRPr sz="2400">
              <a:solidFill>
                <a:schemeClr val="lt1"/>
              </a:solidFill>
              <a:latin typeface="Lato Black"/>
              <a:ea typeface="Lato Black"/>
              <a:cs typeface="Lato Black"/>
              <a:sym typeface="Lato Black"/>
            </a:endParaRPr>
          </a:p>
        </p:txBody>
      </p:sp>
      <p:cxnSp>
        <p:nvCxnSpPr>
          <p:cNvPr id="380" name="Google Shape;380;p31"/>
          <p:cNvCxnSpPr>
            <a:stCxn id="365" idx="3"/>
            <a:endCxn id="379" idx="1"/>
          </p:cNvCxnSpPr>
          <p:nvPr/>
        </p:nvCxnSpPr>
        <p:spPr>
          <a:xfrm>
            <a:off x="4989189" y="2571750"/>
            <a:ext cx="1317300" cy="916800"/>
          </a:xfrm>
          <a:prstGeom prst="bentConnector3">
            <a:avLst>
              <a:gd name="adj1" fmla="val 50000"/>
            </a:avLst>
          </a:prstGeom>
          <a:noFill/>
          <a:ln w="38100" cap="flat" cmpd="sng">
            <a:solidFill>
              <a:schemeClr val="dk2"/>
            </a:solidFill>
            <a:prstDash val="solid"/>
            <a:round/>
            <a:headEnd type="none" w="med" len="med"/>
            <a:tailEnd type="triangl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457200" lvl="0" indent="-457200" algn="l" rtl="0">
              <a:spcBef>
                <a:spcPts val="0"/>
              </a:spcBef>
              <a:spcAft>
                <a:spcPts val="0"/>
              </a:spcAft>
              <a:buSzPts val="3600"/>
              <a:buAutoNum type="arabicPeriod"/>
            </a:pPr>
            <a:r>
              <a:rPr lang="en"/>
              <a:t>Uniforms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graphicFrame>
        <p:nvGraphicFramePr>
          <p:cNvPr id="385" name="Google Shape;385;p32"/>
          <p:cNvGraphicFramePr/>
          <p:nvPr/>
        </p:nvGraphicFramePr>
        <p:xfrm>
          <a:off x="4560000" y="1140313"/>
          <a:ext cx="3000000" cy="3000000"/>
        </p:xfrm>
        <a:graphic>
          <a:graphicData uri="http://schemas.openxmlformats.org/drawingml/2006/table">
            <a:tbl>
              <a:tblPr>
                <a:noFill/>
                <a:tableStyleId>{7F235640-D87D-46A2-8672-CE527A370CD8}</a:tableStyleId>
              </a:tblPr>
              <a:tblGrid>
                <a:gridCol w="1545525">
                  <a:extLst>
                    <a:ext uri="{9D8B030D-6E8A-4147-A177-3AD203B41FA5}">
                      <a16:colId xmlns:a16="http://schemas.microsoft.com/office/drawing/2014/main" val="20000"/>
                    </a:ext>
                  </a:extLst>
                </a:gridCol>
              </a:tblGrid>
              <a:tr h="295225">
                <a:tc>
                  <a:txBody>
                    <a:bodyPr/>
                    <a:lstStyle/>
                    <a:p>
                      <a:pPr marL="0" lvl="0" indent="0" algn="ctr" rtl="0">
                        <a:spcBef>
                          <a:spcPts val="0"/>
                        </a:spcBef>
                        <a:spcAft>
                          <a:spcPts val="0"/>
                        </a:spcAft>
                        <a:buNone/>
                      </a:pPr>
                      <a:r>
                        <a:rPr lang="en" sz="1300"/>
                        <a:t>Triangle data buffer</a:t>
                      </a:r>
                      <a:endParaRPr sz="13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A4C2F4"/>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95225">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295225">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295225">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386" name="Google Shape;386;p32"/>
          <p:cNvSpPr txBox="1"/>
          <p:nvPr/>
        </p:nvSpPr>
        <p:spPr>
          <a:xfrm>
            <a:off x="3240550" y="1978063"/>
            <a:ext cx="1202700" cy="1970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Lato"/>
                <a:ea typeface="Lato"/>
                <a:cs typeface="Lato"/>
                <a:sym typeface="Lato"/>
              </a:rPr>
              <a:t>1. Allocate a buffer and get its address.</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2. Fill this buffer with the required data.</a:t>
            </a:r>
            <a:endParaRPr>
              <a:latin typeface="Lato"/>
              <a:ea typeface="Lato"/>
              <a:cs typeface="Lato"/>
              <a:sym typeface="Lato"/>
            </a:endParaRPr>
          </a:p>
        </p:txBody>
      </p:sp>
      <p:graphicFrame>
        <p:nvGraphicFramePr>
          <p:cNvPr id="387" name="Google Shape;387;p32"/>
          <p:cNvGraphicFramePr/>
          <p:nvPr/>
        </p:nvGraphicFramePr>
        <p:xfrm>
          <a:off x="1443900" y="1234688"/>
          <a:ext cx="3000000" cy="3000000"/>
        </p:xfrm>
        <a:graphic>
          <a:graphicData uri="http://schemas.openxmlformats.org/drawingml/2006/table">
            <a:tbl>
              <a:tblPr>
                <a:noFill/>
                <a:tableStyleId>{7F235640-D87D-46A2-8672-CE527A370CD8}</a:tableStyleId>
              </a:tblPr>
              <a:tblGrid>
                <a:gridCol w="1545525">
                  <a:extLst>
                    <a:ext uri="{9D8B030D-6E8A-4147-A177-3AD203B41FA5}">
                      <a16:colId xmlns:a16="http://schemas.microsoft.com/office/drawing/2014/main" val="20000"/>
                    </a:ext>
                  </a:extLst>
                </a:gridCol>
              </a:tblGrid>
              <a:tr h="394100">
                <a:tc>
                  <a:txBody>
                    <a:bodyPr/>
                    <a:lstStyle/>
                    <a:p>
                      <a:pPr marL="0" lvl="0" indent="0" algn="ctr" rtl="0">
                        <a:spcBef>
                          <a:spcPts val="0"/>
                        </a:spcBef>
                        <a:spcAft>
                          <a:spcPts val="0"/>
                        </a:spcAft>
                        <a:buNone/>
                      </a:pPr>
                      <a:r>
                        <a:rPr lang="en" sz="1300"/>
                        <a:t>Shader program</a:t>
                      </a:r>
                      <a:endParaRPr sz="13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A4C2F4"/>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95225">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295225">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295225">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388" name="Google Shape;388;p32"/>
          <p:cNvSpPr txBox="1"/>
          <p:nvPr/>
        </p:nvSpPr>
        <p:spPr>
          <a:xfrm>
            <a:off x="74325" y="1978050"/>
            <a:ext cx="1545600" cy="1970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Lato"/>
                <a:ea typeface="Lato"/>
                <a:cs typeface="Lato"/>
                <a:sym typeface="Lato"/>
              </a:rPr>
              <a:t>3. Send the shaders to the GPU.</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4. Compile the shaders.</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5. Link the shaders in one program.</a:t>
            </a:r>
            <a:endParaRPr>
              <a:latin typeface="Lato"/>
              <a:ea typeface="Lato"/>
              <a:cs typeface="Lato"/>
              <a:sym typeface="Lato"/>
            </a:endParaRPr>
          </a:p>
        </p:txBody>
      </p:sp>
      <p:sp>
        <p:nvSpPr>
          <p:cNvPr id="389" name="Google Shape;389;p32"/>
          <p:cNvSpPr txBox="1">
            <a:spLocks noGrp="1"/>
          </p:cNvSpPr>
          <p:nvPr>
            <p:ph type="title" idx="4294967295"/>
          </p:nvPr>
        </p:nvSpPr>
        <p:spPr>
          <a:xfrm>
            <a:off x="1668150" y="200825"/>
            <a:ext cx="5807700" cy="5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During Initialization Phase</a:t>
            </a:r>
            <a:endParaRPr/>
          </a:p>
        </p:txBody>
      </p:sp>
      <p:pic>
        <p:nvPicPr>
          <p:cNvPr id="390" name="Google Shape;390;p32"/>
          <p:cNvPicPr preferRelativeResize="0"/>
          <p:nvPr/>
        </p:nvPicPr>
        <p:blipFill>
          <a:blip r:embed="rId3">
            <a:alphaModFix/>
          </a:blip>
          <a:stretch>
            <a:fillRect/>
          </a:stretch>
        </p:blipFill>
        <p:spPr>
          <a:xfrm>
            <a:off x="8040524" y="2547687"/>
            <a:ext cx="834365" cy="831126"/>
          </a:xfrm>
          <a:prstGeom prst="rect">
            <a:avLst/>
          </a:prstGeom>
          <a:noFill/>
          <a:ln>
            <a:noFill/>
          </a:ln>
        </p:spPr>
      </p:pic>
      <p:sp>
        <p:nvSpPr>
          <p:cNvPr id="391" name="Google Shape;391;p32"/>
          <p:cNvSpPr txBox="1"/>
          <p:nvPr/>
        </p:nvSpPr>
        <p:spPr>
          <a:xfrm>
            <a:off x="6837825" y="2094488"/>
            <a:ext cx="1202700" cy="1970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Lato"/>
                <a:ea typeface="Lato"/>
                <a:cs typeface="Lato"/>
                <a:sym typeface="Lato"/>
              </a:rPr>
              <a:t>1. Create Vertex Array</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2. Tell it how to read the buffer</a:t>
            </a:r>
            <a:endParaRPr>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aphicFrame>
        <p:nvGraphicFramePr>
          <p:cNvPr id="396" name="Google Shape;396;p33"/>
          <p:cNvGraphicFramePr/>
          <p:nvPr/>
        </p:nvGraphicFramePr>
        <p:xfrm>
          <a:off x="6455650" y="1172938"/>
          <a:ext cx="3000000" cy="3000000"/>
        </p:xfrm>
        <a:graphic>
          <a:graphicData uri="http://schemas.openxmlformats.org/drawingml/2006/table">
            <a:tbl>
              <a:tblPr>
                <a:noFill/>
                <a:tableStyleId>{7F235640-D87D-46A2-8672-CE527A370CD8}</a:tableStyleId>
              </a:tblPr>
              <a:tblGrid>
                <a:gridCol w="1402175">
                  <a:extLst>
                    <a:ext uri="{9D8B030D-6E8A-4147-A177-3AD203B41FA5}">
                      <a16:colId xmlns:a16="http://schemas.microsoft.com/office/drawing/2014/main" val="20000"/>
                    </a:ext>
                  </a:extLst>
                </a:gridCol>
              </a:tblGrid>
              <a:tr h="295225">
                <a:tc>
                  <a:txBody>
                    <a:bodyPr/>
                    <a:lstStyle/>
                    <a:p>
                      <a:pPr marL="0" lvl="0" indent="0" algn="ctr" rtl="0">
                        <a:spcBef>
                          <a:spcPts val="0"/>
                        </a:spcBef>
                        <a:spcAft>
                          <a:spcPts val="0"/>
                        </a:spcAft>
                        <a:buNone/>
                      </a:pPr>
                      <a:r>
                        <a:rPr lang="en" sz="1300"/>
                        <a:t>Shader program</a:t>
                      </a:r>
                      <a:endParaRPr sz="13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A4C2F4"/>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95225">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295225">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295225">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397" name="Google Shape;397;p33"/>
          <p:cNvSpPr txBox="1">
            <a:spLocks noGrp="1"/>
          </p:cNvSpPr>
          <p:nvPr>
            <p:ph type="title" idx="4294967295"/>
          </p:nvPr>
        </p:nvSpPr>
        <p:spPr>
          <a:xfrm>
            <a:off x="1875475" y="215825"/>
            <a:ext cx="5594400" cy="5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During Game Loop Phase</a:t>
            </a:r>
            <a:endParaRPr/>
          </a:p>
        </p:txBody>
      </p:sp>
      <p:sp>
        <p:nvSpPr>
          <p:cNvPr id="398" name="Google Shape;398;p33"/>
          <p:cNvSpPr txBox="1"/>
          <p:nvPr/>
        </p:nvSpPr>
        <p:spPr>
          <a:xfrm>
            <a:off x="4717375" y="1406575"/>
            <a:ext cx="1699800" cy="644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1. Use the program.</a:t>
            </a:r>
            <a:endParaRPr>
              <a:latin typeface="Lato"/>
              <a:ea typeface="Lato"/>
              <a:cs typeface="Lato"/>
              <a:sym typeface="Lato"/>
            </a:endParaRPr>
          </a:p>
        </p:txBody>
      </p:sp>
      <p:sp>
        <p:nvSpPr>
          <p:cNvPr id="399" name="Google Shape;399;p33"/>
          <p:cNvSpPr txBox="1"/>
          <p:nvPr/>
        </p:nvSpPr>
        <p:spPr>
          <a:xfrm>
            <a:off x="2491325" y="2049606"/>
            <a:ext cx="1611900" cy="644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2. Bind the vertex array.</a:t>
            </a:r>
            <a:endParaRPr>
              <a:latin typeface="Lato"/>
              <a:ea typeface="Lato"/>
              <a:cs typeface="Lato"/>
              <a:sym typeface="Lato"/>
            </a:endParaRPr>
          </a:p>
        </p:txBody>
      </p:sp>
      <p:sp>
        <p:nvSpPr>
          <p:cNvPr id="400" name="Google Shape;400;p33"/>
          <p:cNvSpPr txBox="1"/>
          <p:nvPr/>
        </p:nvSpPr>
        <p:spPr>
          <a:xfrm>
            <a:off x="4717375" y="2706825"/>
            <a:ext cx="1699800" cy="644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3. Draw using selected program.</a:t>
            </a:r>
            <a:endParaRPr>
              <a:latin typeface="Lato"/>
              <a:ea typeface="Lato"/>
              <a:cs typeface="Lato"/>
              <a:sym typeface="Lato"/>
            </a:endParaRPr>
          </a:p>
        </p:txBody>
      </p:sp>
      <p:sp>
        <p:nvSpPr>
          <p:cNvPr id="401" name="Google Shape;401;p33"/>
          <p:cNvSpPr txBox="1"/>
          <p:nvPr/>
        </p:nvSpPr>
        <p:spPr>
          <a:xfrm>
            <a:off x="2491325" y="3589350"/>
            <a:ext cx="1611900" cy="644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4. Unbind the vertex array.</a:t>
            </a:r>
            <a:endParaRPr>
              <a:latin typeface="Lato"/>
              <a:ea typeface="Lato"/>
              <a:cs typeface="Lato"/>
              <a:sym typeface="Lato"/>
            </a:endParaRPr>
          </a:p>
        </p:txBody>
      </p:sp>
      <p:sp>
        <p:nvSpPr>
          <p:cNvPr id="402" name="Google Shape;402;p33"/>
          <p:cNvSpPr txBox="1"/>
          <p:nvPr/>
        </p:nvSpPr>
        <p:spPr>
          <a:xfrm>
            <a:off x="4673349" y="4165825"/>
            <a:ext cx="1699800" cy="419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5. Repeat from 1.</a:t>
            </a:r>
            <a:endParaRPr>
              <a:latin typeface="Lato"/>
              <a:ea typeface="Lato"/>
              <a:cs typeface="Lato"/>
              <a:sym typeface="Lato"/>
            </a:endParaRPr>
          </a:p>
        </p:txBody>
      </p:sp>
      <p:pic>
        <p:nvPicPr>
          <p:cNvPr id="403" name="Google Shape;403;p33"/>
          <p:cNvPicPr preferRelativeResize="0"/>
          <p:nvPr/>
        </p:nvPicPr>
        <p:blipFill>
          <a:blip r:embed="rId3">
            <a:alphaModFix/>
          </a:blip>
          <a:stretch>
            <a:fillRect/>
          </a:stretch>
        </p:blipFill>
        <p:spPr>
          <a:xfrm>
            <a:off x="1261449" y="2571762"/>
            <a:ext cx="834365" cy="831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4"/>
          <p:cNvSpPr txBox="1"/>
          <p:nvPr/>
        </p:nvSpPr>
        <p:spPr>
          <a:xfrm>
            <a:off x="999175" y="1424900"/>
            <a:ext cx="1789800" cy="8340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Lato"/>
                <a:ea typeface="Lato"/>
                <a:cs typeface="Lato"/>
                <a:sym typeface="Lato"/>
              </a:rPr>
              <a:t>Buffer 1</a:t>
            </a:r>
            <a:endParaRPr sz="1800">
              <a:latin typeface="Lato"/>
              <a:ea typeface="Lato"/>
              <a:cs typeface="Lato"/>
              <a:sym typeface="Lato"/>
            </a:endParaRPr>
          </a:p>
          <a:p>
            <a:pPr marL="0" lvl="0" indent="0" algn="ctr" rtl="0">
              <a:spcBef>
                <a:spcPts val="0"/>
              </a:spcBef>
              <a:spcAft>
                <a:spcPts val="0"/>
              </a:spcAft>
              <a:buNone/>
            </a:pPr>
            <a:r>
              <a:rPr lang="en" sz="1800">
                <a:latin typeface="Lato"/>
                <a:ea typeface="Lato"/>
                <a:cs typeface="Lato"/>
                <a:sym typeface="Lato"/>
              </a:rPr>
              <a:t>(Triangle Mesh)</a:t>
            </a:r>
            <a:endParaRPr sz="1800">
              <a:latin typeface="Lato"/>
              <a:ea typeface="Lato"/>
              <a:cs typeface="Lato"/>
              <a:sym typeface="Lato"/>
            </a:endParaRPr>
          </a:p>
        </p:txBody>
      </p:sp>
      <p:sp>
        <p:nvSpPr>
          <p:cNvPr id="409" name="Google Shape;409;p34"/>
          <p:cNvSpPr txBox="1"/>
          <p:nvPr/>
        </p:nvSpPr>
        <p:spPr>
          <a:xfrm>
            <a:off x="999175" y="2647950"/>
            <a:ext cx="1789800" cy="8340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Lato"/>
                <a:ea typeface="Lato"/>
                <a:cs typeface="Lato"/>
                <a:sym typeface="Lato"/>
              </a:rPr>
              <a:t>Buffer 2</a:t>
            </a:r>
            <a:endParaRPr sz="1800">
              <a:latin typeface="Lato"/>
              <a:ea typeface="Lato"/>
              <a:cs typeface="Lato"/>
              <a:sym typeface="Lato"/>
            </a:endParaRPr>
          </a:p>
          <a:p>
            <a:pPr marL="0" lvl="0" indent="0" algn="ctr" rtl="0">
              <a:spcBef>
                <a:spcPts val="0"/>
              </a:spcBef>
              <a:spcAft>
                <a:spcPts val="0"/>
              </a:spcAft>
              <a:buNone/>
            </a:pPr>
            <a:r>
              <a:rPr lang="en" sz="1800">
                <a:latin typeface="Lato"/>
                <a:ea typeface="Lato"/>
                <a:cs typeface="Lato"/>
                <a:sym typeface="Lato"/>
              </a:rPr>
              <a:t>(Cube Mesh)</a:t>
            </a:r>
            <a:endParaRPr sz="1800">
              <a:latin typeface="Lato"/>
              <a:ea typeface="Lato"/>
              <a:cs typeface="Lato"/>
              <a:sym typeface="Lato"/>
            </a:endParaRPr>
          </a:p>
        </p:txBody>
      </p:sp>
      <p:sp>
        <p:nvSpPr>
          <p:cNvPr id="410" name="Google Shape;410;p34"/>
          <p:cNvSpPr txBox="1"/>
          <p:nvPr/>
        </p:nvSpPr>
        <p:spPr>
          <a:xfrm>
            <a:off x="6107900" y="3871000"/>
            <a:ext cx="1980900" cy="8340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Lato"/>
                <a:ea typeface="Lato"/>
                <a:cs typeface="Lato"/>
                <a:sym typeface="Lato"/>
              </a:rPr>
              <a:t>Program 3</a:t>
            </a:r>
            <a:endParaRPr sz="1800">
              <a:latin typeface="Lato"/>
              <a:ea typeface="Lato"/>
              <a:cs typeface="Lato"/>
              <a:sym typeface="Lato"/>
            </a:endParaRPr>
          </a:p>
          <a:p>
            <a:pPr marL="0" lvl="0" indent="0" algn="ctr" rtl="0">
              <a:spcBef>
                <a:spcPts val="0"/>
              </a:spcBef>
              <a:spcAft>
                <a:spcPts val="0"/>
              </a:spcAft>
              <a:buNone/>
            </a:pPr>
            <a:r>
              <a:rPr lang="en" sz="1800">
                <a:latin typeface="Lato"/>
                <a:ea typeface="Lato"/>
                <a:cs typeface="Lato"/>
                <a:sym typeface="Lato"/>
              </a:rPr>
              <a:t>Semi-transparent</a:t>
            </a:r>
            <a:endParaRPr sz="1800">
              <a:latin typeface="Lato"/>
              <a:ea typeface="Lato"/>
              <a:cs typeface="Lato"/>
              <a:sym typeface="Lato"/>
            </a:endParaRPr>
          </a:p>
        </p:txBody>
      </p:sp>
      <p:sp>
        <p:nvSpPr>
          <p:cNvPr id="411" name="Google Shape;411;p34"/>
          <p:cNvSpPr txBox="1"/>
          <p:nvPr/>
        </p:nvSpPr>
        <p:spPr>
          <a:xfrm>
            <a:off x="6203500" y="1424900"/>
            <a:ext cx="1789800" cy="8340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Lato"/>
                <a:ea typeface="Lato"/>
                <a:cs typeface="Lato"/>
                <a:sym typeface="Lato"/>
              </a:rPr>
              <a:t>Program 1</a:t>
            </a:r>
            <a:endParaRPr sz="1800">
              <a:latin typeface="Lato"/>
              <a:ea typeface="Lato"/>
              <a:cs typeface="Lato"/>
              <a:sym typeface="Lato"/>
            </a:endParaRPr>
          </a:p>
          <a:p>
            <a:pPr marL="0" lvl="0" indent="0" algn="ctr" rtl="0">
              <a:spcBef>
                <a:spcPts val="0"/>
              </a:spcBef>
              <a:spcAft>
                <a:spcPts val="0"/>
              </a:spcAft>
              <a:buNone/>
            </a:pPr>
            <a:r>
              <a:rPr lang="en" sz="1800">
                <a:latin typeface="Lato"/>
                <a:ea typeface="Lato"/>
                <a:cs typeface="Lato"/>
                <a:sym typeface="Lato"/>
              </a:rPr>
              <a:t>(Shiny)</a:t>
            </a:r>
            <a:endParaRPr sz="1800">
              <a:latin typeface="Lato"/>
              <a:ea typeface="Lato"/>
              <a:cs typeface="Lato"/>
              <a:sym typeface="Lato"/>
            </a:endParaRPr>
          </a:p>
        </p:txBody>
      </p:sp>
      <p:sp>
        <p:nvSpPr>
          <p:cNvPr id="412" name="Google Shape;412;p34"/>
          <p:cNvSpPr txBox="1"/>
          <p:nvPr/>
        </p:nvSpPr>
        <p:spPr>
          <a:xfrm>
            <a:off x="6203500" y="2647950"/>
            <a:ext cx="1789800" cy="8340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Lato"/>
                <a:ea typeface="Lato"/>
                <a:cs typeface="Lato"/>
                <a:sym typeface="Lato"/>
              </a:rPr>
              <a:t>Program 2</a:t>
            </a:r>
            <a:endParaRPr sz="1800">
              <a:latin typeface="Lato"/>
              <a:ea typeface="Lato"/>
              <a:cs typeface="Lato"/>
              <a:sym typeface="Lato"/>
            </a:endParaRPr>
          </a:p>
          <a:p>
            <a:pPr marL="0" lvl="0" indent="0" algn="ctr" rtl="0">
              <a:spcBef>
                <a:spcPts val="0"/>
              </a:spcBef>
              <a:spcAft>
                <a:spcPts val="0"/>
              </a:spcAft>
              <a:buNone/>
            </a:pPr>
            <a:r>
              <a:rPr lang="en" sz="1800">
                <a:latin typeface="Lato"/>
                <a:ea typeface="Lato"/>
                <a:cs typeface="Lato"/>
                <a:sym typeface="Lato"/>
              </a:rPr>
              <a:t>(solid)</a:t>
            </a:r>
            <a:endParaRPr sz="1800">
              <a:latin typeface="Lato"/>
              <a:ea typeface="Lato"/>
              <a:cs typeface="Lato"/>
              <a:sym typeface="Lato"/>
            </a:endParaRPr>
          </a:p>
        </p:txBody>
      </p:sp>
      <p:sp>
        <p:nvSpPr>
          <p:cNvPr id="413" name="Google Shape;413;p34"/>
          <p:cNvSpPr txBox="1"/>
          <p:nvPr/>
        </p:nvSpPr>
        <p:spPr>
          <a:xfrm>
            <a:off x="999175" y="3871000"/>
            <a:ext cx="1789800" cy="8340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Lato"/>
                <a:ea typeface="Lato"/>
                <a:cs typeface="Lato"/>
                <a:sym typeface="Lato"/>
              </a:rPr>
              <a:t>Buffer 3</a:t>
            </a:r>
            <a:endParaRPr sz="1800">
              <a:latin typeface="Lato"/>
              <a:ea typeface="Lato"/>
              <a:cs typeface="Lato"/>
              <a:sym typeface="Lato"/>
            </a:endParaRPr>
          </a:p>
          <a:p>
            <a:pPr marL="0" lvl="0" indent="0" algn="ctr" rtl="0">
              <a:spcBef>
                <a:spcPts val="0"/>
              </a:spcBef>
              <a:spcAft>
                <a:spcPts val="0"/>
              </a:spcAft>
              <a:buNone/>
            </a:pPr>
            <a:r>
              <a:rPr lang="en" sz="1800">
                <a:latin typeface="Lato"/>
                <a:ea typeface="Lato"/>
                <a:cs typeface="Lato"/>
                <a:sym typeface="Lato"/>
              </a:rPr>
              <a:t>(Sphere Mesh)</a:t>
            </a:r>
            <a:endParaRPr sz="1800">
              <a:latin typeface="Lato"/>
              <a:ea typeface="Lato"/>
              <a:cs typeface="Lato"/>
              <a:sym typeface="Lato"/>
            </a:endParaRPr>
          </a:p>
        </p:txBody>
      </p:sp>
      <p:sp>
        <p:nvSpPr>
          <p:cNvPr id="414" name="Google Shape;414;p34"/>
          <p:cNvSpPr/>
          <p:nvPr/>
        </p:nvSpPr>
        <p:spPr>
          <a:xfrm rot="1486969">
            <a:off x="2864273" y="3003907"/>
            <a:ext cx="1251014" cy="634098"/>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Bind</a:t>
            </a:r>
            <a:endParaRPr/>
          </a:p>
        </p:txBody>
      </p:sp>
      <p:sp>
        <p:nvSpPr>
          <p:cNvPr id="415" name="Google Shape;415;p34"/>
          <p:cNvSpPr/>
          <p:nvPr/>
        </p:nvSpPr>
        <p:spPr>
          <a:xfrm rot="-1965220">
            <a:off x="5074068" y="1954940"/>
            <a:ext cx="1008080" cy="547643"/>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Use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Shader Attributes</a:t>
            </a:r>
            <a:endParaRPr/>
          </a:p>
        </p:txBody>
      </p:sp>
      <p:sp>
        <p:nvSpPr>
          <p:cNvPr id="421" name="Google Shape;421;p35"/>
          <p:cNvSpPr txBox="1"/>
          <p:nvPr/>
        </p:nvSpPr>
        <p:spPr>
          <a:xfrm>
            <a:off x="677550" y="2223775"/>
            <a:ext cx="7788900" cy="24480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600">
                <a:solidFill>
                  <a:srgbClr val="BBB529"/>
                </a:solidFill>
                <a:latin typeface="Courier New"/>
                <a:ea typeface="Courier New"/>
                <a:cs typeface="Courier New"/>
                <a:sym typeface="Courier New"/>
              </a:rPr>
              <a:t>#version</a:t>
            </a:r>
            <a:r>
              <a:rPr lang="en" sz="1600">
                <a:solidFill>
                  <a:srgbClr val="A9B7C6"/>
                </a:solidFill>
                <a:latin typeface="Courier New"/>
                <a:ea typeface="Courier New"/>
                <a:cs typeface="Courier New"/>
                <a:sym typeface="Courier New"/>
              </a:rPr>
              <a:t> 330 core</a:t>
            </a:r>
            <a:endParaRPr sz="1600">
              <a:solidFill>
                <a:srgbClr val="A9B7C6"/>
              </a:solidFill>
              <a:latin typeface="Courier New"/>
              <a:ea typeface="Courier New"/>
              <a:cs typeface="Courier New"/>
              <a:sym typeface="Courier New"/>
            </a:endParaRPr>
          </a:p>
          <a:p>
            <a:pPr marL="0" lvl="0" indent="0" algn="l" rtl="0">
              <a:lnSpc>
                <a:spcPct val="135714"/>
              </a:lnSpc>
              <a:spcBef>
                <a:spcPts val="0"/>
              </a:spcBef>
              <a:spcAft>
                <a:spcPts val="0"/>
              </a:spcAft>
              <a:buNone/>
            </a:pPr>
            <a:endParaRPr sz="1600">
              <a:solidFill>
                <a:srgbClr val="808080"/>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600" b="1">
                <a:solidFill>
                  <a:srgbClr val="0080FF"/>
                </a:solidFill>
                <a:latin typeface="Courier New"/>
                <a:ea typeface="Courier New"/>
                <a:cs typeface="Courier New"/>
                <a:sym typeface="Courier New"/>
              </a:rPr>
              <a:t>layout</a:t>
            </a:r>
            <a:r>
              <a:rPr lang="en" sz="1600">
                <a:solidFill>
                  <a:srgbClr val="A9B7C6"/>
                </a:solidFill>
                <a:latin typeface="Courier New"/>
                <a:ea typeface="Courier New"/>
                <a:cs typeface="Courier New"/>
                <a:sym typeface="Courier New"/>
              </a:rPr>
              <a:t>(location = </a:t>
            </a:r>
            <a:r>
              <a:rPr lang="en" sz="1600">
                <a:solidFill>
                  <a:srgbClr val="6897BB"/>
                </a:solidFill>
                <a:latin typeface="Courier New"/>
                <a:ea typeface="Courier New"/>
                <a:cs typeface="Courier New"/>
                <a:sym typeface="Courier New"/>
              </a:rPr>
              <a:t>0</a:t>
            </a:r>
            <a:r>
              <a:rPr lang="en" sz="1600">
                <a:solidFill>
                  <a:srgbClr val="A9B7C6"/>
                </a:solidFill>
                <a:latin typeface="Courier New"/>
                <a:ea typeface="Courier New"/>
                <a:cs typeface="Courier New"/>
                <a:sym typeface="Courier New"/>
              </a:rPr>
              <a:t>) </a:t>
            </a:r>
            <a:r>
              <a:rPr lang="en" sz="1600" b="1">
                <a:solidFill>
                  <a:srgbClr val="0080FF"/>
                </a:solidFill>
                <a:latin typeface="Courier New"/>
                <a:ea typeface="Courier New"/>
                <a:cs typeface="Courier New"/>
                <a:sym typeface="Courier New"/>
              </a:rPr>
              <a:t>in </a:t>
            </a:r>
            <a:r>
              <a:rPr lang="en" sz="1600" b="1">
                <a:solidFill>
                  <a:srgbClr val="008080"/>
                </a:solidFill>
                <a:latin typeface="Courier New"/>
                <a:ea typeface="Courier New"/>
                <a:cs typeface="Courier New"/>
                <a:sym typeface="Courier New"/>
              </a:rPr>
              <a:t>vec3 </a:t>
            </a:r>
            <a:r>
              <a:rPr lang="en" sz="1600">
                <a:solidFill>
                  <a:srgbClr val="A9B7C6"/>
                </a:solidFill>
                <a:latin typeface="Courier New"/>
                <a:ea typeface="Courier New"/>
                <a:cs typeface="Courier New"/>
                <a:sym typeface="Courier New"/>
              </a:rPr>
              <a:t>position</a:t>
            </a:r>
            <a:r>
              <a:rPr lang="en" sz="1600">
                <a:solidFill>
                  <a:srgbClr val="CC7832"/>
                </a:solidFill>
                <a:latin typeface="Courier New"/>
                <a:ea typeface="Courier New"/>
                <a:cs typeface="Courier New"/>
                <a:sym typeface="Courier New"/>
              </a:rPr>
              <a:t>;</a:t>
            </a:r>
            <a:endParaRPr sz="1600">
              <a:solidFill>
                <a:srgbClr val="CC7832"/>
              </a:solidFill>
              <a:latin typeface="Courier New"/>
              <a:ea typeface="Courier New"/>
              <a:cs typeface="Courier New"/>
              <a:sym typeface="Courier New"/>
            </a:endParaRPr>
          </a:p>
          <a:p>
            <a:pPr marL="0" lvl="0" indent="0" algn="l" rtl="0">
              <a:lnSpc>
                <a:spcPct val="135714"/>
              </a:lnSpc>
              <a:spcBef>
                <a:spcPts val="0"/>
              </a:spcBef>
              <a:spcAft>
                <a:spcPts val="0"/>
              </a:spcAft>
              <a:buNone/>
            </a:pPr>
            <a:endParaRPr sz="1600">
              <a:solidFill>
                <a:srgbClr val="CC7832"/>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600" b="1">
                <a:solidFill>
                  <a:srgbClr val="008080"/>
                </a:solidFill>
                <a:latin typeface="Courier New"/>
                <a:ea typeface="Courier New"/>
                <a:cs typeface="Courier New"/>
                <a:sym typeface="Courier New"/>
              </a:rPr>
              <a:t>void </a:t>
            </a:r>
            <a:r>
              <a:rPr lang="en" sz="1600">
                <a:solidFill>
                  <a:srgbClr val="A9B7C6"/>
                </a:solidFill>
                <a:latin typeface="Courier New"/>
                <a:ea typeface="Courier New"/>
                <a:cs typeface="Courier New"/>
                <a:sym typeface="Courier New"/>
              </a:rPr>
              <a:t>main() {</a:t>
            </a:r>
            <a:endParaRPr sz="1600">
              <a:solidFill>
                <a:srgbClr val="808080"/>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600">
                <a:solidFill>
                  <a:srgbClr val="808080"/>
                </a:solidFill>
                <a:latin typeface="Courier New"/>
                <a:ea typeface="Courier New"/>
                <a:cs typeface="Courier New"/>
                <a:sym typeface="Courier New"/>
              </a:rPr>
              <a:t>   </a:t>
            </a:r>
            <a:r>
              <a:rPr lang="en" sz="1600">
                <a:solidFill>
                  <a:srgbClr val="A9B7C6"/>
                </a:solidFill>
                <a:latin typeface="Courier New"/>
                <a:ea typeface="Courier New"/>
                <a:cs typeface="Courier New"/>
                <a:sym typeface="Courier New"/>
              </a:rPr>
              <a:t>gl_Position = </a:t>
            </a:r>
            <a:r>
              <a:rPr lang="en" sz="1600" b="1">
                <a:solidFill>
                  <a:srgbClr val="008080"/>
                </a:solidFill>
                <a:latin typeface="Courier New"/>
                <a:ea typeface="Courier New"/>
                <a:cs typeface="Courier New"/>
                <a:sym typeface="Courier New"/>
              </a:rPr>
              <a:t>vec4</a:t>
            </a:r>
            <a:r>
              <a:rPr lang="en" sz="1600">
                <a:solidFill>
                  <a:srgbClr val="A9B7C6"/>
                </a:solidFill>
                <a:latin typeface="Courier New"/>
                <a:ea typeface="Courier New"/>
                <a:cs typeface="Courier New"/>
                <a:sym typeface="Courier New"/>
              </a:rPr>
              <a:t>(position</a:t>
            </a:r>
            <a:r>
              <a:rPr lang="en" sz="1600">
                <a:solidFill>
                  <a:srgbClr val="CC7832"/>
                </a:solidFill>
                <a:latin typeface="Courier New"/>
                <a:ea typeface="Courier New"/>
                <a:cs typeface="Courier New"/>
                <a:sym typeface="Courier New"/>
              </a:rPr>
              <a:t>, </a:t>
            </a:r>
            <a:r>
              <a:rPr lang="en" sz="1600">
                <a:solidFill>
                  <a:srgbClr val="6897BB"/>
                </a:solidFill>
                <a:latin typeface="Courier New"/>
                <a:ea typeface="Courier New"/>
                <a:cs typeface="Courier New"/>
                <a:sym typeface="Courier New"/>
              </a:rPr>
              <a:t>1.0</a:t>
            </a:r>
            <a:r>
              <a:rPr lang="en" sz="1600">
                <a:solidFill>
                  <a:srgbClr val="A9B7C6"/>
                </a:solidFill>
                <a:latin typeface="Courier New"/>
                <a:ea typeface="Courier New"/>
                <a:cs typeface="Courier New"/>
                <a:sym typeface="Courier New"/>
              </a:rPr>
              <a:t>)</a:t>
            </a:r>
            <a:r>
              <a:rPr lang="en" sz="1600">
                <a:solidFill>
                  <a:srgbClr val="CC7832"/>
                </a:solidFill>
                <a:latin typeface="Courier New"/>
                <a:ea typeface="Courier New"/>
                <a:cs typeface="Courier New"/>
                <a:sym typeface="Courier New"/>
              </a:rPr>
              <a:t>;</a:t>
            </a:r>
            <a:endParaRPr sz="1600">
              <a:solidFill>
                <a:srgbClr val="CC7832"/>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600">
                <a:solidFill>
                  <a:srgbClr val="A9B7C6"/>
                </a:solidFill>
                <a:latin typeface="Courier New"/>
                <a:ea typeface="Courier New"/>
                <a:cs typeface="Courier New"/>
                <a:sym typeface="Courier New"/>
              </a:rPr>
              <a:t>}</a:t>
            </a:r>
            <a:endParaRPr sz="1600">
              <a:solidFill>
                <a:srgbClr val="A9B7C6"/>
              </a:solidFill>
              <a:latin typeface="Courier New"/>
              <a:ea typeface="Courier New"/>
              <a:cs typeface="Courier New"/>
              <a:sym typeface="Courier New"/>
            </a:endParaRPr>
          </a:p>
          <a:p>
            <a:pPr marL="0" lvl="0" indent="0" algn="l" rtl="0">
              <a:lnSpc>
                <a:spcPct val="135714"/>
              </a:lnSpc>
              <a:spcBef>
                <a:spcPts val="0"/>
              </a:spcBef>
              <a:spcAft>
                <a:spcPts val="0"/>
              </a:spcAft>
              <a:buNone/>
            </a:pPr>
            <a:endParaRPr>
              <a:solidFill>
                <a:srgbClr val="4EC9B0"/>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a:solidFill>
                <a:srgbClr val="4EC9B0"/>
              </a:solidFill>
              <a:highlight>
                <a:srgbClr val="1E1E1E"/>
              </a:highlight>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needed to be passed to the GPU</a:t>
            </a:r>
            <a:endParaRPr/>
          </a:p>
        </p:txBody>
      </p:sp>
      <p:sp>
        <p:nvSpPr>
          <p:cNvPr id="427" name="Google Shape;427;p36"/>
          <p:cNvSpPr txBox="1"/>
          <p:nvPr/>
        </p:nvSpPr>
        <p:spPr>
          <a:xfrm>
            <a:off x="745650" y="2354600"/>
            <a:ext cx="7652700" cy="9753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float</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positions</a:t>
            </a:r>
            <a:r>
              <a:rPr lang="en">
                <a:solidFill>
                  <a:srgbClr val="D4D4D4"/>
                </a:solidFill>
                <a:highlight>
                  <a:srgbClr val="1E1E1E"/>
                </a:highlight>
                <a:latin typeface="Courier New"/>
                <a:ea typeface="Courier New"/>
                <a:cs typeface="Courier New"/>
                <a:sym typeface="Courier New"/>
              </a:rPr>
              <a:t>[] = {</a:t>
            </a:r>
            <a:endParaRPr>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0.5</a:t>
            </a: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0.5</a:t>
            </a: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0.0</a:t>
            </a: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0.5</a:t>
            </a: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0.5</a:t>
            </a: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0.0</a:t>
            </a: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0.0</a:t>
            </a: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0.5</a:t>
            </a: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0.0</a:t>
            </a:r>
            <a:endParaRPr>
              <a:solidFill>
                <a:srgbClr val="B5CEA8"/>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endParaRPr>
              <a:solidFill>
                <a:srgbClr val="6A9955"/>
              </a:solidFill>
              <a:highlight>
                <a:srgbClr val="1E1E1E"/>
              </a:highlight>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Generate and bind vertex array</a:t>
            </a:r>
            <a:endParaRPr/>
          </a:p>
        </p:txBody>
      </p:sp>
      <p:sp>
        <p:nvSpPr>
          <p:cNvPr id="433" name="Google Shape;433;p37"/>
          <p:cNvSpPr txBox="1"/>
          <p:nvPr/>
        </p:nvSpPr>
        <p:spPr>
          <a:xfrm>
            <a:off x="403275" y="2613150"/>
            <a:ext cx="8306100" cy="7425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glGenVertexArrays</a:t>
            </a:r>
            <a:r>
              <a:rPr lang="en">
                <a:solidFill>
                  <a:srgbClr val="D4D4D4"/>
                </a:solidFill>
                <a:highlight>
                  <a:srgbClr val="1E1E1E"/>
                </a:highlight>
                <a:latin typeface="Courier New"/>
                <a:ea typeface="Courier New"/>
                <a:cs typeface="Courier New"/>
                <a:sym typeface="Courier New"/>
              </a:rPr>
              <a:t>(</a:t>
            </a:r>
            <a:r>
              <a:rPr lang="en">
                <a:solidFill>
                  <a:srgbClr val="B5CEA8"/>
                </a:solidFill>
                <a:highlight>
                  <a:srgbClr val="1E1E1E"/>
                </a:highlight>
                <a:latin typeface="Courier New"/>
                <a:ea typeface="Courier New"/>
                <a:cs typeface="Courier New"/>
                <a:sym typeface="Courier New"/>
              </a:rPr>
              <a:t>1</a:t>
            </a:r>
            <a:r>
              <a:rPr lang="en">
                <a:solidFill>
                  <a:srgbClr val="D4D4D4"/>
                </a:solidFill>
                <a:highlight>
                  <a:srgbClr val="1E1E1E"/>
                </a:highlight>
                <a:latin typeface="Courier New"/>
                <a:ea typeface="Courier New"/>
                <a:cs typeface="Courier New"/>
                <a:sym typeface="Courier New"/>
              </a:rPr>
              <a:t>, &amp;</a:t>
            </a:r>
            <a:r>
              <a:rPr lang="en">
                <a:solidFill>
                  <a:srgbClr val="9CDCFE"/>
                </a:solidFill>
                <a:highlight>
                  <a:srgbClr val="1E1E1E"/>
                </a:highlight>
                <a:latin typeface="Courier New"/>
                <a:ea typeface="Courier New"/>
                <a:cs typeface="Courier New"/>
                <a:sym typeface="Courier New"/>
              </a:rPr>
              <a:t>vertex_array</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glBindVertexArray</a:t>
            </a:r>
            <a:r>
              <a:rPr lang="en">
                <a:solidFill>
                  <a:srgbClr val="D4D4D4"/>
                </a:solidFill>
                <a:highlight>
                  <a:srgbClr val="1E1E1E"/>
                </a:highlight>
                <a:latin typeface="Courier New"/>
                <a:ea typeface="Courier New"/>
                <a:cs typeface="Courier New"/>
                <a:sym typeface="Courier New"/>
              </a:rPr>
              <a:t>(</a:t>
            </a:r>
            <a:r>
              <a:rPr lang="en">
                <a:solidFill>
                  <a:srgbClr val="9CDCFE"/>
                </a:solidFill>
                <a:highlight>
                  <a:srgbClr val="1E1E1E"/>
                </a:highlight>
                <a:latin typeface="Courier New"/>
                <a:ea typeface="Courier New"/>
                <a:cs typeface="Courier New"/>
                <a:sym typeface="Courier New"/>
              </a:rPr>
              <a:t>vertex_array</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a:solidFill>
                <a:srgbClr val="569CD6"/>
              </a:solidFill>
              <a:highlight>
                <a:srgbClr val="1E1E1E"/>
              </a:highlight>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3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Generate a buffer to save an array</a:t>
            </a:r>
            <a:endParaRPr/>
          </a:p>
        </p:txBody>
      </p:sp>
      <p:sp>
        <p:nvSpPr>
          <p:cNvPr id="439" name="Google Shape;439;p38"/>
          <p:cNvSpPr txBox="1"/>
          <p:nvPr/>
        </p:nvSpPr>
        <p:spPr>
          <a:xfrm>
            <a:off x="403275" y="2232150"/>
            <a:ext cx="8306100" cy="26598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glGenBuffers</a:t>
            </a:r>
            <a:r>
              <a:rPr lang="en">
                <a:solidFill>
                  <a:srgbClr val="D4D4D4"/>
                </a:solidFill>
                <a:highlight>
                  <a:srgbClr val="1E1E1E"/>
                </a:highlight>
                <a:latin typeface="Courier New"/>
                <a:ea typeface="Courier New"/>
                <a:cs typeface="Courier New"/>
                <a:sym typeface="Courier New"/>
              </a:rPr>
              <a:t>(</a:t>
            </a:r>
            <a:r>
              <a:rPr lang="en">
                <a:solidFill>
                  <a:srgbClr val="B5CEA8"/>
                </a:solidFill>
                <a:highlight>
                  <a:srgbClr val="1E1E1E"/>
                </a:highlight>
                <a:latin typeface="Courier New"/>
                <a:ea typeface="Courier New"/>
                <a:cs typeface="Courier New"/>
                <a:sym typeface="Courier New"/>
              </a:rPr>
              <a:t>1</a:t>
            </a:r>
            <a:r>
              <a:rPr lang="en">
                <a:solidFill>
                  <a:srgbClr val="D4D4D4"/>
                </a:solidFill>
                <a:highlight>
                  <a:srgbClr val="1E1E1E"/>
                </a:highlight>
                <a:latin typeface="Courier New"/>
                <a:ea typeface="Courier New"/>
                <a:cs typeface="Courier New"/>
                <a:sym typeface="Courier New"/>
              </a:rPr>
              <a:t>, &amp;</a:t>
            </a:r>
            <a:r>
              <a:rPr lang="en">
                <a:solidFill>
                  <a:srgbClr val="9CDCFE"/>
                </a:solidFill>
                <a:highlight>
                  <a:srgbClr val="1E1E1E"/>
                </a:highlight>
                <a:latin typeface="Courier New"/>
                <a:ea typeface="Courier New"/>
                <a:cs typeface="Courier New"/>
                <a:sym typeface="Courier New"/>
              </a:rPr>
              <a:t>vertex_buffer</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glBindBuffer</a:t>
            </a:r>
            <a:r>
              <a:rPr lang="en">
                <a:solidFill>
                  <a:srgbClr val="D4D4D4"/>
                </a:solidFill>
                <a:highlight>
                  <a:srgbClr val="1E1E1E"/>
                </a:highlight>
                <a:latin typeface="Courier New"/>
                <a:ea typeface="Courier New"/>
                <a:cs typeface="Courier New"/>
                <a:sym typeface="Courier New"/>
              </a:rPr>
              <a:t>(</a:t>
            </a:r>
            <a:r>
              <a:rPr lang="en">
                <a:solidFill>
                  <a:srgbClr val="569CD6"/>
                </a:solidFill>
                <a:highlight>
                  <a:srgbClr val="1E1E1E"/>
                </a:highlight>
                <a:latin typeface="Courier New"/>
                <a:ea typeface="Courier New"/>
                <a:cs typeface="Courier New"/>
                <a:sym typeface="Courier New"/>
              </a:rPr>
              <a:t>GL_ARRAY_BUFFER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vertex_buffer</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glBufferData</a:t>
            </a:r>
            <a:r>
              <a:rPr lang="en">
                <a:solidFill>
                  <a:srgbClr val="D4D4D4"/>
                </a:solidFill>
                <a:highlight>
                  <a:srgbClr val="1E1E1E"/>
                </a:highlight>
                <a:latin typeface="Courier New"/>
                <a:ea typeface="Courier New"/>
                <a:cs typeface="Courier New"/>
                <a:sym typeface="Courier New"/>
              </a:rPr>
              <a:t>(</a:t>
            </a:r>
            <a:r>
              <a:rPr lang="en">
                <a:solidFill>
                  <a:srgbClr val="569CD6"/>
                </a:solidFill>
                <a:highlight>
                  <a:srgbClr val="1E1E1E"/>
                </a:highlight>
                <a:latin typeface="Courier New"/>
                <a:ea typeface="Courier New"/>
                <a:cs typeface="Courier New"/>
                <a:sym typeface="Courier New"/>
              </a:rPr>
              <a:t>GL_ARRAY_BUFFER</a:t>
            </a: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3</a:t>
            </a:r>
            <a:r>
              <a:rPr lang="en">
                <a:solidFill>
                  <a:srgbClr val="D4D4D4"/>
                </a:solidFill>
                <a:highlight>
                  <a:srgbClr val="1E1E1E"/>
                </a:highlight>
                <a:latin typeface="Courier New"/>
                <a:ea typeface="Courier New"/>
                <a:cs typeface="Courier New"/>
                <a:sym typeface="Courier New"/>
              </a:rPr>
              <a:t>*</a:t>
            </a:r>
            <a:r>
              <a:rPr lang="en">
                <a:solidFill>
                  <a:srgbClr val="B5CEA8"/>
                </a:solidFill>
                <a:highlight>
                  <a:srgbClr val="1E1E1E"/>
                </a:highlight>
                <a:latin typeface="Courier New"/>
                <a:ea typeface="Courier New"/>
                <a:cs typeface="Courier New"/>
                <a:sym typeface="Courier New"/>
              </a:rPr>
              <a:t>3</a:t>
            </a:r>
            <a:r>
              <a:rPr lang="en">
                <a:solidFill>
                  <a:srgbClr val="D4D4D4"/>
                </a:solidFill>
                <a:highlight>
                  <a:srgbClr val="1E1E1E"/>
                </a:highlight>
                <a:latin typeface="Courier New"/>
                <a:ea typeface="Courier New"/>
                <a:cs typeface="Courier New"/>
                <a:sym typeface="Courier New"/>
              </a:rPr>
              <a:t>*</a:t>
            </a:r>
            <a:r>
              <a:rPr lang="en">
                <a:solidFill>
                  <a:srgbClr val="569CD6"/>
                </a:solidFill>
                <a:highlight>
                  <a:srgbClr val="1E1E1E"/>
                </a:highlight>
                <a:latin typeface="Courier New"/>
                <a:ea typeface="Courier New"/>
                <a:cs typeface="Courier New"/>
                <a:sym typeface="Courier New"/>
              </a:rPr>
              <a:t>sizeof</a:t>
            </a:r>
            <a:r>
              <a:rPr lang="en">
                <a:solidFill>
                  <a:srgbClr val="D4D4D4"/>
                </a:solidFill>
                <a:highlight>
                  <a:srgbClr val="1E1E1E"/>
                </a:highlight>
                <a:latin typeface="Courier New"/>
                <a:ea typeface="Courier New"/>
                <a:cs typeface="Courier New"/>
                <a:sym typeface="Courier New"/>
              </a:rPr>
              <a:t>(</a:t>
            </a:r>
            <a:r>
              <a:rPr lang="en">
                <a:solidFill>
                  <a:srgbClr val="569CD6"/>
                </a:solidFill>
                <a:highlight>
                  <a:srgbClr val="1E1E1E"/>
                </a:highlight>
                <a:latin typeface="Courier New"/>
                <a:ea typeface="Courier New"/>
                <a:cs typeface="Courier New"/>
                <a:sym typeface="Courier New"/>
              </a:rPr>
              <a:t>float</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positions</a:t>
            </a:r>
            <a:r>
              <a:rPr lang="en">
                <a:solidFill>
                  <a:srgbClr val="D4D4D4"/>
                </a:solidFill>
                <a:highlight>
                  <a:srgbClr val="1E1E1E"/>
                </a:highlight>
                <a:latin typeface="Courier New"/>
                <a:ea typeface="Courier New"/>
                <a:cs typeface="Courier New"/>
                <a:sym typeface="Courier New"/>
              </a:rPr>
              <a:t>, </a:t>
            </a:r>
            <a:r>
              <a:rPr lang="en">
                <a:solidFill>
                  <a:srgbClr val="569CD6"/>
                </a:solidFill>
                <a:highlight>
                  <a:srgbClr val="1E1E1E"/>
                </a:highlight>
                <a:latin typeface="Courier New"/>
                <a:ea typeface="Courier New"/>
                <a:cs typeface="Courier New"/>
                <a:sym typeface="Courier New"/>
              </a:rPr>
              <a:t>GL_STATIC_DRAW</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a:solidFill>
                <a:srgbClr val="569CD6"/>
              </a:solidFill>
              <a:highlight>
                <a:srgbClr val="1E1E1E"/>
              </a:highlight>
              <a:latin typeface="Courier New"/>
              <a:ea typeface="Courier New"/>
              <a:cs typeface="Courier New"/>
              <a:sym typeface="Courier New"/>
            </a:endParaRPr>
          </a:p>
        </p:txBody>
      </p:sp>
      <p:sp>
        <p:nvSpPr>
          <p:cNvPr id="440" name="Google Shape;440;p38"/>
          <p:cNvSpPr txBox="1"/>
          <p:nvPr/>
        </p:nvSpPr>
        <p:spPr>
          <a:xfrm>
            <a:off x="1112350" y="3962400"/>
            <a:ext cx="1402200" cy="40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Lato"/>
                <a:ea typeface="Lato"/>
                <a:cs typeface="Lato"/>
                <a:sym typeface="Lato"/>
              </a:rPr>
              <a:t>Type of buffer</a:t>
            </a:r>
            <a:endParaRPr>
              <a:solidFill>
                <a:srgbClr val="FFFFFF"/>
              </a:solidFill>
              <a:latin typeface="Lato"/>
              <a:ea typeface="Lato"/>
              <a:cs typeface="Lato"/>
              <a:sym typeface="Lato"/>
            </a:endParaRPr>
          </a:p>
        </p:txBody>
      </p:sp>
      <p:cxnSp>
        <p:nvCxnSpPr>
          <p:cNvPr id="441" name="Google Shape;441;p38"/>
          <p:cNvCxnSpPr/>
          <p:nvPr/>
        </p:nvCxnSpPr>
        <p:spPr>
          <a:xfrm rot="10800000" flipH="1">
            <a:off x="2065025" y="3467225"/>
            <a:ext cx="274200" cy="579000"/>
          </a:xfrm>
          <a:prstGeom prst="straightConnector1">
            <a:avLst/>
          </a:prstGeom>
          <a:noFill/>
          <a:ln w="19050" cap="flat" cmpd="sng">
            <a:solidFill>
              <a:srgbClr val="FFFFFF"/>
            </a:solidFill>
            <a:prstDash val="solid"/>
            <a:round/>
            <a:headEnd type="none" w="med" len="med"/>
            <a:tailEnd type="triangle" w="med" len="med"/>
          </a:ln>
        </p:spPr>
      </p:cxnSp>
      <p:sp>
        <p:nvSpPr>
          <p:cNvPr id="442" name="Google Shape;442;p38"/>
          <p:cNvSpPr txBox="1"/>
          <p:nvPr/>
        </p:nvSpPr>
        <p:spPr>
          <a:xfrm>
            <a:off x="3573550" y="3962400"/>
            <a:ext cx="1798500" cy="40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Lato"/>
                <a:ea typeface="Lato"/>
                <a:cs typeface="Lato"/>
                <a:sym typeface="Lato"/>
              </a:rPr>
              <a:t>Size of data in bytes</a:t>
            </a:r>
            <a:endParaRPr>
              <a:solidFill>
                <a:srgbClr val="FFFFFF"/>
              </a:solidFill>
              <a:latin typeface="Lato"/>
              <a:ea typeface="Lato"/>
              <a:cs typeface="Lato"/>
              <a:sym typeface="Lato"/>
            </a:endParaRPr>
          </a:p>
        </p:txBody>
      </p:sp>
      <p:cxnSp>
        <p:nvCxnSpPr>
          <p:cNvPr id="443" name="Google Shape;443;p38"/>
          <p:cNvCxnSpPr>
            <a:stCxn id="442" idx="0"/>
          </p:cNvCxnSpPr>
          <p:nvPr/>
        </p:nvCxnSpPr>
        <p:spPr>
          <a:xfrm rot="10800000">
            <a:off x="4434700" y="3421200"/>
            <a:ext cx="38100" cy="541200"/>
          </a:xfrm>
          <a:prstGeom prst="straightConnector1">
            <a:avLst/>
          </a:prstGeom>
          <a:noFill/>
          <a:ln w="19050" cap="flat" cmpd="sng">
            <a:solidFill>
              <a:srgbClr val="FFFFFF"/>
            </a:solidFill>
            <a:prstDash val="solid"/>
            <a:round/>
            <a:headEnd type="none" w="med" len="med"/>
            <a:tailEnd type="triangle" w="med" len="med"/>
          </a:ln>
        </p:spPr>
      </p:cxnSp>
      <p:sp>
        <p:nvSpPr>
          <p:cNvPr id="444" name="Google Shape;444;p38"/>
          <p:cNvSpPr txBox="1"/>
          <p:nvPr/>
        </p:nvSpPr>
        <p:spPr>
          <a:xfrm>
            <a:off x="5829050" y="3962400"/>
            <a:ext cx="1280400" cy="64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Lato"/>
                <a:ea typeface="Lato"/>
                <a:cs typeface="Lato"/>
                <a:sym typeface="Lato"/>
              </a:rPr>
              <a:t>Array to be saved in buffer</a:t>
            </a:r>
            <a:endParaRPr>
              <a:solidFill>
                <a:srgbClr val="FFFFFF"/>
              </a:solidFill>
              <a:latin typeface="Lato"/>
              <a:ea typeface="Lato"/>
              <a:cs typeface="Lato"/>
              <a:sym typeface="Lato"/>
            </a:endParaRPr>
          </a:p>
        </p:txBody>
      </p:sp>
      <p:cxnSp>
        <p:nvCxnSpPr>
          <p:cNvPr id="445" name="Google Shape;445;p38"/>
          <p:cNvCxnSpPr>
            <a:stCxn id="444" idx="0"/>
          </p:cNvCxnSpPr>
          <p:nvPr/>
        </p:nvCxnSpPr>
        <p:spPr>
          <a:xfrm rot="10800000">
            <a:off x="6431150" y="3421200"/>
            <a:ext cx="38100" cy="541200"/>
          </a:xfrm>
          <a:prstGeom prst="straightConnector1">
            <a:avLst/>
          </a:prstGeom>
          <a:noFill/>
          <a:ln w="19050" cap="flat" cmpd="sng">
            <a:solidFill>
              <a:srgbClr val="FFFFFF"/>
            </a:solidFill>
            <a:prstDash val="solid"/>
            <a:round/>
            <a:headEnd type="none" w="med" len="med"/>
            <a:tailEnd type="triangle"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3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These data need to be used by the shader</a:t>
            </a:r>
            <a:endParaRPr/>
          </a:p>
        </p:txBody>
      </p:sp>
      <p:sp>
        <p:nvSpPr>
          <p:cNvPr id="451" name="Google Shape;451;p39"/>
          <p:cNvSpPr txBox="1"/>
          <p:nvPr/>
        </p:nvSpPr>
        <p:spPr>
          <a:xfrm>
            <a:off x="254275" y="2232150"/>
            <a:ext cx="8455200" cy="19284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200">
                <a:solidFill>
                  <a:srgbClr val="4EC9B0"/>
                </a:solidFill>
                <a:highlight>
                  <a:srgbClr val="1E1E1E"/>
                </a:highlight>
                <a:latin typeface="Courier New"/>
                <a:ea typeface="Courier New"/>
                <a:cs typeface="Courier New"/>
                <a:sym typeface="Courier New"/>
              </a:rPr>
              <a:t>GLuint</a:t>
            </a:r>
            <a:r>
              <a:rPr lang="en" sz="1200">
                <a:solidFill>
                  <a:srgbClr val="D4D4D4"/>
                </a:solidFill>
                <a:highlight>
                  <a:srgbClr val="1E1E1E"/>
                </a:highlight>
                <a:latin typeface="Courier New"/>
                <a:ea typeface="Courier New"/>
                <a:cs typeface="Courier New"/>
                <a:sym typeface="Courier New"/>
              </a:rPr>
              <a:t> </a:t>
            </a:r>
            <a:r>
              <a:rPr lang="en" sz="1200">
                <a:solidFill>
                  <a:srgbClr val="9CDCFE"/>
                </a:solidFill>
                <a:highlight>
                  <a:srgbClr val="1E1E1E"/>
                </a:highlight>
                <a:latin typeface="Courier New"/>
                <a:ea typeface="Courier New"/>
                <a:cs typeface="Courier New"/>
                <a:sym typeface="Courier New"/>
              </a:rPr>
              <a:t>position_attribute_location</a:t>
            </a:r>
            <a:r>
              <a:rPr lang="en" sz="1200">
                <a:solidFill>
                  <a:srgbClr val="D4D4D4"/>
                </a:solidFill>
                <a:highlight>
                  <a:srgbClr val="1E1E1E"/>
                </a:highlight>
                <a:latin typeface="Courier New"/>
                <a:ea typeface="Courier New"/>
                <a:cs typeface="Courier New"/>
                <a:sym typeface="Courier New"/>
              </a:rPr>
              <a:t> = </a:t>
            </a:r>
            <a:r>
              <a:rPr lang="en" sz="1200">
                <a:solidFill>
                  <a:srgbClr val="569CD6"/>
                </a:solidFill>
                <a:highlight>
                  <a:srgbClr val="1E1E1E"/>
                </a:highlight>
                <a:latin typeface="Courier New"/>
                <a:ea typeface="Courier New"/>
                <a:cs typeface="Courier New"/>
                <a:sym typeface="Courier New"/>
              </a:rPr>
              <a:t>glGetAttribLocation</a:t>
            </a:r>
            <a:r>
              <a:rPr lang="en" sz="1200">
                <a:solidFill>
                  <a:srgbClr val="D4D4D4"/>
                </a:solidFill>
                <a:highlight>
                  <a:srgbClr val="1E1E1E"/>
                </a:highlight>
                <a:latin typeface="Courier New"/>
                <a:ea typeface="Courier New"/>
                <a:cs typeface="Courier New"/>
                <a:sym typeface="Courier New"/>
              </a:rPr>
              <a:t>(</a:t>
            </a:r>
            <a:r>
              <a:rPr lang="en" sz="1200">
                <a:solidFill>
                  <a:srgbClr val="9CDCFE"/>
                </a:solidFill>
                <a:highlight>
                  <a:srgbClr val="1E1E1E"/>
                </a:highlight>
                <a:latin typeface="Courier New"/>
                <a:ea typeface="Courier New"/>
                <a:cs typeface="Courier New"/>
                <a:sym typeface="Courier New"/>
              </a:rPr>
              <a:t>program</a:t>
            </a:r>
            <a:r>
              <a:rPr lang="en" sz="1200">
                <a:solidFill>
                  <a:srgbClr val="D4D4D4"/>
                </a:solidFill>
                <a:highlight>
                  <a:srgbClr val="1E1E1E"/>
                </a:highlight>
                <a:latin typeface="Courier New"/>
                <a:ea typeface="Courier New"/>
                <a:cs typeface="Courier New"/>
                <a:sym typeface="Courier New"/>
              </a:rPr>
              <a:t>, </a:t>
            </a:r>
            <a:r>
              <a:rPr lang="en" sz="1200">
                <a:solidFill>
                  <a:srgbClr val="CE9178"/>
                </a:solidFill>
                <a:highlight>
                  <a:srgbClr val="1E1E1E"/>
                </a:highlight>
                <a:latin typeface="Courier New"/>
                <a:ea typeface="Courier New"/>
                <a:cs typeface="Courier New"/>
                <a:sym typeface="Courier New"/>
              </a:rPr>
              <a:t>"position"</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solidFill>
                  <a:srgbClr val="4EC9B0"/>
                </a:solidFill>
                <a:highlight>
                  <a:srgbClr val="1E1E1E"/>
                </a:highlight>
                <a:latin typeface="Courier New"/>
                <a:ea typeface="Courier New"/>
                <a:cs typeface="Courier New"/>
                <a:sym typeface="Courier New"/>
              </a:rPr>
              <a:t>std</a:t>
            </a:r>
            <a:r>
              <a:rPr lang="en" sz="1200">
                <a:solidFill>
                  <a:srgbClr val="D4D4D4"/>
                </a:solidFill>
                <a:highlight>
                  <a:srgbClr val="1E1E1E"/>
                </a:highlight>
                <a:latin typeface="Courier New"/>
                <a:ea typeface="Courier New"/>
                <a:cs typeface="Courier New"/>
                <a:sym typeface="Courier New"/>
              </a:rPr>
              <a:t>::</a:t>
            </a:r>
            <a:r>
              <a:rPr lang="en" sz="1200">
                <a:solidFill>
                  <a:srgbClr val="9CDCFE"/>
                </a:solidFill>
                <a:highlight>
                  <a:srgbClr val="1E1E1E"/>
                </a:highlight>
                <a:latin typeface="Courier New"/>
                <a:ea typeface="Courier New"/>
                <a:cs typeface="Courier New"/>
                <a:sym typeface="Courier New"/>
              </a:rPr>
              <a:t>cout</a:t>
            </a:r>
            <a:r>
              <a:rPr lang="en" sz="1200">
                <a:solidFill>
                  <a:srgbClr val="D4D4D4"/>
                </a:solidFill>
                <a:highlight>
                  <a:srgbClr val="1E1E1E"/>
                </a:highlight>
                <a:latin typeface="Courier New"/>
                <a:ea typeface="Courier New"/>
                <a:cs typeface="Courier New"/>
                <a:sym typeface="Courier New"/>
              </a:rPr>
              <a:t> </a:t>
            </a:r>
            <a:r>
              <a:rPr lang="en" sz="1200">
                <a:solidFill>
                  <a:srgbClr val="DCDCAA"/>
                </a:solidFill>
                <a:highlight>
                  <a:srgbClr val="1E1E1E"/>
                </a:highlight>
                <a:latin typeface="Courier New"/>
                <a:ea typeface="Courier New"/>
                <a:cs typeface="Courier New"/>
                <a:sym typeface="Courier New"/>
              </a:rPr>
              <a:t>&lt;&lt;</a:t>
            </a:r>
            <a:r>
              <a:rPr lang="en" sz="1200">
                <a:solidFill>
                  <a:srgbClr val="D4D4D4"/>
                </a:solidFill>
                <a:highlight>
                  <a:srgbClr val="1E1E1E"/>
                </a:highlight>
                <a:latin typeface="Courier New"/>
                <a:ea typeface="Courier New"/>
                <a:cs typeface="Courier New"/>
                <a:sym typeface="Courier New"/>
              </a:rPr>
              <a:t> </a:t>
            </a:r>
            <a:r>
              <a:rPr lang="en" sz="1200">
                <a:solidFill>
                  <a:srgbClr val="CE9178"/>
                </a:solidFill>
                <a:highlight>
                  <a:srgbClr val="1E1E1E"/>
                </a:highlight>
                <a:latin typeface="Courier New"/>
                <a:ea typeface="Courier New"/>
                <a:cs typeface="Courier New"/>
                <a:sym typeface="Courier New"/>
              </a:rPr>
              <a:t>"Position Attribute Location: "</a:t>
            </a:r>
            <a:r>
              <a:rPr lang="en" sz="1200">
                <a:solidFill>
                  <a:srgbClr val="D4D4D4"/>
                </a:solidFill>
                <a:highlight>
                  <a:srgbClr val="1E1E1E"/>
                </a:highlight>
                <a:latin typeface="Courier New"/>
                <a:ea typeface="Courier New"/>
                <a:cs typeface="Courier New"/>
                <a:sym typeface="Courier New"/>
              </a:rPr>
              <a:t> </a:t>
            </a:r>
            <a:r>
              <a:rPr lang="en" sz="1200">
                <a:solidFill>
                  <a:srgbClr val="DCDCAA"/>
                </a:solidFill>
                <a:highlight>
                  <a:srgbClr val="1E1E1E"/>
                </a:highlight>
                <a:latin typeface="Courier New"/>
                <a:ea typeface="Courier New"/>
                <a:cs typeface="Courier New"/>
                <a:sym typeface="Courier New"/>
              </a:rPr>
              <a:t>&lt;&lt;</a:t>
            </a:r>
            <a:r>
              <a:rPr lang="en" sz="1200">
                <a:solidFill>
                  <a:srgbClr val="D4D4D4"/>
                </a:solidFill>
                <a:highlight>
                  <a:srgbClr val="1E1E1E"/>
                </a:highlight>
                <a:latin typeface="Courier New"/>
                <a:ea typeface="Courier New"/>
                <a:cs typeface="Courier New"/>
                <a:sym typeface="Courier New"/>
              </a:rPr>
              <a:t> </a:t>
            </a:r>
            <a:r>
              <a:rPr lang="en" sz="1200">
                <a:solidFill>
                  <a:srgbClr val="9CDCFE"/>
                </a:solidFill>
                <a:highlight>
                  <a:srgbClr val="1E1E1E"/>
                </a:highlight>
                <a:latin typeface="Courier New"/>
                <a:ea typeface="Courier New"/>
                <a:cs typeface="Courier New"/>
                <a:sym typeface="Courier New"/>
              </a:rPr>
              <a:t>position_attribute_location</a:t>
            </a:r>
            <a:r>
              <a:rPr lang="en" sz="1200">
                <a:solidFill>
                  <a:srgbClr val="D4D4D4"/>
                </a:solidFill>
                <a:highlight>
                  <a:srgbClr val="1E1E1E"/>
                </a:highlight>
                <a:latin typeface="Courier New"/>
                <a:ea typeface="Courier New"/>
                <a:cs typeface="Courier New"/>
                <a:sym typeface="Courier New"/>
              </a:rPr>
              <a:t> </a:t>
            </a:r>
            <a:r>
              <a:rPr lang="en" sz="1200">
                <a:solidFill>
                  <a:srgbClr val="DCDCAA"/>
                </a:solidFill>
                <a:highlight>
                  <a:srgbClr val="1E1E1E"/>
                </a:highlight>
                <a:latin typeface="Courier New"/>
                <a:ea typeface="Courier New"/>
                <a:cs typeface="Courier New"/>
                <a:sym typeface="Courier New"/>
              </a:rPr>
              <a:t>&lt;&lt;</a:t>
            </a:r>
            <a:r>
              <a:rPr lang="en" sz="1200">
                <a:solidFill>
                  <a:srgbClr val="D4D4D4"/>
                </a:solidFill>
                <a:highlight>
                  <a:srgbClr val="1E1E1E"/>
                </a:highlight>
                <a:latin typeface="Courier New"/>
                <a:ea typeface="Courier New"/>
                <a:cs typeface="Courier New"/>
                <a:sym typeface="Courier New"/>
              </a:rPr>
              <a:t> </a:t>
            </a:r>
            <a:r>
              <a:rPr lang="en" sz="1200">
                <a:solidFill>
                  <a:srgbClr val="4EC9B0"/>
                </a:solidFill>
                <a:highlight>
                  <a:srgbClr val="1E1E1E"/>
                </a:highlight>
                <a:latin typeface="Courier New"/>
                <a:ea typeface="Courier New"/>
                <a:cs typeface="Courier New"/>
                <a:sym typeface="Courier New"/>
              </a:rPr>
              <a:t>std</a:t>
            </a:r>
            <a:r>
              <a:rPr lang="en" sz="1200">
                <a:solidFill>
                  <a:srgbClr val="D4D4D4"/>
                </a:solidFill>
                <a:highlight>
                  <a:srgbClr val="1E1E1E"/>
                </a:highlight>
                <a:latin typeface="Courier New"/>
                <a:ea typeface="Courier New"/>
                <a:cs typeface="Courier New"/>
                <a:sym typeface="Courier New"/>
              </a:rPr>
              <a:t>:: </a:t>
            </a:r>
            <a:r>
              <a:rPr lang="en" sz="1200">
                <a:solidFill>
                  <a:srgbClr val="DCDCAA"/>
                </a:solidFill>
                <a:highlight>
                  <a:srgbClr val="1E1E1E"/>
                </a:highlight>
                <a:latin typeface="Courier New"/>
                <a:ea typeface="Courier New"/>
                <a:cs typeface="Courier New"/>
                <a:sym typeface="Courier New"/>
              </a:rPr>
              <a:t>endl</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200">
              <a:solidFill>
                <a:srgbClr val="569CD6"/>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solidFill>
                  <a:srgbClr val="569CD6"/>
                </a:solidFill>
                <a:highlight>
                  <a:srgbClr val="1E1E1E"/>
                </a:highlight>
                <a:latin typeface="Courier New"/>
                <a:ea typeface="Courier New"/>
                <a:cs typeface="Courier New"/>
                <a:sym typeface="Courier New"/>
              </a:rPr>
              <a:t>glVertexAttribPointer</a:t>
            </a:r>
            <a:r>
              <a:rPr lang="en" sz="1200">
                <a:solidFill>
                  <a:srgbClr val="D4D4D4"/>
                </a:solidFill>
                <a:highlight>
                  <a:srgbClr val="1E1E1E"/>
                </a:highlight>
                <a:latin typeface="Courier New"/>
                <a:ea typeface="Courier New"/>
                <a:cs typeface="Courier New"/>
                <a:sym typeface="Courier New"/>
              </a:rPr>
              <a:t>(</a:t>
            </a:r>
            <a:r>
              <a:rPr lang="en" sz="1200">
                <a:solidFill>
                  <a:srgbClr val="9CDCFE"/>
                </a:solidFill>
                <a:highlight>
                  <a:srgbClr val="1E1E1E"/>
                </a:highlight>
                <a:latin typeface="Courier New"/>
                <a:ea typeface="Courier New"/>
                <a:cs typeface="Courier New"/>
                <a:sym typeface="Courier New"/>
              </a:rPr>
              <a:t>position_attribute_location</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3</a:t>
            </a:r>
            <a:r>
              <a:rPr lang="en" sz="1200">
                <a:solidFill>
                  <a:srgbClr val="D4D4D4"/>
                </a:solidFill>
                <a:highlight>
                  <a:srgbClr val="1E1E1E"/>
                </a:highlight>
                <a:latin typeface="Courier New"/>
                <a:ea typeface="Courier New"/>
                <a:cs typeface="Courier New"/>
                <a:sym typeface="Courier New"/>
              </a:rPr>
              <a:t>, </a:t>
            </a:r>
            <a:r>
              <a:rPr lang="en" sz="1200">
                <a:solidFill>
                  <a:srgbClr val="569CD6"/>
                </a:solidFill>
                <a:highlight>
                  <a:srgbClr val="1E1E1E"/>
                </a:highlight>
                <a:latin typeface="Courier New"/>
                <a:ea typeface="Courier New"/>
                <a:cs typeface="Courier New"/>
                <a:sym typeface="Courier New"/>
              </a:rPr>
              <a:t>GL_FLOAT</a:t>
            </a:r>
            <a:r>
              <a:rPr lang="en" sz="1200">
                <a:solidFill>
                  <a:srgbClr val="D4D4D4"/>
                </a:solidFill>
                <a:highlight>
                  <a:srgbClr val="1E1E1E"/>
                </a:highlight>
                <a:latin typeface="Courier New"/>
                <a:ea typeface="Courier New"/>
                <a:cs typeface="Courier New"/>
                <a:sym typeface="Courier New"/>
              </a:rPr>
              <a:t>, </a:t>
            </a:r>
            <a:r>
              <a:rPr lang="en" sz="1200">
                <a:solidFill>
                  <a:srgbClr val="569CD6"/>
                </a:solidFill>
                <a:highlight>
                  <a:srgbClr val="1E1E1E"/>
                </a:highlight>
                <a:latin typeface="Courier New"/>
                <a:ea typeface="Courier New"/>
                <a:cs typeface="Courier New"/>
                <a:sym typeface="Courier New"/>
              </a:rPr>
              <a:t>false</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569CD6"/>
                </a:solidFill>
                <a:highlight>
                  <a:srgbClr val="1E1E1E"/>
                </a:highlight>
                <a:latin typeface="Courier New"/>
                <a:ea typeface="Courier New"/>
                <a:cs typeface="Courier New"/>
                <a:sym typeface="Courier New"/>
              </a:rPr>
              <a:t>void</a:t>
            </a:r>
            <a:r>
              <a:rPr lang="en" sz="1200">
                <a:solidFill>
                  <a:srgbClr val="D4D4D4"/>
                </a:solidFill>
                <a:highlight>
                  <a:srgbClr val="1E1E1E"/>
                </a:highlight>
                <a:latin typeface="Courier New"/>
                <a:ea typeface="Courier New"/>
                <a:cs typeface="Courier New"/>
                <a:sym typeface="Courier New"/>
              </a:rPr>
              <a:t>*)</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solidFill>
                  <a:srgbClr val="569CD6"/>
                </a:solidFill>
                <a:highlight>
                  <a:srgbClr val="1E1E1E"/>
                </a:highlight>
                <a:latin typeface="Courier New"/>
                <a:ea typeface="Courier New"/>
                <a:cs typeface="Courier New"/>
                <a:sym typeface="Courier New"/>
              </a:rPr>
              <a:t>glEnableVertexAttribArray</a:t>
            </a:r>
            <a:r>
              <a:rPr lang="en" sz="1200">
                <a:solidFill>
                  <a:srgbClr val="D4D4D4"/>
                </a:solidFill>
                <a:highlight>
                  <a:srgbClr val="1E1E1E"/>
                </a:highlight>
                <a:latin typeface="Courier New"/>
                <a:ea typeface="Courier New"/>
                <a:cs typeface="Courier New"/>
                <a:sym typeface="Courier New"/>
              </a:rPr>
              <a:t>(</a:t>
            </a:r>
            <a:r>
              <a:rPr lang="en" sz="1200">
                <a:solidFill>
                  <a:srgbClr val="9CDCFE"/>
                </a:solidFill>
                <a:highlight>
                  <a:srgbClr val="1E1E1E"/>
                </a:highlight>
                <a:latin typeface="Courier New"/>
                <a:ea typeface="Courier New"/>
                <a:cs typeface="Courier New"/>
                <a:sym typeface="Courier New"/>
              </a:rPr>
              <a:t>position_attribute_location</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2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solidFill>
                  <a:srgbClr val="569CD6"/>
                </a:solidFill>
                <a:highlight>
                  <a:srgbClr val="1E1E1E"/>
                </a:highlight>
                <a:latin typeface="Courier New"/>
                <a:ea typeface="Courier New"/>
                <a:cs typeface="Courier New"/>
                <a:sym typeface="Courier New"/>
              </a:rPr>
              <a:t>glBindVertexArray</a:t>
            </a:r>
            <a:r>
              <a:rPr lang="en" sz="1200">
                <a:solidFill>
                  <a:srgbClr val="D4D4D4"/>
                </a:solidFill>
                <a:highlight>
                  <a:srgbClr val="1E1E1E"/>
                </a:highlight>
                <a:latin typeface="Courier New"/>
                <a:ea typeface="Courier New"/>
                <a:cs typeface="Courier New"/>
                <a:sym typeface="Courier New"/>
              </a:rPr>
              <a:t>(</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a:t>
            </a:r>
            <a:endParaRPr sz="1200">
              <a:solidFill>
                <a:srgbClr val="569CD6"/>
              </a:solidFill>
              <a:highlight>
                <a:srgbClr val="1E1E1E"/>
              </a:highlight>
              <a:latin typeface="Courier New"/>
              <a:ea typeface="Courier New"/>
              <a:cs typeface="Courier New"/>
              <a:sym typeface="Courier New"/>
            </a:endParaRPr>
          </a:p>
        </p:txBody>
      </p:sp>
      <p:sp>
        <p:nvSpPr>
          <p:cNvPr id="452" name="Google Shape;452;p39"/>
          <p:cNvSpPr txBox="1"/>
          <p:nvPr/>
        </p:nvSpPr>
        <p:spPr>
          <a:xfrm>
            <a:off x="5572950" y="3572875"/>
            <a:ext cx="2993700" cy="53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Lato"/>
                <a:ea typeface="Lato"/>
                <a:cs typeface="Lato"/>
                <a:sym typeface="Lato"/>
              </a:rPr>
              <a:t>Vertex Array will store these commands as configuration</a:t>
            </a:r>
            <a:endParaRPr>
              <a:solidFill>
                <a:srgbClr val="FFFFFF"/>
              </a:solidFill>
              <a:latin typeface="Lato"/>
              <a:ea typeface="Lato"/>
              <a:cs typeface="Lato"/>
              <a:sym typeface="Lato"/>
            </a:endParaRPr>
          </a:p>
        </p:txBody>
      </p:sp>
      <p:cxnSp>
        <p:nvCxnSpPr>
          <p:cNvPr id="453" name="Google Shape;453;p39"/>
          <p:cNvCxnSpPr>
            <a:stCxn id="452" idx="0"/>
          </p:cNvCxnSpPr>
          <p:nvPr/>
        </p:nvCxnSpPr>
        <p:spPr>
          <a:xfrm rot="10800000">
            <a:off x="6611700" y="3335875"/>
            <a:ext cx="458100" cy="237000"/>
          </a:xfrm>
          <a:prstGeom prst="straightConnector1">
            <a:avLst/>
          </a:prstGeom>
          <a:noFill/>
          <a:ln w="19050" cap="flat" cmpd="sng">
            <a:solidFill>
              <a:srgbClr val="FFFFFF"/>
            </a:solidFill>
            <a:prstDash val="solid"/>
            <a:round/>
            <a:headEnd type="none" w="med" len="med"/>
            <a:tailEnd type="triangle" w="med" len="med"/>
          </a:ln>
        </p:spPr>
      </p:cxnSp>
      <p:cxnSp>
        <p:nvCxnSpPr>
          <p:cNvPr id="454" name="Google Shape;454;p39"/>
          <p:cNvCxnSpPr/>
          <p:nvPr/>
        </p:nvCxnSpPr>
        <p:spPr>
          <a:xfrm rot="10800000">
            <a:off x="5283375" y="3575400"/>
            <a:ext cx="610500" cy="299700"/>
          </a:xfrm>
          <a:prstGeom prst="straightConnector1">
            <a:avLst/>
          </a:prstGeom>
          <a:noFill/>
          <a:ln w="19050" cap="flat" cmpd="sng">
            <a:solidFill>
              <a:srgbClr val="FFFFFF"/>
            </a:solidFill>
            <a:prstDash val="solid"/>
            <a:round/>
            <a:headEnd type="none" w="med" len="med"/>
            <a:tailEnd type="triangle" w="med" len="med"/>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4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needed to be passed to the GPU</a:t>
            </a:r>
            <a:endParaRPr/>
          </a:p>
        </p:txBody>
      </p:sp>
      <p:sp>
        <p:nvSpPr>
          <p:cNvPr id="460" name="Google Shape;460;p40"/>
          <p:cNvSpPr txBox="1"/>
          <p:nvPr/>
        </p:nvSpPr>
        <p:spPr>
          <a:xfrm>
            <a:off x="223775" y="2083650"/>
            <a:ext cx="8455200" cy="4881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200">
                <a:solidFill>
                  <a:srgbClr val="569CD6"/>
                </a:solidFill>
                <a:highlight>
                  <a:srgbClr val="1E1E1E"/>
                </a:highlight>
                <a:latin typeface="Courier New"/>
                <a:ea typeface="Courier New"/>
                <a:cs typeface="Courier New"/>
                <a:sym typeface="Courier New"/>
              </a:rPr>
              <a:t>glVertexAttribPointer</a:t>
            </a:r>
            <a:r>
              <a:rPr lang="en" sz="1200">
                <a:solidFill>
                  <a:srgbClr val="D4D4D4"/>
                </a:solidFill>
                <a:highlight>
                  <a:srgbClr val="1E1E1E"/>
                </a:highlight>
                <a:latin typeface="Courier New"/>
                <a:ea typeface="Courier New"/>
                <a:cs typeface="Courier New"/>
                <a:sym typeface="Courier New"/>
              </a:rPr>
              <a:t>(</a:t>
            </a:r>
            <a:r>
              <a:rPr lang="en" sz="1200">
                <a:solidFill>
                  <a:srgbClr val="9CDCFE"/>
                </a:solidFill>
                <a:highlight>
                  <a:srgbClr val="1E1E1E"/>
                </a:highlight>
                <a:latin typeface="Courier New"/>
                <a:ea typeface="Courier New"/>
                <a:cs typeface="Courier New"/>
                <a:sym typeface="Courier New"/>
              </a:rPr>
              <a:t>Position_attribute_location</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3</a:t>
            </a:r>
            <a:r>
              <a:rPr lang="en" sz="1200">
                <a:solidFill>
                  <a:srgbClr val="D4D4D4"/>
                </a:solidFill>
                <a:highlight>
                  <a:srgbClr val="1E1E1E"/>
                </a:highlight>
                <a:latin typeface="Courier New"/>
                <a:ea typeface="Courier New"/>
                <a:cs typeface="Courier New"/>
                <a:sym typeface="Courier New"/>
              </a:rPr>
              <a:t>, </a:t>
            </a:r>
            <a:r>
              <a:rPr lang="en" sz="1200">
                <a:solidFill>
                  <a:srgbClr val="569CD6"/>
                </a:solidFill>
                <a:highlight>
                  <a:srgbClr val="1E1E1E"/>
                </a:highlight>
                <a:latin typeface="Courier New"/>
                <a:ea typeface="Courier New"/>
                <a:cs typeface="Courier New"/>
                <a:sym typeface="Courier New"/>
              </a:rPr>
              <a:t>GL_FLOAT</a:t>
            </a:r>
            <a:r>
              <a:rPr lang="en" sz="1200">
                <a:solidFill>
                  <a:srgbClr val="D4D4D4"/>
                </a:solidFill>
                <a:highlight>
                  <a:srgbClr val="1E1E1E"/>
                </a:highlight>
                <a:latin typeface="Courier New"/>
                <a:ea typeface="Courier New"/>
                <a:cs typeface="Courier New"/>
                <a:sym typeface="Courier New"/>
              </a:rPr>
              <a:t>, </a:t>
            </a:r>
            <a:r>
              <a:rPr lang="en" sz="1200">
                <a:solidFill>
                  <a:srgbClr val="569CD6"/>
                </a:solidFill>
                <a:highlight>
                  <a:srgbClr val="1E1E1E"/>
                </a:highlight>
                <a:latin typeface="Courier New"/>
                <a:ea typeface="Courier New"/>
                <a:cs typeface="Courier New"/>
                <a:sym typeface="Courier New"/>
              </a:rPr>
              <a:t>false</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569CD6"/>
                </a:solidFill>
                <a:highlight>
                  <a:srgbClr val="1E1E1E"/>
                </a:highlight>
                <a:latin typeface="Courier New"/>
                <a:ea typeface="Courier New"/>
                <a:cs typeface="Courier New"/>
                <a:sym typeface="Courier New"/>
              </a:rPr>
              <a:t>void</a:t>
            </a:r>
            <a:r>
              <a:rPr lang="en" sz="1200">
                <a:solidFill>
                  <a:srgbClr val="D4D4D4"/>
                </a:solidFill>
                <a:highlight>
                  <a:srgbClr val="1E1E1E"/>
                </a:highlight>
                <a:latin typeface="Courier New"/>
                <a:ea typeface="Courier New"/>
                <a:cs typeface="Courier New"/>
                <a:sym typeface="Courier New"/>
              </a:rPr>
              <a:t>*)</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a:t>
            </a:r>
            <a:endParaRPr sz="1200">
              <a:solidFill>
                <a:srgbClr val="569CD6"/>
              </a:solidFill>
              <a:highlight>
                <a:srgbClr val="1E1E1E"/>
              </a:highlight>
              <a:latin typeface="Courier New"/>
              <a:ea typeface="Courier New"/>
              <a:cs typeface="Courier New"/>
              <a:sym typeface="Courier New"/>
            </a:endParaRPr>
          </a:p>
        </p:txBody>
      </p:sp>
      <p:sp>
        <p:nvSpPr>
          <p:cNvPr id="461" name="Google Shape;461;p40"/>
          <p:cNvSpPr txBox="1"/>
          <p:nvPr/>
        </p:nvSpPr>
        <p:spPr>
          <a:xfrm>
            <a:off x="223775" y="3052850"/>
            <a:ext cx="8455200" cy="16791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#version 330 core</a:t>
            </a:r>
            <a:endParaRPr sz="1050">
              <a:solidFill>
                <a:srgbClr val="C586C0"/>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layout</a:t>
            </a:r>
            <a:r>
              <a:rPr lang="en" sz="1050">
                <a:solidFill>
                  <a:srgbClr val="D4D4D4"/>
                </a:solidFill>
                <a:highlight>
                  <a:srgbClr val="1E1E1E"/>
                </a:highlight>
                <a:latin typeface="Courier New"/>
                <a:ea typeface="Courier New"/>
                <a:cs typeface="Courier New"/>
                <a:sym typeface="Courier New"/>
              </a:rPr>
              <a:t>(location = </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in</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vec3</a:t>
            </a:r>
            <a:r>
              <a:rPr lang="en" sz="1050">
                <a:solidFill>
                  <a:srgbClr val="D4D4D4"/>
                </a:solidFill>
                <a:highlight>
                  <a:srgbClr val="1E1E1E"/>
                </a:highlight>
                <a:latin typeface="Courier New"/>
                <a:ea typeface="Courier New"/>
                <a:cs typeface="Courier New"/>
                <a:sym typeface="Courier New"/>
              </a:rPr>
              <a:t> position;</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void</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main</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gl_Position</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vec4</a:t>
            </a:r>
            <a:r>
              <a:rPr lang="en" sz="1050">
                <a:solidFill>
                  <a:srgbClr val="D4D4D4"/>
                </a:solidFill>
                <a:highlight>
                  <a:srgbClr val="1E1E1E"/>
                </a:highlight>
                <a:latin typeface="Courier New"/>
                <a:ea typeface="Courier New"/>
                <a:cs typeface="Courier New"/>
                <a:sym typeface="Courier New"/>
              </a:rPr>
              <a:t>(position, </a:t>
            </a:r>
            <a:r>
              <a:rPr lang="en" sz="1050">
                <a:solidFill>
                  <a:srgbClr val="B5CEA8"/>
                </a:solidFill>
                <a:highlight>
                  <a:srgbClr val="1E1E1E"/>
                </a:highlight>
                <a:latin typeface="Courier New"/>
                <a:ea typeface="Courier New"/>
                <a:cs typeface="Courier New"/>
                <a:sym typeface="Courier New"/>
              </a:rPr>
              <a:t>1.0</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200">
              <a:solidFill>
                <a:srgbClr val="569CD6"/>
              </a:solidFill>
              <a:highlight>
                <a:srgbClr val="1E1E1E"/>
              </a:highlight>
              <a:latin typeface="Courier New"/>
              <a:ea typeface="Courier New"/>
              <a:cs typeface="Courier New"/>
              <a:sym typeface="Courier New"/>
            </a:endParaRPr>
          </a:p>
        </p:txBody>
      </p:sp>
      <p:sp>
        <p:nvSpPr>
          <p:cNvPr id="462" name="Google Shape;462;p40"/>
          <p:cNvSpPr txBox="1"/>
          <p:nvPr/>
        </p:nvSpPr>
        <p:spPr>
          <a:xfrm>
            <a:off x="4556750" y="3390900"/>
            <a:ext cx="3550800" cy="937200"/>
          </a:xfrm>
          <a:prstGeom prst="rect">
            <a:avLst/>
          </a:prstGeom>
          <a:solidFill>
            <a:srgbClr val="1E1E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rgbClr val="FFFFFF"/>
                </a:solidFill>
                <a:latin typeface="Lato"/>
                <a:ea typeface="Lato"/>
                <a:cs typeface="Lato"/>
                <a:sym typeface="Lato"/>
              </a:rPr>
              <a:t>Vertex Shader</a:t>
            </a:r>
            <a:endParaRPr sz="3600">
              <a:solidFill>
                <a:srgbClr val="FFFFFF"/>
              </a:solidFill>
              <a:latin typeface="Lato"/>
              <a:ea typeface="Lato"/>
              <a:cs typeface="Lato"/>
              <a:sym typeface="Lato"/>
            </a:endParaRPr>
          </a:p>
        </p:txBody>
      </p:sp>
      <p:cxnSp>
        <p:nvCxnSpPr>
          <p:cNvPr id="463" name="Google Shape;463;p40"/>
          <p:cNvCxnSpPr/>
          <p:nvPr/>
        </p:nvCxnSpPr>
        <p:spPr>
          <a:xfrm rot="10800000" flipH="1">
            <a:off x="2971800" y="2407800"/>
            <a:ext cx="533400" cy="1173600"/>
          </a:xfrm>
          <a:prstGeom prst="straightConnector1">
            <a:avLst/>
          </a:prstGeom>
          <a:noFill/>
          <a:ln w="28575" cap="flat" cmpd="sng">
            <a:solidFill>
              <a:srgbClr val="FF0000"/>
            </a:solidFill>
            <a:prstDash val="solid"/>
            <a:round/>
            <a:headEnd type="none" w="med" len="med"/>
            <a:tailEnd type="triangle" w="med" len="med"/>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4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needed to be passed to the GPU</a:t>
            </a:r>
            <a:endParaRPr/>
          </a:p>
        </p:txBody>
      </p:sp>
      <p:sp>
        <p:nvSpPr>
          <p:cNvPr id="469" name="Google Shape;469;p41"/>
          <p:cNvSpPr txBox="1"/>
          <p:nvPr/>
        </p:nvSpPr>
        <p:spPr>
          <a:xfrm>
            <a:off x="223775" y="2083650"/>
            <a:ext cx="8455200" cy="4881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200">
                <a:solidFill>
                  <a:srgbClr val="569CD6"/>
                </a:solidFill>
                <a:highlight>
                  <a:srgbClr val="1E1E1E"/>
                </a:highlight>
                <a:latin typeface="Courier New"/>
                <a:ea typeface="Courier New"/>
                <a:cs typeface="Courier New"/>
                <a:sym typeface="Courier New"/>
              </a:rPr>
              <a:t>glVertexAttribPointer</a:t>
            </a:r>
            <a:r>
              <a:rPr lang="en" sz="1200">
                <a:solidFill>
                  <a:srgbClr val="D4D4D4"/>
                </a:solidFill>
                <a:highlight>
                  <a:srgbClr val="1E1E1E"/>
                </a:highlight>
                <a:latin typeface="Courier New"/>
                <a:ea typeface="Courier New"/>
                <a:cs typeface="Courier New"/>
                <a:sym typeface="Courier New"/>
              </a:rPr>
              <a:t>(</a:t>
            </a:r>
            <a:r>
              <a:rPr lang="en" sz="1200">
                <a:solidFill>
                  <a:srgbClr val="9CDCFE"/>
                </a:solidFill>
                <a:highlight>
                  <a:srgbClr val="1E1E1E"/>
                </a:highlight>
                <a:latin typeface="Courier New"/>
                <a:ea typeface="Courier New"/>
                <a:cs typeface="Courier New"/>
                <a:sym typeface="Courier New"/>
              </a:rPr>
              <a:t>Position_attribute_location</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3</a:t>
            </a:r>
            <a:r>
              <a:rPr lang="en" sz="1200">
                <a:solidFill>
                  <a:srgbClr val="D4D4D4"/>
                </a:solidFill>
                <a:highlight>
                  <a:srgbClr val="1E1E1E"/>
                </a:highlight>
                <a:latin typeface="Courier New"/>
                <a:ea typeface="Courier New"/>
                <a:cs typeface="Courier New"/>
                <a:sym typeface="Courier New"/>
              </a:rPr>
              <a:t>, </a:t>
            </a:r>
            <a:r>
              <a:rPr lang="en" sz="1200">
                <a:solidFill>
                  <a:srgbClr val="569CD6"/>
                </a:solidFill>
                <a:highlight>
                  <a:srgbClr val="1E1E1E"/>
                </a:highlight>
                <a:latin typeface="Courier New"/>
                <a:ea typeface="Courier New"/>
                <a:cs typeface="Courier New"/>
                <a:sym typeface="Courier New"/>
              </a:rPr>
              <a:t>GL_FLOAT</a:t>
            </a:r>
            <a:r>
              <a:rPr lang="en" sz="1200">
                <a:solidFill>
                  <a:srgbClr val="D4D4D4"/>
                </a:solidFill>
                <a:highlight>
                  <a:srgbClr val="1E1E1E"/>
                </a:highlight>
                <a:latin typeface="Courier New"/>
                <a:ea typeface="Courier New"/>
                <a:cs typeface="Courier New"/>
                <a:sym typeface="Courier New"/>
              </a:rPr>
              <a:t>, </a:t>
            </a:r>
            <a:r>
              <a:rPr lang="en" sz="1200">
                <a:solidFill>
                  <a:srgbClr val="569CD6"/>
                </a:solidFill>
                <a:highlight>
                  <a:srgbClr val="1E1E1E"/>
                </a:highlight>
                <a:latin typeface="Courier New"/>
                <a:ea typeface="Courier New"/>
                <a:cs typeface="Courier New"/>
                <a:sym typeface="Courier New"/>
              </a:rPr>
              <a:t>false</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569CD6"/>
                </a:solidFill>
                <a:highlight>
                  <a:srgbClr val="1E1E1E"/>
                </a:highlight>
                <a:latin typeface="Courier New"/>
                <a:ea typeface="Courier New"/>
                <a:cs typeface="Courier New"/>
                <a:sym typeface="Courier New"/>
              </a:rPr>
              <a:t>void</a:t>
            </a:r>
            <a:r>
              <a:rPr lang="en" sz="1200">
                <a:solidFill>
                  <a:srgbClr val="D4D4D4"/>
                </a:solidFill>
                <a:highlight>
                  <a:srgbClr val="1E1E1E"/>
                </a:highlight>
                <a:latin typeface="Courier New"/>
                <a:ea typeface="Courier New"/>
                <a:cs typeface="Courier New"/>
                <a:sym typeface="Courier New"/>
              </a:rPr>
              <a:t>*)</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a:t>
            </a:r>
            <a:endParaRPr sz="1200">
              <a:solidFill>
                <a:srgbClr val="569CD6"/>
              </a:solidFill>
              <a:highlight>
                <a:srgbClr val="1E1E1E"/>
              </a:highlight>
              <a:latin typeface="Courier New"/>
              <a:ea typeface="Courier New"/>
              <a:cs typeface="Courier New"/>
              <a:sym typeface="Courier New"/>
            </a:endParaRPr>
          </a:p>
        </p:txBody>
      </p:sp>
      <p:sp>
        <p:nvSpPr>
          <p:cNvPr id="470" name="Google Shape;470;p41"/>
          <p:cNvSpPr txBox="1"/>
          <p:nvPr/>
        </p:nvSpPr>
        <p:spPr>
          <a:xfrm>
            <a:off x="745650" y="3138975"/>
            <a:ext cx="4162500" cy="16011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float</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positions</a:t>
            </a:r>
            <a:r>
              <a:rPr lang="en">
                <a:solidFill>
                  <a:srgbClr val="D4D4D4"/>
                </a:solidFill>
                <a:highlight>
                  <a:srgbClr val="1E1E1E"/>
                </a:highlight>
                <a:latin typeface="Courier New"/>
                <a:ea typeface="Courier New"/>
                <a:cs typeface="Courier New"/>
                <a:sym typeface="Courier New"/>
              </a:rPr>
              <a:t>[] = {</a:t>
            </a:r>
            <a:endParaRPr>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0.5</a:t>
            </a: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0.5</a:t>
            </a: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0.0</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marL="1371600" lvl="0" indent="457200" algn="l" rtl="0">
              <a:lnSpc>
                <a:spcPct val="135714"/>
              </a:lnSpc>
              <a:spcBef>
                <a:spcPts val="0"/>
              </a:spcBef>
              <a:spcAft>
                <a:spcPts val="0"/>
              </a:spcAft>
              <a:buNone/>
            </a:pPr>
            <a:r>
              <a:rPr lang="en">
                <a:solidFill>
                  <a:srgbClr val="B5CEA8"/>
                </a:solidFill>
                <a:highlight>
                  <a:srgbClr val="1E1E1E"/>
                </a:highlight>
                <a:latin typeface="Courier New"/>
                <a:ea typeface="Courier New"/>
                <a:cs typeface="Courier New"/>
                <a:sym typeface="Courier New"/>
              </a:rPr>
              <a:t>0.5</a:t>
            </a: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0.5</a:t>
            </a: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0.0</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marL="1371600" lvl="0" indent="457200" algn="l" rtl="0">
              <a:lnSpc>
                <a:spcPct val="135714"/>
              </a:lnSpc>
              <a:spcBef>
                <a:spcPts val="0"/>
              </a:spcBef>
              <a:spcAft>
                <a:spcPts val="0"/>
              </a:spcAft>
              <a:buNone/>
            </a:pPr>
            <a:r>
              <a:rPr lang="en">
                <a:solidFill>
                  <a:srgbClr val="B5CEA8"/>
                </a:solidFill>
                <a:highlight>
                  <a:srgbClr val="1E1E1E"/>
                </a:highlight>
                <a:latin typeface="Courier New"/>
                <a:ea typeface="Courier New"/>
                <a:cs typeface="Courier New"/>
                <a:sym typeface="Courier New"/>
              </a:rPr>
              <a:t>0.0</a:t>
            </a: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0.5</a:t>
            </a: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0.0</a:t>
            </a:r>
            <a:endParaRPr>
              <a:solidFill>
                <a:srgbClr val="B5CEA8"/>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endParaRPr>
              <a:solidFill>
                <a:srgbClr val="6A9955"/>
              </a:solidFill>
              <a:highlight>
                <a:srgbClr val="1E1E1E"/>
              </a:highlight>
              <a:latin typeface="Courier New"/>
              <a:ea typeface="Courier New"/>
              <a:cs typeface="Courier New"/>
              <a:sym typeface="Courier New"/>
            </a:endParaRPr>
          </a:p>
        </p:txBody>
      </p:sp>
      <p:cxnSp>
        <p:nvCxnSpPr>
          <p:cNvPr id="471" name="Google Shape;471;p41"/>
          <p:cNvCxnSpPr/>
          <p:nvPr/>
        </p:nvCxnSpPr>
        <p:spPr>
          <a:xfrm rot="10800000" flipH="1">
            <a:off x="3991525" y="2398075"/>
            <a:ext cx="916500" cy="1138500"/>
          </a:xfrm>
          <a:prstGeom prst="straightConnector1">
            <a:avLst/>
          </a:prstGeom>
          <a:noFill/>
          <a:ln w="28575" cap="flat" cmpd="sng">
            <a:solidFill>
              <a:srgbClr val="FF0000"/>
            </a:solidFill>
            <a:prstDash val="solid"/>
            <a:round/>
            <a:headEnd type="none" w="med" len="med"/>
            <a:tailEnd type="triangle" w="med" len="med"/>
          </a:ln>
        </p:spPr>
      </p:cxnSp>
      <p:sp>
        <p:nvSpPr>
          <p:cNvPr id="472" name="Google Shape;472;p41"/>
          <p:cNvSpPr txBox="1"/>
          <p:nvPr/>
        </p:nvSpPr>
        <p:spPr>
          <a:xfrm>
            <a:off x="5239225" y="3329475"/>
            <a:ext cx="916500" cy="535200"/>
          </a:xfrm>
          <a:prstGeom prst="rect">
            <a:avLst/>
          </a:prstGeom>
          <a:solidFill>
            <a:srgbClr val="1E1E1E"/>
          </a:solidFill>
          <a:ln>
            <a:noFill/>
          </a:ln>
        </p:spPr>
        <p:txBody>
          <a:bodyPr spcFirstLastPara="1" wrap="square" lIns="91425" tIns="91425" rIns="91425" bIns="91425" anchor="ctr" anchorCtr="0">
            <a:noAutofit/>
          </a:bodyPr>
          <a:lstStyle/>
          <a:p>
            <a:pPr marL="0" lvl="0" indent="0" algn="ctr" rtl="0">
              <a:lnSpc>
                <a:spcPct val="135714"/>
              </a:lnSpc>
              <a:spcBef>
                <a:spcPts val="0"/>
              </a:spcBef>
              <a:spcAft>
                <a:spcPts val="0"/>
              </a:spcAft>
              <a:buNone/>
            </a:pPr>
            <a:r>
              <a:rPr lang="en">
                <a:solidFill>
                  <a:srgbClr val="FFFFFF"/>
                </a:solidFill>
                <a:highlight>
                  <a:srgbClr val="1E1E1E"/>
                </a:highlight>
                <a:latin typeface="Courier New"/>
                <a:ea typeface="Courier New"/>
                <a:cs typeface="Courier New"/>
                <a:sym typeface="Courier New"/>
              </a:rPr>
              <a:t>Type</a:t>
            </a:r>
            <a:endParaRPr>
              <a:solidFill>
                <a:srgbClr val="FFFFFF"/>
              </a:solidFill>
              <a:highlight>
                <a:srgbClr val="1E1E1E"/>
              </a:highlight>
              <a:latin typeface="Courier New"/>
              <a:ea typeface="Courier New"/>
              <a:cs typeface="Courier New"/>
              <a:sym typeface="Courier New"/>
            </a:endParaRPr>
          </a:p>
        </p:txBody>
      </p:sp>
      <p:cxnSp>
        <p:nvCxnSpPr>
          <p:cNvPr id="473" name="Google Shape;473;p41"/>
          <p:cNvCxnSpPr/>
          <p:nvPr/>
        </p:nvCxnSpPr>
        <p:spPr>
          <a:xfrm rot="10800000">
            <a:off x="5524650" y="2420675"/>
            <a:ext cx="78300" cy="974700"/>
          </a:xfrm>
          <a:prstGeom prst="straightConnector1">
            <a:avLst/>
          </a:prstGeom>
          <a:noFill/>
          <a:ln w="28575" cap="flat" cmpd="sng">
            <a:solidFill>
              <a:srgbClr val="FF0000"/>
            </a:solidFill>
            <a:prstDash val="solid"/>
            <a:round/>
            <a:headEnd type="none" w="med" len="med"/>
            <a:tailEnd type="triangle" w="med" len="med"/>
          </a:ln>
        </p:spPr>
      </p:cxnSp>
      <p:sp>
        <p:nvSpPr>
          <p:cNvPr id="474" name="Google Shape;474;p41"/>
          <p:cNvSpPr txBox="1"/>
          <p:nvPr/>
        </p:nvSpPr>
        <p:spPr>
          <a:xfrm>
            <a:off x="5681375" y="4152075"/>
            <a:ext cx="1276800" cy="588000"/>
          </a:xfrm>
          <a:prstGeom prst="rect">
            <a:avLst/>
          </a:prstGeom>
          <a:solidFill>
            <a:srgbClr val="1E1E1E"/>
          </a:solidFill>
          <a:ln>
            <a:noFill/>
          </a:ln>
        </p:spPr>
        <p:txBody>
          <a:bodyPr spcFirstLastPara="1" wrap="square" lIns="91425" tIns="91425" rIns="91425" bIns="91425" anchor="ctr" anchorCtr="0">
            <a:noAutofit/>
          </a:bodyPr>
          <a:lstStyle/>
          <a:p>
            <a:pPr marL="0" lvl="0" indent="0" algn="ctr" rtl="0">
              <a:lnSpc>
                <a:spcPct val="135714"/>
              </a:lnSpc>
              <a:spcBef>
                <a:spcPts val="0"/>
              </a:spcBef>
              <a:spcAft>
                <a:spcPts val="0"/>
              </a:spcAft>
              <a:buNone/>
            </a:pPr>
            <a:r>
              <a:rPr lang="en">
                <a:solidFill>
                  <a:srgbClr val="FFFFFF"/>
                </a:solidFill>
                <a:highlight>
                  <a:srgbClr val="1E1E1E"/>
                </a:highlight>
                <a:latin typeface="Courier New"/>
                <a:ea typeface="Courier New"/>
                <a:cs typeface="Courier New"/>
                <a:sym typeface="Courier New"/>
              </a:rPr>
              <a:t>Not normalized</a:t>
            </a:r>
            <a:endParaRPr>
              <a:solidFill>
                <a:srgbClr val="FFFFFF"/>
              </a:solidFill>
              <a:highlight>
                <a:srgbClr val="1E1E1E"/>
              </a:highlight>
              <a:latin typeface="Courier New"/>
              <a:ea typeface="Courier New"/>
              <a:cs typeface="Courier New"/>
              <a:sym typeface="Courier New"/>
            </a:endParaRPr>
          </a:p>
        </p:txBody>
      </p:sp>
      <p:cxnSp>
        <p:nvCxnSpPr>
          <p:cNvPr id="475" name="Google Shape;475;p41"/>
          <p:cNvCxnSpPr/>
          <p:nvPr/>
        </p:nvCxnSpPr>
        <p:spPr>
          <a:xfrm rot="10800000">
            <a:off x="6382950" y="2420800"/>
            <a:ext cx="206100" cy="1781400"/>
          </a:xfrm>
          <a:prstGeom prst="straightConnector1">
            <a:avLst/>
          </a:prstGeom>
          <a:noFill/>
          <a:ln w="28575" cap="flat" cmpd="sng">
            <a:solidFill>
              <a:srgbClr val="FF0000"/>
            </a:solidFill>
            <a:prstDash val="solid"/>
            <a:round/>
            <a:headEnd type="none" w="med" len="med"/>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see what kind of Data used by shaders</a:t>
            </a:r>
            <a:endParaRPr/>
          </a:p>
        </p:txBody>
      </p:sp>
      <p:sp>
        <p:nvSpPr>
          <p:cNvPr id="98" name="Google Shape;98;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99" name="Google Shape;99;p15"/>
          <p:cNvSpPr/>
          <p:nvPr/>
        </p:nvSpPr>
        <p:spPr>
          <a:xfrm>
            <a:off x="729450" y="2078875"/>
            <a:ext cx="3664200" cy="2261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txBox="1"/>
          <p:nvPr/>
        </p:nvSpPr>
        <p:spPr>
          <a:xfrm>
            <a:off x="1804950" y="2186250"/>
            <a:ext cx="1513200" cy="385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Lato"/>
                <a:ea typeface="Lato"/>
                <a:cs typeface="Lato"/>
                <a:sym typeface="Lato"/>
              </a:rPr>
              <a:t>Static data</a:t>
            </a:r>
            <a:endParaRPr sz="1600" b="1">
              <a:latin typeface="Lato"/>
              <a:ea typeface="Lato"/>
              <a:cs typeface="Lato"/>
              <a:sym typeface="Lato"/>
            </a:endParaRPr>
          </a:p>
        </p:txBody>
      </p:sp>
      <p:pic>
        <p:nvPicPr>
          <p:cNvPr id="101" name="Google Shape;101;p15"/>
          <p:cNvPicPr preferRelativeResize="0"/>
          <p:nvPr/>
        </p:nvPicPr>
        <p:blipFill>
          <a:blip r:embed="rId3">
            <a:alphaModFix/>
          </a:blip>
          <a:stretch>
            <a:fillRect/>
          </a:stretch>
        </p:blipFill>
        <p:spPr>
          <a:xfrm>
            <a:off x="861700" y="2670800"/>
            <a:ext cx="1543799" cy="1543799"/>
          </a:xfrm>
          <a:prstGeom prst="rect">
            <a:avLst/>
          </a:prstGeom>
          <a:noFill/>
          <a:ln>
            <a:noFill/>
          </a:ln>
        </p:spPr>
      </p:pic>
      <p:cxnSp>
        <p:nvCxnSpPr>
          <p:cNvPr id="102" name="Google Shape;102;p15"/>
          <p:cNvCxnSpPr/>
          <p:nvPr/>
        </p:nvCxnSpPr>
        <p:spPr>
          <a:xfrm>
            <a:off x="2582375" y="3442700"/>
            <a:ext cx="1584900" cy="0"/>
          </a:xfrm>
          <a:prstGeom prst="straightConnector1">
            <a:avLst/>
          </a:prstGeom>
          <a:noFill/>
          <a:ln w="28575" cap="flat" cmpd="sng">
            <a:solidFill>
              <a:schemeClr val="dk2"/>
            </a:solidFill>
            <a:prstDash val="solid"/>
            <a:round/>
            <a:headEnd type="none" w="med" len="med"/>
            <a:tailEnd type="none" w="med" len="med"/>
          </a:ln>
        </p:spPr>
      </p:cxnSp>
      <p:sp>
        <p:nvSpPr>
          <p:cNvPr id="103" name="Google Shape;103;p15"/>
          <p:cNvSpPr txBox="1"/>
          <p:nvPr/>
        </p:nvSpPr>
        <p:spPr>
          <a:xfrm>
            <a:off x="2525775" y="2688475"/>
            <a:ext cx="1641600" cy="626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Lato"/>
                <a:ea typeface="Lato"/>
                <a:cs typeface="Lato"/>
                <a:sym typeface="Lato"/>
              </a:rPr>
              <a:t>Doesn’t change every frame.</a:t>
            </a:r>
            <a:endParaRPr sz="1200">
              <a:latin typeface="Lato"/>
              <a:ea typeface="Lato"/>
              <a:cs typeface="Lato"/>
              <a:sym typeface="Lato"/>
            </a:endParaRPr>
          </a:p>
        </p:txBody>
      </p:sp>
      <p:sp>
        <p:nvSpPr>
          <p:cNvPr id="104" name="Google Shape;104;p15"/>
          <p:cNvSpPr txBox="1"/>
          <p:nvPr/>
        </p:nvSpPr>
        <p:spPr>
          <a:xfrm>
            <a:off x="2582375" y="3570525"/>
            <a:ext cx="1641600" cy="626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Lato"/>
                <a:ea typeface="Lato"/>
                <a:cs typeface="Lato"/>
                <a:sym typeface="Lato"/>
              </a:rPr>
              <a:t>Like the positions of vertices in a 3d model. </a:t>
            </a:r>
            <a:endParaRPr sz="1200">
              <a:latin typeface="Lato"/>
              <a:ea typeface="Lato"/>
              <a:cs typeface="Lato"/>
              <a:sym typeface="Lato"/>
            </a:endParaRPr>
          </a:p>
        </p:txBody>
      </p:sp>
      <p:sp>
        <p:nvSpPr>
          <p:cNvPr id="105" name="Google Shape;105;p15"/>
          <p:cNvSpPr/>
          <p:nvPr/>
        </p:nvSpPr>
        <p:spPr>
          <a:xfrm>
            <a:off x="4753950" y="2078875"/>
            <a:ext cx="3664200" cy="2261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txBox="1"/>
          <p:nvPr/>
        </p:nvSpPr>
        <p:spPr>
          <a:xfrm>
            <a:off x="5693850" y="2186250"/>
            <a:ext cx="1784400" cy="385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Lato"/>
                <a:ea typeface="Lato"/>
                <a:cs typeface="Lato"/>
                <a:sym typeface="Lato"/>
              </a:rPr>
              <a:t>Dynamic data</a:t>
            </a:r>
            <a:endParaRPr sz="1600" b="1">
              <a:latin typeface="Lato"/>
              <a:ea typeface="Lato"/>
              <a:cs typeface="Lato"/>
              <a:sym typeface="Lato"/>
            </a:endParaRPr>
          </a:p>
        </p:txBody>
      </p:sp>
      <p:sp>
        <p:nvSpPr>
          <p:cNvPr id="107" name="Google Shape;107;p15"/>
          <p:cNvSpPr/>
          <p:nvPr/>
        </p:nvSpPr>
        <p:spPr>
          <a:xfrm>
            <a:off x="4886200" y="2670800"/>
            <a:ext cx="1543800" cy="1543800"/>
          </a:xfrm>
          <a:prstGeom prst="rect">
            <a:avLst/>
          </a:prstGeom>
          <a:solidFill>
            <a:srgbClr val="717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8" name="Google Shape;108;p15"/>
          <p:cNvCxnSpPr/>
          <p:nvPr/>
        </p:nvCxnSpPr>
        <p:spPr>
          <a:xfrm>
            <a:off x="6606875" y="3442700"/>
            <a:ext cx="1584900" cy="0"/>
          </a:xfrm>
          <a:prstGeom prst="straightConnector1">
            <a:avLst/>
          </a:prstGeom>
          <a:noFill/>
          <a:ln w="28575" cap="flat" cmpd="sng">
            <a:solidFill>
              <a:schemeClr val="dk2"/>
            </a:solidFill>
            <a:prstDash val="solid"/>
            <a:round/>
            <a:headEnd type="none" w="med" len="med"/>
            <a:tailEnd type="none" w="med" len="med"/>
          </a:ln>
        </p:spPr>
      </p:cxnSp>
      <p:sp>
        <p:nvSpPr>
          <p:cNvPr id="109" name="Google Shape;109;p15"/>
          <p:cNvSpPr txBox="1"/>
          <p:nvPr/>
        </p:nvSpPr>
        <p:spPr>
          <a:xfrm>
            <a:off x="6550275" y="2688475"/>
            <a:ext cx="1641600" cy="626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Lato"/>
                <a:ea typeface="Lato"/>
                <a:cs typeface="Lato"/>
                <a:sym typeface="Lato"/>
              </a:rPr>
              <a:t>Change every frame.</a:t>
            </a:r>
            <a:endParaRPr sz="1200">
              <a:latin typeface="Lato"/>
              <a:ea typeface="Lato"/>
              <a:cs typeface="Lato"/>
              <a:sym typeface="Lato"/>
            </a:endParaRPr>
          </a:p>
        </p:txBody>
      </p:sp>
      <p:sp>
        <p:nvSpPr>
          <p:cNvPr id="110" name="Google Shape;110;p15"/>
          <p:cNvSpPr txBox="1"/>
          <p:nvPr/>
        </p:nvSpPr>
        <p:spPr>
          <a:xfrm>
            <a:off x="6606875" y="3570525"/>
            <a:ext cx="1641600" cy="626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Lato"/>
                <a:ea typeface="Lato"/>
                <a:cs typeface="Lato"/>
                <a:sym typeface="Lato"/>
              </a:rPr>
              <a:t>Like the position of the object in the screen.</a:t>
            </a:r>
            <a:endParaRPr sz="1200">
              <a:latin typeface="Lato"/>
              <a:ea typeface="Lato"/>
              <a:cs typeface="Lato"/>
              <a:sym typeface="Lato"/>
            </a:endParaRPr>
          </a:p>
        </p:txBody>
      </p:sp>
      <p:pic>
        <p:nvPicPr>
          <p:cNvPr id="111" name="Google Shape;111;p15"/>
          <p:cNvPicPr preferRelativeResize="0"/>
          <p:nvPr/>
        </p:nvPicPr>
        <p:blipFill rotWithShape="1">
          <a:blip r:embed="rId3">
            <a:alphaModFix/>
          </a:blip>
          <a:srcRect l="23541" t="8933" r="24215" b="8578"/>
          <a:stretch/>
        </p:blipFill>
        <p:spPr>
          <a:xfrm>
            <a:off x="5623450" y="2670800"/>
            <a:ext cx="806551" cy="1273500"/>
          </a:xfrm>
          <a:prstGeom prst="rect">
            <a:avLst/>
          </a:prstGeom>
          <a:noFill/>
          <a:ln>
            <a:noFill/>
          </a:ln>
        </p:spPr>
      </p:pic>
      <p:cxnSp>
        <p:nvCxnSpPr>
          <p:cNvPr id="112" name="Google Shape;112;p15"/>
          <p:cNvCxnSpPr/>
          <p:nvPr/>
        </p:nvCxnSpPr>
        <p:spPr>
          <a:xfrm>
            <a:off x="5447725" y="3452575"/>
            <a:ext cx="488100" cy="0"/>
          </a:xfrm>
          <a:prstGeom prst="straightConnector1">
            <a:avLst/>
          </a:prstGeom>
          <a:noFill/>
          <a:ln w="9525" cap="flat" cmpd="sng">
            <a:solidFill>
              <a:srgbClr val="FF0000"/>
            </a:solidFill>
            <a:prstDash val="solid"/>
            <a:round/>
            <a:headEnd type="none" w="med" len="med"/>
            <a:tailEnd type="triangle" w="med" len="med"/>
          </a:ln>
        </p:spPr>
      </p:cxnSp>
      <p:cxnSp>
        <p:nvCxnSpPr>
          <p:cNvPr id="113" name="Google Shape;113;p15"/>
          <p:cNvCxnSpPr/>
          <p:nvPr/>
        </p:nvCxnSpPr>
        <p:spPr>
          <a:xfrm rot="10800000">
            <a:off x="5447725" y="2970475"/>
            <a:ext cx="0" cy="47790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2"/>
          <p:cNvSpPr txBox="1"/>
          <p:nvPr/>
        </p:nvSpPr>
        <p:spPr>
          <a:xfrm>
            <a:off x="253725" y="404300"/>
            <a:ext cx="8455200" cy="4881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200">
                <a:solidFill>
                  <a:srgbClr val="569CD6"/>
                </a:solidFill>
                <a:highlight>
                  <a:srgbClr val="1E1E1E"/>
                </a:highlight>
                <a:latin typeface="Courier New"/>
                <a:ea typeface="Courier New"/>
                <a:cs typeface="Courier New"/>
                <a:sym typeface="Courier New"/>
              </a:rPr>
              <a:t>glVertexAttribPointer</a:t>
            </a:r>
            <a:r>
              <a:rPr lang="en" sz="1200">
                <a:solidFill>
                  <a:srgbClr val="D4D4D4"/>
                </a:solidFill>
                <a:highlight>
                  <a:srgbClr val="1E1E1E"/>
                </a:highlight>
                <a:latin typeface="Courier New"/>
                <a:ea typeface="Courier New"/>
                <a:cs typeface="Courier New"/>
                <a:sym typeface="Courier New"/>
              </a:rPr>
              <a:t>(</a:t>
            </a:r>
            <a:r>
              <a:rPr lang="en" sz="1200">
                <a:solidFill>
                  <a:srgbClr val="9CDCFE"/>
                </a:solidFill>
                <a:highlight>
                  <a:srgbClr val="1E1E1E"/>
                </a:highlight>
                <a:latin typeface="Courier New"/>
                <a:ea typeface="Courier New"/>
                <a:cs typeface="Courier New"/>
                <a:sym typeface="Courier New"/>
              </a:rPr>
              <a:t>Position_attribute_location</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3</a:t>
            </a:r>
            <a:r>
              <a:rPr lang="en" sz="1200">
                <a:solidFill>
                  <a:srgbClr val="D4D4D4"/>
                </a:solidFill>
                <a:highlight>
                  <a:srgbClr val="1E1E1E"/>
                </a:highlight>
                <a:latin typeface="Courier New"/>
                <a:ea typeface="Courier New"/>
                <a:cs typeface="Courier New"/>
                <a:sym typeface="Courier New"/>
              </a:rPr>
              <a:t>, </a:t>
            </a:r>
            <a:r>
              <a:rPr lang="en" sz="1200">
                <a:solidFill>
                  <a:srgbClr val="569CD6"/>
                </a:solidFill>
                <a:highlight>
                  <a:srgbClr val="1E1E1E"/>
                </a:highlight>
                <a:latin typeface="Courier New"/>
                <a:ea typeface="Courier New"/>
                <a:cs typeface="Courier New"/>
                <a:sym typeface="Courier New"/>
              </a:rPr>
              <a:t>GL_FLOAT</a:t>
            </a:r>
            <a:r>
              <a:rPr lang="en" sz="1200">
                <a:solidFill>
                  <a:srgbClr val="D4D4D4"/>
                </a:solidFill>
                <a:highlight>
                  <a:srgbClr val="1E1E1E"/>
                </a:highlight>
                <a:latin typeface="Courier New"/>
                <a:ea typeface="Courier New"/>
                <a:cs typeface="Courier New"/>
                <a:sym typeface="Courier New"/>
              </a:rPr>
              <a:t>, </a:t>
            </a:r>
            <a:r>
              <a:rPr lang="en" sz="1200">
                <a:solidFill>
                  <a:srgbClr val="569CD6"/>
                </a:solidFill>
                <a:highlight>
                  <a:srgbClr val="1E1E1E"/>
                </a:highlight>
                <a:latin typeface="Courier New"/>
                <a:ea typeface="Courier New"/>
                <a:cs typeface="Courier New"/>
                <a:sym typeface="Courier New"/>
              </a:rPr>
              <a:t>false</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569CD6"/>
                </a:solidFill>
                <a:highlight>
                  <a:srgbClr val="1E1E1E"/>
                </a:highlight>
                <a:latin typeface="Courier New"/>
                <a:ea typeface="Courier New"/>
                <a:cs typeface="Courier New"/>
                <a:sym typeface="Courier New"/>
              </a:rPr>
              <a:t>void</a:t>
            </a:r>
            <a:r>
              <a:rPr lang="en" sz="1200">
                <a:solidFill>
                  <a:srgbClr val="D4D4D4"/>
                </a:solidFill>
                <a:highlight>
                  <a:srgbClr val="1E1E1E"/>
                </a:highlight>
                <a:latin typeface="Courier New"/>
                <a:ea typeface="Courier New"/>
                <a:cs typeface="Courier New"/>
                <a:sym typeface="Courier New"/>
              </a:rPr>
              <a:t>*)</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a:t>
            </a:r>
            <a:endParaRPr sz="1200">
              <a:solidFill>
                <a:srgbClr val="569CD6"/>
              </a:solidFill>
              <a:highlight>
                <a:srgbClr val="1E1E1E"/>
              </a:highlight>
              <a:latin typeface="Courier New"/>
              <a:ea typeface="Courier New"/>
              <a:cs typeface="Courier New"/>
              <a:sym typeface="Courier New"/>
            </a:endParaRPr>
          </a:p>
        </p:txBody>
      </p:sp>
      <p:grpSp>
        <p:nvGrpSpPr>
          <p:cNvPr id="481" name="Google Shape;481;p42"/>
          <p:cNvGrpSpPr/>
          <p:nvPr/>
        </p:nvGrpSpPr>
        <p:grpSpPr>
          <a:xfrm>
            <a:off x="165750" y="2352950"/>
            <a:ext cx="1467975" cy="629100"/>
            <a:chOff x="699150" y="2886350"/>
            <a:chExt cx="1467975" cy="629100"/>
          </a:xfrm>
        </p:grpSpPr>
        <p:sp>
          <p:nvSpPr>
            <p:cNvPr id="482" name="Google Shape;482;p42"/>
            <p:cNvSpPr/>
            <p:nvPr/>
          </p:nvSpPr>
          <p:spPr>
            <a:xfrm>
              <a:off x="69915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2"/>
            <p:cNvSpPr/>
            <p:nvPr/>
          </p:nvSpPr>
          <p:spPr>
            <a:xfrm>
              <a:off x="106617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2"/>
            <p:cNvSpPr/>
            <p:nvPr/>
          </p:nvSpPr>
          <p:spPr>
            <a:xfrm>
              <a:off x="143320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2"/>
            <p:cNvSpPr/>
            <p:nvPr/>
          </p:nvSpPr>
          <p:spPr>
            <a:xfrm>
              <a:off x="180022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2"/>
            <p:cNvSpPr/>
            <p:nvPr/>
          </p:nvSpPr>
          <p:spPr>
            <a:xfrm>
              <a:off x="868900" y="296625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-0.5</a:t>
              </a:r>
              <a:endParaRPr b="1">
                <a:solidFill>
                  <a:schemeClr val="dk2"/>
                </a:solidFill>
                <a:latin typeface="Consolas"/>
                <a:ea typeface="Consolas"/>
                <a:cs typeface="Consolas"/>
                <a:sym typeface="Consolas"/>
              </a:endParaRPr>
            </a:p>
          </p:txBody>
        </p:sp>
        <p:sp>
          <p:nvSpPr>
            <p:cNvPr id="487" name="Google Shape;487;p42"/>
            <p:cNvSpPr txBox="1"/>
            <p:nvPr/>
          </p:nvSpPr>
          <p:spPr>
            <a:xfrm>
              <a:off x="754050" y="3253250"/>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0</a:t>
              </a:r>
              <a:endParaRPr sz="900">
                <a:solidFill>
                  <a:schemeClr val="dk2"/>
                </a:solidFill>
                <a:latin typeface="Lato"/>
                <a:ea typeface="Lato"/>
                <a:cs typeface="Lato"/>
                <a:sym typeface="Lato"/>
              </a:endParaRPr>
            </a:p>
          </p:txBody>
        </p:sp>
        <p:sp>
          <p:nvSpPr>
            <p:cNvPr id="488" name="Google Shape;488;p42"/>
            <p:cNvSpPr txBox="1"/>
            <p:nvPr/>
          </p:nvSpPr>
          <p:spPr>
            <a:xfrm>
              <a:off x="1121075" y="3253250"/>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a:t>
              </a:r>
              <a:endParaRPr sz="900">
                <a:solidFill>
                  <a:schemeClr val="dk2"/>
                </a:solidFill>
                <a:latin typeface="Lato"/>
                <a:ea typeface="Lato"/>
                <a:cs typeface="Lato"/>
                <a:sym typeface="Lato"/>
              </a:endParaRPr>
            </a:p>
          </p:txBody>
        </p:sp>
        <p:sp>
          <p:nvSpPr>
            <p:cNvPr id="489" name="Google Shape;489;p42"/>
            <p:cNvSpPr txBox="1"/>
            <p:nvPr/>
          </p:nvSpPr>
          <p:spPr>
            <a:xfrm>
              <a:off x="1488100" y="3253250"/>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a:t>
              </a:r>
              <a:endParaRPr sz="900">
                <a:solidFill>
                  <a:schemeClr val="dk2"/>
                </a:solidFill>
                <a:latin typeface="Lato"/>
                <a:ea typeface="Lato"/>
                <a:cs typeface="Lato"/>
                <a:sym typeface="Lato"/>
              </a:endParaRPr>
            </a:p>
          </p:txBody>
        </p:sp>
        <p:sp>
          <p:nvSpPr>
            <p:cNvPr id="490" name="Google Shape;490;p42"/>
            <p:cNvSpPr txBox="1"/>
            <p:nvPr/>
          </p:nvSpPr>
          <p:spPr>
            <a:xfrm>
              <a:off x="1855125" y="3253250"/>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a:t>
              </a:r>
              <a:endParaRPr sz="900">
                <a:solidFill>
                  <a:schemeClr val="dk2"/>
                </a:solidFill>
                <a:latin typeface="Lato"/>
                <a:ea typeface="Lato"/>
                <a:cs typeface="Lato"/>
                <a:sym typeface="Lato"/>
              </a:endParaRPr>
            </a:p>
          </p:txBody>
        </p:sp>
      </p:grpSp>
      <p:grpSp>
        <p:nvGrpSpPr>
          <p:cNvPr id="491" name="Google Shape;491;p42"/>
          <p:cNvGrpSpPr/>
          <p:nvPr/>
        </p:nvGrpSpPr>
        <p:grpSpPr>
          <a:xfrm>
            <a:off x="1633725" y="2352950"/>
            <a:ext cx="1467975" cy="629100"/>
            <a:chOff x="699150" y="2886350"/>
            <a:chExt cx="1467975" cy="629100"/>
          </a:xfrm>
        </p:grpSpPr>
        <p:sp>
          <p:nvSpPr>
            <p:cNvPr id="492" name="Google Shape;492;p42"/>
            <p:cNvSpPr/>
            <p:nvPr/>
          </p:nvSpPr>
          <p:spPr>
            <a:xfrm>
              <a:off x="69915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2"/>
            <p:cNvSpPr/>
            <p:nvPr/>
          </p:nvSpPr>
          <p:spPr>
            <a:xfrm>
              <a:off x="106617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2"/>
            <p:cNvSpPr/>
            <p:nvPr/>
          </p:nvSpPr>
          <p:spPr>
            <a:xfrm>
              <a:off x="143320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2"/>
            <p:cNvSpPr/>
            <p:nvPr/>
          </p:nvSpPr>
          <p:spPr>
            <a:xfrm>
              <a:off x="180022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2"/>
            <p:cNvSpPr/>
            <p:nvPr/>
          </p:nvSpPr>
          <p:spPr>
            <a:xfrm>
              <a:off x="868900" y="296625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-0.5</a:t>
              </a:r>
              <a:endParaRPr b="1">
                <a:solidFill>
                  <a:schemeClr val="dk2"/>
                </a:solidFill>
                <a:latin typeface="Consolas"/>
                <a:ea typeface="Consolas"/>
                <a:cs typeface="Consolas"/>
                <a:sym typeface="Consolas"/>
              </a:endParaRPr>
            </a:p>
          </p:txBody>
        </p:sp>
        <p:sp>
          <p:nvSpPr>
            <p:cNvPr id="497" name="Google Shape;497;p42"/>
            <p:cNvSpPr txBox="1"/>
            <p:nvPr/>
          </p:nvSpPr>
          <p:spPr>
            <a:xfrm>
              <a:off x="754050" y="3253250"/>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a:t>
              </a:r>
              <a:endParaRPr sz="900">
                <a:solidFill>
                  <a:schemeClr val="dk2"/>
                </a:solidFill>
                <a:latin typeface="Lato"/>
                <a:ea typeface="Lato"/>
                <a:cs typeface="Lato"/>
                <a:sym typeface="Lato"/>
              </a:endParaRPr>
            </a:p>
          </p:txBody>
        </p:sp>
        <p:sp>
          <p:nvSpPr>
            <p:cNvPr id="498" name="Google Shape;498;p42"/>
            <p:cNvSpPr txBox="1"/>
            <p:nvPr/>
          </p:nvSpPr>
          <p:spPr>
            <a:xfrm>
              <a:off x="1121075" y="3253250"/>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5</a:t>
              </a:r>
              <a:endParaRPr sz="900">
                <a:solidFill>
                  <a:schemeClr val="dk2"/>
                </a:solidFill>
                <a:latin typeface="Lato"/>
                <a:ea typeface="Lato"/>
                <a:cs typeface="Lato"/>
                <a:sym typeface="Lato"/>
              </a:endParaRPr>
            </a:p>
          </p:txBody>
        </p:sp>
        <p:sp>
          <p:nvSpPr>
            <p:cNvPr id="499" name="Google Shape;499;p42"/>
            <p:cNvSpPr txBox="1"/>
            <p:nvPr/>
          </p:nvSpPr>
          <p:spPr>
            <a:xfrm>
              <a:off x="1488100" y="3253250"/>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6</a:t>
              </a:r>
              <a:endParaRPr sz="900">
                <a:solidFill>
                  <a:schemeClr val="dk2"/>
                </a:solidFill>
                <a:latin typeface="Lato"/>
                <a:ea typeface="Lato"/>
                <a:cs typeface="Lato"/>
                <a:sym typeface="Lato"/>
              </a:endParaRPr>
            </a:p>
          </p:txBody>
        </p:sp>
        <p:sp>
          <p:nvSpPr>
            <p:cNvPr id="500" name="Google Shape;500;p42"/>
            <p:cNvSpPr txBox="1"/>
            <p:nvPr/>
          </p:nvSpPr>
          <p:spPr>
            <a:xfrm>
              <a:off x="1855125" y="3253250"/>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7</a:t>
              </a:r>
              <a:endParaRPr sz="900">
                <a:solidFill>
                  <a:schemeClr val="dk2"/>
                </a:solidFill>
                <a:latin typeface="Lato"/>
                <a:ea typeface="Lato"/>
                <a:cs typeface="Lato"/>
                <a:sym typeface="Lato"/>
              </a:endParaRPr>
            </a:p>
          </p:txBody>
        </p:sp>
      </p:grpSp>
      <p:grpSp>
        <p:nvGrpSpPr>
          <p:cNvPr id="501" name="Google Shape;501;p42"/>
          <p:cNvGrpSpPr/>
          <p:nvPr/>
        </p:nvGrpSpPr>
        <p:grpSpPr>
          <a:xfrm>
            <a:off x="3101700" y="2352950"/>
            <a:ext cx="1467975" cy="629100"/>
            <a:chOff x="699150" y="2886350"/>
            <a:chExt cx="1467975" cy="629100"/>
          </a:xfrm>
        </p:grpSpPr>
        <p:sp>
          <p:nvSpPr>
            <p:cNvPr id="502" name="Google Shape;502;p42"/>
            <p:cNvSpPr/>
            <p:nvPr/>
          </p:nvSpPr>
          <p:spPr>
            <a:xfrm>
              <a:off x="69915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2"/>
            <p:cNvSpPr/>
            <p:nvPr/>
          </p:nvSpPr>
          <p:spPr>
            <a:xfrm>
              <a:off x="106617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2"/>
            <p:cNvSpPr/>
            <p:nvPr/>
          </p:nvSpPr>
          <p:spPr>
            <a:xfrm>
              <a:off x="143320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2"/>
            <p:cNvSpPr/>
            <p:nvPr/>
          </p:nvSpPr>
          <p:spPr>
            <a:xfrm>
              <a:off x="180022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2"/>
            <p:cNvSpPr/>
            <p:nvPr/>
          </p:nvSpPr>
          <p:spPr>
            <a:xfrm>
              <a:off x="868900" y="296625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0.0</a:t>
              </a:r>
              <a:endParaRPr b="1">
                <a:solidFill>
                  <a:schemeClr val="dk2"/>
                </a:solidFill>
                <a:latin typeface="Consolas"/>
                <a:ea typeface="Consolas"/>
                <a:cs typeface="Consolas"/>
                <a:sym typeface="Consolas"/>
              </a:endParaRPr>
            </a:p>
          </p:txBody>
        </p:sp>
        <p:sp>
          <p:nvSpPr>
            <p:cNvPr id="507" name="Google Shape;507;p42"/>
            <p:cNvSpPr txBox="1"/>
            <p:nvPr/>
          </p:nvSpPr>
          <p:spPr>
            <a:xfrm>
              <a:off x="754050" y="3253250"/>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8</a:t>
              </a:r>
              <a:endParaRPr sz="900">
                <a:solidFill>
                  <a:schemeClr val="dk2"/>
                </a:solidFill>
                <a:latin typeface="Lato"/>
                <a:ea typeface="Lato"/>
                <a:cs typeface="Lato"/>
                <a:sym typeface="Lato"/>
              </a:endParaRPr>
            </a:p>
          </p:txBody>
        </p:sp>
        <p:sp>
          <p:nvSpPr>
            <p:cNvPr id="508" name="Google Shape;508;p42"/>
            <p:cNvSpPr txBox="1"/>
            <p:nvPr/>
          </p:nvSpPr>
          <p:spPr>
            <a:xfrm>
              <a:off x="1121075" y="3253250"/>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9</a:t>
              </a:r>
              <a:endParaRPr sz="900">
                <a:solidFill>
                  <a:schemeClr val="dk2"/>
                </a:solidFill>
                <a:latin typeface="Lato"/>
                <a:ea typeface="Lato"/>
                <a:cs typeface="Lato"/>
                <a:sym typeface="Lato"/>
              </a:endParaRPr>
            </a:p>
          </p:txBody>
        </p:sp>
        <p:sp>
          <p:nvSpPr>
            <p:cNvPr id="509" name="Google Shape;509;p42"/>
            <p:cNvSpPr txBox="1"/>
            <p:nvPr/>
          </p:nvSpPr>
          <p:spPr>
            <a:xfrm>
              <a:off x="1433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10</a:t>
              </a:r>
              <a:endParaRPr sz="900">
                <a:solidFill>
                  <a:schemeClr val="dk2"/>
                </a:solidFill>
                <a:latin typeface="Lato"/>
                <a:ea typeface="Lato"/>
                <a:cs typeface="Lato"/>
                <a:sym typeface="Lato"/>
              </a:endParaRPr>
            </a:p>
          </p:txBody>
        </p:sp>
        <p:sp>
          <p:nvSpPr>
            <p:cNvPr id="510" name="Google Shape;510;p42"/>
            <p:cNvSpPr txBox="1"/>
            <p:nvPr/>
          </p:nvSpPr>
          <p:spPr>
            <a:xfrm>
              <a:off x="1800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11</a:t>
              </a:r>
              <a:endParaRPr sz="900">
                <a:solidFill>
                  <a:schemeClr val="dk2"/>
                </a:solidFill>
                <a:latin typeface="Lato"/>
                <a:ea typeface="Lato"/>
                <a:cs typeface="Lato"/>
                <a:sym typeface="Lato"/>
              </a:endParaRPr>
            </a:p>
          </p:txBody>
        </p:sp>
      </p:grpSp>
      <p:grpSp>
        <p:nvGrpSpPr>
          <p:cNvPr id="511" name="Google Shape;511;p42"/>
          <p:cNvGrpSpPr/>
          <p:nvPr/>
        </p:nvGrpSpPr>
        <p:grpSpPr>
          <a:xfrm>
            <a:off x="4569675" y="2352950"/>
            <a:ext cx="1467975" cy="629100"/>
            <a:chOff x="699150" y="2886350"/>
            <a:chExt cx="1467975" cy="629100"/>
          </a:xfrm>
        </p:grpSpPr>
        <p:sp>
          <p:nvSpPr>
            <p:cNvPr id="512" name="Google Shape;512;p42"/>
            <p:cNvSpPr/>
            <p:nvPr/>
          </p:nvSpPr>
          <p:spPr>
            <a:xfrm>
              <a:off x="69915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2"/>
            <p:cNvSpPr/>
            <p:nvPr/>
          </p:nvSpPr>
          <p:spPr>
            <a:xfrm>
              <a:off x="106617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2"/>
            <p:cNvSpPr/>
            <p:nvPr/>
          </p:nvSpPr>
          <p:spPr>
            <a:xfrm>
              <a:off x="143320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2"/>
            <p:cNvSpPr/>
            <p:nvPr/>
          </p:nvSpPr>
          <p:spPr>
            <a:xfrm>
              <a:off x="180022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2"/>
            <p:cNvSpPr/>
            <p:nvPr/>
          </p:nvSpPr>
          <p:spPr>
            <a:xfrm>
              <a:off x="868900" y="296625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0.5</a:t>
              </a:r>
              <a:endParaRPr b="1">
                <a:solidFill>
                  <a:schemeClr val="dk2"/>
                </a:solidFill>
                <a:latin typeface="Consolas"/>
                <a:ea typeface="Consolas"/>
                <a:cs typeface="Consolas"/>
                <a:sym typeface="Consolas"/>
              </a:endParaRPr>
            </a:p>
          </p:txBody>
        </p:sp>
        <p:sp>
          <p:nvSpPr>
            <p:cNvPr id="517" name="Google Shape;517;p42"/>
            <p:cNvSpPr txBox="1"/>
            <p:nvPr/>
          </p:nvSpPr>
          <p:spPr>
            <a:xfrm>
              <a:off x="699150"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12</a:t>
              </a:r>
              <a:endParaRPr sz="900">
                <a:solidFill>
                  <a:schemeClr val="dk2"/>
                </a:solidFill>
                <a:latin typeface="Lato"/>
                <a:ea typeface="Lato"/>
                <a:cs typeface="Lato"/>
                <a:sym typeface="Lato"/>
              </a:endParaRPr>
            </a:p>
          </p:txBody>
        </p:sp>
        <p:sp>
          <p:nvSpPr>
            <p:cNvPr id="518" name="Google Shape;518;p42"/>
            <p:cNvSpPr txBox="1"/>
            <p:nvPr/>
          </p:nvSpPr>
          <p:spPr>
            <a:xfrm>
              <a:off x="106617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13</a:t>
              </a:r>
              <a:endParaRPr sz="900">
                <a:solidFill>
                  <a:schemeClr val="dk2"/>
                </a:solidFill>
                <a:latin typeface="Lato"/>
                <a:ea typeface="Lato"/>
                <a:cs typeface="Lato"/>
                <a:sym typeface="Lato"/>
              </a:endParaRPr>
            </a:p>
          </p:txBody>
        </p:sp>
        <p:sp>
          <p:nvSpPr>
            <p:cNvPr id="519" name="Google Shape;519;p42"/>
            <p:cNvSpPr txBox="1"/>
            <p:nvPr/>
          </p:nvSpPr>
          <p:spPr>
            <a:xfrm>
              <a:off x="1433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14</a:t>
              </a:r>
              <a:endParaRPr sz="900">
                <a:solidFill>
                  <a:schemeClr val="dk2"/>
                </a:solidFill>
                <a:latin typeface="Lato"/>
                <a:ea typeface="Lato"/>
                <a:cs typeface="Lato"/>
                <a:sym typeface="Lato"/>
              </a:endParaRPr>
            </a:p>
          </p:txBody>
        </p:sp>
        <p:sp>
          <p:nvSpPr>
            <p:cNvPr id="520" name="Google Shape;520;p42"/>
            <p:cNvSpPr txBox="1"/>
            <p:nvPr/>
          </p:nvSpPr>
          <p:spPr>
            <a:xfrm>
              <a:off x="1800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15</a:t>
              </a:r>
              <a:endParaRPr sz="900">
                <a:solidFill>
                  <a:schemeClr val="dk2"/>
                </a:solidFill>
                <a:latin typeface="Lato"/>
                <a:ea typeface="Lato"/>
                <a:cs typeface="Lato"/>
                <a:sym typeface="Lato"/>
              </a:endParaRPr>
            </a:p>
          </p:txBody>
        </p:sp>
      </p:grpSp>
      <p:grpSp>
        <p:nvGrpSpPr>
          <p:cNvPr id="521" name="Google Shape;521;p42"/>
          <p:cNvGrpSpPr/>
          <p:nvPr/>
        </p:nvGrpSpPr>
        <p:grpSpPr>
          <a:xfrm>
            <a:off x="6037650" y="2352950"/>
            <a:ext cx="1467975" cy="629100"/>
            <a:chOff x="699150" y="2886350"/>
            <a:chExt cx="1467975" cy="629100"/>
          </a:xfrm>
        </p:grpSpPr>
        <p:sp>
          <p:nvSpPr>
            <p:cNvPr id="522" name="Google Shape;522;p42"/>
            <p:cNvSpPr/>
            <p:nvPr/>
          </p:nvSpPr>
          <p:spPr>
            <a:xfrm>
              <a:off x="69915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2"/>
            <p:cNvSpPr/>
            <p:nvPr/>
          </p:nvSpPr>
          <p:spPr>
            <a:xfrm>
              <a:off x="106617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2"/>
            <p:cNvSpPr/>
            <p:nvPr/>
          </p:nvSpPr>
          <p:spPr>
            <a:xfrm>
              <a:off x="143320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2"/>
            <p:cNvSpPr/>
            <p:nvPr/>
          </p:nvSpPr>
          <p:spPr>
            <a:xfrm>
              <a:off x="180022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2"/>
            <p:cNvSpPr/>
            <p:nvPr/>
          </p:nvSpPr>
          <p:spPr>
            <a:xfrm>
              <a:off x="868900" y="296625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-0.5</a:t>
              </a:r>
              <a:endParaRPr b="1">
                <a:solidFill>
                  <a:schemeClr val="dk2"/>
                </a:solidFill>
                <a:latin typeface="Consolas"/>
                <a:ea typeface="Consolas"/>
                <a:cs typeface="Consolas"/>
                <a:sym typeface="Consolas"/>
              </a:endParaRPr>
            </a:p>
          </p:txBody>
        </p:sp>
        <p:sp>
          <p:nvSpPr>
            <p:cNvPr id="527" name="Google Shape;527;p42"/>
            <p:cNvSpPr txBox="1"/>
            <p:nvPr/>
          </p:nvSpPr>
          <p:spPr>
            <a:xfrm>
              <a:off x="699150"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16</a:t>
              </a:r>
              <a:endParaRPr sz="900">
                <a:solidFill>
                  <a:schemeClr val="dk2"/>
                </a:solidFill>
                <a:latin typeface="Lato"/>
                <a:ea typeface="Lato"/>
                <a:cs typeface="Lato"/>
                <a:sym typeface="Lato"/>
              </a:endParaRPr>
            </a:p>
          </p:txBody>
        </p:sp>
        <p:sp>
          <p:nvSpPr>
            <p:cNvPr id="528" name="Google Shape;528;p42"/>
            <p:cNvSpPr txBox="1"/>
            <p:nvPr/>
          </p:nvSpPr>
          <p:spPr>
            <a:xfrm>
              <a:off x="106617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17</a:t>
              </a:r>
              <a:endParaRPr sz="900">
                <a:solidFill>
                  <a:schemeClr val="dk2"/>
                </a:solidFill>
                <a:latin typeface="Lato"/>
                <a:ea typeface="Lato"/>
                <a:cs typeface="Lato"/>
                <a:sym typeface="Lato"/>
              </a:endParaRPr>
            </a:p>
          </p:txBody>
        </p:sp>
        <p:sp>
          <p:nvSpPr>
            <p:cNvPr id="529" name="Google Shape;529;p42"/>
            <p:cNvSpPr txBox="1"/>
            <p:nvPr/>
          </p:nvSpPr>
          <p:spPr>
            <a:xfrm>
              <a:off x="1433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18</a:t>
              </a:r>
              <a:endParaRPr sz="900">
                <a:solidFill>
                  <a:schemeClr val="dk2"/>
                </a:solidFill>
                <a:latin typeface="Lato"/>
                <a:ea typeface="Lato"/>
                <a:cs typeface="Lato"/>
                <a:sym typeface="Lato"/>
              </a:endParaRPr>
            </a:p>
          </p:txBody>
        </p:sp>
        <p:sp>
          <p:nvSpPr>
            <p:cNvPr id="530" name="Google Shape;530;p42"/>
            <p:cNvSpPr txBox="1"/>
            <p:nvPr/>
          </p:nvSpPr>
          <p:spPr>
            <a:xfrm>
              <a:off x="1800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19</a:t>
              </a:r>
              <a:endParaRPr sz="900">
                <a:solidFill>
                  <a:schemeClr val="dk2"/>
                </a:solidFill>
                <a:latin typeface="Lato"/>
                <a:ea typeface="Lato"/>
                <a:cs typeface="Lato"/>
                <a:sym typeface="Lato"/>
              </a:endParaRPr>
            </a:p>
          </p:txBody>
        </p:sp>
      </p:grpSp>
      <p:grpSp>
        <p:nvGrpSpPr>
          <p:cNvPr id="531" name="Google Shape;531;p42"/>
          <p:cNvGrpSpPr/>
          <p:nvPr/>
        </p:nvGrpSpPr>
        <p:grpSpPr>
          <a:xfrm>
            <a:off x="7505625" y="2352950"/>
            <a:ext cx="1467975" cy="629100"/>
            <a:chOff x="699150" y="2886350"/>
            <a:chExt cx="1467975" cy="629100"/>
          </a:xfrm>
        </p:grpSpPr>
        <p:sp>
          <p:nvSpPr>
            <p:cNvPr id="532" name="Google Shape;532;p42"/>
            <p:cNvSpPr/>
            <p:nvPr/>
          </p:nvSpPr>
          <p:spPr>
            <a:xfrm>
              <a:off x="69915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2"/>
            <p:cNvSpPr/>
            <p:nvPr/>
          </p:nvSpPr>
          <p:spPr>
            <a:xfrm>
              <a:off x="106617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2"/>
            <p:cNvSpPr/>
            <p:nvPr/>
          </p:nvSpPr>
          <p:spPr>
            <a:xfrm>
              <a:off x="143320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2"/>
            <p:cNvSpPr/>
            <p:nvPr/>
          </p:nvSpPr>
          <p:spPr>
            <a:xfrm>
              <a:off x="180022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2"/>
            <p:cNvSpPr/>
            <p:nvPr/>
          </p:nvSpPr>
          <p:spPr>
            <a:xfrm>
              <a:off x="868900" y="296625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0.0</a:t>
              </a:r>
              <a:endParaRPr b="1">
                <a:solidFill>
                  <a:schemeClr val="dk2"/>
                </a:solidFill>
                <a:latin typeface="Consolas"/>
                <a:ea typeface="Consolas"/>
                <a:cs typeface="Consolas"/>
                <a:sym typeface="Consolas"/>
              </a:endParaRPr>
            </a:p>
          </p:txBody>
        </p:sp>
        <p:sp>
          <p:nvSpPr>
            <p:cNvPr id="537" name="Google Shape;537;p42"/>
            <p:cNvSpPr txBox="1"/>
            <p:nvPr/>
          </p:nvSpPr>
          <p:spPr>
            <a:xfrm>
              <a:off x="699150"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20</a:t>
              </a:r>
              <a:endParaRPr sz="900">
                <a:solidFill>
                  <a:schemeClr val="dk2"/>
                </a:solidFill>
                <a:latin typeface="Lato"/>
                <a:ea typeface="Lato"/>
                <a:cs typeface="Lato"/>
                <a:sym typeface="Lato"/>
              </a:endParaRPr>
            </a:p>
          </p:txBody>
        </p:sp>
        <p:sp>
          <p:nvSpPr>
            <p:cNvPr id="538" name="Google Shape;538;p42"/>
            <p:cNvSpPr txBox="1"/>
            <p:nvPr/>
          </p:nvSpPr>
          <p:spPr>
            <a:xfrm>
              <a:off x="106617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21</a:t>
              </a:r>
              <a:endParaRPr sz="900">
                <a:solidFill>
                  <a:schemeClr val="dk2"/>
                </a:solidFill>
                <a:latin typeface="Lato"/>
                <a:ea typeface="Lato"/>
                <a:cs typeface="Lato"/>
                <a:sym typeface="Lato"/>
              </a:endParaRPr>
            </a:p>
          </p:txBody>
        </p:sp>
        <p:sp>
          <p:nvSpPr>
            <p:cNvPr id="539" name="Google Shape;539;p42"/>
            <p:cNvSpPr txBox="1"/>
            <p:nvPr/>
          </p:nvSpPr>
          <p:spPr>
            <a:xfrm>
              <a:off x="1433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22</a:t>
              </a:r>
              <a:endParaRPr sz="900">
                <a:solidFill>
                  <a:schemeClr val="dk2"/>
                </a:solidFill>
                <a:latin typeface="Lato"/>
                <a:ea typeface="Lato"/>
                <a:cs typeface="Lato"/>
                <a:sym typeface="Lato"/>
              </a:endParaRPr>
            </a:p>
          </p:txBody>
        </p:sp>
        <p:sp>
          <p:nvSpPr>
            <p:cNvPr id="540" name="Google Shape;540;p42"/>
            <p:cNvSpPr txBox="1"/>
            <p:nvPr/>
          </p:nvSpPr>
          <p:spPr>
            <a:xfrm>
              <a:off x="1800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23</a:t>
              </a:r>
              <a:endParaRPr sz="900">
                <a:solidFill>
                  <a:schemeClr val="dk2"/>
                </a:solidFill>
                <a:latin typeface="Lato"/>
                <a:ea typeface="Lato"/>
                <a:cs typeface="Lato"/>
                <a:sym typeface="Lato"/>
              </a:endParaRPr>
            </a:p>
          </p:txBody>
        </p:sp>
      </p:grpSp>
      <p:grpSp>
        <p:nvGrpSpPr>
          <p:cNvPr id="541" name="Google Shape;541;p42"/>
          <p:cNvGrpSpPr/>
          <p:nvPr/>
        </p:nvGrpSpPr>
        <p:grpSpPr>
          <a:xfrm>
            <a:off x="165750" y="4010125"/>
            <a:ext cx="1467975" cy="629100"/>
            <a:chOff x="699150" y="2886350"/>
            <a:chExt cx="1467975" cy="629100"/>
          </a:xfrm>
        </p:grpSpPr>
        <p:sp>
          <p:nvSpPr>
            <p:cNvPr id="542" name="Google Shape;542;p42"/>
            <p:cNvSpPr/>
            <p:nvPr/>
          </p:nvSpPr>
          <p:spPr>
            <a:xfrm>
              <a:off x="69915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2"/>
            <p:cNvSpPr/>
            <p:nvPr/>
          </p:nvSpPr>
          <p:spPr>
            <a:xfrm>
              <a:off x="106617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2"/>
            <p:cNvSpPr/>
            <p:nvPr/>
          </p:nvSpPr>
          <p:spPr>
            <a:xfrm>
              <a:off x="143320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2"/>
            <p:cNvSpPr/>
            <p:nvPr/>
          </p:nvSpPr>
          <p:spPr>
            <a:xfrm>
              <a:off x="180022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2"/>
            <p:cNvSpPr/>
            <p:nvPr/>
          </p:nvSpPr>
          <p:spPr>
            <a:xfrm>
              <a:off x="868900" y="296625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0.0</a:t>
              </a:r>
              <a:endParaRPr b="1">
                <a:solidFill>
                  <a:schemeClr val="dk2"/>
                </a:solidFill>
                <a:latin typeface="Consolas"/>
                <a:ea typeface="Consolas"/>
                <a:cs typeface="Consolas"/>
                <a:sym typeface="Consolas"/>
              </a:endParaRPr>
            </a:p>
          </p:txBody>
        </p:sp>
        <p:sp>
          <p:nvSpPr>
            <p:cNvPr id="547" name="Google Shape;547;p42"/>
            <p:cNvSpPr txBox="1"/>
            <p:nvPr/>
          </p:nvSpPr>
          <p:spPr>
            <a:xfrm>
              <a:off x="699150"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24</a:t>
              </a:r>
              <a:endParaRPr sz="900">
                <a:solidFill>
                  <a:schemeClr val="dk2"/>
                </a:solidFill>
                <a:latin typeface="Lato"/>
                <a:ea typeface="Lato"/>
                <a:cs typeface="Lato"/>
                <a:sym typeface="Lato"/>
              </a:endParaRPr>
            </a:p>
          </p:txBody>
        </p:sp>
        <p:sp>
          <p:nvSpPr>
            <p:cNvPr id="548" name="Google Shape;548;p42"/>
            <p:cNvSpPr txBox="1"/>
            <p:nvPr/>
          </p:nvSpPr>
          <p:spPr>
            <a:xfrm>
              <a:off x="106617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25</a:t>
              </a:r>
              <a:endParaRPr sz="900">
                <a:solidFill>
                  <a:schemeClr val="dk2"/>
                </a:solidFill>
                <a:latin typeface="Lato"/>
                <a:ea typeface="Lato"/>
                <a:cs typeface="Lato"/>
                <a:sym typeface="Lato"/>
              </a:endParaRPr>
            </a:p>
          </p:txBody>
        </p:sp>
        <p:sp>
          <p:nvSpPr>
            <p:cNvPr id="549" name="Google Shape;549;p42"/>
            <p:cNvSpPr txBox="1"/>
            <p:nvPr/>
          </p:nvSpPr>
          <p:spPr>
            <a:xfrm>
              <a:off x="1433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26</a:t>
              </a:r>
              <a:endParaRPr sz="900">
                <a:solidFill>
                  <a:schemeClr val="dk2"/>
                </a:solidFill>
                <a:latin typeface="Lato"/>
                <a:ea typeface="Lato"/>
                <a:cs typeface="Lato"/>
                <a:sym typeface="Lato"/>
              </a:endParaRPr>
            </a:p>
          </p:txBody>
        </p:sp>
        <p:sp>
          <p:nvSpPr>
            <p:cNvPr id="550" name="Google Shape;550;p42"/>
            <p:cNvSpPr txBox="1"/>
            <p:nvPr/>
          </p:nvSpPr>
          <p:spPr>
            <a:xfrm>
              <a:off x="1800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27</a:t>
              </a:r>
              <a:endParaRPr sz="900">
                <a:solidFill>
                  <a:schemeClr val="dk2"/>
                </a:solidFill>
                <a:latin typeface="Lato"/>
                <a:ea typeface="Lato"/>
                <a:cs typeface="Lato"/>
                <a:sym typeface="Lato"/>
              </a:endParaRPr>
            </a:p>
          </p:txBody>
        </p:sp>
      </p:grpSp>
      <p:grpSp>
        <p:nvGrpSpPr>
          <p:cNvPr id="551" name="Google Shape;551;p42"/>
          <p:cNvGrpSpPr/>
          <p:nvPr/>
        </p:nvGrpSpPr>
        <p:grpSpPr>
          <a:xfrm>
            <a:off x="1633725" y="4010125"/>
            <a:ext cx="1467975" cy="629100"/>
            <a:chOff x="699150" y="2886350"/>
            <a:chExt cx="1467975" cy="629100"/>
          </a:xfrm>
        </p:grpSpPr>
        <p:sp>
          <p:nvSpPr>
            <p:cNvPr id="552" name="Google Shape;552;p42"/>
            <p:cNvSpPr/>
            <p:nvPr/>
          </p:nvSpPr>
          <p:spPr>
            <a:xfrm>
              <a:off x="69915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2"/>
            <p:cNvSpPr/>
            <p:nvPr/>
          </p:nvSpPr>
          <p:spPr>
            <a:xfrm>
              <a:off x="106617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2"/>
            <p:cNvSpPr/>
            <p:nvPr/>
          </p:nvSpPr>
          <p:spPr>
            <a:xfrm>
              <a:off x="143320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2"/>
            <p:cNvSpPr/>
            <p:nvPr/>
          </p:nvSpPr>
          <p:spPr>
            <a:xfrm>
              <a:off x="180022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2"/>
            <p:cNvSpPr/>
            <p:nvPr/>
          </p:nvSpPr>
          <p:spPr>
            <a:xfrm>
              <a:off x="868900" y="296625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0.5</a:t>
              </a:r>
              <a:endParaRPr b="1">
                <a:solidFill>
                  <a:schemeClr val="dk2"/>
                </a:solidFill>
                <a:latin typeface="Consolas"/>
                <a:ea typeface="Consolas"/>
                <a:cs typeface="Consolas"/>
                <a:sym typeface="Consolas"/>
              </a:endParaRPr>
            </a:p>
          </p:txBody>
        </p:sp>
        <p:sp>
          <p:nvSpPr>
            <p:cNvPr id="557" name="Google Shape;557;p42"/>
            <p:cNvSpPr txBox="1"/>
            <p:nvPr/>
          </p:nvSpPr>
          <p:spPr>
            <a:xfrm>
              <a:off x="699150"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28</a:t>
              </a:r>
              <a:endParaRPr sz="900">
                <a:solidFill>
                  <a:schemeClr val="dk2"/>
                </a:solidFill>
                <a:latin typeface="Lato"/>
                <a:ea typeface="Lato"/>
                <a:cs typeface="Lato"/>
                <a:sym typeface="Lato"/>
              </a:endParaRPr>
            </a:p>
          </p:txBody>
        </p:sp>
        <p:sp>
          <p:nvSpPr>
            <p:cNvPr id="558" name="Google Shape;558;p42"/>
            <p:cNvSpPr txBox="1"/>
            <p:nvPr/>
          </p:nvSpPr>
          <p:spPr>
            <a:xfrm>
              <a:off x="106617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29</a:t>
              </a:r>
              <a:endParaRPr sz="900">
                <a:solidFill>
                  <a:schemeClr val="dk2"/>
                </a:solidFill>
                <a:latin typeface="Lato"/>
                <a:ea typeface="Lato"/>
                <a:cs typeface="Lato"/>
                <a:sym typeface="Lato"/>
              </a:endParaRPr>
            </a:p>
          </p:txBody>
        </p:sp>
        <p:sp>
          <p:nvSpPr>
            <p:cNvPr id="559" name="Google Shape;559;p42"/>
            <p:cNvSpPr txBox="1"/>
            <p:nvPr/>
          </p:nvSpPr>
          <p:spPr>
            <a:xfrm>
              <a:off x="1433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30</a:t>
              </a:r>
              <a:endParaRPr sz="900">
                <a:solidFill>
                  <a:schemeClr val="dk2"/>
                </a:solidFill>
                <a:latin typeface="Lato"/>
                <a:ea typeface="Lato"/>
                <a:cs typeface="Lato"/>
                <a:sym typeface="Lato"/>
              </a:endParaRPr>
            </a:p>
          </p:txBody>
        </p:sp>
        <p:sp>
          <p:nvSpPr>
            <p:cNvPr id="560" name="Google Shape;560;p42"/>
            <p:cNvSpPr txBox="1"/>
            <p:nvPr/>
          </p:nvSpPr>
          <p:spPr>
            <a:xfrm>
              <a:off x="1800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31</a:t>
              </a:r>
              <a:endParaRPr sz="900">
                <a:solidFill>
                  <a:schemeClr val="dk2"/>
                </a:solidFill>
                <a:latin typeface="Lato"/>
                <a:ea typeface="Lato"/>
                <a:cs typeface="Lato"/>
                <a:sym typeface="Lato"/>
              </a:endParaRPr>
            </a:p>
          </p:txBody>
        </p:sp>
      </p:grpSp>
      <p:grpSp>
        <p:nvGrpSpPr>
          <p:cNvPr id="561" name="Google Shape;561;p42"/>
          <p:cNvGrpSpPr/>
          <p:nvPr/>
        </p:nvGrpSpPr>
        <p:grpSpPr>
          <a:xfrm>
            <a:off x="3101700" y="4010125"/>
            <a:ext cx="1467975" cy="629100"/>
            <a:chOff x="699150" y="2886350"/>
            <a:chExt cx="1467975" cy="629100"/>
          </a:xfrm>
        </p:grpSpPr>
        <p:sp>
          <p:nvSpPr>
            <p:cNvPr id="562" name="Google Shape;562;p42"/>
            <p:cNvSpPr/>
            <p:nvPr/>
          </p:nvSpPr>
          <p:spPr>
            <a:xfrm>
              <a:off x="69915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2"/>
            <p:cNvSpPr/>
            <p:nvPr/>
          </p:nvSpPr>
          <p:spPr>
            <a:xfrm>
              <a:off x="106617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2"/>
            <p:cNvSpPr/>
            <p:nvPr/>
          </p:nvSpPr>
          <p:spPr>
            <a:xfrm>
              <a:off x="143320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2"/>
            <p:cNvSpPr/>
            <p:nvPr/>
          </p:nvSpPr>
          <p:spPr>
            <a:xfrm>
              <a:off x="180022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2"/>
            <p:cNvSpPr/>
            <p:nvPr/>
          </p:nvSpPr>
          <p:spPr>
            <a:xfrm>
              <a:off x="868900" y="296625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0.0</a:t>
              </a:r>
              <a:endParaRPr b="1">
                <a:solidFill>
                  <a:schemeClr val="dk2"/>
                </a:solidFill>
                <a:latin typeface="Consolas"/>
                <a:ea typeface="Consolas"/>
                <a:cs typeface="Consolas"/>
                <a:sym typeface="Consolas"/>
              </a:endParaRPr>
            </a:p>
          </p:txBody>
        </p:sp>
        <p:sp>
          <p:nvSpPr>
            <p:cNvPr id="567" name="Google Shape;567;p42"/>
            <p:cNvSpPr txBox="1"/>
            <p:nvPr/>
          </p:nvSpPr>
          <p:spPr>
            <a:xfrm>
              <a:off x="699150"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32</a:t>
              </a:r>
              <a:endParaRPr sz="900">
                <a:solidFill>
                  <a:schemeClr val="dk2"/>
                </a:solidFill>
                <a:latin typeface="Lato"/>
                <a:ea typeface="Lato"/>
                <a:cs typeface="Lato"/>
                <a:sym typeface="Lato"/>
              </a:endParaRPr>
            </a:p>
          </p:txBody>
        </p:sp>
        <p:sp>
          <p:nvSpPr>
            <p:cNvPr id="568" name="Google Shape;568;p42"/>
            <p:cNvSpPr txBox="1"/>
            <p:nvPr/>
          </p:nvSpPr>
          <p:spPr>
            <a:xfrm>
              <a:off x="106617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33</a:t>
              </a:r>
              <a:endParaRPr sz="900">
                <a:solidFill>
                  <a:schemeClr val="dk2"/>
                </a:solidFill>
                <a:latin typeface="Lato"/>
                <a:ea typeface="Lato"/>
                <a:cs typeface="Lato"/>
                <a:sym typeface="Lato"/>
              </a:endParaRPr>
            </a:p>
          </p:txBody>
        </p:sp>
        <p:sp>
          <p:nvSpPr>
            <p:cNvPr id="569" name="Google Shape;569;p42"/>
            <p:cNvSpPr txBox="1"/>
            <p:nvPr/>
          </p:nvSpPr>
          <p:spPr>
            <a:xfrm>
              <a:off x="1433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34</a:t>
              </a:r>
              <a:endParaRPr sz="900">
                <a:solidFill>
                  <a:schemeClr val="dk2"/>
                </a:solidFill>
                <a:latin typeface="Lato"/>
                <a:ea typeface="Lato"/>
                <a:cs typeface="Lato"/>
                <a:sym typeface="Lato"/>
              </a:endParaRPr>
            </a:p>
          </p:txBody>
        </p:sp>
        <p:sp>
          <p:nvSpPr>
            <p:cNvPr id="570" name="Google Shape;570;p42"/>
            <p:cNvSpPr txBox="1"/>
            <p:nvPr/>
          </p:nvSpPr>
          <p:spPr>
            <a:xfrm>
              <a:off x="1800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35</a:t>
              </a:r>
              <a:endParaRPr sz="900">
                <a:solidFill>
                  <a:schemeClr val="dk2"/>
                </a:solidFill>
                <a:latin typeface="Lato"/>
                <a:ea typeface="Lato"/>
                <a:cs typeface="Lato"/>
                <a:sym typeface="Lato"/>
              </a:endParaRPr>
            </a:p>
          </p:txBody>
        </p:sp>
      </p:grpSp>
      <p:sp>
        <p:nvSpPr>
          <p:cNvPr id="571" name="Google Shape;571;p42"/>
          <p:cNvSpPr/>
          <p:nvPr/>
        </p:nvSpPr>
        <p:spPr>
          <a:xfrm rot="5400000">
            <a:off x="2272763" y="50850"/>
            <a:ext cx="189900" cy="43947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2"/>
          <p:cNvSpPr txBox="1"/>
          <p:nvPr/>
        </p:nvSpPr>
        <p:spPr>
          <a:xfrm>
            <a:off x="1668575" y="1784050"/>
            <a:ext cx="1398300" cy="35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Consolas"/>
                <a:ea typeface="Consolas"/>
                <a:cs typeface="Consolas"/>
                <a:sym typeface="Consolas"/>
              </a:rPr>
              <a:t>3 x GL_FLOAT</a:t>
            </a:r>
            <a:endParaRPr>
              <a:solidFill>
                <a:schemeClr val="dk2"/>
              </a:solidFill>
              <a:latin typeface="Consolas"/>
              <a:ea typeface="Consolas"/>
              <a:cs typeface="Consolas"/>
              <a:sym typeface="Consolas"/>
            </a:endParaRPr>
          </a:p>
        </p:txBody>
      </p:sp>
      <p:sp>
        <p:nvSpPr>
          <p:cNvPr id="573" name="Google Shape;573;p42"/>
          <p:cNvSpPr txBox="1"/>
          <p:nvPr/>
        </p:nvSpPr>
        <p:spPr>
          <a:xfrm>
            <a:off x="5796425" y="1137075"/>
            <a:ext cx="1402200" cy="40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Lato"/>
                <a:ea typeface="Lato"/>
                <a:cs typeface="Lato"/>
                <a:sym typeface="Lato"/>
              </a:rPr>
              <a:t>Stride</a:t>
            </a:r>
            <a:endParaRPr>
              <a:solidFill>
                <a:schemeClr val="dk2"/>
              </a:solidFill>
              <a:latin typeface="Lato"/>
              <a:ea typeface="Lato"/>
              <a:cs typeface="Lato"/>
              <a:sym typeface="Lato"/>
            </a:endParaRPr>
          </a:p>
        </p:txBody>
      </p:sp>
      <p:cxnSp>
        <p:nvCxnSpPr>
          <p:cNvPr id="574" name="Google Shape;574;p42"/>
          <p:cNvCxnSpPr/>
          <p:nvPr/>
        </p:nvCxnSpPr>
        <p:spPr>
          <a:xfrm rot="10800000" flipH="1">
            <a:off x="6601650" y="807675"/>
            <a:ext cx="209700" cy="329400"/>
          </a:xfrm>
          <a:prstGeom prst="straightConnector1">
            <a:avLst/>
          </a:prstGeom>
          <a:noFill/>
          <a:ln w="19050" cap="flat" cmpd="sng">
            <a:solidFill>
              <a:schemeClr val="dk1"/>
            </a:solidFill>
            <a:prstDash val="solid"/>
            <a:round/>
            <a:headEnd type="none" w="med" len="med"/>
            <a:tailEnd type="triangle" w="med" len="med"/>
          </a:ln>
        </p:spPr>
      </p:cxnSp>
      <p:sp>
        <p:nvSpPr>
          <p:cNvPr id="575" name="Google Shape;575;p42"/>
          <p:cNvSpPr txBox="1"/>
          <p:nvPr/>
        </p:nvSpPr>
        <p:spPr>
          <a:xfrm>
            <a:off x="6767800" y="1137075"/>
            <a:ext cx="1402200" cy="40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Lato"/>
                <a:ea typeface="Lato"/>
                <a:cs typeface="Lato"/>
                <a:sym typeface="Lato"/>
              </a:rPr>
              <a:t>Offset</a:t>
            </a:r>
            <a:endParaRPr>
              <a:solidFill>
                <a:schemeClr val="dk2"/>
              </a:solidFill>
              <a:latin typeface="Lato"/>
              <a:ea typeface="Lato"/>
              <a:cs typeface="Lato"/>
              <a:sym typeface="Lato"/>
            </a:endParaRPr>
          </a:p>
        </p:txBody>
      </p:sp>
      <p:cxnSp>
        <p:nvCxnSpPr>
          <p:cNvPr id="576" name="Google Shape;576;p42"/>
          <p:cNvCxnSpPr/>
          <p:nvPr/>
        </p:nvCxnSpPr>
        <p:spPr>
          <a:xfrm rot="10800000" flipH="1">
            <a:off x="7573025" y="807675"/>
            <a:ext cx="209700" cy="329400"/>
          </a:xfrm>
          <a:prstGeom prst="straightConnector1">
            <a:avLst/>
          </a:prstGeom>
          <a:noFill/>
          <a:ln w="19050" cap="flat" cmpd="sng">
            <a:solidFill>
              <a:schemeClr val="dk1"/>
            </a:solidFill>
            <a:prstDash val="solid"/>
            <a:round/>
            <a:headEnd type="none" w="med" len="med"/>
            <a:tailEnd type="triangle" w="med" len="med"/>
          </a:ln>
        </p:spPr>
      </p:cxnSp>
      <p:sp>
        <p:nvSpPr>
          <p:cNvPr id="577" name="Google Shape;577;p42"/>
          <p:cNvSpPr txBox="1"/>
          <p:nvPr/>
        </p:nvSpPr>
        <p:spPr>
          <a:xfrm>
            <a:off x="0" y="3233250"/>
            <a:ext cx="1138500" cy="32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Offset = 0</a:t>
            </a:r>
            <a:endParaRPr sz="1200">
              <a:solidFill>
                <a:schemeClr val="dk2"/>
              </a:solidFill>
              <a:latin typeface="Consolas"/>
              <a:ea typeface="Consolas"/>
              <a:cs typeface="Consolas"/>
              <a:sym typeface="Consolas"/>
            </a:endParaRPr>
          </a:p>
        </p:txBody>
      </p:sp>
      <p:cxnSp>
        <p:nvCxnSpPr>
          <p:cNvPr id="578" name="Google Shape;578;p42"/>
          <p:cNvCxnSpPr/>
          <p:nvPr/>
        </p:nvCxnSpPr>
        <p:spPr>
          <a:xfrm>
            <a:off x="171900" y="3042200"/>
            <a:ext cx="0" cy="189900"/>
          </a:xfrm>
          <a:prstGeom prst="straightConnector1">
            <a:avLst/>
          </a:prstGeom>
          <a:noFill/>
          <a:ln w="9525" cap="flat" cmpd="sng">
            <a:solidFill>
              <a:schemeClr val="dk2"/>
            </a:solidFill>
            <a:prstDash val="solid"/>
            <a:round/>
            <a:headEnd type="none" w="med" len="med"/>
            <a:tailEnd type="none" w="med" len="med"/>
          </a:ln>
        </p:spPr>
      </p:cxnSp>
      <p:cxnSp>
        <p:nvCxnSpPr>
          <p:cNvPr id="579" name="Google Shape;579;p42"/>
          <p:cNvCxnSpPr/>
          <p:nvPr/>
        </p:nvCxnSpPr>
        <p:spPr>
          <a:xfrm>
            <a:off x="4572000" y="3042200"/>
            <a:ext cx="0" cy="189900"/>
          </a:xfrm>
          <a:prstGeom prst="straightConnector1">
            <a:avLst/>
          </a:prstGeom>
          <a:noFill/>
          <a:ln w="9525" cap="flat" cmpd="sng">
            <a:solidFill>
              <a:schemeClr val="dk2"/>
            </a:solidFill>
            <a:prstDash val="solid"/>
            <a:round/>
            <a:headEnd type="none" w="med" len="med"/>
            <a:tailEnd type="none" w="med" len="med"/>
          </a:ln>
        </p:spPr>
      </p:cxnSp>
      <p:cxnSp>
        <p:nvCxnSpPr>
          <p:cNvPr id="580" name="Google Shape;580;p42"/>
          <p:cNvCxnSpPr/>
          <p:nvPr/>
        </p:nvCxnSpPr>
        <p:spPr>
          <a:xfrm>
            <a:off x="189750" y="3137150"/>
            <a:ext cx="4364400" cy="0"/>
          </a:xfrm>
          <a:prstGeom prst="straightConnector1">
            <a:avLst/>
          </a:prstGeom>
          <a:noFill/>
          <a:ln w="9525" cap="flat" cmpd="sng">
            <a:solidFill>
              <a:schemeClr val="dk2"/>
            </a:solidFill>
            <a:prstDash val="solid"/>
            <a:round/>
            <a:headEnd type="none" w="med" len="med"/>
            <a:tailEnd type="triangle" w="med" len="med"/>
          </a:ln>
        </p:spPr>
      </p:cxnSp>
      <p:sp>
        <p:nvSpPr>
          <p:cNvPr id="581" name="Google Shape;581;p42"/>
          <p:cNvSpPr txBox="1"/>
          <p:nvPr/>
        </p:nvSpPr>
        <p:spPr>
          <a:xfrm>
            <a:off x="1567925" y="3163975"/>
            <a:ext cx="1608000" cy="283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Stride = 12 bytes</a:t>
            </a:r>
            <a:endParaRPr sz="1200">
              <a:solidFill>
                <a:schemeClr val="dk2"/>
              </a:solidFill>
              <a:latin typeface="Consolas"/>
              <a:ea typeface="Consolas"/>
              <a:cs typeface="Consolas"/>
              <a:sym typeface="Consolas"/>
            </a:endParaRPr>
          </a:p>
        </p:txBody>
      </p:sp>
      <p:sp>
        <p:nvSpPr>
          <p:cNvPr id="582" name="Google Shape;582;p42"/>
          <p:cNvSpPr/>
          <p:nvPr/>
        </p:nvSpPr>
        <p:spPr>
          <a:xfrm rot="5400000">
            <a:off x="6681288" y="50850"/>
            <a:ext cx="189900" cy="43947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2"/>
          <p:cNvSpPr txBox="1"/>
          <p:nvPr/>
        </p:nvSpPr>
        <p:spPr>
          <a:xfrm>
            <a:off x="6077100" y="1784050"/>
            <a:ext cx="1398300" cy="35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Consolas"/>
                <a:ea typeface="Consolas"/>
                <a:cs typeface="Consolas"/>
                <a:sym typeface="Consolas"/>
              </a:rPr>
              <a:t>3 x GL_FLOAT</a:t>
            </a:r>
            <a:endParaRPr>
              <a:solidFill>
                <a:schemeClr val="dk2"/>
              </a:solidFill>
              <a:latin typeface="Consolas"/>
              <a:ea typeface="Consolas"/>
              <a:cs typeface="Consolas"/>
              <a:sym typeface="Consolas"/>
            </a:endParaRPr>
          </a:p>
        </p:txBody>
      </p:sp>
      <p:sp>
        <p:nvSpPr>
          <p:cNvPr id="584" name="Google Shape;584;p42"/>
          <p:cNvSpPr/>
          <p:nvPr/>
        </p:nvSpPr>
        <p:spPr>
          <a:xfrm rot="5400000">
            <a:off x="2272750" y="1711450"/>
            <a:ext cx="189900" cy="43947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2"/>
          <p:cNvSpPr txBox="1"/>
          <p:nvPr/>
        </p:nvSpPr>
        <p:spPr>
          <a:xfrm>
            <a:off x="1668563" y="3444650"/>
            <a:ext cx="1398300" cy="35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Consolas"/>
                <a:ea typeface="Consolas"/>
                <a:cs typeface="Consolas"/>
                <a:sym typeface="Consolas"/>
              </a:rPr>
              <a:t>3 x GL_FLOAT</a:t>
            </a:r>
            <a:endParaRPr>
              <a:solidFill>
                <a:schemeClr val="dk2"/>
              </a:solidFill>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43"/>
          <p:cNvSpPr txBox="1"/>
          <p:nvPr/>
        </p:nvSpPr>
        <p:spPr>
          <a:xfrm>
            <a:off x="253725" y="404300"/>
            <a:ext cx="8455200" cy="4881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200">
                <a:solidFill>
                  <a:srgbClr val="569CD6"/>
                </a:solidFill>
                <a:highlight>
                  <a:srgbClr val="1E1E1E"/>
                </a:highlight>
                <a:latin typeface="Courier New"/>
                <a:ea typeface="Courier New"/>
                <a:cs typeface="Courier New"/>
                <a:sym typeface="Courier New"/>
              </a:rPr>
              <a:t>glVertexAttribPointer</a:t>
            </a:r>
            <a:r>
              <a:rPr lang="en" sz="1200">
                <a:solidFill>
                  <a:srgbClr val="D4D4D4"/>
                </a:solidFill>
                <a:highlight>
                  <a:srgbClr val="1E1E1E"/>
                </a:highlight>
                <a:latin typeface="Courier New"/>
                <a:ea typeface="Courier New"/>
                <a:cs typeface="Courier New"/>
                <a:sym typeface="Courier New"/>
              </a:rPr>
              <a:t>(</a:t>
            </a:r>
            <a:r>
              <a:rPr lang="en" sz="1200">
                <a:solidFill>
                  <a:srgbClr val="9CDCFE"/>
                </a:solidFill>
                <a:highlight>
                  <a:srgbClr val="1E1E1E"/>
                </a:highlight>
                <a:latin typeface="Courier New"/>
                <a:ea typeface="Courier New"/>
                <a:cs typeface="Courier New"/>
                <a:sym typeface="Courier New"/>
              </a:rPr>
              <a:t>Position_attribute_location</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3</a:t>
            </a:r>
            <a:r>
              <a:rPr lang="en" sz="1200">
                <a:solidFill>
                  <a:srgbClr val="D4D4D4"/>
                </a:solidFill>
                <a:highlight>
                  <a:srgbClr val="1E1E1E"/>
                </a:highlight>
                <a:latin typeface="Courier New"/>
                <a:ea typeface="Courier New"/>
                <a:cs typeface="Courier New"/>
                <a:sym typeface="Courier New"/>
              </a:rPr>
              <a:t>, </a:t>
            </a:r>
            <a:r>
              <a:rPr lang="en" sz="1200">
                <a:solidFill>
                  <a:srgbClr val="569CD6"/>
                </a:solidFill>
                <a:highlight>
                  <a:srgbClr val="1E1E1E"/>
                </a:highlight>
                <a:latin typeface="Courier New"/>
                <a:ea typeface="Courier New"/>
                <a:cs typeface="Courier New"/>
                <a:sym typeface="Courier New"/>
              </a:rPr>
              <a:t>GL_FLOAT</a:t>
            </a:r>
            <a:r>
              <a:rPr lang="en" sz="1200">
                <a:solidFill>
                  <a:srgbClr val="D4D4D4"/>
                </a:solidFill>
                <a:highlight>
                  <a:srgbClr val="1E1E1E"/>
                </a:highlight>
                <a:latin typeface="Courier New"/>
                <a:ea typeface="Courier New"/>
                <a:cs typeface="Courier New"/>
                <a:sym typeface="Courier New"/>
              </a:rPr>
              <a:t>, </a:t>
            </a:r>
            <a:r>
              <a:rPr lang="en" sz="1200">
                <a:solidFill>
                  <a:srgbClr val="569CD6"/>
                </a:solidFill>
                <a:highlight>
                  <a:srgbClr val="1E1E1E"/>
                </a:highlight>
                <a:latin typeface="Courier New"/>
                <a:ea typeface="Courier New"/>
                <a:cs typeface="Courier New"/>
                <a:sym typeface="Courier New"/>
              </a:rPr>
              <a:t>false</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569CD6"/>
                </a:solidFill>
                <a:highlight>
                  <a:srgbClr val="1E1E1E"/>
                </a:highlight>
                <a:latin typeface="Courier New"/>
                <a:ea typeface="Courier New"/>
                <a:cs typeface="Courier New"/>
                <a:sym typeface="Courier New"/>
              </a:rPr>
              <a:t>void</a:t>
            </a:r>
            <a:r>
              <a:rPr lang="en" sz="1200">
                <a:solidFill>
                  <a:srgbClr val="D4D4D4"/>
                </a:solidFill>
                <a:highlight>
                  <a:srgbClr val="1E1E1E"/>
                </a:highlight>
                <a:latin typeface="Courier New"/>
                <a:ea typeface="Courier New"/>
                <a:cs typeface="Courier New"/>
                <a:sym typeface="Courier New"/>
              </a:rPr>
              <a:t>*)</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a:t>
            </a:r>
            <a:endParaRPr sz="1200">
              <a:solidFill>
                <a:srgbClr val="569CD6"/>
              </a:solidFill>
              <a:highlight>
                <a:srgbClr val="1E1E1E"/>
              </a:highlight>
              <a:latin typeface="Courier New"/>
              <a:ea typeface="Courier New"/>
              <a:cs typeface="Courier New"/>
              <a:sym typeface="Courier New"/>
            </a:endParaRPr>
          </a:p>
        </p:txBody>
      </p:sp>
      <p:grpSp>
        <p:nvGrpSpPr>
          <p:cNvPr id="591" name="Google Shape;591;p43"/>
          <p:cNvGrpSpPr/>
          <p:nvPr/>
        </p:nvGrpSpPr>
        <p:grpSpPr>
          <a:xfrm>
            <a:off x="165750" y="1895750"/>
            <a:ext cx="1467975" cy="629100"/>
            <a:chOff x="699150" y="2886350"/>
            <a:chExt cx="1467975" cy="629100"/>
          </a:xfrm>
        </p:grpSpPr>
        <p:sp>
          <p:nvSpPr>
            <p:cNvPr id="592" name="Google Shape;592;p43"/>
            <p:cNvSpPr/>
            <p:nvPr/>
          </p:nvSpPr>
          <p:spPr>
            <a:xfrm>
              <a:off x="69915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3"/>
            <p:cNvSpPr/>
            <p:nvPr/>
          </p:nvSpPr>
          <p:spPr>
            <a:xfrm>
              <a:off x="106617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3"/>
            <p:cNvSpPr/>
            <p:nvPr/>
          </p:nvSpPr>
          <p:spPr>
            <a:xfrm>
              <a:off x="143320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3"/>
            <p:cNvSpPr/>
            <p:nvPr/>
          </p:nvSpPr>
          <p:spPr>
            <a:xfrm>
              <a:off x="180022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3"/>
            <p:cNvSpPr/>
            <p:nvPr/>
          </p:nvSpPr>
          <p:spPr>
            <a:xfrm>
              <a:off x="868900" y="296625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-0.5</a:t>
              </a:r>
              <a:endParaRPr b="1">
                <a:solidFill>
                  <a:schemeClr val="dk2"/>
                </a:solidFill>
                <a:latin typeface="Consolas"/>
                <a:ea typeface="Consolas"/>
                <a:cs typeface="Consolas"/>
                <a:sym typeface="Consolas"/>
              </a:endParaRPr>
            </a:p>
          </p:txBody>
        </p:sp>
        <p:sp>
          <p:nvSpPr>
            <p:cNvPr id="597" name="Google Shape;597;p43"/>
            <p:cNvSpPr txBox="1"/>
            <p:nvPr/>
          </p:nvSpPr>
          <p:spPr>
            <a:xfrm>
              <a:off x="754050" y="3253250"/>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0</a:t>
              </a:r>
              <a:endParaRPr sz="900">
                <a:solidFill>
                  <a:schemeClr val="dk2"/>
                </a:solidFill>
                <a:latin typeface="Lato"/>
                <a:ea typeface="Lato"/>
                <a:cs typeface="Lato"/>
                <a:sym typeface="Lato"/>
              </a:endParaRPr>
            </a:p>
          </p:txBody>
        </p:sp>
        <p:sp>
          <p:nvSpPr>
            <p:cNvPr id="598" name="Google Shape;598;p43"/>
            <p:cNvSpPr txBox="1"/>
            <p:nvPr/>
          </p:nvSpPr>
          <p:spPr>
            <a:xfrm>
              <a:off x="1121075" y="3253250"/>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a:t>
              </a:r>
              <a:endParaRPr sz="900">
                <a:solidFill>
                  <a:schemeClr val="dk2"/>
                </a:solidFill>
                <a:latin typeface="Lato"/>
                <a:ea typeface="Lato"/>
                <a:cs typeface="Lato"/>
                <a:sym typeface="Lato"/>
              </a:endParaRPr>
            </a:p>
          </p:txBody>
        </p:sp>
        <p:sp>
          <p:nvSpPr>
            <p:cNvPr id="599" name="Google Shape;599;p43"/>
            <p:cNvSpPr txBox="1"/>
            <p:nvPr/>
          </p:nvSpPr>
          <p:spPr>
            <a:xfrm>
              <a:off x="1488100" y="3253250"/>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a:t>
              </a:r>
              <a:endParaRPr sz="900">
                <a:solidFill>
                  <a:schemeClr val="dk2"/>
                </a:solidFill>
                <a:latin typeface="Lato"/>
                <a:ea typeface="Lato"/>
                <a:cs typeface="Lato"/>
                <a:sym typeface="Lato"/>
              </a:endParaRPr>
            </a:p>
          </p:txBody>
        </p:sp>
        <p:sp>
          <p:nvSpPr>
            <p:cNvPr id="600" name="Google Shape;600;p43"/>
            <p:cNvSpPr txBox="1"/>
            <p:nvPr/>
          </p:nvSpPr>
          <p:spPr>
            <a:xfrm>
              <a:off x="1855125" y="3253250"/>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a:t>
              </a:r>
              <a:endParaRPr sz="900">
                <a:solidFill>
                  <a:schemeClr val="dk2"/>
                </a:solidFill>
                <a:latin typeface="Lato"/>
                <a:ea typeface="Lato"/>
                <a:cs typeface="Lato"/>
                <a:sym typeface="Lato"/>
              </a:endParaRPr>
            </a:p>
          </p:txBody>
        </p:sp>
      </p:grpSp>
      <p:grpSp>
        <p:nvGrpSpPr>
          <p:cNvPr id="601" name="Google Shape;601;p43"/>
          <p:cNvGrpSpPr/>
          <p:nvPr/>
        </p:nvGrpSpPr>
        <p:grpSpPr>
          <a:xfrm>
            <a:off x="1633725" y="1895750"/>
            <a:ext cx="1467975" cy="629100"/>
            <a:chOff x="699150" y="2886350"/>
            <a:chExt cx="1467975" cy="629100"/>
          </a:xfrm>
        </p:grpSpPr>
        <p:sp>
          <p:nvSpPr>
            <p:cNvPr id="602" name="Google Shape;602;p43"/>
            <p:cNvSpPr/>
            <p:nvPr/>
          </p:nvSpPr>
          <p:spPr>
            <a:xfrm>
              <a:off x="69915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3"/>
            <p:cNvSpPr/>
            <p:nvPr/>
          </p:nvSpPr>
          <p:spPr>
            <a:xfrm>
              <a:off x="106617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3"/>
            <p:cNvSpPr/>
            <p:nvPr/>
          </p:nvSpPr>
          <p:spPr>
            <a:xfrm>
              <a:off x="143320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3"/>
            <p:cNvSpPr/>
            <p:nvPr/>
          </p:nvSpPr>
          <p:spPr>
            <a:xfrm>
              <a:off x="180022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3"/>
            <p:cNvSpPr/>
            <p:nvPr/>
          </p:nvSpPr>
          <p:spPr>
            <a:xfrm>
              <a:off x="868900" y="296625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-0.5</a:t>
              </a:r>
              <a:endParaRPr b="1">
                <a:solidFill>
                  <a:schemeClr val="dk2"/>
                </a:solidFill>
                <a:latin typeface="Consolas"/>
                <a:ea typeface="Consolas"/>
                <a:cs typeface="Consolas"/>
                <a:sym typeface="Consolas"/>
              </a:endParaRPr>
            </a:p>
          </p:txBody>
        </p:sp>
        <p:sp>
          <p:nvSpPr>
            <p:cNvPr id="607" name="Google Shape;607;p43"/>
            <p:cNvSpPr txBox="1"/>
            <p:nvPr/>
          </p:nvSpPr>
          <p:spPr>
            <a:xfrm>
              <a:off x="754050" y="3253250"/>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a:t>
              </a:r>
              <a:endParaRPr sz="900">
                <a:solidFill>
                  <a:schemeClr val="dk2"/>
                </a:solidFill>
                <a:latin typeface="Lato"/>
                <a:ea typeface="Lato"/>
                <a:cs typeface="Lato"/>
                <a:sym typeface="Lato"/>
              </a:endParaRPr>
            </a:p>
          </p:txBody>
        </p:sp>
        <p:sp>
          <p:nvSpPr>
            <p:cNvPr id="608" name="Google Shape;608;p43"/>
            <p:cNvSpPr txBox="1"/>
            <p:nvPr/>
          </p:nvSpPr>
          <p:spPr>
            <a:xfrm>
              <a:off x="1121075" y="3253250"/>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5</a:t>
              </a:r>
              <a:endParaRPr sz="900">
                <a:solidFill>
                  <a:schemeClr val="dk2"/>
                </a:solidFill>
                <a:latin typeface="Lato"/>
                <a:ea typeface="Lato"/>
                <a:cs typeface="Lato"/>
                <a:sym typeface="Lato"/>
              </a:endParaRPr>
            </a:p>
          </p:txBody>
        </p:sp>
        <p:sp>
          <p:nvSpPr>
            <p:cNvPr id="609" name="Google Shape;609;p43"/>
            <p:cNvSpPr txBox="1"/>
            <p:nvPr/>
          </p:nvSpPr>
          <p:spPr>
            <a:xfrm>
              <a:off x="1488100" y="3253250"/>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6</a:t>
              </a:r>
              <a:endParaRPr sz="900">
                <a:solidFill>
                  <a:schemeClr val="dk2"/>
                </a:solidFill>
                <a:latin typeface="Lato"/>
                <a:ea typeface="Lato"/>
                <a:cs typeface="Lato"/>
                <a:sym typeface="Lato"/>
              </a:endParaRPr>
            </a:p>
          </p:txBody>
        </p:sp>
        <p:sp>
          <p:nvSpPr>
            <p:cNvPr id="610" name="Google Shape;610;p43"/>
            <p:cNvSpPr txBox="1"/>
            <p:nvPr/>
          </p:nvSpPr>
          <p:spPr>
            <a:xfrm>
              <a:off x="1855125" y="3253250"/>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7</a:t>
              </a:r>
              <a:endParaRPr sz="900">
                <a:solidFill>
                  <a:schemeClr val="dk2"/>
                </a:solidFill>
                <a:latin typeface="Lato"/>
                <a:ea typeface="Lato"/>
                <a:cs typeface="Lato"/>
                <a:sym typeface="Lato"/>
              </a:endParaRPr>
            </a:p>
          </p:txBody>
        </p:sp>
      </p:grpSp>
      <p:grpSp>
        <p:nvGrpSpPr>
          <p:cNvPr id="611" name="Google Shape;611;p43"/>
          <p:cNvGrpSpPr/>
          <p:nvPr/>
        </p:nvGrpSpPr>
        <p:grpSpPr>
          <a:xfrm>
            <a:off x="3101700" y="1895750"/>
            <a:ext cx="1467975" cy="629100"/>
            <a:chOff x="699150" y="2886350"/>
            <a:chExt cx="1467975" cy="629100"/>
          </a:xfrm>
        </p:grpSpPr>
        <p:sp>
          <p:nvSpPr>
            <p:cNvPr id="612" name="Google Shape;612;p43"/>
            <p:cNvSpPr/>
            <p:nvPr/>
          </p:nvSpPr>
          <p:spPr>
            <a:xfrm>
              <a:off x="69915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3"/>
            <p:cNvSpPr/>
            <p:nvPr/>
          </p:nvSpPr>
          <p:spPr>
            <a:xfrm>
              <a:off x="106617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3"/>
            <p:cNvSpPr/>
            <p:nvPr/>
          </p:nvSpPr>
          <p:spPr>
            <a:xfrm>
              <a:off x="143320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3"/>
            <p:cNvSpPr/>
            <p:nvPr/>
          </p:nvSpPr>
          <p:spPr>
            <a:xfrm>
              <a:off x="180022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3"/>
            <p:cNvSpPr/>
            <p:nvPr/>
          </p:nvSpPr>
          <p:spPr>
            <a:xfrm>
              <a:off x="868900" y="296625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0.0</a:t>
              </a:r>
              <a:endParaRPr b="1">
                <a:solidFill>
                  <a:schemeClr val="dk2"/>
                </a:solidFill>
                <a:latin typeface="Consolas"/>
                <a:ea typeface="Consolas"/>
                <a:cs typeface="Consolas"/>
                <a:sym typeface="Consolas"/>
              </a:endParaRPr>
            </a:p>
          </p:txBody>
        </p:sp>
        <p:sp>
          <p:nvSpPr>
            <p:cNvPr id="617" name="Google Shape;617;p43"/>
            <p:cNvSpPr txBox="1"/>
            <p:nvPr/>
          </p:nvSpPr>
          <p:spPr>
            <a:xfrm>
              <a:off x="754050" y="3253250"/>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8</a:t>
              </a:r>
              <a:endParaRPr sz="900">
                <a:solidFill>
                  <a:schemeClr val="dk2"/>
                </a:solidFill>
                <a:latin typeface="Lato"/>
                <a:ea typeface="Lato"/>
                <a:cs typeface="Lato"/>
                <a:sym typeface="Lato"/>
              </a:endParaRPr>
            </a:p>
          </p:txBody>
        </p:sp>
        <p:sp>
          <p:nvSpPr>
            <p:cNvPr id="618" name="Google Shape;618;p43"/>
            <p:cNvSpPr txBox="1"/>
            <p:nvPr/>
          </p:nvSpPr>
          <p:spPr>
            <a:xfrm>
              <a:off x="1121075" y="3253250"/>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9</a:t>
              </a:r>
              <a:endParaRPr sz="900">
                <a:solidFill>
                  <a:schemeClr val="dk2"/>
                </a:solidFill>
                <a:latin typeface="Lato"/>
                <a:ea typeface="Lato"/>
                <a:cs typeface="Lato"/>
                <a:sym typeface="Lato"/>
              </a:endParaRPr>
            </a:p>
          </p:txBody>
        </p:sp>
        <p:sp>
          <p:nvSpPr>
            <p:cNvPr id="619" name="Google Shape;619;p43"/>
            <p:cNvSpPr txBox="1"/>
            <p:nvPr/>
          </p:nvSpPr>
          <p:spPr>
            <a:xfrm>
              <a:off x="1433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10</a:t>
              </a:r>
              <a:endParaRPr sz="900">
                <a:solidFill>
                  <a:schemeClr val="dk2"/>
                </a:solidFill>
                <a:latin typeface="Lato"/>
                <a:ea typeface="Lato"/>
                <a:cs typeface="Lato"/>
                <a:sym typeface="Lato"/>
              </a:endParaRPr>
            </a:p>
          </p:txBody>
        </p:sp>
        <p:sp>
          <p:nvSpPr>
            <p:cNvPr id="620" name="Google Shape;620;p43"/>
            <p:cNvSpPr txBox="1"/>
            <p:nvPr/>
          </p:nvSpPr>
          <p:spPr>
            <a:xfrm>
              <a:off x="1800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11</a:t>
              </a:r>
              <a:endParaRPr sz="900">
                <a:solidFill>
                  <a:schemeClr val="dk2"/>
                </a:solidFill>
                <a:latin typeface="Lato"/>
                <a:ea typeface="Lato"/>
                <a:cs typeface="Lato"/>
                <a:sym typeface="Lato"/>
              </a:endParaRPr>
            </a:p>
          </p:txBody>
        </p:sp>
      </p:grpSp>
      <p:grpSp>
        <p:nvGrpSpPr>
          <p:cNvPr id="621" name="Google Shape;621;p43"/>
          <p:cNvGrpSpPr/>
          <p:nvPr/>
        </p:nvGrpSpPr>
        <p:grpSpPr>
          <a:xfrm>
            <a:off x="165763" y="2972175"/>
            <a:ext cx="1467975" cy="629100"/>
            <a:chOff x="699150" y="2886350"/>
            <a:chExt cx="1467975" cy="629100"/>
          </a:xfrm>
        </p:grpSpPr>
        <p:sp>
          <p:nvSpPr>
            <p:cNvPr id="622" name="Google Shape;622;p43"/>
            <p:cNvSpPr/>
            <p:nvPr/>
          </p:nvSpPr>
          <p:spPr>
            <a:xfrm>
              <a:off x="69915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3"/>
            <p:cNvSpPr/>
            <p:nvPr/>
          </p:nvSpPr>
          <p:spPr>
            <a:xfrm>
              <a:off x="106617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3"/>
            <p:cNvSpPr/>
            <p:nvPr/>
          </p:nvSpPr>
          <p:spPr>
            <a:xfrm>
              <a:off x="143320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3"/>
            <p:cNvSpPr/>
            <p:nvPr/>
          </p:nvSpPr>
          <p:spPr>
            <a:xfrm>
              <a:off x="180022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868900" y="296625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0.5</a:t>
              </a:r>
              <a:endParaRPr b="1">
                <a:solidFill>
                  <a:schemeClr val="dk2"/>
                </a:solidFill>
                <a:latin typeface="Consolas"/>
                <a:ea typeface="Consolas"/>
                <a:cs typeface="Consolas"/>
                <a:sym typeface="Consolas"/>
              </a:endParaRPr>
            </a:p>
          </p:txBody>
        </p:sp>
        <p:sp>
          <p:nvSpPr>
            <p:cNvPr id="627" name="Google Shape;627;p43"/>
            <p:cNvSpPr txBox="1"/>
            <p:nvPr/>
          </p:nvSpPr>
          <p:spPr>
            <a:xfrm>
              <a:off x="699150"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12</a:t>
              </a:r>
              <a:endParaRPr sz="900">
                <a:solidFill>
                  <a:schemeClr val="dk2"/>
                </a:solidFill>
                <a:latin typeface="Lato"/>
                <a:ea typeface="Lato"/>
                <a:cs typeface="Lato"/>
                <a:sym typeface="Lato"/>
              </a:endParaRPr>
            </a:p>
          </p:txBody>
        </p:sp>
        <p:sp>
          <p:nvSpPr>
            <p:cNvPr id="628" name="Google Shape;628;p43"/>
            <p:cNvSpPr txBox="1"/>
            <p:nvPr/>
          </p:nvSpPr>
          <p:spPr>
            <a:xfrm>
              <a:off x="106617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13</a:t>
              </a:r>
              <a:endParaRPr sz="900">
                <a:solidFill>
                  <a:schemeClr val="dk2"/>
                </a:solidFill>
                <a:latin typeface="Lato"/>
                <a:ea typeface="Lato"/>
                <a:cs typeface="Lato"/>
                <a:sym typeface="Lato"/>
              </a:endParaRPr>
            </a:p>
          </p:txBody>
        </p:sp>
        <p:sp>
          <p:nvSpPr>
            <p:cNvPr id="629" name="Google Shape;629;p43"/>
            <p:cNvSpPr txBox="1"/>
            <p:nvPr/>
          </p:nvSpPr>
          <p:spPr>
            <a:xfrm>
              <a:off x="1433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14</a:t>
              </a:r>
              <a:endParaRPr sz="900">
                <a:solidFill>
                  <a:schemeClr val="dk2"/>
                </a:solidFill>
                <a:latin typeface="Lato"/>
                <a:ea typeface="Lato"/>
                <a:cs typeface="Lato"/>
                <a:sym typeface="Lato"/>
              </a:endParaRPr>
            </a:p>
          </p:txBody>
        </p:sp>
        <p:sp>
          <p:nvSpPr>
            <p:cNvPr id="630" name="Google Shape;630;p43"/>
            <p:cNvSpPr txBox="1"/>
            <p:nvPr/>
          </p:nvSpPr>
          <p:spPr>
            <a:xfrm>
              <a:off x="1800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15</a:t>
              </a:r>
              <a:endParaRPr sz="900">
                <a:solidFill>
                  <a:schemeClr val="dk2"/>
                </a:solidFill>
                <a:latin typeface="Lato"/>
                <a:ea typeface="Lato"/>
                <a:cs typeface="Lato"/>
                <a:sym typeface="Lato"/>
              </a:endParaRPr>
            </a:p>
          </p:txBody>
        </p:sp>
      </p:grpSp>
      <p:grpSp>
        <p:nvGrpSpPr>
          <p:cNvPr id="631" name="Google Shape;631;p43"/>
          <p:cNvGrpSpPr/>
          <p:nvPr/>
        </p:nvGrpSpPr>
        <p:grpSpPr>
          <a:xfrm>
            <a:off x="1633738" y="2972175"/>
            <a:ext cx="1467975" cy="629100"/>
            <a:chOff x="699150" y="2886350"/>
            <a:chExt cx="1467975" cy="629100"/>
          </a:xfrm>
        </p:grpSpPr>
        <p:sp>
          <p:nvSpPr>
            <p:cNvPr id="632" name="Google Shape;632;p43"/>
            <p:cNvSpPr/>
            <p:nvPr/>
          </p:nvSpPr>
          <p:spPr>
            <a:xfrm>
              <a:off x="69915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3"/>
            <p:cNvSpPr/>
            <p:nvPr/>
          </p:nvSpPr>
          <p:spPr>
            <a:xfrm>
              <a:off x="106617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3"/>
            <p:cNvSpPr/>
            <p:nvPr/>
          </p:nvSpPr>
          <p:spPr>
            <a:xfrm>
              <a:off x="143320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3"/>
            <p:cNvSpPr/>
            <p:nvPr/>
          </p:nvSpPr>
          <p:spPr>
            <a:xfrm>
              <a:off x="180022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3"/>
            <p:cNvSpPr/>
            <p:nvPr/>
          </p:nvSpPr>
          <p:spPr>
            <a:xfrm>
              <a:off x="868900" y="296625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-0.5</a:t>
              </a:r>
              <a:endParaRPr b="1">
                <a:solidFill>
                  <a:schemeClr val="dk2"/>
                </a:solidFill>
                <a:latin typeface="Consolas"/>
                <a:ea typeface="Consolas"/>
                <a:cs typeface="Consolas"/>
                <a:sym typeface="Consolas"/>
              </a:endParaRPr>
            </a:p>
          </p:txBody>
        </p:sp>
        <p:sp>
          <p:nvSpPr>
            <p:cNvPr id="637" name="Google Shape;637;p43"/>
            <p:cNvSpPr txBox="1"/>
            <p:nvPr/>
          </p:nvSpPr>
          <p:spPr>
            <a:xfrm>
              <a:off x="699150"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16</a:t>
              </a:r>
              <a:endParaRPr sz="900">
                <a:solidFill>
                  <a:schemeClr val="dk2"/>
                </a:solidFill>
                <a:latin typeface="Lato"/>
                <a:ea typeface="Lato"/>
                <a:cs typeface="Lato"/>
                <a:sym typeface="Lato"/>
              </a:endParaRPr>
            </a:p>
          </p:txBody>
        </p:sp>
        <p:sp>
          <p:nvSpPr>
            <p:cNvPr id="638" name="Google Shape;638;p43"/>
            <p:cNvSpPr txBox="1"/>
            <p:nvPr/>
          </p:nvSpPr>
          <p:spPr>
            <a:xfrm>
              <a:off x="106617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17</a:t>
              </a:r>
              <a:endParaRPr sz="900">
                <a:solidFill>
                  <a:schemeClr val="dk2"/>
                </a:solidFill>
                <a:latin typeface="Lato"/>
                <a:ea typeface="Lato"/>
                <a:cs typeface="Lato"/>
                <a:sym typeface="Lato"/>
              </a:endParaRPr>
            </a:p>
          </p:txBody>
        </p:sp>
        <p:sp>
          <p:nvSpPr>
            <p:cNvPr id="639" name="Google Shape;639;p43"/>
            <p:cNvSpPr txBox="1"/>
            <p:nvPr/>
          </p:nvSpPr>
          <p:spPr>
            <a:xfrm>
              <a:off x="1433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18</a:t>
              </a:r>
              <a:endParaRPr sz="900">
                <a:solidFill>
                  <a:schemeClr val="dk2"/>
                </a:solidFill>
                <a:latin typeface="Lato"/>
                <a:ea typeface="Lato"/>
                <a:cs typeface="Lato"/>
                <a:sym typeface="Lato"/>
              </a:endParaRPr>
            </a:p>
          </p:txBody>
        </p:sp>
        <p:sp>
          <p:nvSpPr>
            <p:cNvPr id="640" name="Google Shape;640;p43"/>
            <p:cNvSpPr txBox="1"/>
            <p:nvPr/>
          </p:nvSpPr>
          <p:spPr>
            <a:xfrm>
              <a:off x="1800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19</a:t>
              </a:r>
              <a:endParaRPr sz="900">
                <a:solidFill>
                  <a:schemeClr val="dk2"/>
                </a:solidFill>
                <a:latin typeface="Lato"/>
                <a:ea typeface="Lato"/>
                <a:cs typeface="Lato"/>
                <a:sym typeface="Lato"/>
              </a:endParaRPr>
            </a:p>
          </p:txBody>
        </p:sp>
      </p:grpSp>
      <p:grpSp>
        <p:nvGrpSpPr>
          <p:cNvPr id="641" name="Google Shape;641;p43"/>
          <p:cNvGrpSpPr/>
          <p:nvPr/>
        </p:nvGrpSpPr>
        <p:grpSpPr>
          <a:xfrm>
            <a:off x="3101713" y="2972175"/>
            <a:ext cx="1467975" cy="629100"/>
            <a:chOff x="699150" y="2886350"/>
            <a:chExt cx="1467975" cy="629100"/>
          </a:xfrm>
        </p:grpSpPr>
        <p:sp>
          <p:nvSpPr>
            <p:cNvPr id="642" name="Google Shape;642;p43"/>
            <p:cNvSpPr/>
            <p:nvPr/>
          </p:nvSpPr>
          <p:spPr>
            <a:xfrm>
              <a:off x="69915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3"/>
            <p:cNvSpPr/>
            <p:nvPr/>
          </p:nvSpPr>
          <p:spPr>
            <a:xfrm>
              <a:off x="106617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3"/>
            <p:cNvSpPr/>
            <p:nvPr/>
          </p:nvSpPr>
          <p:spPr>
            <a:xfrm>
              <a:off x="143320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3"/>
            <p:cNvSpPr/>
            <p:nvPr/>
          </p:nvSpPr>
          <p:spPr>
            <a:xfrm>
              <a:off x="180022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868900" y="296625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0.0</a:t>
              </a:r>
              <a:endParaRPr b="1">
                <a:solidFill>
                  <a:schemeClr val="dk2"/>
                </a:solidFill>
                <a:latin typeface="Consolas"/>
                <a:ea typeface="Consolas"/>
                <a:cs typeface="Consolas"/>
                <a:sym typeface="Consolas"/>
              </a:endParaRPr>
            </a:p>
          </p:txBody>
        </p:sp>
        <p:sp>
          <p:nvSpPr>
            <p:cNvPr id="647" name="Google Shape;647;p43"/>
            <p:cNvSpPr txBox="1"/>
            <p:nvPr/>
          </p:nvSpPr>
          <p:spPr>
            <a:xfrm>
              <a:off x="699150"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20</a:t>
              </a:r>
              <a:endParaRPr sz="900">
                <a:solidFill>
                  <a:schemeClr val="dk2"/>
                </a:solidFill>
                <a:latin typeface="Lato"/>
                <a:ea typeface="Lato"/>
                <a:cs typeface="Lato"/>
                <a:sym typeface="Lato"/>
              </a:endParaRPr>
            </a:p>
          </p:txBody>
        </p:sp>
        <p:sp>
          <p:nvSpPr>
            <p:cNvPr id="648" name="Google Shape;648;p43"/>
            <p:cNvSpPr txBox="1"/>
            <p:nvPr/>
          </p:nvSpPr>
          <p:spPr>
            <a:xfrm>
              <a:off x="106617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21</a:t>
              </a:r>
              <a:endParaRPr sz="900">
                <a:solidFill>
                  <a:schemeClr val="dk2"/>
                </a:solidFill>
                <a:latin typeface="Lato"/>
                <a:ea typeface="Lato"/>
                <a:cs typeface="Lato"/>
                <a:sym typeface="Lato"/>
              </a:endParaRPr>
            </a:p>
          </p:txBody>
        </p:sp>
        <p:sp>
          <p:nvSpPr>
            <p:cNvPr id="649" name="Google Shape;649;p43"/>
            <p:cNvSpPr txBox="1"/>
            <p:nvPr/>
          </p:nvSpPr>
          <p:spPr>
            <a:xfrm>
              <a:off x="1433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22</a:t>
              </a:r>
              <a:endParaRPr sz="900">
                <a:solidFill>
                  <a:schemeClr val="dk2"/>
                </a:solidFill>
                <a:latin typeface="Lato"/>
                <a:ea typeface="Lato"/>
                <a:cs typeface="Lato"/>
                <a:sym typeface="Lato"/>
              </a:endParaRPr>
            </a:p>
          </p:txBody>
        </p:sp>
        <p:sp>
          <p:nvSpPr>
            <p:cNvPr id="650" name="Google Shape;650;p43"/>
            <p:cNvSpPr txBox="1"/>
            <p:nvPr/>
          </p:nvSpPr>
          <p:spPr>
            <a:xfrm>
              <a:off x="1800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23</a:t>
              </a:r>
              <a:endParaRPr sz="900">
                <a:solidFill>
                  <a:schemeClr val="dk2"/>
                </a:solidFill>
                <a:latin typeface="Lato"/>
                <a:ea typeface="Lato"/>
                <a:cs typeface="Lato"/>
                <a:sym typeface="Lato"/>
              </a:endParaRPr>
            </a:p>
          </p:txBody>
        </p:sp>
      </p:grpSp>
      <p:grpSp>
        <p:nvGrpSpPr>
          <p:cNvPr id="651" name="Google Shape;651;p43"/>
          <p:cNvGrpSpPr/>
          <p:nvPr/>
        </p:nvGrpSpPr>
        <p:grpSpPr>
          <a:xfrm>
            <a:off x="165750" y="4010125"/>
            <a:ext cx="1467975" cy="629100"/>
            <a:chOff x="699150" y="2886350"/>
            <a:chExt cx="1467975" cy="629100"/>
          </a:xfrm>
        </p:grpSpPr>
        <p:sp>
          <p:nvSpPr>
            <p:cNvPr id="652" name="Google Shape;652;p43"/>
            <p:cNvSpPr/>
            <p:nvPr/>
          </p:nvSpPr>
          <p:spPr>
            <a:xfrm>
              <a:off x="69915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106617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143320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180022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868900" y="296625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0.0</a:t>
              </a:r>
              <a:endParaRPr b="1">
                <a:solidFill>
                  <a:schemeClr val="dk2"/>
                </a:solidFill>
                <a:latin typeface="Consolas"/>
                <a:ea typeface="Consolas"/>
                <a:cs typeface="Consolas"/>
                <a:sym typeface="Consolas"/>
              </a:endParaRPr>
            </a:p>
          </p:txBody>
        </p:sp>
        <p:sp>
          <p:nvSpPr>
            <p:cNvPr id="657" name="Google Shape;657;p43"/>
            <p:cNvSpPr txBox="1"/>
            <p:nvPr/>
          </p:nvSpPr>
          <p:spPr>
            <a:xfrm>
              <a:off x="699150"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24</a:t>
              </a:r>
              <a:endParaRPr sz="900">
                <a:solidFill>
                  <a:schemeClr val="dk2"/>
                </a:solidFill>
                <a:latin typeface="Lato"/>
                <a:ea typeface="Lato"/>
                <a:cs typeface="Lato"/>
                <a:sym typeface="Lato"/>
              </a:endParaRPr>
            </a:p>
          </p:txBody>
        </p:sp>
        <p:sp>
          <p:nvSpPr>
            <p:cNvPr id="658" name="Google Shape;658;p43"/>
            <p:cNvSpPr txBox="1"/>
            <p:nvPr/>
          </p:nvSpPr>
          <p:spPr>
            <a:xfrm>
              <a:off x="106617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25</a:t>
              </a:r>
              <a:endParaRPr sz="900">
                <a:solidFill>
                  <a:schemeClr val="dk2"/>
                </a:solidFill>
                <a:latin typeface="Lato"/>
                <a:ea typeface="Lato"/>
                <a:cs typeface="Lato"/>
                <a:sym typeface="Lato"/>
              </a:endParaRPr>
            </a:p>
          </p:txBody>
        </p:sp>
        <p:sp>
          <p:nvSpPr>
            <p:cNvPr id="659" name="Google Shape;659;p43"/>
            <p:cNvSpPr txBox="1"/>
            <p:nvPr/>
          </p:nvSpPr>
          <p:spPr>
            <a:xfrm>
              <a:off x="1433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26</a:t>
              </a:r>
              <a:endParaRPr sz="900">
                <a:solidFill>
                  <a:schemeClr val="dk2"/>
                </a:solidFill>
                <a:latin typeface="Lato"/>
                <a:ea typeface="Lato"/>
                <a:cs typeface="Lato"/>
                <a:sym typeface="Lato"/>
              </a:endParaRPr>
            </a:p>
          </p:txBody>
        </p:sp>
        <p:sp>
          <p:nvSpPr>
            <p:cNvPr id="660" name="Google Shape;660;p43"/>
            <p:cNvSpPr txBox="1"/>
            <p:nvPr/>
          </p:nvSpPr>
          <p:spPr>
            <a:xfrm>
              <a:off x="1800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27</a:t>
              </a:r>
              <a:endParaRPr sz="900">
                <a:solidFill>
                  <a:schemeClr val="dk2"/>
                </a:solidFill>
                <a:latin typeface="Lato"/>
                <a:ea typeface="Lato"/>
                <a:cs typeface="Lato"/>
                <a:sym typeface="Lato"/>
              </a:endParaRPr>
            </a:p>
          </p:txBody>
        </p:sp>
      </p:grpSp>
      <p:grpSp>
        <p:nvGrpSpPr>
          <p:cNvPr id="661" name="Google Shape;661;p43"/>
          <p:cNvGrpSpPr/>
          <p:nvPr/>
        </p:nvGrpSpPr>
        <p:grpSpPr>
          <a:xfrm>
            <a:off x="1633725" y="4010125"/>
            <a:ext cx="1467975" cy="629100"/>
            <a:chOff x="699150" y="2886350"/>
            <a:chExt cx="1467975" cy="629100"/>
          </a:xfrm>
        </p:grpSpPr>
        <p:sp>
          <p:nvSpPr>
            <p:cNvPr id="662" name="Google Shape;662;p43"/>
            <p:cNvSpPr/>
            <p:nvPr/>
          </p:nvSpPr>
          <p:spPr>
            <a:xfrm>
              <a:off x="69915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p:cNvSpPr/>
            <p:nvPr/>
          </p:nvSpPr>
          <p:spPr>
            <a:xfrm>
              <a:off x="106617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143320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180022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868900" y="296625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0.5</a:t>
              </a:r>
              <a:endParaRPr b="1">
                <a:solidFill>
                  <a:schemeClr val="dk2"/>
                </a:solidFill>
                <a:latin typeface="Consolas"/>
                <a:ea typeface="Consolas"/>
                <a:cs typeface="Consolas"/>
                <a:sym typeface="Consolas"/>
              </a:endParaRPr>
            </a:p>
          </p:txBody>
        </p:sp>
        <p:sp>
          <p:nvSpPr>
            <p:cNvPr id="667" name="Google Shape;667;p43"/>
            <p:cNvSpPr txBox="1"/>
            <p:nvPr/>
          </p:nvSpPr>
          <p:spPr>
            <a:xfrm>
              <a:off x="699150"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28</a:t>
              </a:r>
              <a:endParaRPr sz="900">
                <a:solidFill>
                  <a:schemeClr val="dk2"/>
                </a:solidFill>
                <a:latin typeface="Lato"/>
                <a:ea typeface="Lato"/>
                <a:cs typeface="Lato"/>
                <a:sym typeface="Lato"/>
              </a:endParaRPr>
            </a:p>
          </p:txBody>
        </p:sp>
        <p:sp>
          <p:nvSpPr>
            <p:cNvPr id="668" name="Google Shape;668;p43"/>
            <p:cNvSpPr txBox="1"/>
            <p:nvPr/>
          </p:nvSpPr>
          <p:spPr>
            <a:xfrm>
              <a:off x="106617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29</a:t>
              </a:r>
              <a:endParaRPr sz="900">
                <a:solidFill>
                  <a:schemeClr val="dk2"/>
                </a:solidFill>
                <a:latin typeface="Lato"/>
                <a:ea typeface="Lato"/>
                <a:cs typeface="Lato"/>
                <a:sym typeface="Lato"/>
              </a:endParaRPr>
            </a:p>
          </p:txBody>
        </p:sp>
        <p:sp>
          <p:nvSpPr>
            <p:cNvPr id="669" name="Google Shape;669;p43"/>
            <p:cNvSpPr txBox="1"/>
            <p:nvPr/>
          </p:nvSpPr>
          <p:spPr>
            <a:xfrm>
              <a:off x="1433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30</a:t>
              </a:r>
              <a:endParaRPr sz="900">
                <a:solidFill>
                  <a:schemeClr val="dk2"/>
                </a:solidFill>
                <a:latin typeface="Lato"/>
                <a:ea typeface="Lato"/>
                <a:cs typeface="Lato"/>
                <a:sym typeface="Lato"/>
              </a:endParaRPr>
            </a:p>
          </p:txBody>
        </p:sp>
        <p:sp>
          <p:nvSpPr>
            <p:cNvPr id="670" name="Google Shape;670;p43"/>
            <p:cNvSpPr txBox="1"/>
            <p:nvPr/>
          </p:nvSpPr>
          <p:spPr>
            <a:xfrm>
              <a:off x="1800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31</a:t>
              </a:r>
              <a:endParaRPr sz="900">
                <a:solidFill>
                  <a:schemeClr val="dk2"/>
                </a:solidFill>
                <a:latin typeface="Lato"/>
                <a:ea typeface="Lato"/>
                <a:cs typeface="Lato"/>
                <a:sym typeface="Lato"/>
              </a:endParaRPr>
            </a:p>
          </p:txBody>
        </p:sp>
      </p:grpSp>
      <p:grpSp>
        <p:nvGrpSpPr>
          <p:cNvPr id="671" name="Google Shape;671;p43"/>
          <p:cNvGrpSpPr/>
          <p:nvPr/>
        </p:nvGrpSpPr>
        <p:grpSpPr>
          <a:xfrm>
            <a:off x="3101700" y="4010125"/>
            <a:ext cx="1467975" cy="629100"/>
            <a:chOff x="699150" y="2886350"/>
            <a:chExt cx="1467975" cy="629100"/>
          </a:xfrm>
        </p:grpSpPr>
        <p:sp>
          <p:nvSpPr>
            <p:cNvPr id="672" name="Google Shape;672;p43"/>
            <p:cNvSpPr/>
            <p:nvPr/>
          </p:nvSpPr>
          <p:spPr>
            <a:xfrm>
              <a:off x="69915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106617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143320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180022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868900" y="296625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0.0</a:t>
              </a:r>
              <a:endParaRPr b="1">
                <a:solidFill>
                  <a:schemeClr val="dk2"/>
                </a:solidFill>
                <a:latin typeface="Consolas"/>
                <a:ea typeface="Consolas"/>
                <a:cs typeface="Consolas"/>
                <a:sym typeface="Consolas"/>
              </a:endParaRPr>
            </a:p>
          </p:txBody>
        </p:sp>
        <p:sp>
          <p:nvSpPr>
            <p:cNvPr id="677" name="Google Shape;677;p43"/>
            <p:cNvSpPr txBox="1"/>
            <p:nvPr/>
          </p:nvSpPr>
          <p:spPr>
            <a:xfrm>
              <a:off x="699150"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32</a:t>
              </a:r>
              <a:endParaRPr sz="900">
                <a:solidFill>
                  <a:schemeClr val="dk2"/>
                </a:solidFill>
                <a:latin typeface="Lato"/>
                <a:ea typeface="Lato"/>
                <a:cs typeface="Lato"/>
                <a:sym typeface="Lato"/>
              </a:endParaRPr>
            </a:p>
          </p:txBody>
        </p:sp>
        <p:sp>
          <p:nvSpPr>
            <p:cNvPr id="678" name="Google Shape;678;p43"/>
            <p:cNvSpPr txBox="1"/>
            <p:nvPr/>
          </p:nvSpPr>
          <p:spPr>
            <a:xfrm>
              <a:off x="106617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33</a:t>
              </a:r>
              <a:endParaRPr sz="900">
                <a:solidFill>
                  <a:schemeClr val="dk2"/>
                </a:solidFill>
                <a:latin typeface="Lato"/>
                <a:ea typeface="Lato"/>
                <a:cs typeface="Lato"/>
                <a:sym typeface="Lato"/>
              </a:endParaRPr>
            </a:p>
          </p:txBody>
        </p:sp>
        <p:sp>
          <p:nvSpPr>
            <p:cNvPr id="679" name="Google Shape;679;p43"/>
            <p:cNvSpPr txBox="1"/>
            <p:nvPr/>
          </p:nvSpPr>
          <p:spPr>
            <a:xfrm>
              <a:off x="1433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34</a:t>
              </a:r>
              <a:endParaRPr sz="900">
                <a:solidFill>
                  <a:schemeClr val="dk2"/>
                </a:solidFill>
                <a:latin typeface="Lato"/>
                <a:ea typeface="Lato"/>
                <a:cs typeface="Lato"/>
                <a:sym typeface="Lato"/>
              </a:endParaRPr>
            </a:p>
          </p:txBody>
        </p:sp>
        <p:sp>
          <p:nvSpPr>
            <p:cNvPr id="680" name="Google Shape;680;p43"/>
            <p:cNvSpPr txBox="1"/>
            <p:nvPr/>
          </p:nvSpPr>
          <p:spPr>
            <a:xfrm>
              <a:off x="1800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35</a:t>
              </a:r>
              <a:endParaRPr sz="900">
                <a:solidFill>
                  <a:schemeClr val="dk2"/>
                </a:solidFill>
                <a:latin typeface="Lato"/>
                <a:ea typeface="Lato"/>
                <a:cs typeface="Lato"/>
                <a:sym typeface="Lato"/>
              </a:endParaRPr>
            </a:p>
          </p:txBody>
        </p:sp>
      </p:grpSp>
      <p:sp>
        <p:nvSpPr>
          <p:cNvPr id="681" name="Google Shape;681;p43"/>
          <p:cNvSpPr/>
          <p:nvPr/>
        </p:nvSpPr>
        <p:spPr>
          <a:xfrm rot="5400000">
            <a:off x="2272763" y="-406350"/>
            <a:ext cx="189900" cy="43947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txBox="1"/>
          <p:nvPr/>
        </p:nvSpPr>
        <p:spPr>
          <a:xfrm>
            <a:off x="1668575" y="1326850"/>
            <a:ext cx="1398300" cy="35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Consolas"/>
                <a:ea typeface="Consolas"/>
                <a:cs typeface="Consolas"/>
                <a:sym typeface="Consolas"/>
              </a:rPr>
              <a:t>3 x GL_FLOAT</a:t>
            </a:r>
            <a:endParaRPr>
              <a:solidFill>
                <a:schemeClr val="dk2"/>
              </a:solidFill>
              <a:latin typeface="Consolas"/>
              <a:ea typeface="Consolas"/>
              <a:cs typeface="Consolas"/>
              <a:sym typeface="Consolas"/>
            </a:endParaRPr>
          </a:p>
        </p:txBody>
      </p:sp>
      <p:sp>
        <p:nvSpPr>
          <p:cNvPr id="683" name="Google Shape;683;p43"/>
          <p:cNvSpPr/>
          <p:nvPr/>
        </p:nvSpPr>
        <p:spPr>
          <a:xfrm rot="5400000">
            <a:off x="2277375" y="670075"/>
            <a:ext cx="189900" cy="43947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txBox="1"/>
          <p:nvPr/>
        </p:nvSpPr>
        <p:spPr>
          <a:xfrm>
            <a:off x="1673188" y="2403275"/>
            <a:ext cx="1398300" cy="35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Consolas"/>
                <a:ea typeface="Consolas"/>
                <a:cs typeface="Consolas"/>
                <a:sym typeface="Consolas"/>
              </a:rPr>
              <a:t>3 x GL_FLOAT</a:t>
            </a:r>
            <a:endParaRPr>
              <a:solidFill>
                <a:schemeClr val="dk2"/>
              </a:solidFill>
              <a:latin typeface="Consolas"/>
              <a:ea typeface="Consolas"/>
              <a:cs typeface="Consolas"/>
              <a:sym typeface="Consolas"/>
            </a:endParaRPr>
          </a:p>
        </p:txBody>
      </p:sp>
      <p:sp>
        <p:nvSpPr>
          <p:cNvPr id="685" name="Google Shape;685;p43"/>
          <p:cNvSpPr/>
          <p:nvPr/>
        </p:nvSpPr>
        <p:spPr>
          <a:xfrm rot="5400000">
            <a:off x="2272750" y="1711450"/>
            <a:ext cx="189900" cy="43947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txBox="1"/>
          <p:nvPr/>
        </p:nvSpPr>
        <p:spPr>
          <a:xfrm>
            <a:off x="1668563" y="3444650"/>
            <a:ext cx="1398300" cy="35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Consolas"/>
                <a:ea typeface="Consolas"/>
                <a:cs typeface="Consolas"/>
                <a:sym typeface="Consolas"/>
              </a:rPr>
              <a:t>3 x GL_FLOAT</a:t>
            </a:r>
            <a:endParaRPr>
              <a:solidFill>
                <a:schemeClr val="dk2"/>
              </a:solidFill>
              <a:latin typeface="Consolas"/>
              <a:ea typeface="Consolas"/>
              <a:cs typeface="Consolas"/>
              <a:sym typeface="Consolas"/>
            </a:endParaRPr>
          </a:p>
        </p:txBody>
      </p:sp>
      <p:sp>
        <p:nvSpPr>
          <p:cNvPr id="687" name="Google Shape;687;p43"/>
          <p:cNvSpPr txBox="1"/>
          <p:nvPr/>
        </p:nvSpPr>
        <p:spPr>
          <a:xfrm>
            <a:off x="6735675" y="1896050"/>
            <a:ext cx="1603800" cy="3594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in</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vec3</a:t>
            </a:r>
            <a:r>
              <a:rPr lang="en" sz="1050">
                <a:solidFill>
                  <a:srgbClr val="D4D4D4"/>
                </a:solidFill>
                <a:highlight>
                  <a:srgbClr val="1E1E1E"/>
                </a:highlight>
                <a:latin typeface="Courier New"/>
                <a:ea typeface="Courier New"/>
                <a:cs typeface="Courier New"/>
                <a:sym typeface="Courier New"/>
              </a:rPr>
              <a:t> position;</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200">
              <a:solidFill>
                <a:srgbClr val="569CD6"/>
              </a:solidFill>
              <a:highlight>
                <a:srgbClr val="1E1E1E"/>
              </a:highlight>
              <a:latin typeface="Courier New"/>
              <a:ea typeface="Courier New"/>
              <a:cs typeface="Courier New"/>
              <a:sym typeface="Courier New"/>
            </a:endParaRPr>
          </a:p>
        </p:txBody>
      </p:sp>
      <p:cxnSp>
        <p:nvCxnSpPr>
          <p:cNvPr id="688" name="Google Shape;688;p43"/>
          <p:cNvCxnSpPr>
            <a:stCxn id="615" idx="3"/>
            <a:endCxn id="687" idx="1"/>
          </p:cNvCxnSpPr>
          <p:nvPr/>
        </p:nvCxnSpPr>
        <p:spPr>
          <a:xfrm rot="10800000" flipH="1">
            <a:off x="4569675" y="2075900"/>
            <a:ext cx="2166000" cy="3300"/>
          </a:xfrm>
          <a:prstGeom prst="straightConnector1">
            <a:avLst/>
          </a:prstGeom>
          <a:noFill/>
          <a:ln w="9525" cap="flat" cmpd="sng">
            <a:solidFill>
              <a:schemeClr val="dk2"/>
            </a:solidFill>
            <a:prstDash val="solid"/>
            <a:round/>
            <a:headEnd type="none" w="med" len="med"/>
            <a:tailEnd type="triangle" w="med" len="med"/>
          </a:ln>
        </p:spPr>
      </p:cxnSp>
      <p:sp>
        <p:nvSpPr>
          <p:cNvPr id="689" name="Google Shape;689;p43"/>
          <p:cNvSpPr txBox="1"/>
          <p:nvPr/>
        </p:nvSpPr>
        <p:spPr>
          <a:xfrm>
            <a:off x="6738000" y="2962375"/>
            <a:ext cx="1603800" cy="3594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in</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vec3</a:t>
            </a:r>
            <a:r>
              <a:rPr lang="en" sz="1050">
                <a:solidFill>
                  <a:srgbClr val="D4D4D4"/>
                </a:solidFill>
                <a:highlight>
                  <a:srgbClr val="1E1E1E"/>
                </a:highlight>
                <a:latin typeface="Courier New"/>
                <a:ea typeface="Courier New"/>
                <a:cs typeface="Courier New"/>
                <a:sym typeface="Courier New"/>
              </a:rPr>
              <a:t> position;</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200">
              <a:solidFill>
                <a:srgbClr val="569CD6"/>
              </a:solidFill>
              <a:highlight>
                <a:srgbClr val="1E1E1E"/>
              </a:highlight>
              <a:latin typeface="Courier New"/>
              <a:ea typeface="Courier New"/>
              <a:cs typeface="Courier New"/>
              <a:sym typeface="Courier New"/>
            </a:endParaRPr>
          </a:p>
        </p:txBody>
      </p:sp>
      <p:cxnSp>
        <p:nvCxnSpPr>
          <p:cNvPr id="690" name="Google Shape;690;p43"/>
          <p:cNvCxnSpPr>
            <a:endCxn id="689" idx="1"/>
          </p:cNvCxnSpPr>
          <p:nvPr/>
        </p:nvCxnSpPr>
        <p:spPr>
          <a:xfrm rot="10800000" flipH="1">
            <a:off x="4572000" y="3142075"/>
            <a:ext cx="2166000" cy="3300"/>
          </a:xfrm>
          <a:prstGeom prst="straightConnector1">
            <a:avLst/>
          </a:prstGeom>
          <a:noFill/>
          <a:ln w="9525" cap="flat" cmpd="sng">
            <a:solidFill>
              <a:schemeClr val="dk2"/>
            </a:solidFill>
            <a:prstDash val="solid"/>
            <a:round/>
            <a:headEnd type="none" w="med" len="med"/>
            <a:tailEnd type="triangle" w="med" len="med"/>
          </a:ln>
        </p:spPr>
      </p:cxnSp>
      <p:sp>
        <p:nvSpPr>
          <p:cNvPr id="691" name="Google Shape;691;p43"/>
          <p:cNvSpPr txBox="1"/>
          <p:nvPr/>
        </p:nvSpPr>
        <p:spPr>
          <a:xfrm>
            <a:off x="6731050" y="4028700"/>
            <a:ext cx="1603800" cy="3594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in</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vec3</a:t>
            </a:r>
            <a:r>
              <a:rPr lang="en" sz="1050">
                <a:solidFill>
                  <a:srgbClr val="D4D4D4"/>
                </a:solidFill>
                <a:highlight>
                  <a:srgbClr val="1E1E1E"/>
                </a:highlight>
                <a:latin typeface="Courier New"/>
                <a:ea typeface="Courier New"/>
                <a:cs typeface="Courier New"/>
                <a:sym typeface="Courier New"/>
              </a:rPr>
              <a:t> position;</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200">
              <a:solidFill>
                <a:srgbClr val="569CD6"/>
              </a:solidFill>
              <a:highlight>
                <a:srgbClr val="1E1E1E"/>
              </a:highlight>
              <a:latin typeface="Courier New"/>
              <a:ea typeface="Courier New"/>
              <a:cs typeface="Courier New"/>
              <a:sym typeface="Courier New"/>
            </a:endParaRPr>
          </a:p>
        </p:txBody>
      </p:sp>
      <p:cxnSp>
        <p:nvCxnSpPr>
          <p:cNvPr id="692" name="Google Shape;692;p43"/>
          <p:cNvCxnSpPr>
            <a:endCxn id="691" idx="1"/>
          </p:cNvCxnSpPr>
          <p:nvPr/>
        </p:nvCxnSpPr>
        <p:spPr>
          <a:xfrm rot="10800000" flipH="1">
            <a:off x="4565050" y="4208400"/>
            <a:ext cx="2166000" cy="3300"/>
          </a:xfrm>
          <a:prstGeom prst="straightConnector1">
            <a:avLst/>
          </a:prstGeom>
          <a:noFill/>
          <a:ln w="9525" cap="flat" cmpd="sng">
            <a:solidFill>
              <a:schemeClr val="dk2"/>
            </a:solidFill>
            <a:prstDash val="solid"/>
            <a:round/>
            <a:headEnd type="none" w="med" len="med"/>
            <a:tailEnd type="triangle" w="med" len="med"/>
          </a:ln>
        </p:spPr>
      </p:cxnSp>
      <p:sp>
        <p:nvSpPr>
          <p:cNvPr id="693" name="Google Shape;693;p43"/>
          <p:cNvSpPr txBox="1"/>
          <p:nvPr/>
        </p:nvSpPr>
        <p:spPr>
          <a:xfrm>
            <a:off x="4886275" y="1675500"/>
            <a:ext cx="1528200" cy="40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gl_VertexID = 0</a:t>
            </a:r>
            <a:endParaRPr sz="1200">
              <a:solidFill>
                <a:schemeClr val="dk2"/>
              </a:solidFill>
              <a:latin typeface="Consolas"/>
              <a:ea typeface="Consolas"/>
              <a:cs typeface="Consolas"/>
              <a:sym typeface="Consolas"/>
            </a:endParaRPr>
          </a:p>
        </p:txBody>
      </p:sp>
      <p:sp>
        <p:nvSpPr>
          <p:cNvPr id="694" name="Google Shape;694;p43"/>
          <p:cNvSpPr txBox="1"/>
          <p:nvPr/>
        </p:nvSpPr>
        <p:spPr>
          <a:xfrm>
            <a:off x="4889750" y="2739775"/>
            <a:ext cx="1528200" cy="40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gl_VertexID = 1</a:t>
            </a:r>
            <a:endParaRPr sz="1200">
              <a:solidFill>
                <a:schemeClr val="dk2"/>
              </a:solidFill>
              <a:latin typeface="Consolas"/>
              <a:ea typeface="Consolas"/>
              <a:cs typeface="Consolas"/>
              <a:sym typeface="Consolas"/>
            </a:endParaRPr>
          </a:p>
        </p:txBody>
      </p:sp>
      <p:sp>
        <p:nvSpPr>
          <p:cNvPr id="695" name="Google Shape;695;p43"/>
          <p:cNvSpPr txBox="1"/>
          <p:nvPr/>
        </p:nvSpPr>
        <p:spPr>
          <a:xfrm>
            <a:off x="4886263" y="3804050"/>
            <a:ext cx="1528200" cy="40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gl_VertexID = 2</a:t>
            </a:r>
            <a:endParaRPr sz="1200">
              <a:solidFill>
                <a:schemeClr val="dk2"/>
              </a:solidFill>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44"/>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Drawing</a:t>
            </a:r>
            <a:endParaRPr/>
          </a:p>
        </p:txBody>
      </p:sp>
      <p:sp>
        <p:nvSpPr>
          <p:cNvPr id="701" name="Google Shape;701;p44"/>
          <p:cNvSpPr txBox="1"/>
          <p:nvPr/>
        </p:nvSpPr>
        <p:spPr>
          <a:xfrm>
            <a:off x="254275" y="2460750"/>
            <a:ext cx="8455200" cy="14931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200">
                <a:solidFill>
                  <a:srgbClr val="569CD6"/>
                </a:solidFill>
                <a:highlight>
                  <a:srgbClr val="1E1E1E"/>
                </a:highlight>
                <a:latin typeface="Courier New"/>
                <a:ea typeface="Courier New"/>
                <a:cs typeface="Courier New"/>
                <a:sym typeface="Courier New"/>
              </a:rPr>
              <a:t>glBindVertexArray</a:t>
            </a:r>
            <a:r>
              <a:rPr lang="en" sz="1200">
                <a:solidFill>
                  <a:srgbClr val="D4D4D4"/>
                </a:solidFill>
                <a:highlight>
                  <a:srgbClr val="1E1E1E"/>
                </a:highlight>
                <a:latin typeface="Courier New"/>
                <a:ea typeface="Courier New"/>
                <a:cs typeface="Courier New"/>
                <a:sym typeface="Courier New"/>
              </a:rPr>
              <a:t>(</a:t>
            </a:r>
            <a:r>
              <a:rPr lang="en" sz="1200">
                <a:solidFill>
                  <a:srgbClr val="9CDCFE"/>
                </a:solidFill>
                <a:highlight>
                  <a:srgbClr val="1E1E1E"/>
                </a:highlight>
                <a:latin typeface="Courier New"/>
                <a:ea typeface="Courier New"/>
                <a:cs typeface="Courier New"/>
                <a:sym typeface="Courier New"/>
              </a:rPr>
              <a:t>vertex_array</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200">
              <a:solidFill>
                <a:srgbClr val="569CD6"/>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solidFill>
                  <a:srgbClr val="569CD6"/>
                </a:solidFill>
                <a:highlight>
                  <a:srgbClr val="1E1E1E"/>
                </a:highlight>
                <a:latin typeface="Courier New"/>
                <a:ea typeface="Courier New"/>
                <a:cs typeface="Courier New"/>
                <a:sym typeface="Courier New"/>
              </a:rPr>
              <a:t>glDrawArrays</a:t>
            </a:r>
            <a:r>
              <a:rPr lang="en" sz="1200">
                <a:solidFill>
                  <a:srgbClr val="D4D4D4"/>
                </a:solidFill>
                <a:highlight>
                  <a:srgbClr val="1E1E1E"/>
                </a:highlight>
                <a:latin typeface="Courier New"/>
                <a:ea typeface="Courier New"/>
                <a:cs typeface="Courier New"/>
                <a:sym typeface="Courier New"/>
              </a:rPr>
              <a:t>(</a:t>
            </a:r>
            <a:r>
              <a:rPr lang="en" sz="1200">
                <a:solidFill>
                  <a:srgbClr val="569CD6"/>
                </a:solidFill>
                <a:highlight>
                  <a:srgbClr val="1E1E1E"/>
                </a:highlight>
                <a:latin typeface="Courier New"/>
                <a:ea typeface="Courier New"/>
                <a:cs typeface="Courier New"/>
                <a:sym typeface="Courier New"/>
              </a:rPr>
              <a:t>GL_TRIANGLES</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3</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2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solidFill>
                  <a:srgbClr val="569CD6"/>
                </a:solidFill>
                <a:highlight>
                  <a:srgbClr val="1E1E1E"/>
                </a:highlight>
                <a:latin typeface="Courier New"/>
                <a:ea typeface="Courier New"/>
                <a:cs typeface="Courier New"/>
                <a:sym typeface="Courier New"/>
              </a:rPr>
              <a:t>glBindVertexArray</a:t>
            </a:r>
            <a:r>
              <a:rPr lang="en" sz="1200">
                <a:solidFill>
                  <a:srgbClr val="D4D4D4"/>
                </a:solidFill>
                <a:highlight>
                  <a:srgbClr val="1E1E1E"/>
                </a:highlight>
                <a:latin typeface="Courier New"/>
                <a:ea typeface="Courier New"/>
                <a:cs typeface="Courier New"/>
                <a:sym typeface="Courier New"/>
              </a:rPr>
              <a:t>(</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a:t>
            </a:r>
            <a:endParaRPr sz="1200">
              <a:solidFill>
                <a:srgbClr val="569CD6"/>
              </a:solidFill>
              <a:highlight>
                <a:srgbClr val="1E1E1E"/>
              </a:highlight>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45"/>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4. Multiple attributes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4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Trying to add attribute for the color</a:t>
            </a:r>
            <a:endParaRPr/>
          </a:p>
        </p:txBody>
      </p:sp>
      <p:sp>
        <p:nvSpPr>
          <p:cNvPr id="712" name="Google Shape;712;p46"/>
          <p:cNvSpPr txBox="1"/>
          <p:nvPr/>
        </p:nvSpPr>
        <p:spPr>
          <a:xfrm>
            <a:off x="223775" y="2083650"/>
            <a:ext cx="8455200" cy="4881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glVertexAttribPointer</a:t>
            </a:r>
            <a:r>
              <a:rPr lang="en">
                <a:solidFill>
                  <a:srgbClr val="D4D4D4"/>
                </a:solidFill>
                <a:highlight>
                  <a:srgbClr val="1E1E1E"/>
                </a:highlight>
                <a:latin typeface="Courier New"/>
                <a:ea typeface="Courier New"/>
                <a:cs typeface="Courier New"/>
                <a:sym typeface="Courier New"/>
              </a:rPr>
              <a:t>(</a:t>
            </a:r>
            <a:r>
              <a:rPr lang="en">
                <a:solidFill>
                  <a:srgbClr val="B5CEA8"/>
                </a:solidFill>
                <a:highlight>
                  <a:srgbClr val="1E1E1E"/>
                </a:highlight>
                <a:latin typeface="Courier New"/>
                <a:ea typeface="Courier New"/>
                <a:cs typeface="Courier New"/>
                <a:sym typeface="Courier New"/>
              </a:rPr>
              <a:t>1</a:t>
            </a: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4</a:t>
            </a:r>
            <a:r>
              <a:rPr lang="en">
                <a:solidFill>
                  <a:srgbClr val="D4D4D4"/>
                </a:solidFill>
                <a:highlight>
                  <a:srgbClr val="1E1E1E"/>
                </a:highlight>
                <a:latin typeface="Courier New"/>
                <a:ea typeface="Courier New"/>
                <a:cs typeface="Courier New"/>
                <a:sym typeface="Courier New"/>
              </a:rPr>
              <a:t>, </a:t>
            </a:r>
            <a:r>
              <a:rPr lang="en">
                <a:solidFill>
                  <a:srgbClr val="569CD6"/>
                </a:solidFill>
                <a:highlight>
                  <a:srgbClr val="1E1E1E"/>
                </a:highlight>
                <a:latin typeface="Courier New"/>
                <a:ea typeface="Courier New"/>
                <a:cs typeface="Courier New"/>
                <a:sym typeface="Courier New"/>
              </a:rPr>
              <a:t>GL_UNSIGNED_BYTE</a:t>
            </a:r>
            <a:r>
              <a:rPr lang="en">
                <a:solidFill>
                  <a:srgbClr val="D4D4D4"/>
                </a:solidFill>
                <a:highlight>
                  <a:srgbClr val="1E1E1E"/>
                </a:highlight>
                <a:latin typeface="Courier New"/>
                <a:ea typeface="Courier New"/>
                <a:cs typeface="Courier New"/>
                <a:sym typeface="Courier New"/>
              </a:rPr>
              <a:t>, </a:t>
            </a:r>
            <a:r>
              <a:rPr lang="en">
                <a:solidFill>
                  <a:srgbClr val="569CD6"/>
                </a:solidFill>
                <a:highlight>
                  <a:srgbClr val="1E1E1E"/>
                </a:highlight>
                <a:latin typeface="Courier New"/>
                <a:ea typeface="Courier New"/>
                <a:cs typeface="Courier New"/>
                <a:sym typeface="Courier New"/>
              </a:rPr>
              <a:t>true</a:t>
            </a: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0</a:t>
            </a:r>
            <a:r>
              <a:rPr lang="en">
                <a:solidFill>
                  <a:srgbClr val="D4D4D4"/>
                </a:solidFill>
                <a:highlight>
                  <a:srgbClr val="1E1E1E"/>
                </a:highlight>
                <a:latin typeface="Courier New"/>
                <a:ea typeface="Courier New"/>
                <a:cs typeface="Courier New"/>
                <a:sym typeface="Courier New"/>
              </a:rPr>
              <a:t>, (</a:t>
            </a:r>
            <a:r>
              <a:rPr lang="en">
                <a:solidFill>
                  <a:srgbClr val="569CD6"/>
                </a:solidFill>
                <a:highlight>
                  <a:srgbClr val="1E1E1E"/>
                </a:highlight>
                <a:latin typeface="Courier New"/>
                <a:ea typeface="Courier New"/>
                <a:cs typeface="Courier New"/>
                <a:sym typeface="Courier New"/>
              </a:rPr>
              <a:t>void</a:t>
            </a:r>
            <a:r>
              <a:rPr lang="en">
                <a:solidFill>
                  <a:srgbClr val="D4D4D4"/>
                </a:solidFill>
                <a:highlight>
                  <a:srgbClr val="1E1E1E"/>
                </a:highlight>
                <a:latin typeface="Courier New"/>
                <a:ea typeface="Courier New"/>
                <a:cs typeface="Courier New"/>
                <a:sym typeface="Courier New"/>
              </a:rPr>
              <a:t>*)</a:t>
            </a:r>
            <a:r>
              <a:rPr lang="en">
                <a:solidFill>
                  <a:srgbClr val="B5CEA8"/>
                </a:solidFill>
                <a:highlight>
                  <a:srgbClr val="1E1E1E"/>
                </a:highlight>
                <a:latin typeface="Courier New"/>
                <a:ea typeface="Courier New"/>
                <a:cs typeface="Courier New"/>
                <a:sym typeface="Courier New"/>
              </a:rPr>
              <a:t>0</a:t>
            </a:r>
            <a:r>
              <a:rPr lang="en">
                <a:solidFill>
                  <a:srgbClr val="D4D4D4"/>
                </a:solidFill>
                <a:highlight>
                  <a:srgbClr val="1E1E1E"/>
                </a:highlight>
                <a:latin typeface="Courier New"/>
                <a:ea typeface="Courier New"/>
                <a:cs typeface="Courier New"/>
                <a:sym typeface="Courier New"/>
              </a:rPr>
              <a:t>);</a:t>
            </a:r>
            <a:endParaRPr sz="1200">
              <a:solidFill>
                <a:srgbClr val="569CD6"/>
              </a:solidFill>
              <a:highlight>
                <a:srgbClr val="1E1E1E"/>
              </a:highlight>
              <a:latin typeface="Courier New"/>
              <a:ea typeface="Courier New"/>
              <a:cs typeface="Courier New"/>
              <a:sym typeface="Courier New"/>
            </a:endParaRPr>
          </a:p>
        </p:txBody>
      </p:sp>
      <p:sp>
        <p:nvSpPr>
          <p:cNvPr id="713" name="Google Shape;713;p46"/>
          <p:cNvSpPr txBox="1"/>
          <p:nvPr/>
        </p:nvSpPr>
        <p:spPr>
          <a:xfrm>
            <a:off x="223775" y="3052850"/>
            <a:ext cx="8455200" cy="18789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#version 330 core</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layout</a:t>
            </a:r>
            <a:r>
              <a:rPr lang="en" sz="1050">
                <a:solidFill>
                  <a:srgbClr val="D4D4D4"/>
                </a:solidFill>
                <a:highlight>
                  <a:srgbClr val="1E1E1E"/>
                </a:highlight>
                <a:latin typeface="Courier New"/>
                <a:ea typeface="Courier New"/>
                <a:cs typeface="Courier New"/>
                <a:sym typeface="Courier New"/>
              </a:rPr>
              <a:t>(location = </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in</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vec3</a:t>
            </a:r>
            <a:r>
              <a:rPr lang="en" sz="1050">
                <a:solidFill>
                  <a:srgbClr val="D4D4D4"/>
                </a:solidFill>
                <a:highlight>
                  <a:srgbClr val="1E1E1E"/>
                </a:highlight>
                <a:latin typeface="Courier New"/>
                <a:ea typeface="Courier New"/>
                <a:cs typeface="Courier New"/>
                <a:sym typeface="Courier New"/>
              </a:rPr>
              <a:t> position;</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layout</a:t>
            </a:r>
            <a:r>
              <a:rPr lang="en" sz="1050">
                <a:solidFill>
                  <a:srgbClr val="D4D4D4"/>
                </a:solidFill>
                <a:highlight>
                  <a:srgbClr val="1E1E1E"/>
                </a:highlight>
                <a:latin typeface="Courier New"/>
                <a:ea typeface="Courier New"/>
                <a:cs typeface="Courier New"/>
                <a:sym typeface="Courier New"/>
              </a:rPr>
              <a:t>(location = </a:t>
            </a:r>
            <a:r>
              <a:rPr lang="en" sz="1050">
                <a:solidFill>
                  <a:srgbClr val="B5CEA8"/>
                </a:solidFill>
                <a:highlight>
                  <a:srgbClr val="1E1E1E"/>
                </a:highlight>
                <a:latin typeface="Courier New"/>
                <a:ea typeface="Courier New"/>
                <a:cs typeface="Courier New"/>
                <a:sym typeface="Courier New"/>
              </a:rPr>
              <a:t>1</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in</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vec4</a:t>
            </a:r>
            <a:r>
              <a:rPr lang="en" sz="1050">
                <a:solidFill>
                  <a:srgbClr val="D4D4D4"/>
                </a:solidFill>
                <a:highlight>
                  <a:srgbClr val="1E1E1E"/>
                </a:highlight>
                <a:latin typeface="Courier New"/>
                <a:ea typeface="Courier New"/>
                <a:cs typeface="Courier New"/>
                <a:sym typeface="Courier New"/>
              </a:rPr>
              <a:t> color;</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out</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vec4</a:t>
            </a:r>
            <a:r>
              <a:rPr lang="en" sz="1050">
                <a:solidFill>
                  <a:srgbClr val="D4D4D4"/>
                </a:solidFill>
                <a:highlight>
                  <a:srgbClr val="1E1E1E"/>
                </a:highlight>
                <a:latin typeface="Courier New"/>
                <a:ea typeface="Courier New"/>
                <a:cs typeface="Courier New"/>
                <a:sym typeface="Courier New"/>
              </a:rPr>
              <a:t> vertex_color;</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void</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main</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gl_Position</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vec4</a:t>
            </a:r>
            <a:r>
              <a:rPr lang="en" sz="1050">
                <a:solidFill>
                  <a:srgbClr val="D4D4D4"/>
                </a:solidFill>
                <a:highlight>
                  <a:srgbClr val="1E1E1E"/>
                </a:highlight>
                <a:latin typeface="Courier New"/>
                <a:ea typeface="Courier New"/>
                <a:cs typeface="Courier New"/>
                <a:sym typeface="Courier New"/>
              </a:rPr>
              <a:t>(position, </a:t>
            </a:r>
            <a:r>
              <a:rPr lang="en" sz="1050">
                <a:solidFill>
                  <a:srgbClr val="B5CEA8"/>
                </a:solidFill>
                <a:highlight>
                  <a:srgbClr val="1E1E1E"/>
                </a:highlight>
                <a:latin typeface="Courier New"/>
                <a:ea typeface="Courier New"/>
                <a:cs typeface="Courier New"/>
                <a:sym typeface="Courier New"/>
              </a:rPr>
              <a:t>1.0</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vertex_color = color;</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C586C0"/>
              </a:solidFill>
              <a:highlight>
                <a:srgbClr val="1E1E1E"/>
              </a:highlight>
              <a:latin typeface="Courier New"/>
              <a:ea typeface="Courier New"/>
              <a:cs typeface="Courier New"/>
              <a:sym typeface="Courier New"/>
            </a:endParaRPr>
          </a:p>
        </p:txBody>
      </p:sp>
      <p:sp>
        <p:nvSpPr>
          <p:cNvPr id="714" name="Google Shape;714;p46"/>
          <p:cNvSpPr txBox="1"/>
          <p:nvPr/>
        </p:nvSpPr>
        <p:spPr>
          <a:xfrm>
            <a:off x="4556750" y="3390900"/>
            <a:ext cx="3550800" cy="937200"/>
          </a:xfrm>
          <a:prstGeom prst="rect">
            <a:avLst/>
          </a:prstGeom>
          <a:solidFill>
            <a:srgbClr val="1E1E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rgbClr val="FFFFFF"/>
                </a:solidFill>
                <a:latin typeface="Lato"/>
                <a:ea typeface="Lato"/>
                <a:cs typeface="Lato"/>
                <a:sym typeface="Lato"/>
              </a:rPr>
              <a:t>Vertex Shader</a:t>
            </a:r>
            <a:endParaRPr sz="3600">
              <a:solidFill>
                <a:srgbClr val="FFFFFF"/>
              </a:solidFill>
              <a:latin typeface="Lato"/>
              <a:ea typeface="Lato"/>
              <a:cs typeface="Lato"/>
              <a:sym typeface="Lato"/>
            </a:endParaRPr>
          </a:p>
        </p:txBody>
      </p:sp>
      <p:cxnSp>
        <p:nvCxnSpPr>
          <p:cNvPr id="715" name="Google Shape;715;p46"/>
          <p:cNvCxnSpPr/>
          <p:nvPr/>
        </p:nvCxnSpPr>
        <p:spPr>
          <a:xfrm rot="10800000" flipH="1">
            <a:off x="1826525" y="2418400"/>
            <a:ext cx="906000" cy="1183500"/>
          </a:xfrm>
          <a:prstGeom prst="straightConnector1">
            <a:avLst/>
          </a:prstGeom>
          <a:noFill/>
          <a:ln w="28575" cap="flat" cmpd="sng">
            <a:solidFill>
              <a:srgbClr val="FF0000"/>
            </a:solidFill>
            <a:prstDash val="solid"/>
            <a:round/>
            <a:headEnd type="none" w="med" len="med"/>
            <a:tailEnd type="triangle" w="med" len="med"/>
          </a:ln>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4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needed to be passed to the GPU</a:t>
            </a:r>
            <a:endParaRPr/>
          </a:p>
        </p:txBody>
      </p:sp>
      <p:sp>
        <p:nvSpPr>
          <p:cNvPr id="721" name="Google Shape;721;p47"/>
          <p:cNvSpPr txBox="1"/>
          <p:nvPr/>
        </p:nvSpPr>
        <p:spPr>
          <a:xfrm>
            <a:off x="223775" y="2083650"/>
            <a:ext cx="8455200" cy="4881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glVertexAttribPointer</a:t>
            </a:r>
            <a:r>
              <a:rPr lang="en">
                <a:solidFill>
                  <a:srgbClr val="D4D4D4"/>
                </a:solidFill>
                <a:highlight>
                  <a:srgbClr val="1E1E1E"/>
                </a:highlight>
                <a:latin typeface="Courier New"/>
                <a:ea typeface="Courier New"/>
                <a:cs typeface="Courier New"/>
                <a:sym typeface="Courier New"/>
              </a:rPr>
              <a:t>(</a:t>
            </a:r>
            <a:r>
              <a:rPr lang="en">
                <a:solidFill>
                  <a:srgbClr val="B5CEA8"/>
                </a:solidFill>
                <a:highlight>
                  <a:srgbClr val="1E1E1E"/>
                </a:highlight>
                <a:latin typeface="Courier New"/>
                <a:ea typeface="Courier New"/>
                <a:cs typeface="Courier New"/>
                <a:sym typeface="Courier New"/>
              </a:rPr>
              <a:t>1</a:t>
            </a: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4</a:t>
            </a:r>
            <a:r>
              <a:rPr lang="en">
                <a:solidFill>
                  <a:srgbClr val="D4D4D4"/>
                </a:solidFill>
                <a:highlight>
                  <a:srgbClr val="1E1E1E"/>
                </a:highlight>
                <a:latin typeface="Courier New"/>
                <a:ea typeface="Courier New"/>
                <a:cs typeface="Courier New"/>
                <a:sym typeface="Courier New"/>
              </a:rPr>
              <a:t>, </a:t>
            </a:r>
            <a:r>
              <a:rPr lang="en">
                <a:solidFill>
                  <a:srgbClr val="569CD6"/>
                </a:solidFill>
                <a:highlight>
                  <a:srgbClr val="1E1E1E"/>
                </a:highlight>
                <a:latin typeface="Courier New"/>
                <a:ea typeface="Courier New"/>
                <a:cs typeface="Courier New"/>
                <a:sym typeface="Courier New"/>
              </a:rPr>
              <a:t>GL_UNSIGNED_BYTE</a:t>
            </a:r>
            <a:r>
              <a:rPr lang="en">
                <a:solidFill>
                  <a:srgbClr val="D4D4D4"/>
                </a:solidFill>
                <a:highlight>
                  <a:srgbClr val="1E1E1E"/>
                </a:highlight>
                <a:latin typeface="Courier New"/>
                <a:ea typeface="Courier New"/>
                <a:cs typeface="Courier New"/>
                <a:sym typeface="Courier New"/>
              </a:rPr>
              <a:t>, </a:t>
            </a:r>
            <a:r>
              <a:rPr lang="en">
                <a:solidFill>
                  <a:srgbClr val="569CD6"/>
                </a:solidFill>
                <a:highlight>
                  <a:srgbClr val="1E1E1E"/>
                </a:highlight>
                <a:latin typeface="Courier New"/>
                <a:ea typeface="Courier New"/>
                <a:cs typeface="Courier New"/>
                <a:sym typeface="Courier New"/>
              </a:rPr>
              <a:t>true</a:t>
            </a: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0</a:t>
            </a:r>
            <a:r>
              <a:rPr lang="en">
                <a:solidFill>
                  <a:srgbClr val="D4D4D4"/>
                </a:solidFill>
                <a:highlight>
                  <a:srgbClr val="1E1E1E"/>
                </a:highlight>
                <a:latin typeface="Courier New"/>
                <a:ea typeface="Courier New"/>
                <a:cs typeface="Courier New"/>
                <a:sym typeface="Courier New"/>
              </a:rPr>
              <a:t>, (</a:t>
            </a:r>
            <a:r>
              <a:rPr lang="en">
                <a:solidFill>
                  <a:srgbClr val="569CD6"/>
                </a:solidFill>
                <a:highlight>
                  <a:srgbClr val="1E1E1E"/>
                </a:highlight>
                <a:latin typeface="Courier New"/>
                <a:ea typeface="Courier New"/>
                <a:cs typeface="Courier New"/>
                <a:sym typeface="Courier New"/>
              </a:rPr>
              <a:t>void</a:t>
            </a:r>
            <a:r>
              <a:rPr lang="en">
                <a:solidFill>
                  <a:srgbClr val="D4D4D4"/>
                </a:solidFill>
                <a:highlight>
                  <a:srgbClr val="1E1E1E"/>
                </a:highlight>
                <a:latin typeface="Courier New"/>
                <a:ea typeface="Courier New"/>
                <a:cs typeface="Courier New"/>
                <a:sym typeface="Courier New"/>
              </a:rPr>
              <a:t>*)</a:t>
            </a:r>
            <a:r>
              <a:rPr lang="en">
                <a:solidFill>
                  <a:srgbClr val="B5CEA8"/>
                </a:solidFill>
                <a:highlight>
                  <a:srgbClr val="1E1E1E"/>
                </a:highlight>
                <a:latin typeface="Courier New"/>
                <a:ea typeface="Courier New"/>
                <a:cs typeface="Courier New"/>
                <a:sym typeface="Courier New"/>
              </a:rPr>
              <a:t>0</a:t>
            </a:r>
            <a:r>
              <a:rPr lang="en">
                <a:solidFill>
                  <a:srgbClr val="D4D4D4"/>
                </a:solidFill>
                <a:highlight>
                  <a:srgbClr val="1E1E1E"/>
                </a:highlight>
                <a:latin typeface="Courier New"/>
                <a:ea typeface="Courier New"/>
                <a:cs typeface="Courier New"/>
                <a:sym typeface="Courier New"/>
              </a:rPr>
              <a:t>);</a:t>
            </a:r>
            <a:endParaRPr>
              <a:solidFill>
                <a:srgbClr val="569CD6"/>
              </a:solidFill>
              <a:highlight>
                <a:srgbClr val="1E1E1E"/>
              </a:highlight>
              <a:latin typeface="Courier New"/>
              <a:ea typeface="Courier New"/>
              <a:cs typeface="Courier New"/>
              <a:sym typeface="Courier New"/>
            </a:endParaRPr>
          </a:p>
        </p:txBody>
      </p:sp>
      <p:sp>
        <p:nvSpPr>
          <p:cNvPr id="722" name="Google Shape;722;p47"/>
          <p:cNvSpPr txBox="1"/>
          <p:nvPr/>
        </p:nvSpPr>
        <p:spPr>
          <a:xfrm>
            <a:off x="223775" y="3138975"/>
            <a:ext cx="4684500" cy="16011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200">
                <a:solidFill>
                  <a:srgbClr val="4EC9B0"/>
                </a:solidFill>
                <a:highlight>
                  <a:srgbClr val="1E1E1E"/>
                </a:highlight>
                <a:latin typeface="Courier New"/>
                <a:ea typeface="Courier New"/>
                <a:cs typeface="Courier New"/>
                <a:sym typeface="Courier New"/>
              </a:rPr>
              <a:t>glm</a:t>
            </a:r>
            <a:r>
              <a:rPr lang="en" sz="1200">
                <a:solidFill>
                  <a:srgbClr val="D4D4D4"/>
                </a:solidFill>
                <a:highlight>
                  <a:srgbClr val="1E1E1E"/>
                </a:highlight>
                <a:latin typeface="Courier New"/>
                <a:ea typeface="Courier New"/>
                <a:cs typeface="Courier New"/>
                <a:sym typeface="Courier New"/>
              </a:rPr>
              <a:t>::</a:t>
            </a:r>
            <a:r>
              <a:rPr lang="en" sz="1200">
                <a:solidFill>
                  <a:srgbClr val="4EC9B0"/>
                </a:solidFill>
                <a:highlight>
                  <a:srgbClr val="1E1E1E"/>
                </a:highlight>
                <a:latin typeface="Courier New"/>
                <a:ea typeface="Courier New"/>
                <a:cs typeface="Courier New"/>
                <a:sym typeface="Courier New"/>
              </a:rPr>
              <a:t>vec</a:t>
            </a:r>
            <a:r>
              <a:rPr lang="en" sz="1200">
                <a:solidFill>
                  <a:srgbClr val="D4D4D4"/>
                </a:solidFill>
                <a:highlight>
                  <a:srgbClr val="1E1E1E"/>
                </a:highlight>
                <a:latin typeface="Courier New"/>
                <a:ea typeface="Courier New"/>
                <a:cs typeface="Courier New"/>
                <a:sym typeface="Courier New"/>
              </a:rPr>
              <a:t>&lt;</a:t>
            </a:r>
            <a:r>
              <a:rPr lang="en" sz="1200">
                <a:solidFill>
                  <a:srgbClr val="B5CEA8"/>
                </a:solidFill>
                <a:highlight>
                  <a:srgbClr val="1E1E1E"/>
                </a:highlight>
                <a:latin typeface="Courier New"/>
                <a:ea typeface="Courier New"/>
                <a:cs typeface="Courier New"/>
                <a:sym typeface="Courier New"/>
              </a:rPr>
              <a:t>4</a:t>
            </a:r>
            <a:r>
              <a:rPr lang="en" sz="1200">
                <a:solidFill>
                  <a:srgbClr val="D4D4D4"/>
                </a:solidFill>
                <a:highlight>
                  <a:srgbClr val="1E1E1E"/>
                </a:highlight>
                <a:latin typeface="Courier New"/>
                <a:ea typeface="Courier New"/>
                <a:cs typeface="Courier New"/>
                <a:sym typeface="Courier New"/>
              </a:rPr>
              <a:t>, </a:t>
            </a:r>
            <a:r>
              <a:rPr lang="en" sz="1200">
                <a:solidFill>
                  <a:srgbClr val="4EC9B0"/>
                </a:solidFill>
                <a:highlight>
                  <a:srgbClr val="1E1E1E"/>
                </a:highlight>
                <a:latin typeface="Courier New"/>
                <a:ea typeface="Courier New"/>
                <a:cs typeface="Courier New"/>
                <a:sym typeface="Courier New"/>
              </a:rPr>
              <a:t>glm</a:t>
            </a:r>
            <a:r>
              <a:rPr lang="en" sz="1200">
                <a:solidFill>
                  <a:srgbClr val="D4D4D4"/>
                </a:solidFill>
                <a:highlight>
                  <a:srgbClr val="1E1E1E"/>
                </a:highlight>
                <a:latin typeface="Courier New"/>
                <a:ea typeface="Courier New"/>
                <a:cs typeface="Courier New"/>
                <a:sym typeface="Courier New"/>
              </a:rPr>
              <a:t>::</a:t>
            </a:r>
            <a:r>
              <a:rPr lang="en" sz="1200">
                <a:solidFill>
                  <a:srgbClr val="4EC9B0"/>
                </a:solidFill>
                <a:highlight>
                  <a:srgbClr val="1E1E1E"/>
                </a:highlight>
                <a:latin typeface="Courier New"/>
                <a:ea typeface="Courier New"/>
                <a:cs typeface="Courier New"/>
                <a:sym typeface="Courier New"/>
              </a:rPr>
              <a:t>uint8</a:t>
            </a:r>
            <a:r>
              <a:rPr lang="en" sz="1200">
                <a:solidFill>
                  <a:srgbClr val="D4D4D4"/>
                </a:solidFill>
                <a:highlight>
                  <a:srgbClr val="1E1E1E"/>
                </a:highlight>
                <a:latin typeface="Courier New"/>
                <a:ea typeface="Courier New"/>
                <a:cs typeface="Courier New"/>
                <a:sym typeface="Courier New"/>
              </a:rPr>
              <a:t>, </a:t>
            </a:r>
            <a:r>
              <a:rPr lang="en" sz="1200">
                <a:solidFill>
                  <a:srgbClr val="4EC9B0"/>
                </a:solidFill>
                <a:highlight>
                  <a:srgbClr val="1E1E1E"/>
                </a:highlight>
                <a:latin typeface="Courier New"/>
                <a:ea typeface="Courier New"/>
                <a:cs typeface="Courier New"/>
                <a:sym typeface="Courier New"/>
              </a:rPr>
              <a:t>glm</a:t>
            </a:r>
            <a:r>
              <a:rPr lang="en" sz="1200">
                <a:solidFill>
                  <a:srgbClr val="D4D4D4"/>
                </a:solidFill>
                <a:highlight>
                  <a:srgbClr val="1E1E1E"/>
                </a:highlight>
                <a:latin typeface="Courier New"/>
                <a:ea typeface="Courier New"/>
                <a:cs typeface="Courier New"/>
                <a:sym typeface="Courier New"/>
              </a:rPr>
              <a:t>::</a:t>
            </a:r>
            <a:r>
              <a:rPr lang="en" sz="1200">
                <a:solidFill>
                  <a:srgbClr val="4FC1FF"/>
                </a:solidFill>
                <a:highlight>
                  <a:srgbClr val="1E1E1E"/>
                </a:highlight>
                <a:latin typeface="Courier New"/>
                <a:ea typeface="Courier New"/>
                <a:cs typeface="Courier New"/>
                <a:sym typeface="Courier New"/>
              </a:rPr>
              <a:t>defaultp</a:t>
            </a:r>
            <a:r>
              <a:rPr lang="en" sz="1200">
                <a:solidFill>
                  <a:srgbClr val="D4D4D4"/>
                </a:solidFill>
                <a:highlight>
                  <a:srgbClr val="1E1E1E"/>
                </a:highlight>
                <a:latin typeface="Courier New"/>
                <a:ea typeface="Courier New"/>
                <a:cs typeface="Courier New"/>
                <a:sym typeface="Courier New"/>
              </a:rPr>
              <a:t>&gt; </a:t>
            </a:r>
            <a:r>
              <a:rPr lang="en" sz="1200">
                <a:solidFill>
                  <a:srgbClr val="9CDCFE"/>
                </a:solidFill>
                <a:highlight>
                  <a:srgbClr val="1E1E1E"/>
                </a:highlight>
                <a:latin typeface="Courier New"/>
                <a:ea typeface="Courier New"/>
                <a:cs typeface="Courier New"/>
                <a:sym typeface="Courier New"/>
              </a:rPr>
              <a:t>colors</a:t>
            </a:r>
            <a:r>
              <a:rPr lang="en" sz="1200">
                <a:solidFill>
                  <a:srgbClr val="D4D4D4"/>
                </a:solidFill>
                <a:highlight>
                  <a:srgbClr val="1E1E1E"/>
                </a:highlight>
                <a:latin typeface="Courier New"/>
                <a:ea typeface="Courier New"/>
                <a:cs typeface="Courier New"/>
                <a:sym typeface="Courier New"/>
              </a:rPr>
              <a:t>[] = {</a:t>
            </a:r>
            <a:endParaRPr sz="1200">
              <a:solidFill>
                <a:srgbClr val="D4D4D4"/>
              </a:solidFill>
              <a:highlight>
                <a:srgbClr val="1E1E1E"/>
              </a:highlight>
              <a:latin typeface="Courier New"/>
              <a:ea typeface="Courier New"/>
              <a:cs typeface="Courier New"/>
              <a:sym typeface="Courier New"/>
            </a:endParaRPr>
          </a:p>
          <a:p>
            <a:pPr marL="0" lvl="0" indent="457200" algn="l" rtl="0">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a:t>
            </a:r>
            <a:r>
              <a:rPr lang="en" sz="1200">
                <a:solidFill>
                  <a:srgbClr val="B5CEA8"/>
                </a:solidFill>
                <a:highlight>
                  <a:srgbClr val="1E1E1E"/>
                </a:highlight>
                <a:latin typeface="Courier New"/>
                <a:ea typeface="Courier New"/>
                <a:cs typeface="Courier New"/>
                <a:sym typeface="Courier New"/>
              </a:rPr>
              <a:t>255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255</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marL="0" lvl="0" indent="457200" algn="l" rtl="0">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255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255</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marL="0" lvl="0" indent="457200" algn="l" rtl="0">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255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255</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a:t>
            </a:r>
            <a:endParaRPr>
              <a:solidFill>
                <a:srgbClr val="569CD6"/>
              </a:solidFill>
              <a:highlight>
                <a:srgbClr val="1E1E1E"/>
              </a:highlight>
              <a:latin typeface="Courier New"/>
              <a:ea typeface="Courier New"/>
              <a:cs typeface="Courier New"/>
              <a:sym typeface="Courier New"/>
            </a:endParaRPr>
          </a:p>
        </p:txBody>
      </p:sp>
      <p:cxnSp>
        <p:nvCxnSpPr>
          <p:cNvPr id="723" name="Google Shape;723;p47"/>
          <p:cNvCxnSpPr/>
          <p:nvPr/>
        </p:nvCxnSpPr>
        <p:spPr>
          <a:xfrm rot="10800000" flipH="1">
            <a:off x="2263600" y="2432975"/>
            <a:ext cx="753900" cy="1343400"/>
          </a:xfrm>
          <a:prstGeom prst="straightConnector1">
            <a:avLst/>
          </a:prstGeom>
          <a:noFill/>
          <a:ln w="28575" cap="flat" cmpd="sng">
            <a:solidFill>
              <a:srgbClr val="FF0000"/>
            </a:solidFill>
            <a:prstDash val="solid"/>
            <a:round/>
            <a:headEnd type="none" w="med" len="med"/>
            <a:tailEnd type="triangle" w="med" len="med"/>
          </a:ln>
        </p:spPr>
      </p:cxnSp>
      <p:sp>
        <p:nvSpPr>
          <p:cNvPr id="724" name="Google Shape;724;p47"/>
          <p:cNvSpPr txBox="1"/>
          <p:nvPr/>
        </p:nvSpPr>
        <p:spPr>
          <a:xfrm>
            <a:off x="5122325" y="3453700"/>
            <a:ext cx="916500" cy="381900"/>
          </a:xfrm>
          <a:prstGeom prst="rect">
            <a:avLst/>
          </a:prstGeom>
          <a:solidFill>
            <a:srgbClr val="1E1E1E"/>
          </a:solidFill>
          <a:ln>
            <a:noFill/>
          </a:ln>
        </p:spPr>
        <p:txBody>
          <a:bodyPr spcFirstLastPara="1" wrap="square" lIns="91425" tIns="91425" rIns="91425" bIns="91425" anchor="ctr" anchorCtr="0">
            <a:noAutofit/>
          </a:bodyPr>
          <a:lstStyle/>
          <a:p>
            <a:pPr marL="0" lvl="0" indent="0" algn="ctr" rtl="0">
              <a:lnSpc>
                <a:spcPct val="135714"/>
              </a:lnSpc>
              <a:spcBef>
                <a:spcPts val="0"/>
              </a:spcBef>
              <a:spcAft>
                <a:spcPts val="0"/>
              </a:spcAft>
              <a:buNone/>
            </a:pPr>
            <a:r>
              <a:rPr lang="en">
                <a:solidFill>
                  <a:srgbClr val="FFFFFF"/>
                </a:solidFill>
                <a:highlight>
                  <a:srgbClr val="1E1E1E"/>
                </a:highlight>
                <a:latin typeface="Courier New"/>
                <a:ea typeface="Courier New"/>
                <a:cs typeface="Courier New"/>
                <a:sym typeface="Courier New"/>
              </a:rPr>
              <a:t>Type</a:t>
            </a:r>
            <a:endParaRPr>
              <a:solidFill>
                <a:srgbClr val="FFFFFF"/>
              </a:solidFill>
              <a:highlight>
                <a:srgbClr val="1E1E1E"/>
              </a:highlight>
              <a:latin typeface="Courier New"/>
              <a:ea typeface="Courier New"/>
              <a:cs typeface="Courier New"/>
              <a:sym typeface="Courier New"/>
            </a:endParaRPr>
          </a:p>
        </p:txBody>
      </p:sp>
      <p:cxnSp>
        <p:nvCxnSpPr>
          <p:cNvPr id="725" name="Google Shape;725;p47"/>
          <p:cNvCxnSpPr/>
          <p:nvPr/>
        </p:nvCxnSpPr>
        <p:spPr>
          <a:xfrm rot="10800000">
            <a:off x="4544575" y="2403450"/>
            <a:ext cx="920400" cy="1140000"/>
          </a:xfrm>
          <a:prstGeom prst="straightConnector1">
            <a:avLst/>
          </a:prstGeom>
          <a:noFill/>
          <a:ln w="28575" cap="flat" cmpd="sng">
            <a:solidFill>
              <a:srgbClr val="FF0000"/>
            </a:solidFill>
            <a:prstDash val="solid"/>
            <a:round/>
            <a:headEnd type="none" w="med" len="med"/>
            <a:tailEnd type="triangle" w="med" len="med"/>
          </a:ln>
        </p:spPr>
      </p:cxnSp>
      <p:sp>
        <p:nvSpPr>
          <p:cNvPr id="726" name="Google Shape;726;p47"/>
          <p:cNvSpPr txBox="1"/>
          <p:nvPr/>
        </p:nvSpPr>
        <p:spPr>
          <a:xfrm>
            <a:off x="5681375" y="4152075"/>
            <a:ext cx="1276800" cy="458100"/>
          </a:xfrm>
          <a:prstGeom prst="rect">
            <a:avLst/>
          </a:prstGeom>
          <a:solidFill>
            <a:srgbClr val="1E1E1E"/>
          </a:solidFill>
          <a:ln>
            <a:noFill/>
          </a:ln>
        </p:spPr>
        <p:txBody>
          <a:bodyPr spcFirstLastPara="1" wrap="square" lIns="91425" tIns="91425" rIns="91425" bIns="91425" anchor="ctr" anchorCtr="0">
            <a:noAutofit/>
          </a:bodyPr>
          <a:lstStyle/>
          <a:p>
            <a:pPr marL="0" lvl="0" indent="0" algn="ctr" rtl="0">
              <a:lnSpc>
                <a:spcPct val="135714"/>
              </a:lnSpc>
              <a:spcBef>
                <a:spcPts val="0"/>
              </a:spcBef>
              <a:spcAft>
                <a:spcPts val="0"/>
              </a:spcAft>
              <a:buNone/>
            </a:pPr>
            <a:r>
              <a:rPr lang="en">
                <a:solidFill>
                  <a:srgbClr val="FFFFFF"/>
                </a:solidFill>
                <a:highlight>
                  <a:srgbClr val="1E1E1E"/>
                </a:highlight>
                <a:latin typeface="Courier New"/>
                <a:ea typeface="Courier New"/>
                <a:cs typeface="Courier New"/>
                <a:sym typeface="Courier New"/>
              </a:rPr>
              <a:t>Normalized</a:t>
            </a:r>
            <a:endParaRPr>
              <a:solidFill>
                <a:srgbClr val="FFFFFF"/>
              </a:solidFill>
              <a:highlight>
                <a:srgbClr val="1E1E1E"/>
              </a:highlight>
              <a:latin typeface="Courier New"/>
              <a:ea typeface="Courier New"/>
              <a:cs typeface="Courier New"/>
              <a:sym typeface="Courier New"/>
            </a:endParaRPr>
          </a:p>
        </p:txBody>
      </p:sp>
      <p:cxnSp>
        <p:nvCxnSpPr>
          <p:cNvPr id="727" name="Google Shape;727;p47"/>
          <p:cNvCxnSpPr/>
          <p:nvPr/>
        </p:nvCxnSpPr>
        <p:spPr>
          <a:xfrm rot="10800000">
            <a:off x="5560050" y="2425600"/>
            <a:ext cx="1029000" cy="1776600"/>
          </a:xfrm>
          <a:prstGeom prst="straightConnector1">
            <a:avLst/>
          </a:prstGeom>
          <a:noFill/>
          <a:ln w="28575" cap="flat" cmpd="sng">
            <a:solidFill>
              <a:srgbClr val="FF0000"/>
            </a:solidFill>
            <a:prstDash val="solid"/>
            <a:round/>
            <a:headEnd type="none" w="med" len="med"/>
            <a:tailEnd type="triangle" w="med" len="med"/>
          </a:ln>
        </p:spPr>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48"/>
          <p:cNvSpPr/>
          <p:nvPr/>
        </p:nvSpPr>
        <p:spPr>
          <a:xfrm>
            <a:off x="1967412" y="2571750"/>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FF</a:t>
            </a:r>
            <a:endParaRPr sz="1200">
              <a:latin typeface="Consolas"/>
              <a:ea typeface="Consolas"/>
              <a:cs typeface="Consolas"/>
              <a:sym typeface="Consolas"/>
            </a:endParaRPr>
          </a:p>
        </p:txBody>
      </p:sp>
      <p:sp>
        <p:nvSpPr>
          <p:cNvPr id="733" name="Google Shape;733;p48"/>
          <p:cNvSpPr/>
          <p:nvPr/>
        </p:nvSpPr>
        <p:spPr>
          <a:xfrm>
            <a:off x="2401538" y="2571750"/>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00</a:t>
            </a:r>
            <a:endParaRPr sz="1200">
              <a:latin typeface="Consolas"/>
              <a:ea typeface="Consolas"/>
              <a:cs typeface="Consolas"/>
              <a:sym typeface="Consolas"/>
            </a:endParaRPr>
          </a:p>
        </p:txBody>
      </p:sp>
      <p:sp>
        <p:nvSpPr>
          <p:cNvPr id="734" name="Google Shape;734;p48"/>
          <p:cNvSpPr/>
          <p:nvPr/>
        </p:nvSpPr>
        <p:spPr>
          <a:xfrm>
            <a:off x="2835663" y="2571750"/>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00</a:t>
            </a:r>
            <a:endParaRPr sz="1200">
              <a:latin typeface="Consolas"/>
              <a:ea typeface="Consolas"/>
              <a:cs typeface="Consolas"/>
              <a:sym typeface="Consolas"/>
            </a:endParaRPr>
          </a:p>
        </p:txBody>
      </p:sp>
      <p:sp>
        <p:nvSpPr>
          <p:cNvPr id="735" name="Google Shape;735;p48"/>
          <p:cNvSpPr/>
          <p:nvPr/>
        </p:nvSpPr>
        <p:spPr>
          <a:xfrm>
            <a:off x="3269789" y="2571750"/>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FF</a:t>
            </a:r>
            <a:endParaRPr sz="1200">
              <a:latin typeface="Consolas"/>
              <a:ea typeface="Consolas"/>
              <a:cs typeface="Consolas"/>
              <a:sym typeface="Consolas"/>
            </a:endParaRPr>
          </a:p>
        </p:txBody>
      </p:sp>
      <p:sp>
        <p:nvSpPr>
          <p:cNvPr id="736" name="Google Shape;736;p48"/>
          <p:cNvSpPr txBox="1"/>
          <p:nvPr/>
        </p:nvSpPr>
        <p:spPr>
          <a:xfrm>
            <a:off x="2032349" y="3005727"/>
            <a:ext cx="3042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0</a:t>
            </a:r>
            <a:endParaRPr sz="900">
              <a:solidFill>
                <a:schemeClr val="dk2"/>
              </a:solidFill>
              <a:latin typeface="Lato"/>
              <a:ea typeface="Lato"/>
              <a:cs typeface="Lato"/>
              <a:sym typeface="Lato"/>
            </a:endParaRPr>
          </a:p>
        </p:txBody>
      </p:sp>
      <p:sp>
        <p:nvSpPr>
          <p:cNvPr id="737" name="Google Shape;737;p48"/>
          <p:cNvSpPr txBox="1"/>
          <p:nvPr/>
        </p:nvSpPr>
        <p:spPr>
          <a:xfrm>
            <a:off x="2466475" y="3005727"/>
            <a:ext cx="3042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a:t>
            </a:r>
            <a:endParaRPr sz="900">
              <a:solidFill>
                <a:schemeClr val="dk2"/>
              </a:solidFill>
              <a:latin typeface="Lato"/>
              <a:ea typeface="Lato"/>
              <a:cs typeface="Lato"/>
              <a:sym typeface="Lato"/>
            </a:endParaRPr>
          </a:p>
        </p:txBody>
      </p:sp>
      <p:sp>
        <p:nvSpPr>
          <p:cNvPr id="738" name="Google Shape;738;p48"/>
          <p:cNvSpPr txBox="1"/>
          <p:nvPr/>
        </p:nvSpPr>
        <p:spPr>
          <a:xfrm>
            <a:off x="2900600" y="3005727"/>
            <a:ext cx="3042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a:t>
            </a:r>
            <a:endParaRPr sz="900">
              <a:solidFill>
                <a:schemeClr val="dk2"/>
              </a:solidFill>
              <a:latin typeface="Lato"/>
              <a:ea typeface="Lato"/>
              <a:cs typeface="Lato"/>
              <a:sym typeface="Lato"/>
            </a:endParaRPr>
          </a:p>
        </p:txBody>
      </p:sp>
      <p:sp>
        <p:nvSpPr>
          <p:cNvPr id="739" name="Google Shape;739;p48"/>
          <p:cNvSpPr txBox="1"/>
          <p:nvPr/>
        </p:nvSpPr>
        <p:spPr>
          <a:xfrm>
            <a:off x="3334726" y="3005727"/>
            <a:ext cx="3042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a:t>
            </a:r>
            <a:endParaRPr sz="900">
              <a:solidFill>
                <a:schemeClr val="dk2"/>
              </a:solidFill>
              <a:latin typeface="Lato"/>
              <a:ea typeface="Lato"/>
              <a:cs typeface="Lato"/>
              <a:sym typeface="Lato"/>
            </a:endParaRPr>
          </a:p>
        </p:txBody>
      </p:sp>
      <p:sp>
        <p:nvSpPr>
          <p:cNvPr id="740" name="Google Shape;740;p48"/>
          <p:cNvSpPr/>
          <p:nvPr/>
        </p:nvSpPr>
        <p:spPr>
          <a:xfrm>
            <a:off x="3703767" y="2571750"/>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00</a:t>
            </a:r>
            <a:endParaRPr sz="1200">
              <a:latin typeface="Consolas"/>
              <a:ea typeface="Consolas"/>
              <a:cs typeface="Consolas"/>
              <a:sym typeface="Consolas"/>
            </a:endParaRPr>
          </a:p>
        </p:txBody>
      </p:sp>
      <p:sp>
        <p:nvSpPr>
          <p:cNvPr id="741" name="Google Shape;741;p48"/>
          <p:cNvSpPr/>
          <p:nvPr/>
        </p:nvSpPr>
        <p:spPr>
          <a:xfrm>
            <a:off x="4137892" y="2571750"/>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FF</a:t>
            </a:r>
            <a:endParaRPr sz="1200">
              <a:latin typeface="Consolas"/>
              <a:ea typeface="Consolas"/>
              <a:cs typeface="Consolas"/>
              <a:sym typeface="Consolas"/>
            </a:endParaRPr>
          </a:p>
        </p:txBody>
      </p:sp>
      <p:sp>
        <p:nvSpPr>
          <p:cNvPr id="742" name="Google Shape;742;p48"/>
          <p:cNvSpPr/>
          <p:nvPr/>
        </p:nvSpPr>
        <p:spPr>
          <a:xfrm>
            <a:off x="4572018" y="2571750"/>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00</a:t>
            </a:r>
            <a:endParaRPr sz="1200">
              <a:latin typeface="Consolas"/>
              <a:ea typeface="Consolas"/>
              <a:cs typeface="Consolas"/>
              <a:sym typeface="Consolas"/>
            </a:endParaRPr>
          </a:p>
        </p:txBody>
      </p:sp>
      <p:sp>
        <p:nvSpPr>
          <p:cNvPr id="743" name="Google Shape;743;p48"/>
          <p:cNvSpPr/>
          <p:nvPr/>
        </p:nvSpPr>
        <p:spPr>
          <a:xfrm>
            <a:off x="5006143" y="2571750"/>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FF</a:t>
            </a:r>
            <a:endParaRPr sz="1200">
              <a:latin typeface="Consolas"/>
              <a:ea typeface="Consolas"/>
              <a:cs typeface="Consolas"/>
              <a:sym typeface="Consolas"/>
            </a:endParaRPr>
          </a:p>
        </p:txBody>
      </p:sp>
      <p:sp>
        <p:nvSpPr>
          <p:cNvPr id="744" name="Google Shape;744;p48"/>
          <p:cNvSpPr txBox="1"/>
          <p:nvPr/>
        </p:nvSpPr>
        <p:spPr>
          <a:xfrm>
            <a:off x="3768704" y="3005727"/>
            <a:ext cx="3042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a:t>
            </a:r>
            <a:endParaRPr sz="900">
              <a:solidFill>
                <a:schemeClr val="dk2"/>
              </a:solidFill>
              <a:latin typeface="Lato"/>
              <a:ea typeface="Lato"/>
              <a:cs typeface="Lato"/>
              <a:sym typeface="Lato"/>
            </a:endParaRPr>
          </a:p>
        </p:txBody>
      </p:sp>
      <p:sp>
        <p:nvSpPr>
          <p:cNvPr id="745" name="Google Shape;745;p48"/>
          <p:cNvSpPr txBox="1"/>
          <p:nvPr/>
        </p:nvSpPr>
        <p:spPr>
          <a:xfrm>
            <a:off x="4202829" y="3005727"/>
            <a:ext cx="3042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5</a:t>
            </a:r>
            <a:endParaRPr sz="900">
              <a:solidFill>
                <a:schemeClr val="dk2"/>
              </a:solidFill>
              <a:latin typeface="Lato"/>
              <a:ea typeface="Lato"/>
              <a:cs typeface="Lato"/>
              <a:sym typeface="Lato"/>
            </a:endParaRPr>
          </a:p>
        </p:txBody>
      </p:sp>
      <p:sp>
        <p:nvSpPr>
          <p:cNvPr id="746" name="Google Shape;746;p48"/>
          <p:cNvSpPr txBox="1"/>
          <p:nvPr/>
        </p:nvSpPr>
        <p:spPr>
          <a:xfrm>
            <a:off x="4636955" y="3005727"/>
            <a:ext cx="3042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6</a:t>
            </a:r>
            <a:endParaRPr sz="900">
              <a:solidFill>
                <a:schemeClr val="dk2"/>
              </a:solidFill>
              <a:latin typeface="Lato"/>
              <a:ea typeface="Lato"/>
              <a:cs typeface="Lato"/>
              <a:sym typeface="Lato"/>
            </a:endParaRPr>
          </a:p>
        </p:txBody>
      </p:sp>
      <p:sp>
        <p:nvSpPr>
          <p:cNvPr id="747" name="Google Shape;747;p48"/>
          <p:cNvSpPr txBox="1"/>
          <p:nvPr/>
        </p:nvSpPr>
        <p:spPr>
          <a:xfrm>
            <a:off x="5071080" y="3005727"/>
            <a:ext cx="3042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7</a:t>
            </a:r>
            <a:endParaRPr sz="900">
              <a:solidFill>
                <a:schemeClr val="dk2"/>
              </a:solidFill>
              <a:latin typeface="Lato"/>
              <a:ea typeface="Lato"/>
              <a:cs typeface="Lato"/>
              <a:sym typeface="Lato"/>
            </a:endParaRPr>
          </a:p>
        </p:txBody>
      </p:sp>
      <p:sp>
        <p:nvSpPr>
          <p:cNvPr id="748" name="Google Shape;748;p48"/>
          <p:cNvSpPr/>
          <p:nvPr/>
        </p:nvSpPr>
        <p:spPr>
          <a:xfrm>
            <a:off x="5440121" y="2571750"/>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00</a:t>
            </a:r>
            <a:endParaRPr sz="1200">
              <a:latin typeface="Consolas"/>
              <a:ea typeface="Consolas"/>
              <a:cs typeface="Consolas"/>
              <a:sym typeface="Consolas"/>
            </a:endParaRPr>
          </a:p>
        </p:txBody>
      </p:sp>
      <p:sp>
        <p:nvSpPr>
          <p:cNvPr id="749" name="Google Shape;749;p48"/>
          <p:cNvSpPr/>
          <p:nvPr/>
        </p:nvSpPr>
        <p:spPr>
          <a:xfrm>
            <a:off x="5874246" y="2571750"/>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00</a:t>
            </a:r>
            <a:endParaRPr sz="1200">
              <a:latin typeface="Consolas"/>
              <a:ea typeface="Consolas"/>
              <a:cs typeface="Consolas"/>
              <a:sym typeface="Consolas"/>
            </a:endParaRPr>
          </a:p>
        </p:txBody>
      </p:sp>
      <p:sp>
        <p:nvSpPr>
          <p:cNvPr id="750" name="Google Shape;750;p48"/>
          <p:cNvSpPr/>
          <p:nvPr/>
        </p:nvSpPr>
        <p:spPr>
          <a:xfrm>
            <a:off x="6308372" y="2571750"/>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FF</a:t>
            </a:r>
            <a:endParaRPr sz="1200">
              <a:latin typeface="Consolas"/>
              <a:ea typeface="Consolas"/>
              <a:cs typeface="Consolas"/>
              <a:sym typeface="Consolas"/>
            </a:endParaRPr>
          </a:p>
        </p:txBody>
      </p:sp>
      <p:sp>
        <p:nvSpPr>
          <p:cNvPr id="751" name="Google Shape;751;p48"/>
          <p:cNvSpPr/>
          <p:nvPr/>
        </p:nvSpPr>
        <p:spPr>
          <a:xfrm>
            <a:off x="6742497" y="2571750"/>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FF</a:t>
            </a:r>
            <a:endParaRPr sz="1200">
              <a:latin typeface="Consolas"/>
              <a:ea typeface="Consolas"/>
              <a:cs typeface="Consolas"/>
              <a:sym typeface="Consolas"/>
            </a:endParaRPr>
          </a:p>
        </p:txBody>
      </p:sp>
      <p:sp>
        <p:nvSpPr>
          <p:cNvPr id="752" name="Google Shape;752;p48"/>
          <p:cNvSpPr txBox="1"/>
          <p:nvPr/>
        </p:nvSpPr>
        <p:spPr>
          <a:xfrm>
            <a:off x="5505058" y="3005727"/>
            <a:ext cx="3042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8</a:t>
            </a:r>
            <a:endParaRPr sz="900">
              <a:solidFill>
                <a:schemeClr val="dk2"/>
              </a:solidFill>
              <a:latin typeface="Lato"/>
              <a:ea typeface="Lato"/>
              <a:cs typeface="Lato"/>
              <a:sym typeface="Lato"/>
            </a:endParaRPr>
          </a:p>
        </p:txBody>
      </p:sp>
      <p:sp>
        <p:nvSpPr>
          <p:cNvPr id="753" name="Google Shape;753;p48"/>
          <p:cNvSpPr txBox="1"/>
          <p:nvPr/>
        </p:nvSpPr>
        <p:spPr>
          <a:xfrm>
            <a:off x="5939183" y="3005727"/>
            <a:ext cx="3042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9</a:t>
            </a:r>
            <a:endParaRPr sz="900">
              <a:solidFill>
                <a:schemeClr val="dk2"/>
              </a:solidFill>
              <a:latin typeface="Lato"/>
              <a:ea typeface="Lato"/>
              <a:cs typeface="Lato"/>
              <a:sym typeface="Lato"/>
            </a:endParaRPr>
          </a:p>
        </p:txBody>
      </p:sp>
      <p:sp>
        <p:nvSpPr>
          <p:cNvPr id="754" name="Google Shape;754;p48"/>
          <p:cNvSpPr txBox="1"/>
          <p:nvPr/>
        </p:nvSpPr>
        <p:spPr>
          <a:xfrm>
            <a:off x="6308401" y="3005727"/>
            <a:ext cx="4341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10</a:t>
            </a:r>
            <a:endParaRPr sz="900">
              <a:solidFill>
                <a:schemeClr val="dk2"/>
              </a:solidFill>
              <a:latin typeface="Lato"/>
              <a:ea typeface="Lato"/>
              <a:cs typeface="Lato"/>
              <a:sym typeface="Lato"/>
            </a:endParaRPr>
          </a:p>
        </p:txBody>
      </p:sp>
      <p:sp>
        <p:nvSpPr>
          <p:cNvPr id="755" name="Google Shape;755;p48"/>
          <p:cNvSpPr txBox="1"/>
          <p:nvPr/>
        </p:nvSpPr>
        <p:spPr>
          <a:xfrm>
            <a:off x="6742497" y="3005727"/>
            <a:ext cx="4341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11</a:t>
            </a:r>
            <a:endParaRPr sz="900">
              <a:solidFill>
                <a:schemeClr val="dk2"/>
              </a:solidFill>
              <a:latin typeface="Lato"/>
              <a:ea typeface="Lato"/>
              <a:cs typeface="Lato"/>
              <a:sym typeface="Lato"/>
            </a:endParaRPr>
          </a:p>
        </p:txBody>
      </p:sp>
      <p:sp>
        <p:nvSpPr>
          <p:cNvPr id="756" name="Google Shape;756;p48"/>
          <p:cNvSpPr txBox="1"/>
          <p:nvPr/>
        </p:nvSpPr>
        <p:spPr>
          <a:xfrm>
            <a:off x="223775" y="331050"/>
            <a:ext cx="8455200" cy="4881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glVertexAttribPointer</a:t>
            </a:r>
            <a:r>
              <a:rPr lang="en">
                <a:solidFill>
                  <a:srgbClr val="D4D4D4"/>
                </a:solidFill>
                <a:highlight>
                  <a:srgbClr val="1E1E1E"/>
                </a:highlight>
                <a:latin typeface="Courier New"/>
                <a:ea typeface="Courier New"/>
                <a:cs typeface="Courier New"/>
                <a:sym typeface="Courier New"/>
              </a:rPr>
              <a:t>(</a:t>
            </a:r>
            <a:r>
              <a:rPr lang="en">
                <a:solidFill>
                  <a:srgbClr val="B5CEA8"/>
                </a:solidFill>
                <a:highlight>
                  <a:srgbClr val="1E1E1E"/>
                </a:highlight>
                <a:latin typeface="Courier New"/>
                <a:ea typeface="Courier New"/>
                <a:cs typeface="Courier New"/>
                <a:sym typeface="Courier New"/>
              </a:rPr>
              <a:t>1</a:t>
            </a: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4</a:t>
            </a:r>
            <a:r>
              <a:rPr lang="en">
                <a:solidFill>
                  <a:srgbClr val="D4D4D4"/>
                </a:solidFill>
                <a:highlight>
                  <a:srgbClr val="1E1E1E"/>
                </a:highlight>
                <a:latin typeface="Courier New"/>
                <a:ea typeface="Courier New"/>
                <a:cs typeface="Courier New"/>
                <a:sym typeface="Courier New"/>
              </a:rPr>
              <a:t>, </a:t>
            </a:r>
            <a:r>
              <a:rPr lang="en">
                <a:solidFill>
                  <a:srgbClr val="569CD6"/>
                </a:solidFill>
                <a:highlight>
                  <a:srgbClr val="1E1E1E"/>
                </a:highlight>
                <a:latin typeface="Courier New"/>
                <a:ea typeface="Courier New"/>
                <a:cs typeface="Courier New"/>
                <a:sym typeface="Courier New"/>
              </a:rPr>
              <a:t>GL_UNSIGNED_BYTE</a:t>
            </a:r>
            <a:r>
              <a:rPr lang="en">
                <a:solidFill>
                  <a:srgbClr val="D4D4D4"/>
                </a:solidFill>
                <a:highlight>
                  <a:srgbClr val="1E1E1E"/>
                </a:highlight>
                <a:latin typeface="Courier New"/>
                <a:ea typeface="Courier New"/>
                <a:cs typeface="Courier New"/>
                <a:sym typeface="Courier New"/>
              </a:rPr>
              <a:t>, </a:t>
            </a:r>
            <a:r>
              <a:rPr lang="en">
                <a:solidFill>
                  <a:srgbClr val="569CD6"/>
                </a:solidFill>
                <a:highlight>
                  <a:srgbClr val="1E1E1E"/>
                </a:highlight>
                <a:latin typeface="Courier New"/>
                <a:ea typeface="Courier New"/>
                <a:cs typeface="Courier New"/>
                <a:sym typeface="Courier New"/>
              </a:rPr>
              <a:t>true</a:t>
            </a: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0</a:t>
            </a:r>
            <a:r>
              <a:rPr lang="en">
                <a:solidFill>
                  <a:srgbClr val="D4D4D4"/>
                </a:solidFill>
                <a:highlight>
                  <a:srgbClr val="1E1E1E"/>
                </a:highlight>
                <a:latin typeface="Courier New"/>
                <a:ea typeface="Courier New"/>
                <a:cs typeface="Courier New"/>
                <a:sym typeface="Courier New"/>
              </a:rPr>
              <a:t>, (</a:t>
            </a:r>
            <a:r>
              <a:rPr lang="en">
                <a:solidFill>
                  <a:srgbClr val="569CD6"/>
                </a:solidFill>
                <a:highlight>
                  <a:srgbClr val="1E1E1E"/>
                </a:highlight>
                <a:latin typeface="Courier New"/>
                <a:ea typeface="Courier New"/>
                <a:cs typeface="Courier New"/>
                <a:sym typeface="Courier New"/>
              </a:rPr>
              <a:t>void</a:t>
            </a:r>
            <a:r>
              <a:rPr lang="en">
                <a:solidFill>
                  <a:srgbClr val="D4D4D4"/>
                </a:solidFill>
                <a:highlight>
                  <a:srgbClr val="1E1E1E"/>
                </a:highlight>
                <a:latin typeface="Courier New"/>
                <a:ea typeface="Courier New"/>
                <a:cs typeface="Courier New"/>
                <a:sym typeface="Courier New"/>
              </a:rPr>
              <a:t>*)</a:t>
            </a:r>
            <a:r>
              <a:rPr lang="en">
                <a:solidFill>
                  <a:srgbClr val="B5CEA8"/>
                </a:solidFill>
                <a:highlight>
                  <a:srgbClr val="1E1E1E"/>
                </a:highlight>
                <a:latin typeface="Courier New"/>
                <a:ea typeface="Courier New"/>
                <a:cs typeface="Courier New"/>
                <a:sym typeface="Courier New"/>
              </a:rPr>
              <a:t>0</a:t>
            </a:r>
            <a:r>
              <a:rPr lang="en">
                <a:solidFill>
                  <a:srgbClr val="D4D4D4"/>
                </a:solidFill>
                <a:highlight>
                  <a:srgbClr val="1E1E1E"/>
                </a:highlight>
                <a:latin typeface="Courier New"/>
                <a:ea typeface="Courier New"/>
                <a:cs typeface="Courier New"/>
                <a:sym typeface="Courier New"/>
              </a:rPr>
              <a:t>);</a:t>
            </a:r>
            <a:endParaRPr>
              <a:solidFill>
                <a:srgbClr val="569CD6"/>
              </a:solidFill>
              <a:highlight>
                <a:srgbClr val="1E1E1E"/>
              </a:highlight>
              <a:latin typeface="Courier New"/>
              <a:ea typeface="Courier New"/>
              <a:cs typeface="Courier New"/>
              <a:sym typeface="Courier New"/>
            </a:endParaRPr>
          </a:p>
        </p:txBody>
      </p:sp>
      <p:sp>
        <p:nvSpPr>
          <p:cNvPr id="757" name="Google Shape;757;p48"/>
          <p:cNvSpPr/>
          <p:nvPr/>
        </p:nvSpPr>
        <p:spPr>
          <a:xfrm rot="5400000">
            <a:off x="2736525" y="1612950"/>
            <a:ext cx="189900" cy="17277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8"/>
          <p:cNvSpPr txBox="1"/>
          <p:nvPr/>
        </p:nvSpPr>
        <p:spPr>
          <a:xfrm>
            <a:off x="2065725" y="1870050"/>
            <a:ext cx="1531500" cy="35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4 x GL_UNSIGNED_BYTE</a:t>
            </a:r>
            <a:endParaRPr sz="1200">
              <a:solidFill>
                <a:schemeClr val="dk2"/>
              </a:solidFill>
              <a:latin typeface="Consolas"/>
              <a:ea typeface="Consolas"/>
              <a:cs typeface="Consolas"/>
              <a:sym typeface="Consolas"/>
            </a:endParaRPr>
          </a:p>
        </p:txBody>
      </p:sp>
      <p:sp>
        <p:nvSpPr>
          <p:cNvPr id="759" name="Google Shape;759;p48"/>
          <p:cNvSpPr txBox="1"/>
          <p:nvPr/>
        </p:nvSpPr>
        <p:spPr>
          <a:xfrm>
            <a:off x="709100" y="3289100"/>
            <a:ext cx="1138500" cy="32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Offset = 0</a:t>
            </a:r>
            <a:endParaRPr sz="1200">
              <a:solidFill>
                <a:schemeClr val="dk2"/>
              </a:solidFill>
              <a:latin typeface="Consolas"/>
              <a:ea typeface="Consolas"/>
              <a:cs typeface="Consolas"/>
              <a:sym typeface="Consolas"/>
            </a:endParaRPr>
          </a:p>
        </p:txBody>
      </p:sp>
      <p:cxnSp>
        <p:nvCxnSpPr>
          <p:cNvPr id="760" name="Google Shape;760;p48"/>
          <p:cNvCxnSpPr/>
          <p:nvPr/>
        </p:nvCxnSpPr>
        <p:spPr>
          <a:xfrm>
            <a:off x="1967625" y="3358850"/>
            <a:ext cx="0" cy="189900"/>
          </a:xfrm>
          <a:prstGeom prst="straightConnector1">
            <a:avLst/>
          </a:prstGeom>
          <a:noFill/>
          <a:ln w="9525" cap="flat" cmpd="sng">
            <a:solidFill>
              <a:schemeClr val="dk2"/>
            </a:solidFill>
            <a:prstDash val="solid"/>
            <a:round/>
            <a:headEnd type="none" w="med" len="med"/>
            <a:tailEnd type="none" w="med" len="med"/>
          </a:ln>
        </p:spPr>
      </p:cxnSp>
      <p:cxnSp>
        <p:nvCxnSpPr>
          <p:cNvPr id="761" name="Google Shape;761;p48"/>
          <p:cNvCxnSpPr/>
          <p:nvPr/>
        </p:nvCxnSpPr>
        <p:spPr>
          <a:xfrm>
            <a:off x="3695325" y="3358850"/>
            <a:ext cx="0" cy="189900"/>
          </a:xfrm>
          <a:prstGeom prst="straightConnector1">
            <a:avLst/>
          </a:prstGeom>
          <a:noFill/>
          <a:ln w="9525" cap="flat" cmpd="sng">
            <a:solidFill>
              <a:schemeClr val="dk2"/>
            </a:solidFill>
            <a:prstDash val="solid"/>
            <a:round/>
            <a:headEnd type="none" w="med" len="med"/>
            <a:tailEnd type="none" w="med" len="med"/>
          </a:ln>
        </p:spPr>
      </p:cxnSp>
      <p:cxnSp>
        <p:nvCxnSpPr>
          <p:cNvPr id="762" name="Google Shape;762;p48"/>
          <p:cNvCxnSpPr/>
          <p:nvPr/>
        </p:nvCxnSpPr>
        <p:spPr>
          <a:xfrm>
            <a:off x="1967625" y="3453800"/>
            <a:ext cx="1717800" cy="0"/>
          </a:xfrm>
          <a:prstGeom prst="straightConnector1">
            <a:avLst/>
          </a:prstGeom>
          <a:noFill/>
          <a:ln w="9525" cap="flat" cmpd="sng">
            <a:solidFill>
              <a:schemeClr val="dk2"/>
            </a:solidFill>
            <a:prstDash val="solid"/>
            <a:round/>
            <a:headEnd type="none" w="med" len="med"/>
            <a:tailEnd type="triangle" w="med" len="med"/>
          </a:ln>
        </p:spPr>
      </p:cxnSp>
      <p:sp>
        <p:nvSpPr>
          <p:cNvPr id="763" name="Google Shape;763;p48"/>
          <p:cNvSpPr txBox="1"/>
          <p:nvPr/>
        </p:nvSpPr>
        <p:spPr>
          <a:xfrm>
            <a:off x="2065725" y="3548750"/>
            <a:ext cx="1531500" cy="283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Stride = 4 bytes</a:t>
            </a:r>
            <a:endParaRPr sz="1200">
              <a:solidFill>
                <a:schemeClr val="dk2"/>
              </a:solidFill>
              <a:latin typeface="Consolas"/>
              <a:ea typeface="Consolas"/>
              <a:cs typeface="Consolas"/>
              <a:sym typeface="Consolas"/>
            </a:endParaRPr>
          </a:p>
        </p:txBody>
      </p:sp>
      <p:sp>
        <p:nvSpPr>
          <p:cNvPr id="764" name="Google Shape;764;p48"/>
          <p:cNvSpPr/>
          <p:nvPr/>
        </p:nvSpPr>
        <p:spPr>
          <a:xfrm rot="5400000">
            <a:off x="4477050" y="1612950"/>
            <a:ext cx="189900" cy="17277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8"/>
          <p:cNvSpPr txBox="1"/>
          <p:nvPr/>
        </p:nvSpPr>
        <p:spPr>
          <a:xfrm>
            <a:off x="3806250" y="1870050"/>
            <a:ext cx="1531500" cy="35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4 x GL_UNSIGNED_BYTE</a:t>
            </a:r>
            <a:endParaRPr sz="1200">
              <a:solidFill>
                <a:schemeClr val="dk2"/>
              </a:solidFill>
              <a:latin typeface="Consolas"/>
              <a:ea typeface="Consolas"/>
              <a:cs typeface="Consolas"/>
              <a:sym typeface="Consolas"/>
            </a:endParaRPr>
          </a:p>
        </p:txBody>
      </p:sp>
      <p:sp>
        <p:nvSpPr>
          <p:cNvPr id="766" name="Google Shape;766;p48"/>
          <p:cNvSpPr/>
          <p:nvPr/>
        </p:nvSpPr>
        <p:spPr>
          <a:xfrm rot="5400000">
            <a:off x="6217575" y="1612950"/>
            <a:ext cx="189900" cy="17277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8"/>
          <p:cNvSpPr txBox="1"/>
          <p:nvPr/>
        </p:nvSpPr>
        <p:spPr>
          <a:xfrm>
            <a:off x="5546775" y="1870050"/>
            <a:ext cx="1531500" cy="35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4 x GL_UNSIGNED_BYTE</a:t>
            </a:r>
            <a:endParaRPr sz="1200">
              <a:solidFill>
                <a:schemeClr val="dk2"/>
              </a:solidFill>
              <a:latin typeface="Consolas"/>
              <a:ea typeface="Consolas"/>
              <a:cs typeface="Consolas"/>
              <a:sym typeface="Consola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49"/>
          <p:cNvSpPr/>
          <p:nvPr/>
        </p:nvSpPr>
        <p:spPr>
          <a:xfrm>
            <a:off x="419362" y="1523075"/>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FF</a:t>
            </a:r>
            <a:endParaRPr sz="1200">
              <a:latin typeface="Consolas"/>
              <a:ea typeface="Consolas"/>
              <a:cs typeface="Consolas"/>
              <a:sym typeface="Consolas"/>
            </a:endParaRPr>
          </a:p>
        </p:txBody>
      </p:sp>
      <p:sp>
        <p:nvSpPr>
          <p:cNvPr id="773" name="Google Shape;773;p49"/>
          <p:cNvSpPr/>
          <p:nvPr/>
        </p:nvSpPr>
        <p:spPr>
          <a:xfrm>
            <a:off x="853488" y="1523075"/>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00</a:t>
            </a:r>
            <a:endParaRPr sz="1200">
              <a:latin typeface="Consolas"/>
              <a:ea typeface="Consolas"/>
              <a:cs typeface="Consolas"/>
              <a:sym typeface="Consolas"/>
            </a:endParaRPr>
          </a:p>
        </p:txBody>
      </p:sp>
      <p:sp>
        <p:nvSpPr>
          <p:cNvPr id="774" name="Google Shape;774;p49"/>
          <p:cNvSpPr/>
          <p:nvPr/>
        </p:nvSpPr>
        <p:spPr>
          <a:xfrm>
            <a:off x="1287613" y="1523075"/>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00</a:t>
            </a:r>
            <a:endParaRPr sz="1200">
              <a:latin typeface="Consolas"/>
              <a:ea typeface="Consolas"/>
              <a:cs typeface="Consolas"/>
              <a:sym typeface="Consolas"/>
            </a:endParaRPr>
          </a:p>
        </p:txBody>
      </p:sp>
      <p:sp>
        <p:nvSpPr>
          <p:cNvPr id="775" name="Google Shape;775;p49"/>
          <p:cNvSpPr/>
          <p:nvPr/>
        </p:nvSpPr>
        <p:spPr>
          <a:xfrm>
            <a:off x="1721739" y="1523075"/>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FF</a:t>
            </a:r>
            <a:endParaRPr sz="1200">
              <a:latin typeface="Consolas"/>
              <a:ea typeface="Consolas"/>
              <a:cs typeface="Consolas"/>
              <a:sym typeface="Consolas"/>
            </a:endParaRPr>
          </a:p>
        </p:txBody>
      </p:sp>
      <p:sp>
        <p:nvSpPr>
          <p:cNvPr id="776" name="Google Shape;776;p49"/>
          <p:cNvSpPr txBox="1"/>
          <p:nvPr/>
        </p:nvSpPr>
        <p:spPr>
          <a:xfrm>
            <a:off x="484299" y="1957052"/>
            <a:ext cx="3042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0</a:t>
            </a:r>
            <a:endParaRPr sz="900">
              <a:solidFill>
                <a:schemeClr val="dk2"/>
              </a:solidFill>
              <a:latin typeface="Lato"/>
              <a:ea typeface="Lato"/>
              <a:cs typeface="Lato"/>
              <a:sym typeface="Lato"/>
            </a:endParaRPr>
          </a:p>
        </p:txBody>
      </p:sp>
      <p:sp>
        <p:nvSpPr>
          <p:cNvPr id="777" name="Google Shape;777;p49"/>
          <p:cNvSpPr txBox="1"/>
          <p:nvPr/>
        </p:nvSpPr>
        <p:spPr>
          <a:xfrm>
            <a:off x="918425" y="1957052"/>
            <a:ext cx="3042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a:t>
            </a:r>
            <a:endParaRPr sz="900">
              <a:solidFill>
                <a:schemeClr val="dk2"/>
              </a:solidFill>
              <a:latin typeface="Lato"/>
              <a:ea typeface="Lato"/>
              <a:cs typeface="Lato"/>
              <a:sym typeface="Lato"/>
            </a:endParaRPr>
          </a:p>
        </p:txBody>
      </p:sp>
      <p:sp>
        <p:nvSpPr>
          <p:cNvPr id="778" name="Google Shape;778;p49"/>
          <p:cNvSpPr txBox="1"/>
          <p:nvPr/>
        </p:nvSpPr>
        <p:spPr>
          <a:xfrm>
            <a:off x="1352550" y="1957052"/>
            <a:ext cx="3042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a:t>
            </a:r>
            <a:endParaRPr sz="900">
              <a:solidFill>
                <a:schemeClr val="dk2"/>
              </a:solidFill>
              <a:latin typeface="Lato"/>
              <a:ea typeface="Lato"/>
              <a:cs typeface="Lato"/>
              <a:sym typeface="Lato"/>
            </a:endParaRPr>
          </a:p>
        </p:txBody>
      </p:sp>
      <p:sp>
        <p:nvSpPr>
          <p:cNvPr id="779" name="Google Shape;779;p49"/>
          <p:cNvSpPr txBox="1"/>
          <p:nvPr/>
        </p:nvSpPr>
        <p:spPr>
          <a:xfrm>
            <a:off x="1786676" y="1957052"/>
            <a:ext cx="3042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a:t>
            </a:r>
            <a:endParaRPr sz="900">
              <a:solidFill>
                <a:schemeClr val="dk2"/>
              </a:solidFill>
              <a:latin typeface="Lato"/>
              <a:ea typeface="Lato"/>
              <a:cs typeface="Lato"/>
              <a:sym typeface="Lato"/>
            </a:endParaRPr>
          </a:p>
        </p:txBody>
      </p:sp>
      <p:sp>
        <p:nvSpPr>
          <p:cNvPr id="780" name="Google Shape;780;p49"/>
          <p:cNvSpPr/>
          <p:nvPr/>
        </p:nvSpPr>
        <p:spPr>
          <a:xfrm>
            <a:off x="419342" y="2571750"/>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00</a:t>
            </a:r>
            <a:endParaRPr sz="1200">
              <a:latin typeface="Consolas"/>
              <a:ea typeface="Consolas"/>
              <a:cs typeface="Consolas"/>
              <a:sym typeface="Consolas"/>
            </a:endParaRPr>
          </a:p>
        </p:txBody>
      </p:sp>
      <p:sp>
        <p:nvSpPr>
          <p:cNvPr id="781" name="Google Shape;781;p49"/>
          <p:cNvSpPr/>
          <p:nvPr/>
        </p:nvSpPr>
        <p:spPr>
          <a:xfrm>
            <a:off x="853467" y="2571750"/>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FF</a:t>
            </a:r>
            <a:endParaRPr sz="1200">
              <a:latin typeface="Consolas"/>
              <a:ea typeface="Consolas"/>
              <a:cs typeface="Consolas"/>
              <a:sym typeface="Consolas"/>
            </a:endParaRPr>
          </a:p>
        </p:txBody>
      </p:sp>
      <p:sp>
        <p:nvSpPr>
          <p:cNvPr id="782" name="Google Shape;782;p49"/>
          <p:cNvSpPr/>
          <p:nvPr/>
        </p:nvSpPr>
        <p:spPr>
          <a:xfrm>
            <a:off x="1287593" y="2571750"/>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00</a:t>
            </a:r>
            <a:endParaRPr sz="1200">
              <a:latin typeface="Consolas"/>
              <a:ea typeface="Consolas"/>
              <a:cs typeface="Consolas"/>
              <a:sym typeface="Consolas"/>
            </a:endParaRPr>
          </a:p>
        </p:txBody>
      </p:sp>
      <p:sp>
        <p:nvSpPr>
          <p:cNvPr id="783" name="Google Shape;783;p49"/>
          <p:cNvSpPr/>
          <p:nvPr/>
        </p:nvSpPr>
        <p:spPr>
          <a:xfrm>
            <a:off x="1721718" y="2571750"/>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FF</a:t>
            </a:r>
            <a:endParaRPr sz="1200">
              <a:latin typeface="Consolas"/>
              <a:ea typeface="Consolas"/>
              <a:cs typeface="Consolas"/>
              <a:sym typeface="Consolas"/>
            </a:endParaRPr>
          </a:p>
        </p:txBody>
      </p:sp>
      <p:sp>
        <p:nvSpPr>
          <p:cNvPr id="784" name="Google Shape;784;p49"/>
          <p:cNvSpPr txBox="1"/>
          <p:nvPr/>
        </p:nvSpPr>
        <p:spPr>
          <a:xfrm>
            <a:off x="484279" y="3005727"/>
            <a:ext cx="3042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a:t>
            </a:r>
            <a:endParaRPr sz="900">
              <a:solidFill>
                <a:schemeClr val="dk2"/>
              </a:solidFill>
              <a:latin typeface="Lato"/>
              <a:ea typeface="Lato"/>
              <a:cs typeface="Lato"/>
              <a:sym typeface="Lato"/>
            </a:endParaRPr>
          </a:p>
        </p:txBody>
      </p:sp>
      <p:sp>
        <p:nvSpPr>
          <p:cNvPr id="785" name="Google Shape;785;p49"/>
          <p:cNvSpPr txBox="1"/>
          <p:nvPr/>
        </p:nvSpPr>
        <p:spPr>
          <a:xfrm>
            <a:off x="918404" y="3005727"/>
            <a:ext cx="3042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5</a:t>
            </a:r>
            <a:endParaRPr sz="900">
              <a:solidFill>
                <a:schemeClr val="dk2"/>
              </a:solidFill>
              <a:latin typeface="Lato"/>
              <a:ea typeface="Lato"/>
              <a:cs typeface="Lato"/>
              <a:sym typeface="Lato"/>
            </a:endParaRPr>
          </a:p>
        </p:txBody>
      </p:sp>
      <p:sp>
        <p:nvSpPr>
          <p:cNvPr id="786" name="Google Shape;786;p49"/>
          <p:cNvSpPr txBox="1"/>
          <p:nvPr/>
        </p:nvSpPr>
        <p:spPr>
          <a:xfrm>
            <a:off x="1352530" y="3005727"/>
            <a:ext cx="3042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6</a:t>
            </a:r>
            <a:endParaRPr sz="900">
              <a:solidFill>
                <a:schemeClr val="dk2"/>
              </a:solidFill>
              <a:latin typeface="Lato"/>
              <a:ea typeface="Lato"/>
              <a:cs typeface="Lato"/>
              <a:sym typeface="Lato"/>
            </a:endParaRPr>
          </a:p>
        </p:txBody>
      </p:sp>
      <p:sp>
        <p:nvSpPr>
          <p:cNvPr id="787" name="Google Shape;787;p49"/>
          <p:cNvSpPr txBox="1"/>
          <p:nvPr/>
        </p:nvSpPr>
        <p:spPr>
          <a:xfrm>
            <a:off x="1786655" y="3005727"/>
            <a:ext cx="3042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7</a:t>
            </a:r>
            <a:endParaRPr sz="900">
              <a:solidFill>
                <a:schemeClr val="dk2"/>
              </a:solidFill>
              <a:latin typeface="Lato"/>
              <a:ea typeface="Lato"/>
              <a:cs typeface="Lato"/>
              <a:sym typeface="Lato"/>
            </a:endParaRPr>
          </a:p>
        </p:txBody>
      </p:sp>
      <p:sp>
        <p:nvSpPr>
          <p:cNvPr id="788" name="Google Shape;788;p49"/>
          <p:cNvSpPr/>
          <p:nvPr/>
        </p:nvSpPr>
        <p:spPr>
          <a:xfrm>
            <a:off x="419346" y="3620425"/>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00</a:t>
            </a:r>
            <a:endParaRPr sz="1200">
              <a:latin typeface="Consolas"/>
              <a:ea typeface="Consolas"/>
              <a:cs typeface="Consolas"/>
              <a:sym typeface="Consolas"/>
            </a:endParaRPr>
          </a:p>
        </p:txBody>
      </p:sp>
      <p:sp>
        <p:nvSpPr>
          <p:cNvPr id="789" name="Google Shape;789;p49"/>
          <p:cNvSpPr/>
          <p:nvPr/>
        </p:nvSpPr>
        <p:spPr>
          <a:xfrm>
            <a:off x="853471" y="3620425"/>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00</a:t>
            </a:r>
            <a:endParaRPr sz="1200">
              <a:latin typeface="Consolas"/>
              <a:ea typeface="Consolas"/>
              <a:cs typeface="Consolas"/>
              <a:sym typeface="Consolas"/>
            </a:endParaRPr>
          </a:p>
        </p:txBody>
      </p:sp>
      <p:sp>
        <p:nvSpPr>
          <p:cNvPr id="790" name="Google Shape;790;p49"/>
          <p:cNvSpPr/>
          <p:nvPr/>
        </p:nvSpPr>
        <p:spPr>
          <a:xfrm>
            <a:off x="1287597" y="3620425"/>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FF</a:t>
            </a:r>
            <a:endParaRPr sz="1200">
              <a:latin typeface="Consolas"/>
              <a:ea typeface="Consolas"/>
              <a:cs typeface="Consolas"/>
              <a:sym typeface="Consolas"/>
            </a:endParaRPr>
          </a:p>
        </p:txBody>
      </p:sp>
      <p:sp>
        <p:nvSpPr>
          <p:cNvPr id="791" name="Google Shape;791;p49"/>
          <p:cNvSpPr/>
          <p:nvPr/>
        </p:nvSpPr>
        <p:spPr>
          <a:xfrm>
            <a:off x="1721722" y="3620425"/>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FF</a:t>
            </a:r>
            <a:endParaRPr sz="1200">
              <a:latin typeface="Consolas"/>
              <a:ea typeface="Consolas"/>
              <a:cs typeface="Consolas"/>
              <a:sym typeface="Consolas"/>
            </a:endParaRPr>
          </a:p>
        </p:txBody>
      </p:sp>
      <p:sp>
        <p:nvSpPr>
          <p:cNvPr id="792" name="Google Shape;792;p49"/>
          <p:cNvSpPr txBox="1"/>
          <p:nvPr/>
        </p:nvSpPr>
        <p:spPr>
          <a:xfrm>
            <a:off x="484283" y="4054402"/>
            <a:ext cx="3042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8</a:t>
            </a:r>
            <a:endParaRPr sz="900">
              <a:solidFill>
                <a:schemeClr val="dk2"/>
              </a:solidFill>
              <a:latin typeface="Lato"/>
              <a:ea typeface="Lato"/>
              <a:cs typeface="Lato"/>
              <a:sym typeface="Lato"/>
            </a:endParaRPr>
          </a:p>
        </p:txBody>
      </p:sp>
      <p:sp>
        <p:nvSpPr>
          <p:cNvPr id="793" name="Google Shape;793;p49"/>
          <p:cNvSpPr txBox="1"/>
          <p:nvPr/>
        </p:nvSpPr>
        <p:spPr>
          <a:xfrm>
            <a:off x="918408" y="4054402"/>
            <a:ext cx="3042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9</a:t>
            </a:r>
            <a:endParaRPr sz="900">
              <a:solidFill>
                <a:schemeClr val="dk2"/>
              </a:solidFill>
              <a:latin typeface="Lato"/>
              <a:ea typeface="Lato"/>
              <a:cs typeface="Lato"/>
              <a:sym typeface="Lato"/>
            </a:endParaRPr>
          </a:p>
        </p:txBody>
      </p:sp>
      <p:sp>
        <p:nvSpPr>
          <p:cNvPr id="794" name="Google Shape;794;p49"/>
          <p:cNvSpPr txBox="1"/>
          <p:nvPr/>
        </p:nvSpPr>
        <p:spPr>
          <a:xfrm>
            <a:off x="1287626" y="4054402"/>
            <a:ext cx="4341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10</a:t>
            </a:r>
            <a:endParaRPr sz="900">
              <a:solidFill>
                <a:schemeClr val="dk2"/>
              </a:solidFill>
              <a:latin typeface="Lato"/>
              <a:ea typeface="Lato"/>
              <a:cs typeface="Lato"/>
              <a:sym typeface="Lato"/>
            </a:endParaRPr>
          </a:p>
        </p:txBody>
      </p:sp>
      <p:sp>
        <p:nvSpPr>
          <p:cNvPr id="795" name="Google Shape;795;p49"/>
          <p:cNvSpPr txBox="1"/>
          <p:nvPr/>
        </p:nvSpPr>
        <p:spPr>
          <a:xfrm>
            <a:off x="1721722" y="4054402"/>
            <a:ext cx="4341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11</a:t>
            </a:r>
            <a:endParaRPr sz="900">
              <a:solidFill>
                <a:schemeClr val="dk2"/>
              </a:solidFill>
              <a:latin typeface="Lato"/>
              <a:ea typeface="Lato"/>
              <a:cs typeface="Lato"/>
              <a:sym typeface="Lato"/>
            </a:endParaRPr>
          </a:p>
        </p:txBody>
      </p:sp>
      <p:sp>
        <p:nvSpPr>
          <p:cNvPr id="796" name="Google Shape;796;p49"/>
          <p:cNvSpPr txBox="1"/>
          <p:nvPr/>
        </p:nvSpPr>
        <p:spPr>
          <a:xfrm>
            <a:off x="223775" y="331050"/>
            <a:ext cx="8455200" cy="4881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glVertexAttribPointer</a:t>
            </a:r>
            <a:r>
              <a:rPr lang="en">
                <a:solidFill>
                  <a:srgbClr val="D4D4D4"/>
                </a:solidFill>
                <a:highlight>
                  <a:srgbClr val="1E1E1E"/>
                </a:highlight>
                <a:latin typeface="Courier New"/>
                <a:ea typeface="Courier New"/>
                <a:cs typeface="Courier New"/>
                <a:sym typeface="Courier New"/>
              </a:rPr>
              <a:t>(</a:t>
            </a:r>
            <a:r>
              <a:rPr lang="en">
                <a:solidFill>
                  <a:srgbClr val="B5CEA8"/>
                </a:solidFill>
                <a:highlight>
                  <a:srgbClr val="1E1E1E"/>
                </a:highlight>
                <a:latin typeface="Courier New"/>
                <a:ea typeface="Courier New"/>
                <a:cs typeface="Courier New"/>
                <a:sym typeface="Courier New"/>
              </a:rPr>
              <a:t>1</a:t>
            </a: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4</a:t>
            </a:r>
            <a:r>
              <a:rPr lang="en">
                <a:solidFill>
                  <a:srgbClr val="D4D4D4"/>
                </a:solidFill>
                <a:highlight>
                  <a:srgbClr val="1E1E1E"/>
                </a:highlight>
                <a:latin typeface="Courier New"/>
                <a:ea typeface="Courier New"/>
                <a:cs typeface="Courier New"/>
                <a:sym typeface="Courier New"/>
              </a:rPr>
              <a:t>, </a:t>
            </a:r>
            <a:r>
              <a:rPr lang="en">
                <a:solidFill>
                  <a:srgbClr val="569CD6"/>
                </a:solidFill>
                <a:highlight>
                  <a:srgbClr val="1E1E1E"/>
                </a:highlight>
                <a:latin typeface="Courier New"/>
                <a:ea typeface="Courier New"/>
                <a:cs typeface="Courier New"/>
                <a:sym typeface="Courier New"/>
              </a:rPr>
              <a:t>GL_UNSIGNED_BYTE</a:t>
            </a:r>
            <a:r>
              <a:rPr lang="en">
                <a:solidFill>
                  <a:srgbClr val="D4D4D4"/>
                </a:solidFill>
                <a:highlight>
                  <a:srgbClr val="1E1E1E"/>
                </a:highlight>
                <a:latin typeface="Courier New"/>
                <a:ea typeface="Courier New"/>
                <a:cs typeface="Courier New"/>
                <a:sym typeface="Courier New"/>
              </a:rPr>
              <a:t>, </a:t>
            </a:r>
            <a:r>
              <a:rPr lang="en">
                <a:solidFill>
                  <a:srgbClr val="569CD6"/>
                </a:solidFill>
                <a:highlight>
                  <a:srgbClr val="1E1E1E"/>
                </a:highlight>
                <a:latin typeface="Courier New"/>
                <a:ea typeface="Courier New"/>
                <a:cs typeface="Courier New"/>
                <a:sym typeface="Courier New"/>
              </a:rPr>
              <a:t>true</a:t>
            </a: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0</a:t>
            </a:r>
            <a:r>
              <a:rPr lang="en">
                <a:solidFill>
                  <a:srgbClr val="D4D4D4"/>
                </a:solidFill>
                <a:highlight>
                  <a:srgbClr val="1E1E1E"/>
                </a:highlight>
                <a:latin typeface="Courier New"/>
                <a:ea typeface="Courier New"/>
                <a:cs typeface="Courier New"/>
                <a:sym typeface="Courier New"/>
              </a:rPr>
              <a:t>, (</a:t>
            </a:r>
            <a:r>
              <a:rPr lang="en">
                <a:solidFill>
                  <a:srgbClr val="569CD6"/>
                </a:solidFill>
                <a:highlight>
                  <a:srgbClr val="1E1E1E"/>
                </a:highlight>
                <a:latin typeface="Courier New"/>
                <a:ea typeface="Courier New"/>
                <a:cs typeface="Courier New"/>
                <a:sym typeface="Courier New"/>
              </a:rPr>
              <a:t>void</a:t>
            </a:r>
            <a:r>
              <a:rPr lang="en">
                <a:solidFill>
                  <a:srgbClr val="D4D4D4"/>
                </a:solidFill>
                <a:highlight>
                  <a:srgbClr val="1E1E1E"/>
                </a:highlight>
                <a:latin typeface="Courier New"/>
                <a:ea typeface="Courier New"/>
                <a:cs typeface="Courier New"/>
                <a:sym typeface="Courier New"/>
              </a:rPr>
              <a:t>*)</a:t>
            </a:r>
            <a:r>
              <a:rPr lang="en">
                <a:solidFill>
                  <a:srgbClr val="B5CEA8"/>
                </a:solidFill>
                <a:highlight>
                  <a:srgbClr val="1E1E1E"/>
                </a:highlight>
                <a:latin typeface="Courier New"/>
                <a:ea typeface="Courier New"/>
                <a:cs typeface="Courier New"/>
                <a:sym typeface="Courier New"/>
              </a:rPr>
              <a:t>0</a:t>
            </a:r>
            <a:r>
              <a:rPr lang="en">
                <a:solidFill>
                  <a:srgbClr val="D4D4D4"/>
                </a:solidFill>
                <a:highlight>
                  <a:srgbClr val="1E1E1E"/>
                </a:highlight>
                <a:latin typeface="Courier New"/>
                <a:ea typeface="Courier New"/>
                <a:cs typeface="Courier New"/>
                <a:sym typeface="Courier New"/>
              </a:rPr>
              <a:t>);</a:t>
            </a:r>
            <a:endParaRPr>
              <a:solidFill>
                <a:srgbClr val="569CD6"/>
              </a:solidFill>
              <a:highlight>
                <a:srgbClr val="1E1E1E"/>
              </a:highlight>
              <a:latin typeface="Courier New"/>
              <a:ea typeface="Courier New"/>
              <a:cs typeface="Courier New"/>
              <a:sym typeface="Courier New"/>
            </a:endParaRPr>
          </a:p>
        </p:txBody>
      </p:sp>
      <p:sp>
        <p:nvSpPr>
          <p:cNvPr id="797" name="Google Shape;797;p49"/>
          <p:cNvSpPr/>
          <p:nvPr/>
        </p:nvSpPr>
        <p:spPr>
          <a:xfrm>
            <a:off x="3488087" y="1523075"/>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1</a:t>
            </a:r>
            <a:endParaRPr sz="1200">
              <a:latin typeface="Consolas"/>
              <a:ea typeface="Consolas"/>
              <a:cs typeface="Consolas"/>
              <a:sym typeface="Consolas"/>
            </a:endParaRPr>
          </a:p>
        </p:txBody>
      </p:sp>
      <p:sp>
        <p:nvSpPr>
          <p:cNvPr id="798" name="Google Shape;798;p49"/>
          <p:cNvSpPr/>
          <p:nvPr/>
        </p:nvSpPr>
        <p:spPr>
          <a:xfrm>
            <a:off x="3922213" y="1523075"/>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0</a:t>
            </a:r>
            <a:endParaRPr sz="1200">
              <a:latin typeface="Consolas"/>
              <a:ea typeface="Consolas"/>
              <a:cs typeface="Consolas"/>
              <a:sym typeface="Consolas"/>
            </a:endParaRPr>
          </a:p>
        </p:txBody>
      </p:sp>
      <p:sp>
        <p:nvSpPr>
          <p:cNvPr id="799" name="Google Shape;799;p49"/>
          <p:cNvSpPr/>
          <p:nvPr/>
        </p:nvSpPr>
        <p:spPr>
          <a:xfrm>
            <a:off x="4356338" y="1523075"/>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0</a:t>
            </a:r>
            <a:endParaRPr sz="1200">
              <a:latin typeface="Consolas"/>
              <a:ea typeface="Consolas"/>
              <a:cs typeface="Consolas"/>
              <a:sym typeface="Consolas"/>
            </a:endParaRPr>
          </a:p>
        </p:txBody>
      </p:sp>
      <p:sp>
        <p:nvSpPr>
          <p:cNvPr id="800" name="Google Shape;800;p49"/>
          <p:cNvSpPr/>
          <p:nvPr/>
        </p:nvSpPr>
        <p:spPr>
          <a:xfrm>
            <a:off x="4790464" y="1523075"/>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1</a:t>
            </a:r>
            <a:endParaRPr sz="1200">
              <a:latin typeface="Consolas"/>
              <a:ea typeface="Consolas"/>
              <a:cs typeface="Consolas"/>
              <a:sym typeface="Consolas"/>
            </a:endParaRPr>
          </a:p>
        </p:txBody>
      </p:sp>
      <p:sp>
        <p:nvSpPr>
          <p:cNvPr id="801" name="Google Shape;801;p49"/>
          <p:cNvSpPr/>
          <p:nvPr/>
        </p:nvSpPr>
        <p:spPr>
          <a:xfrm>
            <a:off x="3488067" y="2571750"/>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0</a:t>
            </a:r>
            <a:endParaRPr sz="1200">
              <a:latin typeface="Consolas"/>
              <a:ea typeface="Consolas"/>
              <a:cs typeface="Consolas"/>
              <a:sym typeface="Consolas"/>
            </a:endParaRPr>
          </a:p>
        </p:txBody>
      </p:sp>
      <p:sp>
        <p:nvSpPr>
          <p:cNvPr id="802" name="Google Shape;802;p49"/>
          <p:cNvSpPr/>
          <p:nvPr/>
        </p:nvSpPr>
        <p:spPr>
          <a:xfrm>
            <a:off x="3922192" y="2571750"/>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1</a:t>
            </a:r>
            <a:endParaRPr sz="1200">
              <a:latin typeface="Consolas"/>
              <a:ea typeface="Consolas"/>
              <a:cs typeface="Consolas"/>
              <a:sym typeface="Consolas"/>
            </a:endParaRPr>
          </a:p>
        </p:txBody>
      </p:sp>
      <p:sp>
        <p:nvSpPr>
          <p:cNvPr id="803" name="Google Shape;803;p49"/>
          <p:cNvSpPr/>
          <p:nvPr/>
        </p:nvSpPr>
        <p:spPr>
          <a:xfrm>
            <a:off x="4356318" y="2571750"/>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0</a:t>
            </a:r>
            <a:endParaRPr sz="1200">
              <a:latin typeface="Consolas"/>
              <a:ea typeface="Consolas"/>
              <a:cs typeface="Consolas"/>
              <a:sym typeface="Consolas"/>
            </a:endParaRPr>
          </a:p>
        </p:txBody>
      </p:sp>
      <p:sp>
        <p:nvSpPr>
          <p:cNvPr id="804" name="Google Shape;804;p49"/>
          <p:cNvSpPr/>
          <p:nvPr/>
        </p:nvSpPr>
        <p:spPr>
          <a:xfrm>
            <a:off x="4790443" y="2571750"/>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1</a:t>
            </a:r>
            <a:endParaRPr sz="1200">
              <a:latin typeface="Consolas"/>
              <a:ea typeface="Consolas"/>
              <a:cs typeface="Consolas"/>
              <a:sym typeface="Consolas"/>
            </a:endParaRPr>
          </a:p>
        </p:txBody>
      </p:sp>
      <p:sp>
        <p:nvSpPr>
          <p:cNvPr id="805" name="Google Shape;805;p49"/>
          <p:cNvSpPr/>
          <p:nvPr/>
        </p:nvSpPr>
        <p:spPr>
          <a:xfrm>
            <a:off x="3488071" y="3620425"/>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0</a:t>
            </a:r>
            <a:endParaRPr sz="1200">
              <a:latin typeface="Consolas"/>
              <a:ea typeface="Consolas"/>
              <a:cs typeface="Consolas"/>
              <a:sym typeface="Consolas"/>
            </a:endParaRPr>
          </a:p>
        </p:txBody>
      </p:sp>
      <p:sp>
        <p:nvSpPr>
          <p:cNvPr id="806" name="Google Shape;806;p49"/>
          <p:cNvSpPr/>
          <p:nvPr/>
        </p:nvSpPr>
        <p:spPr>
          <a:xfrm>
            <a:off x="3922196" y="3620425"/>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0</a:t>
            </a:r>
            <a:endParaRPr sz="1200">
              <a:latin typeface="Consolas"/>
              <a:ea typeface="Consolas"/>
              <a:cs typeface="Consolas"/>
              <a:sym typeface="Consolas"/>
            </a:endParaRPr>
          </a:p>
        </p:txBody>
      </p:sp>
      <p:sp>
        <p:nvSpPr>
          <p:cNvPr id="807" name="Google Shape;807;p49"/>
          <p:cNvSpPr/>
          <p:nvPr/>
        </p:nvSpPr>
        <p:spPr>
          <a:xfrm>
            <a:off x="4356322" y="3620425"/>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1</a:t>
            </a:r>
            <a:endParaRPr sz="1200">
              <a:latin typeface="Consolas"/>
              <a:ea typeface="Consolas"/>
              <a:cs typeface="Consolas"/>
              <a:sym typeface="Consolas"/>
            </a:endParaRPr>
          </a:p>
        </p:txBody>
      </p:sp>
      <p:sp>
        <p:nvSpPr>
          <p:cNvPr id="808" name="Google Shape;808;p49"/>
          <p:cNvSpPr/>
          <p:nvPr/>
        </p:nvSpPr>
        <p:spPr>
          <a:xfrm>
            <a:off x="4790447" y="3620425"/>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1</a:t>
            </a:r>
            <a:endParaRPr sz="1200">
              <a:latin typeface="Consolas"/>
              <a:ea typeface="Consolas"/>
              <a:cs typeface="Consolas"/>
              <a:sym typeface="Consolas"/>
            </a:endParaRPr>
          </a:p>
        </p:txBody>
      </p:sp>
      <p:cxnSp>
        <p:nvCxnSpPr>
          <p:cNvPr id="809" name="Google Shape;809;p49"/>
          <p:cNvCxnSpPr>
            <a:stCxn id="775" idx="3"/>
            <a:endCxn id="797" idx="1"/>
          </p:cNvCxnSpPr>
          <p:nvPr/>
        </p:nvCxnSpPr>
        <p:spPr>
          <a:xfrm>
            <a:off x="2155839" y="1740125"/>
            <a:ext cx="1332300" cy="0"/>
          </a:xfrm>
          <a:prstGeom prst="straightConnector1">
            <a:avLst/>
          </a:prstGeom>
          <a:noFill/>
          <a:ln w="9525" cap="flat" cmpd="sng">
            <a:solidFill>
              <a:schemeClr val="dk2"/>
            </a:solidFill>
            <a:prstDash val="solid"/>
            <a:round/>
            <a:headEnd type="none" w="med" len="med"/>
            <a:tailEnd type="triangle" w="med" len="med"/>
          </a:ln>
        </p:spPr>
      </p:cxnSp>
      <p:cxnSp>
        <p:nvCxnSpPr>
          <p:cNvPr id="810" name="Google Shape;810;p49"/>
          <p:cNvCxnSpPr/>
          <p:nvPr/>
        </p:nvCxnSpPr>
        <p:spPr>
          <a:xfrm>
            <a:off x="2155789" y="2791400"/>
            <a:ext cx="1332300" cy="0"/>
          </a:xfrm>
          <a:prstGeom prst="straightConnector1">
            <a:avLst/>
          </a:prstGeom>
          <a:noFill/>
          <a:ln w="9525" cap="flat" cmpd="sng">
            <a:solidFill>
              <a:schemeClr val="dk2"/>
            </a:solidFill>
            <a:prstDash val="solid"/>
            <a:round/>
            <a:headEnd type="none" w="med" len="med"/>
            <a:tailEnd type="triangle" w="med" len="med"/>
          </a:ln>
        </p:spPr>
      </p:cxnSp>
      <p:cxnSp>
        <p:nvCxnSpPr>
          <p:cNvPr id="811" name="Google Shape;811;p49"/>
          <p:cNvCxnSpPr/>
          <p:nvPr/>
        </p:nvCxnSpPr>
        <p:spPr>
          <a:xfrm>
            <a:off x="2155789" y="3837475"/>
            <a:ext cx="1332300" cy="0"/>
          </a:xfrm>
          <a:prstGeom prst="straightConnector1">
            <a:avLst/>
          </a:prstGeom>
          <a:noFill/>
          <a:ln w="9525" cap="flat" cmpd="sng">
            <a:solidFill>
              <a:schemeClr val="dk2"/>
            </a:solidFill>
            <a:prstDash val="solid"/>
            <a:round/>
            <a:headEnd type="none" w="med" len="med"/>
            <a:tailEnd type="triangle" w="med" len="med"/>
          </a:ln>
        </p:spPr>
      </p:cxnSp>
      <p:sp>
        <p:nvSpPr>
          <p:cNvPr id="812" name="Google Shape;812;p49"/>
          <p:cNvSpPr txBox="1"/>
          <p:nvPr/>
        </p:nvSpPr>
        <p:spPr>
          <a:xfrm>
            <a:off x="1538050" y="4211000"/>
            <a:ext cx="2567700" cy="60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Normalize</a:t>
            </a:r>
            <a:endParaRPr sz="1200">
              <a:solidFill>
                <a:schemeClr val="dk2"/>
              </a:solidFill>
              <a:latin typeface="Consolas"/>
              <a:ea typeface="Consolas"/>
              <a:cs typeface="Consolas"/>
              <a:sym typeface="Consolas"/>
            </a:endParaRPr>
          </a:p>
          <a:p>
            <a:pPr marL="0" lvl="0" indent="0" algn="ctr" rtl="0">
              <a:spcBef>
                <a:spcPts val="0"/>
              </a:spcBef>
              <a:spcAft>
                <a:spcPts val="0"/>
              </a:spcAft>
              <a:buNone/>
            </a:pPr>
            <a:r>
              <a:rPr lang="en" sz="1200">
                <a:solidFill>
                  <a:schemeClr val="dk2"/>
                </a:solidFill>
                <a:latin typeface="Consolas"/>
                <a:ea typeface="Consolas"/>
                <a:cs typeface="Consolas"/>
                <a:sym typeface="Consolas"/>
              </a:rPr>
              <a:t>(Divide by Maximum Value for GL_UNSIGNED_BYTE)</a:t>
            </a:r>
            <a:endParaRPr sz="1200">
              <a:solidFill>
                <a:schemeClr val="dk2"/>
              </a:solidFill>
              <a:latin typeface="Consolas"/>
              <a:ea typeface="Consolas"/>
              <a:cs typeface="Consolas"/>
              <a:sym typeface="Consolas"/>
            </a:endParaRPr>
          </a:p>
        </p:txBody>
      </p:sp>
      <p:sp>
        <p:nvSpPr>
          <p:cNvPr id="813" name="Google Shape;813;p49"/>
          <p:cNvSpPr txBox="1"/>
          <p:nvPr/>
        </p:nvSpPr>
        <p:spPr>
          <a:xfrm>
            <a:off x="2073025" y="1429925"/>
            <a:ext cx="14979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(R,G,B,A)/255</a:t>
            </a:r>
            <a:endParaRPr sz="1200">
              <a:solidFill>
                <a:schemeClr val="dk2"/>
              </a:solidFill>
              <a:latin typeface="Consolas"/>
              <a:ea typeface="Consolas"/>
              <a:cs typeface="Consolas"/>
              <a:sym typeface="Consolas"/>
            </a:endParaRPr>
          </a:p>
        </p:txBody>
      </p:sp>
      <p:sp>
        <p:nvSpPr>
          <p:cNvPr id="814" name="Google Shape;814;p49"/>
          <p:cNvSpPr txBox="1"/>
          <p:nvPr/>
        </p:nvSpPr>
        <p:spPr>
          <a:xfrm>
            <a:off x="2073000" y="2481388"/>
            <a:ext cx="14979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(R,G,B,A)/255</a:t>
            </a:r>
            <a:endParaRPr sz="1200">
              <a:solidFill>
                <a:schemeClr val="dk2"/>
              </a:solidFill>
              <a:latin typeface="Consolas"/>
              <a:ea typeface="Consolas"/>
              <a:cs typeface="Consolas"/>
              <a:sym typeface="Consolas"/>
            </a:endParaRPr>
          </a:p>
        </p:txBody>
      </p:sp>
      <p:sp>
        <p:nvSpPr>
          <p:cNvPr id="815" name="Google Shape;815;p49"/>
          <p:cNvSpPr txBox="1"/>
          <p:nvPr/>
        </p:nvSpPr>
        <p:spPr>
          <a:xfrm>
            <a:off x="2073000" y="3530050"/>
            <a:ext cx="14979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(R,G,B,A)/255</a:t>
            </a:r>
            <a:endParaRPr sz="1200">
              <a:solidFill>
                <a:schemeClr val="dk2"/>
              </a:solidFill>
              <a:latin typeface="Consolas"/>
              <a:ea typeface="Consolas"/>
              <a:cs typeface="Consolas"/>
              <a:sym typeface="Consolas"/>
            </a:endParaRPr>
          </a:p>
        </p:txBody>
      </p:sp>
      <p:sp>
        <p:nvSpPr>
          <p:cNvPr id="816" name="Google Shape;816;p49"/>
          <p:cNvSpPr txBox="1"/>
          <p:nvPr/>
        </p:nvSpPr>
        <p:spPr>
          <a:xfrm>
            <a:off x="7395250" y="1515025"/>
            <a:ext cx="1603800" cy="3594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in</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vec4</a:t>
            </a:r>
            <a:r>
              <a:rPr lang="en" sz="1050">
                <a:solidFill>
                  <a:srgbClr val="D4D4D4"/>
                </a:solidFill>
                <a:highlight>
                  <a:srgbClr val="1E1E1E"/>
                </a:highlight>
                <a:latin typeface="Courier New"/>
                <a:ea typeface="Courier New"/>
                <a:cs typeface="Courier New"/>
                <a:sym typeface="Courier New"/>
              </a:rPr>
              <a:t> color;</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200">
              <a:solidFill>
                <a:srgbClr val="569CD6"/>
              </a:solidFill>
              <a:highlight>
                <a:srgbClr val="1E1E1E"/>
              </a:highlight>
              <a:latin typeface="Courier New"/>
              <a:ea typeface="Courier New"/>
              <a:cs typeface="Courier New"/>
              <a:sym typeface="Courier New"/>
            </a:endParaRPr>
          </a:p>
        </p:txBody>
      </p:sp>
      <p:cxnSp>
        <p:nvCxnSpPr>
          <p:cNvPr id="817" name="Google Shape;817;p49"/>
          <p:cNvCxnSpPr>
            <a:endCxn id="816" idx="1"/>
          </p:cNvCxnSpPr>
          <p:nvPr/>
        </p:nvCxnSpPr>
        <p:spPr>
          <a:xfrm rot="10800000" flipH="1">
            <a:off x="5229250" y="1694725"/>
            <a:ext cx="2166000" cy="3300"/>
          </a:xfrm>
          <a:prstGeom prst="straightConnector1">
            <a:avLst/>
          </a:prstGeom>
          <a:noFill/>
          <a:ln w="9525" cap="flat" cmpd="sng">
            <a:solidFill>
              <a:schemeClr val="dk2"/>
            </a:solidFill>
            <a:prstDash val="solid"/>
            <a:round/>
            <a:headEnd type="none" w="med" len="med"/>
            <a:tailEnd type="triangle" w="med" len="med"/>
          </a:ln>
        </p:spPr>
      </p:cxnSp>
      <p:sp>
        <p:nvSpPr>
          <p:cNvPr id="818" name="Google Shape;818;p49"/>
          <p:cNvSpPr txBox="1"/>
          <p:nvPr/>
        </p:nvSpPr>
        <p:spPr>
          <a:xfrm>
            <a:off x="7397575" y="2581350"/>
            <a:ext cx="1603800" cy="3594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in</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vec4</a:t>
            </a:r>
            <a:r>
              <a:rPr lang="en" sz="1050">
                <a:solidFill>
                  <a:srgbClr val="D4D4D4"/>
                </a:solidFill>
                <a:highlight>
                  <a:srgbClr val="1E1E1E"/>
                </a:highlight>
                <a:latin typeface="Courier New"/>
                <a:ea typeface="Courier New"/>
                <a:cs typeface="Courier New"/>
                <a:sym typeface="Courier New"/>
              </a:rPr>
              <a:t> color;</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200">
              <a:solidFill>
                <a:srgbClr val="569CD6"/>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569CD6"/>
              </a:solidFill>
              <a:highlight>
                <a:srgbClr val="1E1E1E"/>
              </a:highlight>
              <a:latin typeface="Courier New"/>
              <a:ea typeface="Courier New"/>
              <a:cs typeface="Courier New"/>
              <a:sym typeface="Courier New"/>
            </a:endParaRPr>
          </a:p>
        </p:txBody>
      </p:sp>
      <p:cxnSp>
        <p:nvCxnSpPr>
          <p:cNvPr id="819" name="Google Shape;819;p49"/>
          <p:cNvCxnSpPr>
            <a:endCxn id="818" idx="1"/>
          </p:cNvCxnSpPr>
          <p:nvPr/>
        </p:nvCxnSpPr>
        <p:spPr>
          <a:xfrm rot="10800000" flipH="1">
            <a:off x="5231575" y="2761050"/>
            <a:ext cx="2166000" cy="3300"/>
          </a:xfrm>
          <a:prstGeom prst="straightConnector1">
            <a:avLst/>
          </a:prstGeom>
          <a:noFill/>
          <a:ln w="9525" cap="flat" cmpd="sng">
            <a:solidFill>
              <a:schemeClr val="dk2"/>
            </a:solidFill>
            <a:prstDash val="solid"/>
            <a:round/>
            <a:headEnd type="none" w="med" len="med"/>
            <a:tailEnd type="triangle" w="med" len="med"/>
          </a:ln>
        </p:spPr>
      </p:cxnSp>
      <p:sp>
        <p:nvSpPr>
          <p:cNvPr id="820" name="Google Shape;820;p49"/>
          <p:cNvSpPr txBox="1"/>
          <p:nvPr/>
        </p:nvSpPr>
        <p:spPr>
          <a:xfrm>
            <a:off x="7390625" y="3647675"/>
            <a:ext cx="1603800" cy="3594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in</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vec4</a:t>
            </a:r>
            <a:r>
              <a:rPr lang="en" sz="1050">
                <a:solidFill>
                  <a:srgbClr val="D4D4D4"/>
                </a:solidFill>
                <a:highlight>
                  <a:srgbClr val="1E1E1E"/>
                </a:highlight>
                <a:latin typeface="Courier New"/>
                <a:ea typeface="Courier New"/>
                <a:cs typeface="Courier New"/>
                <a:sym typeface="Courier New"/>
              </a:rPr>
              <a:t> color;</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200">
              <a:solidFill>
                <a:srgbClr val="569CD6"/>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569CD6"/>
              </a:solidFill>
              <a:highlight>
                <a:srgbClr val="1E1E1E"/>
              </a:highlight>
              <a:latin typeface="Courier New"/>
              <a:ea typeface="Courier New"/>
              <a:cs typeface="Courier New"/>
              <a:sym typeface="Courier New"/>
            </a:endParaRPr>
          </a:p>
        </p:txBody>
      </p:sp>
      <p:cxnSp>
        <p:nvCxnSpPr>
          <p:cNvPr id="821" name="Google Shape;821;p49"/>
          <p:cNvCxnSpPr>
            <a:endCxn id="820" idx="1"/>
          </p:cNvCxnSpPr>
          <p:nvPr/>
        </p:nvCxnSpPr>
        <p:spPr>
          <a:xfrm rot="10800000" flipH="1">
            <a:off x="5224625" y="3827375"/>
            <a:ext cx="2166000" cy="3300"/>
          </a:xfrm>
          <a:prstGeom prst="straightConnector1">
            <a:avLst/>
          </a:prstGeom>
          <a:noFill/>
          <a:ln w="9525" cap="flat" cmpd="sng">
            <a:solidFill>
              <a:schemeClr val="dk2"/>
            </a:solidFill>
            <a:prstDash val="solid"/>
            <a:round/>
            <a:headEnd type="none" w="med" len="med"/>
            <a:tailEnd type="triangle" w="med" len="med"/>
          </a:ln>
        </p:spPr>
      </p:cxnSp>
      <p:sp>
        <p:nvSpPr>
          <p:cNvPr id="822" name="Google Shape;822;p49"/>
          <p:cNvSpPr txBox="1"/>
          <p:nvPr/>
        </p:nvSpPr>
        <p:spPr>
          <a:xfrm>
            <a:off x="5545850" y="1294475"/>
            <a:ext cx="1528200" cy="40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gl_VertexID = 0</a:t>
            </a:r>
            <a:endParaRPr sz="1200">
              <a:solidFill>
                <a:schemeClr val="dk2"/>
              </a:solidFill>
              <a:latin typeface="Consolas"/>
              <a:ea typeface="Consolas"/>
              <a:cs typeface="Consolas"/>
              <a:sym typeface="Consolas"/>
            </a:endParaRPr>
          </a:p>
        </p:txBody>
      </p:sp>
      <p:sp>
        <p:nvSpPr>
          <p:cNvPr id="823" name="Google Shape;823;p49"/>
          <p:cNvSpPr txBox="1"/>
          <p:nvPr/>
        </p:nvSpPr>
        <p:spPr>
          <a:xfrm>
            <a:off x="5549325" y="2358750"/>
            <a:ext cx="1528200" cy="40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gl_VertexID = 1</a:t>
            </a:r>
            <a:endParaRPr sz="1200">
              <a:solidFill>
                <a:schemeClr val="dk2"/>
              </a:solidFill>
              <a:latin typeface="Consolas"/>
              <a:ea typeface="Consolas"/>
              <a:cs typeface="Consolas"/>
              <a:sym typeface="Consolas"/>
            </a:endParaRPr>
          </a:p>
        </p:txBody>
      </p:sp>
      <p:sp>
        <p:nvSpPr>
          <p:cNvPr id="824" name="Google Shape;824;p49"/>
          <p:cNvSpPr txBox="1"/>
          <p:nvPr/>
        </p:nvSpPr>
        <p:spPr>
          <a:xfrm>
            <a:off x="5545838" y="3423025"/>
            <a:ext cx="1528200" cy="40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gl_VertexID = 2</a:t>
            </a:r>
            <a:endParaRPr sz="1200">
              <a:solidFill>
                <a:schemeClr val="dk2"/>
              </a:solidFill>
              <a:latin typeface="Consolas"/>
              <a:ea typeface="Consolas"/>
              <a:cs typeface="Consolas"/>
              <a:sym typeface="Consola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50"/>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 Interleaved attributes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pic>
        <p:nvPicPr>
          <p:cNvPr id="834" name="Google Shape;834;p51"/>
          <p:cNvPicPr preferRelativeResize="0"/>
          <p:nvPr/>
        </p:nvPicPr>
        <p:blipFill>
          <a:blip r:embed="rId3">
            <a:alphaModFix/>
          </a:blip>
          <a:stretch>
            <a:fillRect/>
          </a:stretch>
        </p:blipFill>
        <p:spPr>
          <a:xfrm>
            <a:off x="460713" y="152400"/>
            <a:ext cx="8222587" cy="4838701"/>
          </a:xfrm>
          <a:prstGeom prst="rect">
            <a:avLst/>
          </a:prstGeom>
          <a:noFill/>
          <a:ln>
            <a:noFill/>
          </a:ln>
        </p:spPr>
      </p:pic>
      <p:sp>
        <p:nvSpPr>
          <p:cNvPr id="835" name="Google Shape;835;p51"/>
          <p:cNvSpPr txBox="1"/>
          <p:nvPr/>
        </p:nvSpPr>
        <p:spPr>
          <a:xfrm>
            <a:off x="5494200" y="810975"/>
            <a:ext cx="1461300" cy="10887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Vertex has:</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Position</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Color</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a:t>
            </a:r>
            <a:endParaRPr>
              <a:latin typeface="Lato"/>
              <a:ea typeface="Lato"/>
              <a:cs typeface="Lato"/>
              <a:sym typeface="Lato"/>
            </a:endParaRPr>
          </a:p>
        </p:txBody>
      </p:sp>
      <p:sp>
        <p:nvSpPr>
          <p:cNvPr id="836" name="Google Shape;836;p51"/>
          <p:cNvSpPr/>
          <p:nvPr/>
        </p:nvSpPr>
        <p:spPr>
          <a:xfrm>
            <a:off x="4389313" y="1366250"/>
            <a:ext cx="365400" cy="365400"/>
          </a:xfrm>
          <a:prstGeom prst="ellipse">
            <a:avLst/>
          </a:prstGeom>
          <a:no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37" name="Google Shape;837;p51"/>
          <p:cNvCxnSpPr/>
          <p:nvPr/>
        </p:nvCxnSpPr>
        <p:spPr>
          <a:xfrm flipH="1">
            <a:off x="4807525" y="1161675"/>
            <a:ext cx="606300" cy="197400"/>
          </a:xfrm>
          <a:prstGeom prst="straightConnector1">
            <a:avLst/>
          </a:prstGeom>
          <a:noFill/>
          <a:ln w="28575" cap="flat" cmpd="sng">
            <a:solidFill>
              <a:srgbClr val="FFFFFF"/>
            </a:solidFill>
            <a:prstDash val="solid"/>
            <a:round/>
            <a:headEnd type="none" w="med" len="med"/>
            <a:tailEnd type="triangle" w="med" len="med"/>
          </a:ln>
        </p:spPr>
      </p:cxnSp>
      <p:sp>
        <p:nvSpPr>
          <p:cNvPr id="838" name="Google Shape;838;p51"/>
          <p:cNvSpPr txBox="1"/>
          <p:nvPr/>
        </p:nvSpPr>
        <p:spPr>
          <a:xfrm>
            <a:off x="6296825" y="2103150"/>
            <a:ext cx="1593900" cy="863100"/>
          </a:xfrm>
          <a:prstGeom prst="rect">
            <a:avLst/>
          </a:prstGeom>
          <a:solidFill>
            <a:srgbClr val="FFFFFF"/>
          </a:solid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a:latin typeface="Lato"/>
                <a:ea typeface="Lato"/>
                <a:cs typeface="Lato"/>
                <a:sym typeface="Lato"/>
              </a:rPr>
              <a:t>What if we have a struct that has all the vertex data?</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see what kind of Data used by shaders</a:t>
            </a:r>
            <a:endParaRPr/>
          </a:p>
        </p:txBody>
      </p:sp>
      <p:sp>
        <p:nvSpPr>
          <p:cNvPr id="119" name="Google Shape;119;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20" name="Google Shape;120;p16"/>
          <p:cNvSpPr/>
          <p:nvPr/>
        </p:nvSpPr>
        <p:spPr>
          <a:xfrm>
            <a:off x="729450" y="2078875"/>
            <a:ext cx="3664200" cy="2261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6"/>
          <p:cNvSpPr txBox="1"/>
          <p:nvPr/>
        </p:nvSpPr>
        <p:spPr>
          <a:xfrm>
            <a:off x="1804950" y="2186250"/>
            <a:ext cx="1513200" cy="385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Lato"/>
                <a:ea typeface="Lato"/>
                <a:cs typeface="Lato"/>
                <a:sym typeface="Lato"/>
              </a:rPr>
              <a:t>Static data</a:t>
            </a:r>
            <a:endParaRPr sz="1600" b="1">
              <a:latin typeface="Lato"/>
              <a:ea typeface="Lato"/>
              <a:cs typeface="Lato"/>
              <a:sym typeface="Lato"/>
            </a:endParaRPr>
          </a:p>
        </p:txBody>
      </p:sp>
      <p:pic>
        <p:nvPicPr>
          <p:cNvPr id="122" name="Google Shape;122;p16"/>
          <p:cNvPicPr preferRelativeResize="0"/>
          <p:nvPr/>
        </p:nvPicPr>
        <p:blipFill>
          <a:blip r:embed="rId3">
            <a:alphaModFix/>
          </a:blip>
          <a:stretch>
            <a:fillRect/>
          </a:stretch>
        </p:blipFill>
        <p:spPr>
          <a:xfrm>
            <a:off x="861700" y="2670800"/>
            <a:ext cx="1543799" cy="1543799"/>
          </a:xfrm>
          <a:prstGeom prst="rect">
            <a:avLst/>
          </a:prstGeom>
          <a:noFill/>
          <a:ln>
            <a:noFill/>
          </a:ln>
        </p:spPr>
      </p:pic>
      <p:cxnSp>
        <p:nvCxnSpPr>
          <p:cNvPr id="123" name="Google Shape;123;p16"/>
          <p:cNvCxnSpPr/>
          <p:nvPr/>
        </p:nvCxnSpPr>
        <p:spPr>
          <a:xfrm>
            <a:off x="2554125" y="3258025"/>
            <a:ext cx="1634400" cy="0"/>
          </a:xfrm>
          <a:prstGeom prst="straightConnector1">
            <a:avLst/>
          </a:prstGeom>
          <a:noFill/>
          <a:ln w="28575" cap="flat" cmpd="sng">
            <a:solidFill>
              <a:schemeClr val="dk2"/>
            </a:solidFill>
            <a:prstDash val="solid"/>
            <a:round/>
            <a:headEnd type="none" w="med" len="med"/>
            <a:tailEnd type="none" w="med" len="med"/>
          </a:ln>
        </p:spPr>
      </p:cxnSp>
      <p:sp>
        <p:nvSpPr>
          <p:cNvPr id="124" name="Google Shape;124;p16"/>
          <p:cNvSpPr txBox="1"/>
          <p:nvPr/>
        </p:nvSpPr>
        <p:spPr>
          <a:xfrm>
            <a:off x="2525775" y="2688475"/>
            <a:ext cx="1641600" cy="477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Lato"/>
                <a:ea typeface="Lato"/>
                <a:cs typeface="Lato"/>
                <a:sym typeface="Lato"/>
              </a:rPr>
              <a:t>More amount of data.</a:t>
            </a:r>
            <a:endParaRPr sz="1200">
              <a:latin typeface="Lato"/>
              <a:ea typeface="Lato"/>
              <a:cs typeface="Lato"/>
              <a:sym typeface="Lato"/>
            </a:endParaRPr>
          </a:p>
        </p:txBody>
      </p:sp>
      <p:sp>
        <p:nvSpPr>
          <p:cNvPr id="125" name="Google Shape;125;p16"/>
          <p:cNvSpPr txBox="1"/>
          <p:nvPr/>
        </p:nvSpPr>
        <p:spPr>
          <a:xfrm>
            <a:off x="2582375" y="3410125"/>
            <a:ext cx="1641600" cy="78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Lato"/>
                <a:ea typeface="Lato"/>
                <a:cs typeface="Lato"/>
                <a:sym typeface="Lato"/>
              </a:rPr>
              <a:t>Not good to send the data every frame to the GPU performance wise.</a:t>
            </a:r>
            <a:endParaRPr sz="1200">
              <a:latin typeface="Lato"/>
              <a:ea typeface="Lato"/>
              <a:cs typeface="Lato"/>
              <a:sym typeface="Lato"/>
            </a:endParaRPr>
          </a:p>
        </p:txBody>
      </p:sp>
      <p:sp>
        <p:nvSpPr>
          <p:cNvPr id="126" name="Google Shape;126;p16"/>
          <p:cNvSpPr/>
          <p:nvPr/>
        </p:nvSpPr>
        <p:spPr>
          <a:xfrm>
            <a:off x="4753950" y="2078875"/>
            <a:ext cx="3664200" cy="2261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txBox="1"/>
          <p:nvPr/>
        </p:nvSpPr>
        <p:spPr>
          <a:xfrm>
            <a:off x="5693850" y="2186250"/>
            <a:ext cx="1784400" cy="385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Lato"/>
                <a:ea typeface="Lato"/>
                <a:cs typeface="Lato"/>
                <a:sym typeface="Lato"/>
              </a:rPr>
              <a:t>Dynamic data</a:t>
            </a:r>
            <a:endParaRPr sz="1600" b="1">
              <a:latin typeface="Lato"/>
              <a:ea typeface="Lato"/>
              <a:cs typeface="Lato"/>
              <a:sym typeface="Lato"/>
            </a:endParaRPr>
          </a:p>
        </p:txBody>
      </p:sp>
      <p:sp>
        <p:nvSpPr>
          <p:cNvPr id="128" name="Google Shape;128;p16"/>
          <p:cNvSpPr/>
          <p:nvPr/>
        </p:nvSpPr>
        <p:spPr>
          <a:xfrm>
            <a:off x="4886200" y="2670800"/>
            <a:ext cx="1543800" cy="1543800"/>
          </a:xfrm>
          <a:prstGeom prst="rect">
            <a:avLst/>
          </a:prstGeom>
          <a:solidFill>
            <a:srgbClr val="717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9" name="Google Shape;129;p16"/>
          <p:cNvCxnSpPr/>
          <p:nvPr/>
        </p:nvCxnSpPr>
        <p:spPr>
          <a:xfrm>
            <a:off x="6606875" y="3442700"/>
            <a:ext cx="1584900" cy="0"/>
          </a:xfrm>
          <a:prstGeom prst="straightConnector1">
            <a:avLst/>
          </a:prstGeom>
          <a:noFill/>
          <a:ln w="28575" cap="flat" cmpd="sng">
            <a:solidFill>
              <a:schemeClr val="dk2"/>
            </a:solidFill>
            <a:prstDash val="solid"/>
            <a:round/>
            <a:headEnd type="none" w="med" len="med"/>
            <a:tailEnd type="none" w="med" len="med"/>
          </a:ln>
        </p:spPr>
      </p:cxnSp>
      <p:sp>
        <p:nvSpPr>
          <p:cNvPr id="130" name="Google Shape;130;p16"/>
          <p:cNvSpPr txBox="1"/>
          <p:nvPr/>
        </p:nvSpPr>
        <p:spPr>
          <a:xfrm>
            <a:off x="6550275" y="2688475"/>
            <a:ext cx="1641600" cy="626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Lato"/>
                <a:ea typeface="Lato"/>
                <a:cs typeface="Lato"/>
                <a:sym typeface="Lato"/>
              </a:rPr>
              <a:t>Less amount of data.</a:t>
            </a:r>
            <a:endParaRPr sz="1200">
              <a:latin typeface="Lato"/>
              <a:ea typeface="Lato"/>
              <a:cs typeface="Lato"/>
              <a:sym typeface="Lato"/>
            </a:endParaRPr>
          </a:p>
        </p:txBody>
      </p:sp>
      <p:sp>
        <p:nvSpPr>
          <p:cNvPr id="131" name="Google Shape;131;p16"/>
          <p:cNvSpPr txBox="1"/>
          <p:nvPr/>
        </p:nvSpPr>
        <p:spPr>
          <a:xfrm>
            <a:off x="6606875" y="3570525"/>
            <a:ext cx="1641600" cy="626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Lato"/>
                <a:ea typeface="Lato"/>
                <a:cs typeface="Lato"/>
                <a:sym typeface="Lato"/>
              </a:rPr>
              <a:t>Can be sent every frame to the GPU.</a:t>
            </a:r>
            <a:endParaRPr sz="1200">
              <a:latin typeface="Lato"/>
              <a:ea typeface="Lato"/>
              <a:cs typeface="Lato"/>
              <a:sym typeface="Lato"/>
            </a:endParaRPr>
          </a:p>
        </p:txBody>
      </p:sp>
      <p:pic>
        <p:nvPicPr>
          <p:cNvPr id="132" name="Google Shape;132;p16"/>
          <p:cNvPicPr preferRelativeResize="0"/>
          <p:nvPr/>
        </p:nvPicPr>
        <p:blipFill rotWithShape="1">
          <a:blip r:embed="rId3">
            <a:alphaModFix/>
          </a:blip>
          <a:srcRect l="23541" t="8933" r="24215" b="8578"/>
          <a:stretch/>
        </p:blipFill>
        <p:spPr>
          <a:xfrm>
            <a:off x="5623450" y="2670800"/>
            <a:ext cx="806551" cy="12735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3" name="Google Shape;843;p5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struct has the vertices data</a:t>
            </a:r>
            <a:endParaRPr/>
          </a:p>
        </p:txBody>
      </p:sp>
      <p:sp>
        <p:nvSpPr>
          <p:cNvPr id="844" name="Google Shape;844;p52"/>
          <p:cNvSpPr txBox="1"/>
          <p:nvPr/>
        </p:nvSpPr>
        <p:spPr>
          <a:xfrm>
            <a:off x="1817250" y="3448275"/>
            <a:ext cx="5509500" cy="13809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200">
                <a:solidFill>
                  <a:srgbClr val="4EC9B0"/>
                </a:solidFill>
                <a:highlight>
                  <a:srgbClr val="1E1E1E"/>
                </a:highlight>
                <a:latin typeface="Courier New"/>
                <a:ea typeface="Courier New"/>
                <a:cs typeface="Courier New"/>
                <a:sym typeface="Courier New"/>
              </a:rPr>
              <a:t>Vertex</a:t>
            </a:r>
            <a:r>
              <a:rPr lang="en" sz="1200">
                <a:solidFill>
                  <a:srgbClr val="D4D4D4"/>
                </a:solidFill>
                <a:highlight>
                  <a:srgbClr val="1E1E1E"/>
                </a:highlight>
                <a:latin typeface="Courier New"/>
                <a:ea typeface="Courier New"/>
                <a:cs typeface="Courier New"/>
                <a:sym typeface="Courier New"/>
              </a:rPr>
              <a:t> </a:t>
            </a:r>
            <a:r>
              <a:rPr lang="en" sz="1200">
                <a:solidFill>
                  <a:srgbClr val="9CDCFE"/>
                </a:solidFill>
                <a:highlight>
                  <a:srgbClr val="1E1E1E"/>
                </a:highlight>
                <a:latin typeface="Courier New"/>
                <a:ea typeface="Courier New"/>
                <a:cs typeface="Courier New"/>
                <a:sym typeface="Courier New"/>
              </a:rPr>
              <a:t>data</a:t>
            </a:r>
            <a:r>
              <a:rPr lang="en" sz="1200">
                <a:solidFill>
                  <a:srgbClr val="D4D4D4"/>
                </a:solidFill>
                <a:highlight>
                  <a:srgbClr val="1E1E1E"/>
                </a:highlight>
                <a:latin typeface="Courier New"/>
                <a:ea typeface="Courier New"/>
                <a:cs typeface="Courier New"/>
                <a:sym typeface="Courier New"/>
              </a:rPr>
              <a:t>[] = {</a:t>
            </a:r>
            <a:endParaRPr sz="12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0.0</a:t>
            </a:r>
            <a:r>
              <a:rPr lang="en" sz="1200">
                <a:solidFill>
                  <a:srgbClr val="D4D4D4"/>
                </a:solidFill>
                <a:highlight>
                  <a:srgbClr val="1E1E1E"/>
                </a:highlight>
                <a:latin typeface="Courier New"/>
                <a:ea typeface="Courier New"/>
                <a:cs typeface="Courier New"/>
                <a:sym typeface="Courier New"/>
              </a:rPr>
              <a:t>},{</a:t>
            </a:r>
            <a:r>
              <a:rPr lang="en" sz="1200">
                <a:solidFill>
                  <a:srgbClr val="B5CEA8"/>
                </a:solidFill>
                <a:highlight>
                  <a:srgbClr val="1E1E1E"/>
                </a:highlight>
                <a:latin typeface="Courier New"/>
                <a:ea typeface="Courier New"/>
                <a:cs typeface="Courier New"/>
                <a:sym typeface="Courier New"/>
              </a:rPr>
              <a:t>255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255</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0.0</a:t>
            </a:r>
            <a:r>
              <a:rPr lang="en" sz="1200">
                <a:solidFill>
                  <a:srgbClr val="D4D4D4"/>
                </a:solidFill>
                <a:highlight>
                  <a:srgbClr val="1E1E1E"/>
                </a:highlight>
                <a:latin typeface="Courier New"/>
                <a:ea typeface="Courier New"/>
                <a:cs typeface="Courier New"/>
                <a:sym typeface="Courier New"/>
              </a:rPr>
              <a:t>},{</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255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255</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0.0</a:t>
            </a:r>
            <a:r>
              <a:rPr lang="en" sz="1200">
                <a:solidFill>
                  <a:srgbClr val="D4D4D4"/>
                </a:solidFill>
                <a:highlight>
                  <a:srgbClr val="1E1E1E"/>
                </a:highlight>
                <a:latin typeface="Courier New"/>
                <a:ea typeface="Courier New"/>
                <a:cs typeface="Courier New"/>
                <a:sym typeface="Courier New"/>
              </a:rPr>
              <a:t>},{</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255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255</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endParaRPr sz="1200">
              <a:solidFill>
                <a:srgbClr val="569CD6"/>
              </a:solidFill>
              <a:highlight>
                <a:srgbClr val="1E1E1E"/>
              </a:highlight>
              <a:latin typeface="Courier New"/>
              <a:ea typeface="Courier New"/>
              <a:cs typeface="Courier New"/>
              <a:sym typeface="Courier New"/>
            </a:endParaRPr>
          </a:p>
        </p:txBody>
      </p:sp>
      <p:sp>
        <p:nvSpPr>
          <p:cNvPr id="845" name="Google Shape;845;p52"/>
          <p:cNvSpPr txBox="1"/>
          <p:nvPr/>
        </p:nvSpPr>
        <p:spPr>
          <a:xfrm>
            <a:off x="1817250" y="2070650"/>
            <a:ext cx="5509500" cy="11679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200">
                <a:solidFill>
                  <a:srgbClr val="569CD6"/>
                </a:solidFill>
                <a:highlight>
                  <a:srgbClr val="1E1E1E"/>
                </a:highlight>
                <a:latin typeface="Courier New"/>
                <a:ea typeface="Courier New"/>
                <a:cs typeface="Courier New"/>
                <a:sym typeface="Courier New"/>
              </a:rPr>
              <a:t>struct</a:t>
            </a:r>
            <a:r>
              <a:rPr lang="en" sz="1200">
                <a:solidFill>
                  <a:srgbClr val="D4D4D4"/>
                </a:solidFill>
                <a:highlight>
                  <a:srgbClr val="1E1E1E"/>
                </a:highlight>
                <a:latin typeface="Courier New"/>
                <a:ea typeface="Courier New"/>
                <a:cs typeface="Courier New"/>
                <a:sym typeface="Courier New"/>
              </a:rPr>
              <a:t> </a:t>
            </a:r>
            <a:r>
              <a:rPr lang="en" sz="1200">
                <a:solidFill>
                  <a:srgbClr val="4EC9B0"/>
                </a:solidFill>
                <a:highlight>
                  <a:srgbClr val="1E1E1E"/>
                </a:highlight>
                <a:latin typeface="Courier New"/>
                <a:ea typeface="Courier New"/>
                <a:cs typeface="Courier New"/>
                <a:sym typeface="Courier New"/>
              </a:rPr>
              <a:t>Vertex</a:t>
            </a:r>
            <a:r>
              <a:rPr lang="en" sz="1200">
                <a:solidFill>
                  <a:srgbClr val="D4D4D4"/>
                </a:solidFill>
                <a:highlight>
                  <a:srgbClr val="1E1E1E"/>
                </a:highlight>
                <a:latin typeface="Courier New"/>
                <a:ea typeface="Courier New"/>
                <a:cs typeface="Courier New"/>
                <a:sym typeface="Courier New"/>
              </a:rPr>
              <a:t> {</a:t>
            </a:r>
            <a:endParaRPr sz="12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r>
              <a:rPr lang="en" sz="1200">
                <a:solidFill>
                  <a:srgbClr val="4EC9B0"/>
                </a:solidFill>
                <a:highlight>
                  <a:srgbClr val="1E1E1E"/>
                </a:highlight>
                <a:latin typeface="Courier New"/>
                <a:ea typeface="Courier New"/>
                <a:cs typeface="Courier New"/>
                <a:sym typeface="Courier New"/>
              </a:rPr>
              <a:t>glm</a:t>
            </a:r>
            <a:r>
              <a:rPr lang="en" sz="1200">
                <a:solidFill>
                  <a:srgbClr val="D4D4D4"/>
                </a:solidFill>
                <a:highlight>
                  <a:srgbClr val="1E1E1E"/>
                </a:highlight>
                <a:latin typeface="Courier New"/>
                <a:ea typeface="Courier New"/>
                <a:cs typeface="Courier New"/>
                <a:sym typeface="Courier New"/>
              </a:rPr>
              <a:t>::</a:t>
            </a:r>
            <a:r>
              <a:rPr lang="en" sz="1200">
                <a:solidFill>
                  <a:srgbClr val="4EC9B0"/>
                </a:solidFill>
                <a:highlight>
                  <a:srgbClr val="1E1E1E"/>
                </a:highlight>
                <a:latin typeface="Courier New"/>
                <a:ea typeface="Courier New"/>
                <a:cs typeface="Courier New"/>
                <a:sym typeface="Courier New"/>
              </a:rPr>
              <a:t>vec3</a:t>
            </a:r>
            <a:r>
              <a:rPr lang="en" sz="1200">
                <a:solidFill>
                  <a:srgbClr val="D4D4D4"/>
                </a:solidFill>
                <a:highlight>
                  <a:srgbClr val="1E1E1E"/>
                </a:highlight>
                <a:latin typeface="Courier New"/>
                <a:ea typeface="Courier New"/>
                <a:cs typeface="Courier New"/>
                <a:sym typeface="Courier New"/>
              </a:rPr>
              <a:t> </a:t>
            </a:r>
            <a:r>
              <a:rPr lang="en" sz="1200">
                <a:solidFill>
                  <a:srgbClr val="9CDCFE"/>
                </a:solidFill>
                <a:highlight>
                  <a:srgbClr val="1E1E1E"/>
                </a:highlight>
                <a:latin typeface="Courier New"/>
                <a:ea typeface="Courier New"/>
                <a:cs typeface="Courier New"/>
                <a:sym typeface="Courier New"/>
              </a:rPr>
              <a:t>position</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r>
              <a:rPr lang="en" sz="1200">
                <a:solidFill>
                  <a:srgbClr val="4EC9B0"/>
                </a:solidFill>
                <a:highlight>
                  <a:srgbClr val="1E1E1E"/>
                </a:highlight>
                <a:latin typeface="Courier New"/>
                <a:ea typeface="Courier New"/>
                <a:cs typeface="Courier New"/>
                <a:sym typeface="Courier New"/>
              </a:rPr>
              <a:t>glm</a:t>
            </a:r>
            <a:r>
              <a:rPr lang="en" sz="1200">
                <a:solidFill>
                  <a:srgbClr val="D4D4D4"/>
                </a:solidFill>
                <a:highlight>
                  <a:srgbClr val="1E1E1E"/>
                </a:highlight>
                <a:latin typeface="Courier New"/>
                <a:ea typeface="Courier New"/>
                <a:cs typeface="Courier New"/>
                <a:sym typeface="Courier New"/>
              </a:rPr>
              <a:t>::</a:t>
            </a:r>
            <a:r>
              <a:rPr lang="en" sz="1200">
                <a:solidFill>
                  <a:srgbClr val="4EC9B0"/>
                </a:solidFill>
                <a:highlight>
                  <a:srgbClr val="1E1E1E"/>
                </a:highlight>
                <a:latin typeface="Courier New"/>
                <a:ea typeface="Courier New"/>
                <a:cs typeface="Courier New"/>
                <a:sym typeface="Courier New"/>
              </a:rPr>
              <a:t>vec</a:t>
            </a:r>
            <a:r>
              <a:rPr lang="en" sz="1200">
                <a:solidFill>
                  <a:srgbClr val="D4D4D4"/>
                </a:solidFill>
                <a:highlight>
                  <a:srgbClr val="1E1E1E"/>
                </a:highlight>
                <a:latin typeface="Courier New"/>
                <a:ea typeface="Courier New"/>
                <a:cs typeface="Courier New"/>
                <a:sym typeface="Courier New"/>
              </a:rPr>
              <a:t>&lt;</a:t>
            </a:r>
            <a:r>
              <a:rPr lang="en" sz="1200">
                <a:solidFill>
                  <a:srgbClr val="B5CEA8"/>
                </a:solidFill>
                <a:highlight>
                  <a:srgbClr val="1E1E1E"/>
                </a:highlight>
                <a:latin typeface="Courier New"/>
                <a:ea typeface="Courier New"/>
                <a:cs typeface="Courier New"/>
                <a:sym typeface="Courier New"/>
              </a:rPr>
              <a:t>4</a:t>
            </a:r>
            <a:r>
              <a:rPr lang="en" sz="1200">
                <a:solidFill>
                  <a:srgbClr val="D4D4D4"/>
                </a:solidFill>
                <a:highlight>
                  <a:srgbClr val="1E1E1E"/>
                </a:highlight>
                <a:latin typeface="Courier New"/>
                <a:ea typeface="Courier New"/>
                <a:cs typeface="Courier New"/>
                <a:sym typeface="Courier New"/>
              </a:rPr>
              <a:t>, </a:t>
            </a:r>
            <a:r>
              <a:rPr lang="en" sz="1200">
                <a:solidFill>
                  <a:srgbClr val="4EC9B0"/>
                </a:solidFill>
                <a:highlight>
                  <a:srgbClr val="1E1E1E"/>
                </a:highlight>
                <a:latin typeface="Courier New"/>
                <a:ea typeface="Courier New"/>
                <a:cs typeface="Courier New"/>
                <a:sym typeface="Courier New"/>
              </a:rPr>
              <a:t>glm</a:t>
            </a:r>
            <a:r>
              <a:rPr lang="en" sz="1200">
                <a:solidFill>
                  <a:srgbClr val="D4D4D4"/>
                </a:solidFill>
                <a:highlight>
                  <a:srgbClr val="1E1E1E"/>
                </a:highlight>
                <a:latin typeface="Courier New"/>
                <a:ea typeface="Courier New"/>
                <a:cs typeface="Courier New"/>
                <a:sym typeface="Courier New"/>
              </a:rPr>
              <a:t>::</a:t>
            </a:r>
            <a:r>
              <a:rPr lang="en" sz="1200">
                <a:solidFill>
                  <a:srgbClr val="4EC9B0"/>
                </a:solidFill>
                <a:highlight>
                  <a:srgbClr val="1E1E1E"/>
                </a:highlight>
                <a:latin typeface="Courier New"/>
                <a:ea typeface="Courier New"/>
                <a:cs typeface="Courier New"/>
                <a:sym typeface="Courier New"/>
              </a:rPr>
              <a:t>uint8</a:t>
            </a:r>
            <a:r>
              <a:rPr lang="en" sz="1200">
                <a:solidFill>
                  <a:srgbClr val="D4D4D4"/>
                </a:solidFill>
                <a:highlight>
                  <a:srgbClr val="1E1E1E"/>
                </a:highlight>
                <a:latin typeface="Courier New"/>
                <a:ea typeface="Courier New"/>
                <a:cs typeface="Courier New"/>
                <a:sym typeface="Courier New"/>
              </a:rPr>
              <a:t>, </a:t>
            </a:r>
            <a:r>
              <a:rPr lang="en" sz="1200">
                <a:solidFill>
                  <a:srgbClr val="4EC9B0"/>
                </a:solidFill>
                <a:highlight>
                  <a:srgbClr val="1E1E1E"/>
                </a:highlight>
                <a:latin typeface="Courier New"/>
                <a:ea typeface="Courier New"/>
                <a:cs typeface="Courier New"/>
                <a:sym typeface="Courier New"/>
              </a:rPr>
              <a:t>glm</a:t>
            </a:r>
            <a:r>
              <a:rPr lang="en" sz="1200">
                <a:solidFill>
                  <a:srgbClr val="D4D4D4"/>
                </a:solidFill>
                <a:highlight>
                  <a:srgbClr val="1E1E1E"/>
                </a:highlight>
                <a:latin typeface="Courier New"/>
                <a:ea typeface="Courier New"/>
                <a:cs typeface="Courier New"/>
                <a:sym typeface="Courier New"/>
              </a:rPr>
              <a:t>::</a:t>
            </a:r>
            <a:r>
              <a:rPr lang="en" sz="1200">
                <a:solidFill>
                  <a:srgbClr val="4FC1FF"/>
                </a:solidFill>
                <a:highlight>
                  <a:srgbClr val="1E1E1E"/>
                </a:highlight>
                <a:latin typeface="Courier New"/>
                <a:ea typeface="Courier New"/>
                <a:cs typeface="Courier New"/>
                <a:sym typeface="Courier New"/>
              </a:rPr>
              <a:t>defaultp</a:t>
            </a:r>
            <a:r>
              <a:rPr lang="en" sz="1200">
                <a:solidFill>
                  <a:srgbClr val="D4D4D4"/>
                </a:solidFill>
                <a:highlight>
                  <a:srgbClr val="1E1E1E"/>
                </a:highlight>
                <a:latin typeface="Courier New"/>
                <a:ea typeface="Courier New"/>
                <a:cs typeface="Courier New"/>
                <a:sym typeface="Courier New"/>
              </a:rPr>
              <a:t>&gt; </a:t>
            </a:r>
            <a:r>
              <a:rPr lang="en" sz="1200">
                <a:solidFill>
                  <a:srgbClr val="9CDCFE"/>
                </a:solidFill>
                <a:highlight>
                  <a:srgbClr val="1E1E1E"/>
                </a:highlight>
                <a:latin typeface="Courier New"/>
                <a:ea typeface="Courier New"/>
                <a:cs typeface="Courier New"/>
                <a:sym typeface="Courier New"/>
              </a:rPr>
              <a:t>color</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endParaRPr sz="12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a:solidFill>
                <a:srgbClr val="4EC9B0"/>
              </a:solidFill>
              <a:highlight>
                <a:srgbClr val="1E1E1E"/>
              </a:highlight>
              <a:latin typeface="Courier New"/>
              <a:ea typeface="Courier New"/>
              <a:cs typeface="Courier New"/>
              <a:sym typeface="Courier New"/>
            </a:endParaRPr>
          </a:p>
        </p:txBody>
      </p:sp>
      <p:cxnSp>
        <p:nvCxnSpPr>
          <p:cNvPr id="846" name="Google Shape;846;p52"/>
          <p:cNvCxnSpPr/>
          <p:nvPr/>
        </p:nvCxnSpPr>
        <p:spPr>
          <a:xfrm flipH="1">
            <a:off x="4126700" y="2593450"/>
            <a:ext cx="131400" cy="1147200"/>
          </a:xfrm>
          <a:prstGeom prst="straightConnector1">
            <a:avLst/>
          </a:prstGeom>
          <a:noFill/>
          <a:ln w="28575" cap="flat" cmpd="sng">
            <a:solidFill>
              <a:srgbClr val="FF0000"/>
            </a:solidFill>
            <a:prstDash val="solid"/>
            <a:round/>
            <a:headEnd type="none" w="med" len="med"/>
            <a:tailEnd type="triangle" w="med" len="med"/>
          </a:ln>
        </p:spPr>
      </p:cxnSp>
      <p:sp>
        <p:nvSpPr>
          <p:cNvPr id="847" name="Google Shape;847;p52"/>
          <p:cNvSpPr/>
          <p:nvPr/>
        </p:nvSpPr>
        <p:spPr>
          <a:xfrm>
            <a:off x="3461725" y="3762450"/>
            <a:ext cx="1563600" cy="241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48" name="Google Shape;848;p52"/>
          <p:cNvCxnSpPr/>
          <p:nvPr/>
        </p:nvCxnSpPr>
        <p:spPr>
          <a:xfrm flipH="1">
            <a:off x="6252525" y="2856450"/>
            <a:ext cx="576300" cy="920700"/>
          </a:xfrm>
          <a:prstGeom prst="straightConnector1">
            <a:avLst/>
          </a:prstGeom>
          <a:noFill/>
          <a:ln w="28575" cap="flat" cmpd="sng">
            <a:solidFill>
              <a:srgbClr val="FF0000"/>
            </a:solidFill>
            <a:prstDash val="solid"/>
            <a:round/>
            <a:headEnd type="none" w="med" len="med"/>
            <a:tailEnd type="triangle" w="med" len="med"/>
          </a:ln>
        </p:spPr>
      </p:cxnSp>
      <p:sp>
        <p:nvSpPr>
          <p:cNvPr id="849" name="Google Shape;849;p52"/>
          <p:cNvSpPr/>
          <p:nvPr/>
        </p:nvSpPr>
        <p:spPr>
          <a:xfrm>
            <a:off x="5120225" y="3762450"/>
            <a:ext cx="1461300" cy="241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2"/>
          <p:cNvSpPr/>
          <p:nvPr/>
        </p:nvSpPr>
        <p:spPr>
          <a:xfrm>
            <a:off x="3299975" y="4280175"/>
            <a:ext cx="3318000" cy="241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51" name="Google Shape;851;p52"/>
          <p:cNvCxnSpPr>
            <a:endCxn id="850" idx="1"/>
          </p:cNvCxnSpPr>
          <p:nvPr/>
        </p:nvCxnSpPr>
        <p:spPr>
          <a:xfrm>
            <a:off x="2716475" y="2345175"/>
            <a:ext cx="583500" cy="2055600"/>
          </a:xfrm>
          <a:prstGeom prst="straightConnector1">
            <a:avLst/>
          </a:prstGeom>
          <a:noFill/>
          <a:ln w="28575" cap="flat" cmpd="sng">
            <a:solidFill>
              <a:srgbClr val="FF0000"/>
            </a:solidFill>
            <a:prstDash val="solid"/>
            <a:round/>
            <a:headEnd type="none" w="med" len="med"/>
            <a:tailEnd type="triangle" w="med" len="med"/>
          </a:ln>
        </p:spPr>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5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Strides</a:t>
            </a:r>
            <a:endParaRPr/>
          </a:p>
        </p:txBody>
      </p:sp>
      <p:sp>
        <p:nvSpPr>
          <p:cNvPr id="857" name="Google Shape;857;p53"/>
          <p:cNvSpPr txBox="1"/>
          <p:nvPr/>
        </p:nvSpPr>
        <p:spPr>
          <a:xfrm>
            <a:off x="344400" y="2112875"/>
            <a:ext cx="8455200" cy="4077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100">
                <a:solidFill>
                  <a:srgbClr val="569CD6"/>
                </a:solidFill>
                <a:highlight>
                  <a:srgbClr val="1E1E1E"/>
                </a:highlight>
                <a:latin typeface="Courier New"/>
                <a:ea typeface="Courier New"/>
                <a:cs typeface="Courier New"/>
                <a:sym typeface="Courier New"/>
              </a:rPr>
              <a:t>glVertexAttribPointer</a:t>
            </a:r>
            <a:r>
              <a:rPr lang="en" sz="1100">
                <a:solidFill>
                  <a:srgbClr val="D4D4D4"/>
                </a:solidFill>
                <a:highlight>
                  <a:srgbClr val="1E1E1E"/>
                </a:highlight>
                <a:latin typeface="Courier New"/>
                <a:ea typeface="Courier New"/>
                <a:cs typeface="Courier New"/>
                <a:sym typeface="Courier New"/>
              </a:rPr>
              <a:t>(</a:t>
            </a:r>
            <a:r>
              <a:rPr lang="en" sz="1100">
                <a:solidFill>
                  <a:srgbClr val="B5CEA8"/>
                </a:solidFill>
                <a:highlight>
                  <a:srgbClr val="1E1E1E"/>
                </a:highlight>
                <a:latin typeface="Courier New"/>
                <a:ea typeface="Courier New"/>
                <a:cs typeface="Courier New"/>
                <a:sym typeface="Courier New"/>
              </a:rPr>
              <a:t>0</a:t>
            </a:r>
            <a:r>
              <a:rPr lang="en" sz="1100">
                <a:solidFill>
                  <a:srgbClr val="D4D4D4"/>
                </a:solidFill>
                <a:highlight>
                  <a:srgbClr val="1E1E1E"/>
                </a:highlight>
                <a:latin typeface="Courier New"/>
                <a:ea typeface="Courier New"/>
                <a:cs typeface="Courier New"/>
                <a:sym typeface="Courier New"/>
              </a:rPr>
              <a:t>, </a:t>
            </a:r>
            <a:r>
              <a:rPr lang="en" sz="1100">
                <a:solidFill>
                  <a:srgbClr val="B5CEA8"/>
                </a:solidFill>
                <a:highlight>
                  <a:srgbClr val="1E1E1E"/>
                </a:highlight>
                <a:latin typeface="Courier New"/>
                <a:ea typeface="Courier New"/>
                <a:cs typeface="Courier New"/>
                <a:sym typeface="Courier New"/>
              </a:rPr>
              <a:t>3</a:t>
            </a:r>
            <a:r>
              <a:rPr lang="en" sz="1100">
                <a:solidFill>
                  <a:srgbClr val="D4D4D4"/>
                </a:solidFill>
                <a:highlight>
                  <a:srgbClr val="1E1E1E"/>
                </a:highlight>
                <a:latin typeface="Courier New"/>
                <a:ea typeface="Courier New"/>
                <a:cs typeface="Courier New"/>
                <a:sym typeface="Courier New"/>
              </a:rPr>
              <a:t>, </a:t>
            </a:r>
            <a:r>
              <a:rPr lang="en" sz="1100">
                <a:solidFill>
                  <a:srgbClr val="569CD6"/>
                </a:solidFill>
                <a:highlight>
                  <a:srgbClr val="1E1E1E"/>
                </a:highlight>
                <a:latin typeface="Courier New"/>
                <a:ea typeface="Courier New"/>
                <a:cs typeface="Courier New"/>
                <a:sym typeface="Courier New"/>
              </a:rPr>
              <a:t>GL_FLOAT</a:t>
            </a:r>
            <a:r>
              <a:rPr lang="en" sz="1100">
                <a:solidFill>
                  <a:srgbClr val="D4D4D4"/>
                </a:solidFill>
                <a:highlight>
                  <a:srgbClr val="1E1E1E"/>
                </a:highlight>
                <a:latin typeface="Courier New"/>
                <a:ea typeface="Courier New"/>
                <a:cs typeface="Courier New"/>
                <a:sym typeface="Courier New"/>
              </a:rPr>
              <a:t>, </a:t>
            </a:r>
            <a:r>
              <a:rPr lang="en" sz="1100">
                <a:solidFill>
                  <a:srgbClr val="569CD6"/>
                </a:solidFill>
                <a:highlight>
                  <a:srgbClr val="1E1E1E"/>
                </a:highlight>
                <a:latin typeface="Courier New"/>
                <a:ea typeface="Courier New"/>
                <a:cs typeface="Courier New"/>
                <a:sym typeface="Courier New"/>
              </a:rPr>
              <a:t>false</a:t>
            </a:r>
            <a:r>
              <a:rPr lang="en" sz="1100">
                <a:solidFill>
                  <a:srgbClr val="D4D4D4"/>
                </a:solidFill>
                <a:highlight>
                  <a:srgbClr val="1E1E1E"/>
                </a:highlight>
                <a:latin typeface="Courier New"/>
                <a:ea typeface="Courier New"/>
                <a:cs typeface="Courier New"/>
                <a:sym typeface="Courier New"/>
              </a:rPr>
              <a:t>, </a:t>
            </a:r>
            <a:r>
              <a:rPr lang="en" sz="1100">
                <a:solidFill>
                  <a:srgbClr val="569CD6"/>
                </a:solidFill>
                <a:highlight>
                  <a:srgbClr val="1E1E1E"/>
                </a:highlight>
                <a:latin typeface="Courier New"/>
                <a:ea typeface="Courier New"/>
                <a:cs typeface="Courier New"/>
                <a:sym typeface="Courier New"/>
              </a:rPr>
              <a:t>sizeof</a:t>
            </a:r>
            <a:r>
              <a:rPr lang="en" sz="1100">
                <a:solidFill>
                  <a:srgbClr val="D4D4D4"/>
                </a:solidFill>
                <a:highlight>
                  <a:srgbClr val="1E1E1E"/>
                </a:highlight>
                <a:latin typeface="Courier New"/>
                <a:ea typeface="Courier New"/>
                <a:cs typeface="Courier New"/>
                <a:sym typeface="Courier New"/>
              </a:rPr>
              <a:t>(</a:t>
            </a:r>
            <a:r>
              <a:rPr lang="en" sz="1100">
                <a:solidFill>
                  <a:srgbClr val="4EC9B0"/>
                </a:solidFill>
                <a:highlight>
                  <a:srgbClr val="1E1E1E"/>
                </a:highlight>
                <a:latin typeface="Courier New"/>
                <a:ea typeface="Courier New"/>
                <a:cs typeface="Courier New"/>
                <a:sym typeface="Courier New"/>
              </a:rPr>
              <a:t>Vertex</a:t>
            </a:r>
            <a:r>
              <a:rPr lang="en" sz="1100">
                <a:solidFill>
                  <a:srgbClr val="D4D4D4"/>
                </a:solidFill>
                <a:highlight>
                  <a:srgbClr val="1E1E1E"/>
                </a:highlight>
                <a:latin typeface="Courier New"/>
                <a:ea typeface="Courier New"/>
                <a:cs typeface="Courier New"/>
                <a:sym typeface="Courier New"/>
              </a:rPr>
              <a:t>), (</a:t>
            </a:r>
            <a:r>
              <a:rPr lang="en" sz="1100">
                <a:solidFill>
                  <a:srgbClr val="569CD6"/>
                </a:solidFill>
                <a:highlight>
                  <a:srgbClr val="1E1E1E"/>
                </a:highlight>
                <a:latin typeface="Courier New"/>
                <a:ea typeface="Courier New"/>
                <a:cs typeface="Courier New"/>
                <a:sym typeface="Courier New"/>
              </a:rPr>
              <a:t>void</a:t>
            </a:r>
            <a:r>
              <a:rPr lang="en" sz="1100">
                <a:solidFill>
                  <a:srgbClr val="D4D4D4"/>
                </a:solidFill>
                <a:highlight>
                  <a:srgbClr val="1E1E1E"/>
                </a:highlight>
                <a:latin typeface="Courier New"/>
                <a:ea typeface="Courier New"/>
                <a:cs typeface="Courier New"/>
                <a:sym typeface="Courier New"/>
              </a:rPr>
              <a:t>*)</a:t>
            </a:r>
            <a:r>
              <a:rPr lang="en" sz="1100">
                <a:solidFill>
                  <a:srgbClr val="569CD6"/>
                </a:solidFill>
                <a:highlight>
                  <a:srgbClr val="1E1E1E"/>
                </a:highlight>
                <a:latin typeface="Courier New"/>
                <a:ea typeface="Courier New"/>
                <a:cs typeface="Courier New"/>
                <a:sym typeface="Courier New"/>
              </a:rPr>
              <a:t>offsetof</a:t>
            </a:r>
            <a:r>
              <a:rPr lang="en" sz="1100">
                <a:solidFill>
                  <a:srgbClr val="D4D4D4"/>
                </a:solidFill>
                <a:highlight>
                  <a:srgbClr val="1E1E1E"/>
                </a:highlight>
                <a:latin typeface="Courier New"/>
                <a:ea typeface="Courier New"/>
                <a:cs typeface="Courier New"/>
                <a:sym typeface="Courier New"/>
              </a:rPr>
              <a:t>(</a:t>
            </a:r>
            <a:r>
              <a:rPr lang="en" sz="1100">
                <a:solidFill>
                  <a:srgbClr val="4EC9B0"/>
                </a:solidFill>
                <a:highlight>
                  <a:srgbClr val="1E1E1E"/>
                </a:highlight>
                <a:latin typeface="Courier New"/>
                <a:ea typeface="Courier New"/>
                <a:cs typeface="Courier New"/>
                <a:sym typeface="Courier New"/>
              </a:rPr>
              <a:t>Vertex</a:t>
            </a:r>
            <a:r>
              <a:rPr lang="en" sz="1100">
                <a:solidFill>
                  <a:srgbClr val="D4D4D4"/>
                </a:solidFill>
                <a:highlight>
                  <a:srgbClr val="1E1E1E"/>
                </a:highlight>
                <a:latin typeface="Courier New"/>
                <a:ea typeface="Courier New"/>
                <a:cs typeface="Courier New"/>
                <a:sym typeface="Courier New"/>
              </a:rPr>
              <a:t>, position));</a:t>
            </a:r>
            <a:endParaRPr sz="1100">
              <a:solidFill>
                <a:srgbClr val="569CD6"/>
              </a:solidFill>
              <a:highlight>
                <a:srgbClr val="1E1E1E"/>
              </a:highlight>
              <a:latin typeface="Courier New"/>
              <a:ea typeface="Courier New"/>
              <a:cs typeface="Courier New"/>
              <a:sym typeface="Courier New"/>
            </a:endParaRPr>
          </a:p>
        </p:txBody>
      </p:sp>
      <p:sp>
        <p:nvSpPr>
          <p:cNvPr id="858" name="Google Shape;858;p53"/>
          <p:cNvSpPr txBox="1"/>
          <p:nvPr/>
        </p:nvSpPr>
        <p:spPr>
          <a:xfrm>
            <a:off x="745650" y="3138975"/>
            <a:ext cx="6063600" cy="16011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200">
                <a:solidFill>
                  <a:srgbClr val="4EC9B0"/>
                </a:solidFill>
                <a:highlight>
                  <a:srgbClr val="1E1E1E"/>
                </a:highlight>
                <a:latin typeface="Courier New"/>
                <a:ea typeface="Courier New"/>
                <a:cs typeface="Courier New"/>
                <a:sym typeface="Courier New"/>
              </a:rPr>
              <a:t>Vertex</a:t>
            </a:r>
            <a:r>
              <a:rPr lang="en" sz="1200">
                <a:solidFill>
                  <a:srgbClr val="D4D4D4"/>
                </a:solidFill>
                <a:highlight>
                  <a:srgbClr val="1E1E1E"/>
                </a:highlight>
                <a:latin typeface="Courier New"/>
                <a:ea typeface="Courier New"/>
                <a:cs typeface="Courier New"/>
                <a:sym typeface="Courier New"/>
              </a:rPr>
              <a:t> </a:t>
            </a:r>
            <a:r>
              <a:rPr lang="en" sz="1200">
                <a:solidFill>
                  <a:srgbClr val="9CDCFE"/>
                </a:solidFill>
                <a:highlight>
                  <a:srgbClr val="1E1E1E"/>
                </a:highlight>
                <a:latin typeface="Courier New"/>
                <a:ea typeface="Courier New"/>
                <a:cs typeface="Courier New"/>
                <a:sym typeface="Courier New"/>
              </a:rPr>
              <a:t>data</a:t>
            </a:r>
            <a:r>
              <a:rPr lang="en" sz="1200">
                <a:solidFill>
                  <a:srgbClr val="D4D4D4"/>
                </a:solidFill>
                <a:highlight>
                  <a:srgbClr val="1E1E1E"/>
                </a:highlight>
                <a:latin typeface="Courier New"/>
                <a:ea typeface="Courier New"/>
                <a:cs typeface="Courier New"/>
                <a:sym typeface="Courier New"/>
              </a:rPr>
              <a:t>[] = {</a:t>
            </a:r>
            <a:endParaRPr sz="12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0.0</a:t>
            </a:r>
            <a:r>
              <a:rPr lang="en" sz="1200">
                <a:solidFill>
                  <a:srgbClr val="D4D4D4"/>
                </a:solidFill>
                <a:highlight>
                  <a:srgbClr val="1E1E1E"/>
                </a:highlight>
                <a:latin typeface="Courier New"/>
                <a:ea typeface="Courier New"/>
                <a:cs typeface="Courier New"/>
                <a:sym typeface="Courier New"/>
              </a:rPr>
              <a:t>},{</a:t>
            </a:r>
            <a:r>
              <a:rPr lang="en" sz="1200">
                <a:solidFill>
                  <a:srgbClr val="B5CEA8"/>
                </a:solidFill>
                <a:highlight>
                  <a:srgbClr val="1E1E1E"/>
                </a:highlight>
                <a:latin typeface="Courier New"/>
                <a:ea typeface="Courier New"/>
                <a:cs typeface="Courier New"/>
                <a:sym typeface="Courier New"/>
              </a:rPr>
              <a:t>255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255</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0.0</a:t>
            </a:r>
            <a:r>
              <a:rPr lang="en" sz="1200">
                <a:solidFill>
                  <a:srgbClr val="D4D4D4"/>
                </a:solidFill>
                <a:highlight>
                  <a:srgbClr val="1E1E1E"/>
                </a:highlight>
                <a:latin typeface="Courier New"/>
                <a:ea typeface="Courier New"/>
                <a:cs typeface="Courier New"/>
                <a:sym typeface="Courier New"/>
              </a:rPr>
              <a:t>},{</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255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255</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0.0</a:t>
            </a:r>
            <a:r>
              <a:rPr lang="en" sz="1200">
                <a:solidFill>
                  <a:srgbClr val="D4D4D4"/>
                </a:solidFill>
                <a:highlight>
                  <a:srgbClr val="1E1E1E"/>
                </a:highlight>
                <a:latin typeface="Courier New"/>
                <a:ea typeface="Courier New"/>
                <a:cs typeface="Courier New"/>
                <a:sym typeface="Courier New"/>
              </a:rPr>
              <a:t>},{</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255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255</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endParaRPr>
              <a:solidFill>
                <a:srgbClr val="569CD6"/>
              </a:solidFill>
              <a:highlight>
                <a:srgbClr val="1E1E1E"/>
              </a:highlight>
              <a:latin typeface="Courier New"/>
              <a:ea typeface="Courier New"/>
              <a:cs typeface="Courier New"/>
              <a:sym typeface="Courier New"/>
            </a:endParaRPr>
          </a:p>
        </p:txBody>
      </p:sp>
      <p:cxnSp>
        <p:nvCxnSpPr>
          <p:cNvPr id="859" name="Google Shape;859;p53"/>
          <p:cNvCxnSpPr/>
          <p:nvPr/>
        </p:nvCxnSpPr>
        <p:spPr>
          <a:xfrm rot="10800000">
            <a:off x="2608300" y="2410850"/>
            <a:ext cx="621000" cy="1001100"/>
          </a:xfrm>
          <a:prstGeom prst="straightConnector1">
            <a:avLst/>
          </a:prstGeom>
          <a:noFill/>
          <a:ln w="28575" cap="flat" cmpd="sng">
            <a:solidFill>
              <a:srgbClr val="FF0000"/>
            </a:solidFill>
            <a:prstDash val="solid"/>
            <a:round/>
            <a:headEnd type="none" w="med" len="med"/>
            <a:tailEnd type="triangle" w="med" len="med"/>
          </a:ln>
        </p:spPr>
      </p:cxnSp>
      <p:cxnSp>
        <p:nvCxnSpPr>
          <p:cNvPr id="860" name="Google Shape;860;p53"/>
          <p:cNvCxnSpPr/>
          <p:nvPr/>
        </p:nvCxnSpPr>
        <p:spPr>
          <a:xfrm rot="10800000">
            <a:off x="4906250" y="2424150"/>
            <a:ext cx="40500" cy="1229700"/>
          </a:xfrm>
          <a:prstGeom prst="straightConnector1">
            <a:avLst/>
          </a:prstGeom>
          <a:noFill/>
          <a:ln w="28575" cap="flat" cmpd="sng">
            <a:solidFill>
              <a:srgbClr val="FF0000"/>
            </a:solidFill>
            <a:prstDash val="solid"/>
            <a:round/>
            <a:headEnd type="none" w="med" len="med"/>
            <a:tailEnd type="triangle" w="med" len="med"/>
          </a:ln>
        </p:spPr>
      </p:cxnSp>
      <p:sp>
        <p:nvSpPr>
          <p:cNvPr id="861" name="Google Shape;861;p53"/>
          <p:cNvSpPr/>
          <p:nvPr/>
        </p:nvSpPr>
        <p:spPr>
          <a:xfrm>
            <a:off x="2396400" y="3455800"/>
            <a:ext cx="1563600" cy="241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53"/>
          <p:cNvSpPr/>
          <p:nvPr/>
        </p:nvSpPr>
        <p:spPr>
          <a:xfrm>
            <a:off x="2265475" y="3740850"/>
            <a:ext cx="3241200" cy="241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5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Offset</a:t>
            </a:r>
            <a:endParaRPr/>
          </a:p>
        </p:txBody>
      </p:sp>
      <p:sp>
        <p:nvSpPr>
          <p:cNvPr id="868" name="Google Shape;868;p54"/>
          <p:cNvSpPr txBox="1"/>
          <p:nvPr/>
        </p:nvSpPr>
        <p:spPr>
          <a:xfrm>
            <a:off x="344400" y="2112875"/>
            <a:ext cx="8455200" cy="4077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100">
                <a:solidFill>
                  <a:srgbClr val="569CD6"/>
                </a:solidFill>
                <a:highlight>
                  <a:srgbClr val="1E1E1E"/>
                </a:highlight>
                <a:latin typeface="Courier New"/>
                <a:ea typeface="Courier New"/>
                <a:cs typeface="Courier New"/>
                <a:sym typeface="Courier New"/>
              </a:rPr>
              <a:t>glVertexAttribPointer</a:t>
            </a:r>
            <a:r>
              <a:rPr lang="en" sz="1100">
                <a:solidFill>
                  <a:srgbClr val="D4D4D4"/>
                </a:solidFill>
                <a:highlight>
                  <a:srgbClr val="1E1E1E"/>
                </a:highlight>
                <a:latin typeface="Courier New"/>
                <a:ea typeface="Courier New"/>
                <a:cs typeface="Courier New"/>
                <a:sym typeface="Courier New"/>
              </a:rPr>
              <a:t>(</a:t>
            </a:r>
            <a:r>
              <a:rPr lang="en" sz="1100">
                <a:solidFill>
                  <a:srgbClr val="B5CEA8"/>
                </a:solidFill>
                <a:highlight>
                  <a:srgbClr val="1E1E1E"/>
                </a:highlight>
                <a:latin typeface="Courier New"/>
                <a:ea typeface="Courier New"/>
                <a:cs typeface="Courier New"/>
                <a:sym typeface="Courier New"/>
              </a:rPr>
              <a:t>0</a:t>
            </a:r>
            <a:r>
              <a:rPr lang="en" sz="1100">
                <a:solidFill>
                  <a:srgbClr val="D4D4D4"/>
                </a:solidFill>
                <a:highlight>
                  <a:srgbClr val="1E1E1E"/>
                </a:highlight>
                <a:latin typeface="Courier New"/>
                <a:ea typeface="Courier New"/>
                <a:cs typeface="Courier New"/>
                <a:sym typeface="Courier New"/>
              </a:rPr>
              <a:t>, </a:t>
            </a:r>
            <a:r>
              <a:rPr lang="en" sz="1100">
                <a:solidFill>
                  <a:srgbClr val="B5CEA8"/>
                </a:solidFill>
                <a:highlight>
                  <a:srgbClr val="1E1E1E"/>
                </a:highlight>
                <a:latin typeface="Courier New"/>
                <a:ea typeface="Courier New"/>
                <a:cs typeface="Courier New"/>
                <a:sym typeface="Courier New"/>
              </a:rPr>
              <a:t>3</a:t>
            </a:r>
            <a:r>
              <a:rPr lang="en" sz="1100">
                <a:solidFill>
                  <a:srgbClr val="D4D4D4"/>
                </a:solidFill>
                <a:highlight>
                  <a:srgbClr val="1E1E1E"/>
                </a:highlight>
                <a:latin typeface="Courier New"/>
                <a:ea typeface="Courier New"/>
                <a:cs typeface="Courier New"/>
                <a:sym typeface="Courier New"/>
              </a:rPr>
              <a:t>, </a:t>
            </a:r>
            <a:r>
              <a:rPr lang="en" sz="1100">
                <a:solidFill>
                  <a:srgbClr val="569CD6"/>
                </a:solidFill>
                <a:highlight>
                  <a:srgbClr val="1E1E1E"/>
                </a:highlight>
                <a:latin typeface="Courier New"/>
                <a:ea typeface="Courier New"/>
                <a:cs typeface="Courier New"/>
                <a:sym typeface="Courier New"/>
              </a:rPr>
              <a:t>GL_FLOAT</a:t>
            </a:r>
            <a:r>
              <a:rPr lang="en" sz="1100">
                <a:solidFill>
                  <a:srgbClr val="D4D4D4"/>
                </a:solidFill>
                <a:highlight>
                  <a:srgbClr val="1E1E1E"/>
                </a:highlight>
                <a:latin typeface="Courier New"/>
                <a:ea typeface="Courier New"/>
                <a:cs typeface="Courier New"/>
                <a:sym typeface="Courier New"/>
              </a:rPr>
              <a:t>, </a:t>
            </a:r>
            <a:r>
              <a:rPr lang="en" sz="1100">
                <a:solidFill>
                  <a:srgbClr val="569CD6"/>
                </a:solidFill>
                <a:highlight>
                  <a:srgbClr val="1E1E1E"/>
                </a:highlight>
                <a:latin typeface="Courier New"/>
                <a:ea typeface="Courier New"/>
                <a:cs typeface="Courier New"/>
                <a:sym typeface="Courier New"/>
              </a:rPr>
              <a:t>false</a:t>
            </a:r>
            <a:r>
              <a:rPr lang="en" sz="1100">
                <a:solidFill>
                  <a:srgbClr val="D4D4D4"/>
                </a:solidFill>
                <a:highlight>
                  <a:srgbClr val="1E1E1E"/>
                </a:highlight>
                <a:latin typeface="Courier New"/>
                <a:ea typeface="Courier New"/>
                <a:cs typeface="Courier New"/>
                <a:sym typeface="Courier New"/>
              </a:rPr>
              <a:t>, </a:t>
            </a:r>
            <a:r>
              <a:rPr lang="en" sz="1100">
                <a:solidFill>
                  <a:srgbClr val="569CD6"/>
                </a:solidFill>
                <a:highlight>
                  <a:srgbClr val="1E1E1E"/>
                </a:highlight>
                <a:latin typeface="Courier New"/>
                <a:ea typeface="Courier New"/>
                <a:cs typeface="Courier New"/>
                <a:sym typeface="Courier New"/>
              </a:rPr>
              <a:t>sizeof</a:t>
            </a:r>
            <a:r>
              <a:rPr lang="en" sz="1100">
                <a:solidFill>
                  <a:srgbClr val="D4D4D4"/>
                </a:solidFill>
                <a:highlight>
                  <a:srgbClr val="1E1E1E"/>
                </a:highlight>
                <a:latin typeface="Courier New"/>
                <a:ea typeface="Courier New"/>
                <a:cs typeface="Courier New"/>
                <a:sym typeface="Courier New"/>
              </a:rPr>
              <a:t>(</a:t>
            </a:r>
            <a:r>
              <a:rPr lang="en" sz="1100">
                <a:solidFill>
                  <a:srgbClr val="4EC9B0"/>
                </a:solidFill>
                <a:highlight>
                  <a:srgbClr val="1E1E1E"/>
                </a:highlight>
                <a:latin typeface="Courier New"/>
                <a:ea typeface="Courier New"/>
                <a:cs typeface="Courier New"/>
                <a:sym typeface="Courier New"/>
              </a:rPr>
              <a:t>Vertex</a:t>
            </a:r>
            <a:r>
              <a:rPr lang="en" sz="1100">
                <a:solidFill>
                  <a:srgbClr val="D4D4D4"/>
                </a:solidFill>
                <a:highlight>
                  <a:srgbClr val="1E1E1E"/>
                </a:highlight>
                <a:latin typeface="Courier New"/>
                <a:ea typeface="Courier New"/>
                <a:cs typeface="Courier New"/>
                <a:sym typeface="Courier New"/>
              </a:rPr>
              <a:t>), (</a:t>
            </a:r>
            <a:r>
              <a:rPr lang="en" sz="1100">
                <a:solidFill>
                  <a:srgbClr val="569CD6"/>
                </a:solidFill>
                <a:highlight>
                  <a:srgbClr val="1E1E1E"/>
                </a:highlight>
                <a:latin typeface="Courier New"/>
                <a:ea typeface="Courier New"/>
                <a:cs typeface="Courier New"/>
                <a:sym typeface="Courier New"/>
              </a:rPr>
              <a:t>void</a:t>
            </a:r>
            <a:r>
              <a:rPr lang="en" sz="1100">
                <a:solidFill>
                  <a:srgbClr val="D4D4D4"/>
                </a:solidFill>
                <a:highlight>
                  <a:srgbClr val="1E1E1E"/>
                </a:highlight>
                <a:latin typeface="Courier New"/>
                <a:ea typeface="Courier New"/>
                <a:cs typeface="Courier New"/>
                <a:sym typeface="Courier New"/>
              </a:rPr>
              <a:t>*)</a:t>
            </a:r>
            <a:r>
              <a:rPr lang="en" sz="1100">
                <a:solidFill>
                  <a:srgbClr val="569CD6"/>
                </a:solidFill>
                <a:highlight>
                  <a:srgbClr val="1E1E1E"/>
                </a:highlight>
                <a:latin typeface="Courier New"/>
                <a:ea typeface="Courier New"/>
                <a:cs typeface="Courier New"/>
                <a:sym typeface="Courier New"/>
              </a:rPr>
              <a:t>offsetof</a:t>
            </a:r>
            <a:r>
              <a:rPr lang="en" sz="1100">
                <a:solidFill>
                  <a:srgbClr val="D4D4D4"/>
                </a:solidFill>
                <a:highlight>
                  <a:srgbClr val="1E1E1E"/>
                </a:highlight>
                <a:latin typeface="Courier New"/>
                <a:ea typeface="Courier New"/>
                <a:cs typeface="Courier New"/>
                <a:sym typeface="Courier New"/>
              </a:rPr>
              <a:t>(</a:t>
            </a:r>
            <a:r>
              <a:rPr lang="en" sz="1100">
                <a:solidFill>
                  <a:srgbClr val="4EC9B0"/>
                </a:solidFill>
                <a:highlight>
                  <a:srgbClr val="1E1E1E"/>
                </a:highlight>
                <a:latin typeface="Courier New"/>
                <a:ea typeface="Courier New"/>
                <a:cs typeface="Courier New"/>
                <a:sym typeface="Courier New"/>
              </a:rPr>
              <a:t>Vertex</a:t>
            </a:r>
            <a:r>
              <a:rPr lang="en" sz="1100">
                <a:solidFill>
                  <a:srgbClr val="D4D4D4"/>
                </a:solidFill>
                <a:highlight>
                  <a:srgbClr val="1E1E1E"/>
                </a:highlight>
                <a:latin typeface="Courier New"/>
                <a:ea typeface="Courier New"/>
                <a:cs typeface="Courier New"/>
                <a:sym typeface="Courier New"/>
              </a:rPr>
              <a:t>, position));</a:t>
            </a:r>
            <a:endParaRPr sz="1100">
              <a:solidFill>
                <a:srgbClr val="569CD6"/>
              </a:solidFill>
              <a:highlight>
                <a:srgbClr val="1E1E1E"/>
              </a:highlight>
              <a:latin typeface="Courier New"/>
              <a:ea typeface="Courier New"/>
              <a:cs typeface="Courier New"/>
              <a:sym typeface="Courier New"/>
            </a:endParaRPr>
          </a:p>
        </p:txBody>
      </p:sp>
      <p:sp>
        <p:nvSpPr>
          <p:cNvPr id="869" name="Google Shape;869;p54"/>
          <p:cNvSpPr txBox="1"/>
          <p:nvPr/>
        </p:nvSpPr>
        <p:spPr>
          <a:xfrm>
            <a:off x="745650" y="3138975"/>
            <a:ext cx="6063600" cy="16011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200">
                <a:solidFill>
                  <a:srgbClr val="4EC9B0"/>
                </a:solidFill>
                <a:highlight>
                  <a:srgbClr val="1E1E1E"/>
                </a:highlight>
                <a:latin typeface="Courier New"/>
                <a:ea typeface="Courier New"/>
                <a:cs typeface="Courier New"/>
                <a:sym typeface="Courier New"/>
              </a:rPr>
              <a:t>Vertex</a:t>
            </a:r>
            <a:r>
              <a:rPr lang="en" sz="1200">
                <a:solidFill>
                  <a:srgbClr val="D4D4D4"/>
                </a:solidFill>
                <a:highlight>
                  <a:srgbClr val="1E1E1E"/>
                </a:highlight>
                <a:latin typeface="Courier New"/>
                <a:ea typeface="Courier New"/>
                <a:cs typeface="Courier New"/>
                <a:sym typeface="Courier New"/>
              </a:rPr>
              <a:t> </a:t>
            </a:r>
            <a:r>
              <a:rPr lang="en" sz="1200">
                <a:solidFill>
                  <a:srgbClr val="9CDCFE"/>
                </a:solidFill>
                <a:highlight>
                  <a:srgbClr val="1E1E1E"/>
                </a:highlight>
                <a:latin typeface="Courier New"/>
                <a:ea typeface="Courier New"/>
                <a:cs typeface="Courier New"/>
                <a:sym typeface="Courier New"/>
              </a:rPr>
              <a:t>data</a:t>
            </a:r>
            <a:r>
              <a:rPr lang="en" sz="1200">
                <a:solidFill>
                  <a:srgbClr val="D4D4D4"/>
                </a:solidFill>
                <a:highlight>
                  <a:srgbClr val="1E1E1E"/>
                </a:highlight>
                <a:latin typeface="Courier New"/>
                <a:ea typeface="Courier New"/>
                <a:cs typeface="Courier New"/>
                <a:sym typeface="Courier New"/>
              </a:rPr>
              <a:t>[] = {</a:t>
            </a:r>
            <a:endParaRPr sz="12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0.0</a:t>
            </a:r>
            <a:r>
              <a:rPr lang="en" sz="1200">
                <a:solidFill>
                  <a:srgbClr val="D4D4D4"/>
                </a:solidFill>
                <a:highlight>
                  <a:srgbClr val="1E1E1E"/>
                </a:highlight>
                <a:latin typeface="Courier New"/>
                <a:ea typeface="Courier New"/>
                <a:cs typeface="Courier New"/>
                <a:sym typeface="Courier New"/>
              </a:rPr>
              <a:t>},{</a:t>
            </a:r>
            <a:r>
              <a:rPr lang="en" sz="1200">
                <a:solidFill>
                  <a:srgbClr val="B5CEA8"/>
                </a:solidFill>
                <a:highlight>
                  <a:srgbClr val="1E1E1E"/>
                </a:highlight>
                <a:latin typeface="Courier New"/>
                <a:ea typeface="Courier New"/>
                <a:cs typeface="Courier New"/>
                <a:sym typeface="Courier New"/>
              </a:rPr>
              <a:t>255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255</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0.0</a:t>
            </a:r>
            <a:r>
              <a:rPr lang="en" sz="1200">
                <a:solidFill>
                  <a:srgbClr val="D4D4D4"/>
                </a:solidFill>
                <a:highlight>
                  <a:srgbClr val="1E1E1E"/>
                </a:highlight>
                <a:latin typeface="Courier New"/>
                <a:ea typeface="Courier New"/>
                <a:cs typeface="Courier New"/>
                <a:sym typeface="Courier New"/>
              </a:rPr>
              <a:t>},{</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255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255</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0.0</a:t>
            </a:r>
            <a:r>
              <a:rPr lang="en" sz="1200">
                <a:solidFill>
                  <a:srgbClr val="D4D4D4"/>
                </a:solidFill>
                <a:highlight>
                  <a:srgbClr val="1E1E1E"/>
                </a:highlight>
                <a:latin typeface="Courier New"/>
                <a:ea typeface="Courier New"/>
                <a:cs typeface="Courier New"/>
                <a:sym typeface="Courier New"/>
              </a:rPr>
              <a:t>},{</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255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255</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endParaRPr>
              <a:solidFill>
                <a:srgbClr val="569CD6"/>
              </a:solidFill>
              <a:highlight>
                <a:srgbClr val="1E1E1E"/>
              </a:highlight>
              <a:latin typeface="Courier New"/>
              <a:ea typeface="Courier New"/>
              <a:cs typeface="Courier New"/>
              <a:sym typeface="Courier New"/>
            </a:endParaRPr>
          </a:p>
        </p:txBody>
      </p:sp>
      <p:cxnSp>
        <p:nvCxnSpPr>
          <p:cNvPr id="870" name="Google Shape;870;p54"/>
          <p:cNvCxnSpPr/>
          <p:nvPr/>
        </p:nvCxnSpPr>
        <p:spPr>
          <a:xfrm rot="10800000" flipH="1">
            <a:off x="2447250" y="2433075"/>
            <a:ext cx="3571500" cy="1038600"/>
          </a:xfrm>
          <a:prstGeom prst="straightConnector1">
            <a:avLst/>
          </a:prstGeom>
          <a:noFill/>
          <a:ln w="28575" cap="flat" cmpd="sng">
            <a:solidFill>
              <a:srgbClr val="FF0000"/>
            </a:solidFill>
            <a:prstDash val="solid"/>
            <a:round/>
            <a:headEnd type="none" w="med" len="med"/>
            <a:tailEnd type="triangle" w="med" len="med"/>
          </a:ln>
        </p:spPr>
      </p:cxnSp>
      <p:sp>
        <p:nvSpPr>
          <p:cNvPr id="871" name="Google Shape;871;p54"/>
          <p:cNvSpPr/>
          <p:nvPr/>
        </p:nvSpPr>
        <p:spPr>
          <a:xfrm>
            <a:off x="2354675" y="3471675"/>
            <a:ext cx="57000" cy="2703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Google Shape;876;p5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Offset</a:t>
            </a:r>
            <a:endParaRPr/>
          </a:p>
        </p:txBody>
      </p:sp>
      <p:sp>
        <p:nvSpPr>
          <p:cNvPr id="877" name="Google Shape;877;p55"/>
          <p:cNvSpPr txBox="1"/>
          <p:nvPr/>
        </p:nvSpPr>
        <p:spPr>
          <a:xfrm>
            <a:off x="344400" y="2112875"/>
            <a:ext cx="8455200" cy="4077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glVertexAttribPointer</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1</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4</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GL_UNSIGNED_BYTE</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true</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sizeof</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Vertex</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void</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offsetof</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Vertex</a:t>
            </a:r>
            <a:r>
              <a:rPr lang="en" sz="1050">
                <a:solidFill>
                  <a:srgbClr val="D4D4D4"/>
                </a:solidFill>
                <a:highlight>
                  <a:srgbClr val="1E1E1E"/>
                </a:highlight>
                <a:latin typeface="Courier New"/>
                <a:ea typeface="Courier New"/>
                <a:cs typeface="Courier New"/>
                <a:sym typeface="Courier New"/>
              </a:rPr>
              <a:t>, color));</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100">
              <a:solidFill>
                <a:srgbClr val="569CD6"/>
              </a:solidFill>
              <a:highlight>
                <a:srgbClr val="1E1E1E"/>
              </a:highlight>
              <a:latin typeface="Courier New"/>
              <a:ea typeface="Courier New"/>
              <a:cs typeface="Courier New"/>
              <a:sym typeface="Courier New"/>
            </a:endParaRPr>
          </a:p>
        </p:txBody>
      </p:sp>
      <p:sp>
        <p:nvSpPr>
          <p:cNvPr id="878" name="Google Shape;878;p55"/>
          <p:cNvSpPr txBox="1"/>
          <p:nvPr/>
        </p:nvSpPr>
        <p:spPr>
          <a:xfrm>
            <a:off x="745650" y="3138975"/>
            <a:ext cx="6063600" cy="16011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200">
                <a:solidFill>
                  <a:srgbClr val="4EC9B0"/>
                </a:solidFill>
                <a:highlight>
                  <a:srgbClr val="1E1E1E"/>
                </a:highlight>
                <a:latin typeface="Courier New"/>
                <a:ea typeface="Courier New"/>
                <a:cs typeface="Courier New"/>
                <a:sym typeface="Courier New"/>
              </a:rPr>
              <a:t>Vertex</a:t>
            </a:r>
            <a:r>
              <a:rPr lang="en" sz="1200">
                <a:solidFill>
                  <a:srgbClr val="D4D4D4"/>
                </a:solidFill>
                <a:highlight>
                  <a:srgbClr val="1E1E1E"/>
                </a:highlight>
                <a:latin typeface="Courier New"/>
                <a:ea typeface="Courier New"/>
                <a:cs typeface="Courier New"/>
                <a:sym typeface="Courier New"/>
              </a:rPr>
              <a:t> </a:t>
            </a:r>
            <a:r>
              <a:rPr lang="en" sz="1200">
                <a:solidFill>
                  <a:srgbClr val="9CDCFE"/>
                </a:solidFill>
                <a:highlight>
                  <a:srgbClr val="1E1E1E"/>
                </a:highlight>
                <a:latin typeface="Courier New"/>
                <a:ea typeface="Courier New"/>
                <a:cs typeface="Courier New"/>
                <a:sym typeface="Courier New"/>
              </a:rPr>
              <a:t>data</a:t>
            </a:r>
            <a:r>
              <a:rPr lang="en" sz="1200">
                <a:solidFill>
                  <a:srgbClr val="D4D4D4"/>
                </a:solidFill>
                <a:highlight>
                  <a:srgbClr val="1E1E1E"/>
                </a:highlight>
                <a:latin typeface="Courier New"/>
                <a:ea typeface="Courier New"/>
                <a:cs typeface="Courier New"/>
                <a:sym typeface="Courier New"/>
              </a:rPr>
              <a:t>[] = {</a:t>
            </a:r>
            <a:endParaRPr sz="12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0.0</a:t>
            </a:r>
            <a:r>
              <a:rPr lang="en" sz="1200">
                <a:solidFill>
                  <a:srgbClr val="D4D4D4"/>
                </a:solidFill>
                <a:highlight>
                  <a:srgbClr val="1E1E1E"/>
                </a:highlight>
                <a:latin typeface="Courier New"/>
                <a:ea typeface="Courier New"/>
                <a:cs typeface="Courier New"/>
                <a:sym typeface="Courier New"/>
              </a:rPr>
              <a:t>},{</a:t>
            </a:r>
            <a:r>
              <a:rPr lang="en" sz="1200">
                <a:solidFill>
                  <a:srgbClr val="B5CEA8"/>
                </a:solidFill>
                <a:highlight>
                  <a:srgbClr val="1E1E1E"/>
                </a:highlight>
                <a:latin typeface="Courier New"/>
                <a:ea typeface="Courier New"/>
                <a:cs typeface="Courier New"/>
                <a:sym typeface="Courier New"/>
              </a:rPr>
              <a:t>255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255</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0.0</a:t>
            </a:r>
            <a:r>
              <a:rPr lang="en" sz="1200">
                <a:solidFill>
                  <a:srgbClr val="D4D4D4"/>
                </a:solidFill>
                <a:highlight>
                  <a:srgbClr val="1E1E1E"/>
                </a:highlight>
                <a:latin typeface="Courier New"/>
                <a:ea typeface="Courier New"/>
                <a:cs typeface="Courier New"/>
                <a:sym typeface="Courier New"/>
              </a:rPr>
              <a:t>},{</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255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255</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0.0</a:t>
            </a:r>
            <a:r>
              <a:rPr lang="en" sz="1200">
                <a:solidFill>
                  <a:srgbClr val="D4D4D4"/>
                </a:solidFill>
                <a:highlight>
                  <a:srgbClr val="1E1E1E"/>
                </a:highlight>
                <a:latin typeface="Courier New"/>
                <a:ea typeface="Courier New"/>
                <a:cs typeface="Courier New"/>
                <a:sym typeface="Courier New"/>
              </a:rPr>
              <a:t>},{</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255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255</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endParaRPr>
              <a:solidFill>
                <a:srgbClr val="569CD6"/>
              </a:solidFill>
              <a:highlight>
                <a:srgbClr val="1E1E1E"/>
              </a:highlight>
              <a:latin typeface="Courier New"/>
              <a:ea typeface="Courier New"/>
              <a:cs typeface="Courier New"/>
              <a:sym typeface="Courier New"/>
            </a:endParaRPr>
          </a:p>
        </p:txBody>
      </p:sp>
      <p:cxnSp>
        <p:nvCxnSpPr>
          <p:cNvPr id="879" name="Google Shape;879;p55"/>
          <p:cNvCxnSpPr/>
          <p:nvPr/>
        </p:nvCxnSpPr>
        <p:spPr>
          <a:xfrm rot="10800000" flipH="1">
            <a:off x="4083500" y="2433125"/>
            <a:ext cx="1935300" cy="1010100"/>
          </a:xfrm>
          <a:prstGeom prst="straightConnector1">
            <a:avLst/>
          </a:prstGeom>
          <a:noFill/>
          <a:ln w="28575" cap="flat" cmpd="sng">
            <a:solidFill>
              <a:srgbClr val="FF0000"/>
            </a:solidFill>
            <a:prstDash val="solid"/>
            <a:round/>
            <a:headEnd type="none" w="med" len="med"/>
            <a:tailEnd type="triangle" w="med" len="med"/>
          </a:ln>
        </p:spPr>
      </p:cxnSp>
      <p:sp>
        <p:nvSpPr>
          <p:cNvPr id="880" name="Google Shape;880;p55"/>
          <p:cNvSpPr/>
          <p:nvPr/>
        </p:nvSpPr>
        <p:spPr>
          <a:xfrm>
            <a:off x="4026575" y="3443225"/>
            <a:ext cx="57000" cy="2703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56"/>
          <p:cNvSpPr/>
          <p:nvPr/>
        </p:nvSpPr>
        <p:spPr>
          <a:xfrm>
            <a:off x="1635788" y="15181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56"/>
          <p:cNvSpPr/>
          <p:nvPr/>
        </p:nvSpPr>
        <p:spPr>
          <a:xfrm>
            <a:off x="2002813" y="15181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56"/>
          <p:cNvSpPr/>
          <p:nvPr/>
        </p:nvSpPr>
        <p:spPr>
          <a:xfrm>
            <a:off x="2369838" y="15181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56"/>
          <p:cNvSpPr/>
          <p:nvPr/>
        </p:nvSpPr>
        <p:spPr>
          <a:xfrm>
            <a:off x="2736863" y="15181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56"/>
          <p:cNvSpPr/>
          <p:nvPr/>
        </p:nvSpPr>
        <p:spPr>
          <a:xfrm>
            <a:off x="1805538" y="1598025"/>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-0.5</a:t>
            </a:r>
            <a:endParaRPr b="1">
              <a:solidFill>
                <a:schemeClr val="dk2"/>
              </a:solidFill>
              <a:latin typeface="Consolas"/>
              <a:ea typeface="Consolas"/>
              <a:cs typeface="Consolas"/>
              <a:sym typeface="Consolas"/>
            </a:endParaRPr>
          </a:p>
        </p:txBody>
      </p:sp>
      <p:sp>
        <p:nvSpPr>
          <p:cNvPr id="890" name="Google Shape;890;p56"/>
          <p:cNvSpPr txBox="1"/>
          <p:nvPr/>
        </p:nvSpPr>
        <p:spPr>
          <a:xfrm>
            <a:off x="1690688" y="1885025"/>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0</a:t>
            </a:r>
            <a:endParaRPr sz="900">
              <a:solidFill>
                <a:schemeClr val="dk2"/>
              </a:solidFill>
              <a:latin typeface="Lato"/>
              <a:ea typeface="Lato"/>
              <a:cs typeface="Lato"/>
              <a:sym typeface="Lato"/>
            </a:endParaRPr>
          </a:p>
        </p:txBody>
      </p:sp>
      <p:sp>
        <p:nvSpPr>
          <p:cNvPr id="891" name="Google Shape;891;p56"/>
          <p:cNvSpPr txBox="1"/>
          <p:nvPr/>
        </p:nvSpPr>
        <p:spPr>
          <a:xfrm>
            <a:off x="2057713" y="1885025"/>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a:t>
            </a:r>
            <a:endParaRPr sz="900">
              <a:solidFill>
                <a:schemeClr val="dk2"/>
              </a:solidFill>
              <a:latin typeface="Lato"/>
              <a:ea typeface="Lato"/>
              <a:cs typeface="Lato"/>
              <a:sym typeface="Lato"/>
            </a:endParaRPr>
          </a:p>
        </p:txBody>
      </p:sp>
      <p:sp>
        <p:nvSpPr>
          <p:cNvPr id="892" name="Google Shape;892;p56"/>
          <p:cNvSpPr txBox="1"/>
          <p:nvPr/>
        </p:nvSpPr>
        <p:spPr>
          <a:xfrm>
            <a:off x="2424738" y="1885025"/>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a:t>
            </a:r>
            <a:endParaRPr sz="900">
              <a:solidFill>
                <a:schemeClr val="dk2"/>
              </a:solidFill>
              <a:latin typeface="Lato"/>
              <a:ea typeface="Lato"/>
              <a:cs typeface="Lato"/>
              <a:sym typeface="Lato"/>
            </a:endParaRPr>
          </a:p>
        </p:txBody>
      </p:sp>
      <p:sp>
        <p:nvSpPr>
          <p:cNvPr id="893" name="Google Shape;893;p56"/>
          <p:cNvSpPr txBox="1"/>
          <p:nvPr/>
        </p:nvSpPr>
        <p:spPr>
          <a:xfrm>
            <a:off x="2791763" y="1885025"/>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a:t>
            </a:r>
            <a:endParaRPr sz="900">
              <a:solidFill>
                <a:schemeClr val="dk2"/>
              </a:solidFill>
              <a:latin typeface="Lato"/>
              <a:ea typeface="Lato"/>
              <a:cs typeface="Lato"/>
              <a:sym typeface="Lato"/>
            </a:endParaRPr>
          </a:p>
        </p:txBody>
      </p:sp>
      <p:sp>
        <p:nvSpPr>
          <p:cNvPr id="894" name="Google Shape;894;p56"/>
          <p:cNvSpPr/>
          <p:nvPr/>
        </p:nvSpPr>
        <p:spPr>
          <a:xfrm>
            <a:off x="3103763" y="15181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6"/>
          <p:cNvSpPr/>
          <p:nvPr/>
        </p:nvSpPr>
        <p:spPr>
          <a:xfrm>
            <a:off x="3470788" y="15181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56"/>
          <p:cNvSpPr/>
          <p:nvPr/>
        </p:nvSpPr>
        <p:spPr>
          <a:xfrm>
            <a:off x="3837813" y="15181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56"/>
          <p:cNvSpPr/>
          <p:nvPr/>
        </p:nvSpPr>
        <p:spPr>
          <a:xfrm>
            <a:off x="4204838" y="15181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56"/>
          <p:cNvSpPr/>
          <p:nvPr/>
        </p:nvSpPr>
        <p:spPr>
          <a:xfrm>
            <a:off x="3273513" y="1598025"/>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-0.5</a:t>
            </a:r>
            <a:endParaRPr b="1">
              <a:solidFill>
                <a:schemeClr val="dk2"/>
              </a:solidFill>
              <a:latin typeface="Consolas"/>
              <a:ea typeface="Consolas"/>
              <a:cs typeface="Consolas"/>
              <a:sym typeface="Consolas"/>
            </a:endParaRPr>
          </a:p>
        </p:txBody>
      </p:sp>
      <p:sp>
        <p:nvSpPr>
          <p:cNvPr id="899" name="Google Shape;899;p56"/>
          <p:cNvSpPr txBox="1"/>
          <p:nvPr/>
        </p:nvSpPr>
        <p:spPr>
          <a:xfrm>
            <a:off x="3158663" y="1885025"/>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a:t>
            </a:r>
            <a:endParaRPr sz="900">
              <a:solidFill>
                <a:schemeClr val="dk2"/>
              </a:solidFill>
              <a:latin typeface="Lato"/>
              <a:ea typeface="Lato"/>
              <a:cs typeface="Lato"/>
              <a:sym typeface="Lato"/>
            </a:endParaRPr>
          </a:p>
        </p:txBody>
      </p:sp>
      <p:sp>
        <p:nvSpPr>
          <p:cNvPr id="900" name="Google Shape;900;p56"/>
          <p:cNvSpPr txBox="1"/>
          <p:nvPr/>
        </p:nvSpPr>
        <p:spPr>
          <a:xfrm>
            <a:off x="3525688" y="1885025"/>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5</a:t>
            </a:r>
            <a:endParaRPr sz="900">
              <a:solidFill>
                <a:schemeClr val="dk2"/>
              </a:solidFill>
              <a:latin typeface="Lato"/>
              <a:ea typeface="Lato"/>
              <a:cs typeface="Lato"/>
              <a:sym typeface="Lato"/>
            </a:endParaRPr>
          </a:p>
        </p:txBody>
      </p:sp>
      <p:sp>
        <p:nvSpPr>
          <p:cNvPr id="901" name="Google Shape;901;p56"/>
          <p:cNvSpPr txBox="1"/>
          <p:nvPr/>
        </p:nvSpPr>
        <p:spPr>
          <a:xfrm>
            <a:off x="3892713" y="1885025"/>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6</a:t>
            </a:r>
            <a:endParaRPr sz="900">
              <a:solidFill>
                <a:schemeClr val="dk2"/>
              </a:solidFill>
              <a:latin typeface="Lato"/>
              <a:ea typeface="Lato"/>
              <a:cs typeface="Lato"/>
              <a:sym typeface="Lato"/>
            </a:endParaRPr>
          </a:p>
        </p:txBody>
      </p:sp>
      <p:sp>
        <p:nvSpPr>
          <p:cNvPr id="902" name="Google Shape;902;p56"/>
          <p:cNvSpPr txBox="1"/>
          <p:nvPr/>
        </p:nvSpPr>
        <p:spPr>
          <a:xfrm>
            <a:off x="4259738" y="1885025"/>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7</a:t>
            </a:r>
            <a:endParaRPr sz="900">
              <a:solidFill>
                <a:schemeClr val="dk2"/>
              </a:solidFill>
              <a:latin typeface="Lato"/>
              <a:ea typeface="Lato"/>
              <a:cs typeface="Lato"/>
              <a:sym typeface="Lato"/>
            </a:endParaRPr>
          </a:p>
        </p:txBody>
      </p:sp>
      <p:sp>
        <p:nvSpPr>
          <p:cNvPr id="903" name="Google Shape;903;p56"/>
          <p:cNvSpPr/>
          <p:nvPr/>
        </p:nvSpPr>
        <p:spPr>
          <a:xfrm>
            <a:off x="4571738" y="15181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6"/>
          <p:cNvSpPr/>
          <p:nvPr/>
        </p:nvSpPr>
        <p:spPr>
          <a:xfrm>
            <a:off x="4938763" y="15181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6"/>
          <p:cNvSpPr/>
          <p:nvPr/>
        </p:nvSpPr>
        <p:spPr>
          <a:xfrm>
            <a:off x="5305788" y="15181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56"/>
          <p:cNvSpPr/>
          <p:nvPr/>
        </p:nvSpPr>
        <p:spPr>
          <a:xfrm>
            <a:off x="5672813" y="15181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6"/>
          <p:cNvSpPr/>
          <p:nvPr/>
        </p:nvSpPr>
        <p:spPr>
          <a:xfrm>
            <a:off x="4741488" y="1598025"/>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0.0</a:t>
            </a:r>
            <a:endParaRPr b="1">
              <a:solidFill>
                <a:schemeClr val="dk2"/>
              </a:solidFill>
              <a:latin typeface="Consolas"/>
              <a:ea typeface="Consolas"/>
              <a:cs typeface="Consolas"/>
              <a:sym typeface="Consolas"/>
            </a:endParaRPr>
          </a:p>
        </p:txBody>
      </p:sp>
      <p:sp>
        <p:nvSpPr>
          <p:cNvPr id="908" name="Google Shape;908;p56"/>
          <p:cNvSpPr txBox="1"/>
          <p:nvPr/>
        </p:nvSpPr>
        <p:spPr>
          <a:xfrm>
            <a:off x="4626638" y="1885025"/>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8</a:t>
            </a:r>
            <a:endParaRPr sz="900">
              <a:solidFill>
                <a:schemeClr val="dk2"/>
              </a:solidFill>
              <a:latin typeface="Lato"/>
              <a:ea typeface="Lato"/>
              <a:cs typeface="Lato"/>
              <a:sym typeface="Lato"/>
            </a:endParaRPr>
          </a:p>
        </p:txBody>
      </p:sp>
      <p:sp>
        <p:nvSpPr>
          <p:cNvPr id="909" name="Google Shape;909;p56"/>
          <p:cNvSpPr txBox="1"/>
          <p:nvPr/>
        </p:nvSpPr>
        <p:spPr>
          <a:xfrm>
            <a:off x="4993663" y="1885025"/>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9</a:t>
            </a:r>
            <a:endParaRPr sz="900">
              <a:solidFill>
                <a:schemeClr val="dk2"/>
              </a:solidFill>
              <a:latin typeface="Lato"/>
              <a:ea typeface="Lato"/>
              <a:cs typeface="Lato"/>
              <a:sym typeface="Lato"/>
            </a:endParaRPr>
          </a:p>
        </p:txBody>
      </p:sp>
      <p:sp>
        <p:nvSpPr>
          <p:cNvPr id="910" name="Google Shape;910;p56"/>
          <p:cNvSpPr txBox="1"/>
          <p:nvPr/>
        </p:nvSpPr>
        <p:spPr>
          <a:xfrm>
            <a:off x="5305813" y="188502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10</a:t>
            </a:r>
            <a:endParaRPr sz="900">
              <a:solidFill>
                <a:schemeClr val="dk2"/>
              </a:solidFill>
              <a:latin typeface="Lato"/>
              <a:ea typeface="Lato"/>
              <a:cs typeface="Lato"/>
              <a:sym typeface="Lato"/>
            </a:endParaRPr>
          </a:p>
        </p:txBody>
      </p:sp>
      <p:sp>
        <p:nvSpPr>
          <p:cNvPr id="911" name="Google Shape;911;p56"/>
          <p:cNvSpPr txBox="1"/>
          <p:nvPr/>
        </p:nvSpPr>
        <p:spPr>
          <a:xfrm>
            <a:off x="5672813" y="188502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11</a:t>
            </a:r>
            <a:endParaRPr sz="900">
              <a:solidFill>
                <a:schemeClr val="dk2"/>
              </a:solidFill>
              <a:latin typeface="Lato"/>
              <a:ea typeface="Lato"/>
              <a:cs typeface="Lato"/>
              <a:sym typeface="Lato"/>
            </a:endParaRPr>
          </a:p>
        </p:txBody>
      </p:sp>
      <p:sp>
        <p:nvSpPr>
          <p:cNvPr id="912" name="Google Shape;912;p56"/>
          <p:cNvSpPr/>
          <p:nvPr/>
        </p:nvSpPr>
        <p:spPr>
          <a:xfrm>
            <a:off x="1635788" y="22572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6"/>
          <p:cNvSpPr/>
          <p:nvPr/>
        </p:nvSpPr>
        <p:spPr>
          <a:xfrm>
            <a:off x="2002813" y="22572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6"/>
          <p:cNvSpPr/>
          <p:nvPr/>
        </p:nvSpPr>
        <p:spPr>
          <a:xfrm>
            <a:off x="2369838" y="22572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6"/>
          <p:cNvSpPr/>
          <p:nvPr/>
        </p:nvSpPr>
        <p:spPr>
          <a:xfrm>
            <a:off x="2736863" y="22572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6"/>
          <p:cNvSpPr/>
          <p:nvPr/>
        </p:nvSpPr>
        <p:spPr>
          <a:xfrm>
            <a:off x="1805538" y="233710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0.5</a:t>
            </a:r>
            <a:endParaRPr b="1">
              <a:solidFill>
                <a:schemeClr val="dk2"/>
              </a:solidFill>
              <a:latin typeface="Consolas"/>
              <a:ea typeface="Consolas"/>
              <a:cs typeface="Consolas"/>
              <a:sym typeface="Consolas"/>
            </a:endParaRPr>
          </a:p>
        </p:txBody>
      </p:sp>
      <p:sp>
        <p:nvSpPr>
          <p:cNvPr id="917" name="Google Shape;917;p56"/>
          <p:cNvSpPr txBox="1"/>
          <p:nvPr/>
        </p:nvSpPr>
        <p:spPr>
          <a:xfrm>
            <a:off x="6039813" y="188502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12</a:t>
            </a:r>
            <a:endParaRPr sz="900">
              <a:solidFill>
                <a:schemeClr val="dk2"/>
              </a:solidFill>
              <a:latin typeface="Lato"/>
              <a:ea typeface="Lato"/>
              <a:cs typeface="Lato"/>
              <a:sym typeface="Lato"/>
            </a:endParaRPr>
          </a:p>
        </p:txBody>
      </p:sp>
      <p:sp>
        <p:nvSpPr>
          <p:cNvPr id="918" name="Google Shape;918;p56"/>
          <p:cNvSpPr txBox="1"/>
          <p:nvPr/>
        </p:nvSpPr>
        <p:spPr>
          <a:xfrm>
            <a:off x="6406838" y="188502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13</a:t>
            </a:r>
            <a:endParaRPr sz="900">
              <a:solidFill>
                <a:schemeClr val="dk2"/>
              </a:solidFill>
              <a:latin typeface="Lato"/>
              <a:ea typeface="Lato"/>
              <a:cs typeface="Lato"/>
              <a:sym typeface="Lato"/>
            </a:endParaRPr>
          </a:p>
        </p:txBody>
      </p:sp>
      <p:sp>
        <p:nvSpPr>
          <p:cNvPr id="919" name="Google Shape;919;p56"/>
          <p:cNvSpPr txBox="1"/>
          <p:nvPr/>
        </p:nvSpPr>
        <p:spPr>
          <a:xfrm>
            <a:off x="6773888" y="188502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14</a:t>
            </a:r>
            <a:endParaRPr sz="900">
              <a:solidFill>
                <a:schemeClr val="dk2"/>
              </a:solidFill>
              <a:latin typeface="Lato"/>
              <a:ea typeface="Lato"/>
              <a:cs typeface="Lato"/>
              <a:sym typeface="Lato"/>
            </a:endParaRPr>
          </a:p>
        </p:txBody>
      </p:sp>
      <p:sp>
        <p:nvSpPr>
          <p:cNvPr id="920" name="Google Shape;920;p56"/>
          <p:cNvSpPr txBox="1"/>
          <p:nvPr/>
        </p:nvSpPr>
        <p:spPr>
          <a:xfrm>
            <a:off x="7140888" y="188502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15</a:t>
            </a:r>
            <a:endParaRPr sz="900">
              <a:solidFill>
                <a:schemeClr val="dk2"/>
              </a:solidFill>
              <a:latin typeface="Lato"/>
              <a:ea typeface="Lato"/>
              <a:cs typeface="Lato"/>
              <a:sym typeface="Lato"/>
            </a:endParaRPr>
          </a:p>
        </p:txBody>
      </p:sp>
      <p:sp>
        <p:nvSpPr>
          <p:cNvPr id="921" name="Google Shape;921;p56"/>
          <p:cNvSpPr/>
          <p:nvPr/>
        </p:nvSpPr>
        <p:spPr>
          <a:xfrm>
            <a:off x="3103763" y="22572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56"/>
          <p:cNvSpPr/>
          <p:nvPr/>
        </p:nvSpPr>
        <p:spPr>
          <a:xfrm>
            <a:off x="3470788" y="22572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56"/>
          <p:cNvSpPr/>
          <p:nvPr/>
        </p:nvSpPr>
        <p:spPr>
          <a:xfrm>
            <a:off x="3837813" y="22572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56"/>
          <p:cNvSpPr/>
          <p:nvPr/>
        </p:nvSpPr>
        <p:spPr>
          <a:xfrm>
            <a:off x="4204838" y="22572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56"/>
          <p:cNvSpPr/>
          <p:nvPr/>
        </p:nvSpPr>
        <p:spPr>
          <a:xfrm>
            <a:off x="3273513" y="233710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-0.5</a:t>
            </a:r>
            <a:endParaRPr b="1">
              <a:solidFill>
                <a:schemeClr val="dk2"/>
              </a:solidFill>
              <a:latin typeface="Consolas"/>
              <a:ea typeface="Consolas"/>
              <a:cs typeface="Consolas"/>
              <a:sym typeface="Consolas"/>
            </a:endParaRPr>
          </a:p>
        </p:txBody>
      </p:sp>
      <p:sp>
        <p:nvSpPr>
          <p:cNvPr id="926" name="Google Shape;926;p56"/>
          <p:cNvSpPr txBox="1"/>
          <p:nvPr/>
        </p:nvSpPr>
        <p:spPr>
          <a:xfrm>
            <a:off x="1635788" y="26241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16</a:t>
            </a:r>
            <a:endParaRPr sz="900">
              <a:solidFill>
                <a:schemeClr val="dk2"/>
              </a:solidFill>
              <a:latin typeface="Lato"/>
              <a:ea typeface="Lato"/>
              <a:cs typeface="Lato"/>
              <a:sym typeface="Lato"/>
            </a:endParaRPr>
          </a:p>
        </p:txBody>
      </p:sp>
      <p:sp>
        <p:nvSpPr>
          <p:cNvPr id="927" name="Google Shape;927;p56"/>
          <p:cNvSpPr txBox="1"/>
          <p:nvPr/>
        </p:nvSpPr>
        <p:spPr>
          <a:xfrm>
            <a:off x="2002813" y="26241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17</a:t>
            </a:r>
            <a:endParaRPr sz="900">
              <a:solidFill>
                <a:schemeClr val="dk2"/>
              </a:solidFill>
              <a:latin typeface="Lato"/>
              <a:ea typeface="Lato"/>
              <a:cs typeface="Lato"/>
              <a:sym typeface="Lato"/>
            </a:endParaRPr>
          </a:p>
        </p:txBody>
      </p:sp>
      <p:sp>
        <p:nvSpPr>
          <p:cNvPr id="928" name="Google Shape;928;p56"/>
          <p:cNvSpPr txBox="1"/>
          <p:nvPr/>
        </p:nvSpPr>
        <p:spPr>
          <a:xfrm>
            <a:off x="2369863" y="26241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18</a:t>
            </a:r>
            <a:endParaRPr sz="900">
              <a:solidFill>
                <a:schemeClr val="dk2"/>
              </a:solidFill>
              <a:latin typeface="Lato"/>
              <a:ea typeface="Lato"/>
              <a:cs typeface="Lato"/>
              <a:sym typeface="Lato"/>
            </a:endParaRPr>
          </a:p>
        </p:txBody>
      </p:sp>
      <p:sp>
        <p:nvSpPr>
          <p:cNvPr id="929" name="Google Shape;929;p56"/>
          <p:cNvSpPr txBox="1"/>
          <p:nvPr/>
        </p:nvSpPr>
        <p:spPr>
          <a:xfrm>
            <a:off x="2736863" y="26241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19</a:t>
            </a:r>
            <a:endParaRPr sz="900">
              <a:solidFill>
                <a:schemeClr val="dk2"/>
              </a:solidFill>
              <a:latin typeface="Lato"/>
              <a:ea typeface="Lato"/>
              <a:cs typeface="Lato"/>
              <a:sym typeface="Lato"/>
            </a:endParaRPr>
          </a:p>
        </p:txBody>
      </p:sp>
      <p:sp>
        <p:nvSpPr>
          <p:cNvPr id="930" name="Google Shape;930;p56"/>
          <p:cNvSpPr/>
          <p:nvPr/>
        </p:nvSpPr>
        <p:spPr>
          <a:xfrm>
            <a:off x="4571738" y="22572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56"/>
          <p:cNvSpPr/>
          <p:nvPr/>
        </p:nvSpPr>
        <p:spPr>
          <a:xfrm>
            <a:off x="4938763" y="22572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6"/>
          <p:cNvSpPr/>
          <p:nvPr/>
        </p:nvSpPr>
        <p:spPr>
          <a:xfrm>
            <a:off x="5305788" y="22572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56"/>
          <p:cNvSpPr/>
          <p:nvPr/>
        </p:nvSpPr>
        <p:spPr>
          <a:xfrm>
            <a:off x="5672813" y="22572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56"/>
          <p:cNvSpPr/>
          <p:nvPr/>
        </p:nvSpPr>
        <p:spPr>
          <a:xfrm>
            <a:off x="4741488" y="233710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0.0</a:t>
            </a:r>
            <a:endParaRPr b="1">
              <a:solidFill>
                <a:schemeClr val="dk2"/>
              </a:solidFill>
              <a:latin typeface="Consolas"/>
              <a:ea typeface="Consolas"/>
              <a:cs typeface="Consolas"/>
              <a:sym typeface="Consolas"/>
            </a:endParaRPr>
          </a:p>
        </p:txBody>
      </p:sp>
      <p:sp>
        <p:nvSpPr>
          <p:cNvPr id="935" name="Google Shape;935;p56"/>
          <p:cNvSpPr txBox="1"/>
          <p:nvPr/>
        </p:nvSpPr>
        <p:spPr>
          <a:xfrm>
            <a:off x="3103763" y="26241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20</a:t>
            </a:r>
            <a:endParaRPr sz="900">
              <a:solidFill>
                <a:schemeClr val="dk2"/>
              </a:solidFill>
              <a:latin typeface="Lato"/>
              <a:ea typeface="Lato"/>
              <a:cs typeface="Lato"/>
              <a:sym typeface="Lato"/>
            </a:endParaRPr>
          </a:p>
        </p:txBody>
      </p:sp>
      <p:sp>
        <p:nvSpPr>
          <p:cNvPr id="936" name="Google Shape;936;p56"/>
          <p:cNvSpPr txBox="1"/>
          <p:nvPr/>
        </p:nvSpPr>
        <p:spPr>
          <a:xfrm>
            <a:off x="3470788" y="26241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21</a:t>
            </a:r>
            <a:endParaRPr sz="900">
              <a:solidFill>
                <a:schemeClr val="dk2"/>
              </a:solidFill>
              <a:latin typeface="Lato"/>
              <a:ea typeface="Lato"/>
              <a:cs typeface="Lato"/>
              <a:sym typeface="Lato"/>
            </a:endParaRPr>
          </a:p>
        </p:txBody>
      </p:sp>
      <p:sp>
        <p:nvSpPr>
          <p:cNvPr id="937" name="Google Shape;937;p56"/>
          <p:cNvSpPr txBox="1"/>
          <p:nvPr/>
        </p:nvSpPr>
        <p:spPr>
          <a:xfrm>
            <a:off x="3837838" y="26241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22</a:t>
            </a:r>
            <a:endParaRPr sz="900">
              <a:solidFill>
                <a:schemeClr val="dk2"/>
              </a:solidFill>
              <a:latin typeface="Lato"/>
              <a:ea typeface="Lato"/>
              <a:cs typeface="Lato"/>
              <a:sym typeface="Lato"/>
            </a:endParaRPr>
          </a:p>
        </p:txBody>
      </p:sp>
      <p:sp>
        <p:nvSpPr>
          <p:cNvPr id="938" name="Google Shape;938;p56"/>
          <p:cNvSpPr txBox="1"/>
          <p:nvPr/>
        </p:nvSpPr>
        <p:spPr>
          <a:xfrm>
            <a:off x="4204838" y="26241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23</a:t>
            </a:r>
            <a:endParaRPr sz="900">
              <a:solidFill>
                <a:schemeClr val="dk2"/>
              </a:solidFill>
              <a:latin typeface="Lato"/>
              <a:ea typeface="Lato"/>
              <a:cs typeface="Lato"/>
              <a:sym typeface="Lato"/>
            </a:endParaRPr>
          </a:p>
        </p:txBody>
      </p:sp>
      <p:sp>
        <p:nvSpPr>
          <p:cNvPr id="939" name="Google Shape;939;p56"/>
          <p:cNvSpPr/>
          <p:nvPr/>
        </p:nvSpPr>
        <p:spPr>
          <a:xfrm>
            <a:off x="1635913" y="29962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56"/>
          <p:cNvSpPr/>
          <p:nvPr/>
        </p:nvSpPr>
        <p:spPr>
          <a:xfrm>
            <a:off x="2002938" y="29962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56"/>
          <p:cNvSpPr/>
          <p:nvPr/>
        </p:nvSpPr>
        <p:spPr>
          <a:xfrm>
            <a:off x="2369963" y="29962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56"/>
          <p:cNvSpPr/>
          <p:nvPr/>
        </p:nvSpPr>
        <p:spPr>
          <a:xfrm>
            <a:off x="2736988" y="29962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56"/>
          <p:cNvSpPr/>
          <p:nvPr/>
        </p:nvSpPr>
        <p:spPr>
          <a:xfrm>
            <a:off x="1805663" y="3076175"/>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0.0</a:t>
            </a:r>
            <a:endParaRPr b="1">
              <a:solidFill>
                <a:schemeClr val="dk2"/>
              </a:solidFill>
              <a:latin typeface="Consolas"/>
              <a:ea typeface="Consolas"/>
              <a:cs typeface="Consolas"/>
              <a:sym typeface="Consolas"/>
            </a:endParaRPr>
          </a:p>
        </p:txBody>
      </p:sp>
      <p:sp>
        <p:nvSpPr>
          <p:cNvPr id="944" name="Google Shape;944;p56"/>
          <p:cNvSpPr txBox="1"/>
          <p:nvPr/>
        </p:nvSpPr>
        <p:spPr>
          <a:xfrm>
            <a:off x="4571838" y="26241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24</a:t>
            </a:r>
            <a:endParaRPr sz="900">
              <a:solidFill>
                <a:schemeClr val="dk2"/>
              </a:solidFill>
              <a:latin typeface="Lato"/>
              <a:ea typeface="Lato"/>
              <a:cs typeface="Lato"/>
              <a:sym typeface="Lato"/>
            </a:endParaRPr>
          </a:p>
        </p:txBody>
      </p:sp>
      <p:sp>
        <p:nvSpPr>
          <p:cNvPr id="945" name="Google Shape;945;p56"/>
          <p:cNvSpPr txBox="1"/>
          <p:nvPr/>
        </p:nvSpPr>
        <p:spPr>
          <a:xfrm>
            <a:off x="4938863" y="26241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25</a:t>
            </a:r>
            <a:endParaRPr sz="900">
              <a:solidFill>
                <a:schemeClr val="dk2"/>
              </a:solidFill>
              <a:latin typeface="Lato"/>
              <a:ea typeface="Lato"/>
              <a:cs typeface="Lato"/>
              <a:sym typeface="Lato"/>
            </a:endParaRPr>
          </a:p>
        </p:txBody>
      </p:sp>
      <p:sp>
        <p:nvSpPr>
          <p:cNvPr id="946" name="Google Shape;946;p56"/>
          <p:cNvSpPr txBox="1"/>
          <p:nvPr/>
        </p:nvSpPr>
        <p:spPr>
          <a:xfrm>
            <a:off x="5305913" y="26241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26</a:t>
            </a:r>
            <a:endParaRPr sz="900">
              <a:solidFill>
                <a:schemeClr val="dk2"/>
              </a:solidFill>
              <a:latin typeface="Lato"/>
              <a:ea typeface="Lato"/>
              <a:cs typeface="Lato"/>
              <a:sym typeface="Lato"/>
            </a:endParaRPr>
          </a:p>
        </p:txBody>
      </p:sp>
      <p:sp>
        <p:nvSpPr>
          <p:cNvPr id="947" name="Google Shape;947;p56"/>
          <p:cNvSpPr txBox="1"/>
          <p:nvPr/>
        </p:nvSpPr>
        <p:spPr>
          <a:xfrm>
            <a:off x="5672913" y="26241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27</a:t>
            </a:r>
            <a:endParaRPr sz="900">
              <a:solidFill>
                <a:schemeClr val="dk2"/>
              </a:solidFill>
              <a:latin typeface="Lato"/>
              <a:ea typeface="Lato"/>
              <a:cs typeface="Lato"/>
              <a:sym typeface="Lato"/>
            </a:endParaRPr>
          </a:p>
        </p:txBody>
      </p:sp>
      <p:sp>
        <p:nvSpPr>
          <p:cNvPr id="948" name="Google Shape;948;p56"/>
          <p:cNvSpPr/>
          <p:nvPr/>
        </p:nvSpPr>
        <p:spPr>
          <a:xfrm>
            <a:off x="3103888" y="29962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56"/>
          <p:cNvSpPr/>
          <p:nvPr/>
        </p:nvSpPr>
        <p:spPr>
          <a:xfrm>
            <a:off x="3470913" y="29962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56"/>
          <p:cNvSpPr/>
          <p:nvPr/>
        </p:nvSpPr>
        <p:spPr>
          <a:xfrm>
            <a:off x="3837938" y="29962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56"/>
          <p:cNvSpPr/>
          <p:nvPr/>
        </p:nvSpPr>
        <p:spPr>
          <a:xfrm>
            <a:off x="4204963" y="29962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56"/>
          <p:cNvSpPr/>
          <p:nvPr/>
        </p:nvSpPr>
        <p:spPr>
          <a:xfrm>
            <a:off x="3273638" y="3076175"/>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0.5</a:t>
            </a:r>
            <a:endParaRPr b="1">
              <a:solidFill>
                <a:schemeClr val="dk2"/>
              </a:solidFill>
              <a:latin typeface="Consolas"/>
              <a:ea typeface="Consolas"/>
              <a:cs typeface="Consolas"/>
              <a:sym typeface="Consolas"/>
            </a:endParaRPr>
          </a:p>
        </p:txBody>
      </p:sp>
      <p:sp>
        <p:nvSpPr>
          <p:cNvPr id="953" name="Google Shape;953;p56"/>
          <p:cNvSpPr txBox="1"/>
          <p:nvPr/>
        </p:nvSpPr>
        <p:spPr>
          <a:xfrm>
            <a:off x="6039813" y="26241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28</a:t>
            </a:r>
            <a:endParaRPr sz="900">
              <a:solidFill>
                <a:schemeClr val="dk2"/>
              </a:solidFill>
              <a:latin typeface="Lato"/>
              <a:ea typeface="Lato"/>
              <a:cs typeface="Lato"/>
              <a:sym typeface="Lato"/>
            </a:endParaRPr>
          </a:p>
        </p:txBody>
      </p:sp>
      <p:sp>
        <p:nvSpPr>
          <p:cNvPr id="954" name="Google Shape;954;p56"/>
          <p:cNvSpPr txBox="1"/>
          <p:nvPr/>
        </p:nvSpPr>
        <p:spPr>
          <a:xfrm>
            <a:off x="6406838" y="26241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29</a:t>
            </a:r>
            <a:endParaRPr sz="900">
              <a:solidFill>
                <a:schemeClr val="dk2"/>
              </a:solidFill>
              <a:latin typeface="Lato"/>
              <a:ea typeface="Lato"/>
              <a:cs typeface="Lato"/>
              <a:sym typeface="Lato"/>
            </a:endParaRPr>
          </a:p>
        </p:txBody>
      </p:sp>
      <p:sp>
        <p:nvSpPr>
          <p:cNvPr id="955" name="Google Shape;955;p56"/>
          <p:cNvSpPr txBox="1"/>
          <p:nvPr/>
        </p:nvSpPr>
        <p:spPr>
          <a:xfrm>
            <a:off x="6773888" y="26241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30</a:t>
            </a:r>
            <a:endParaRPr sz="900">
              <a:solidFill>
                <a:schemeClr val="dk2"/>
              </a:solidFill>
              <a:latin typeface="Lato"/>
              <a:ea typeface="Lato"/>
              <a:cs typeface="Lato"/>
              <a:sym typeface="Lato"/>
            </a:endParaRPr>
          </a:p>
        </p:txBody>
      </p:sp>
      <p:sp>
        <p:nvSpPr>
          <p:cNvPr id="956" name="Google Shape;956;p56"/>
          <p:cNvSpPr txBox="1"/>
          <p:nvPr/>
        </p:nvSpPr>
        <p:spPr>
          <a:xfrm>
            <a:off x="7140888" y="26241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31</a:t>
            </a:r>
            <a:endParaRPr sz="900">
              <a:solidFill>
                <a:schemeClr val="dk2"/>
              </a:solidFill>
              <a:latin typeface="Lato"/>
              <a:ea typeface="Lato"/>
              <a:cs typeface="Lato"/>
              <a:sym typeface="Lato"/>
            </a:endParaRPr>
          </a:p>
        </p:txBody>
      </p:sp>
      <p:sp>
        <p:nvSpPr>
          <p:cNvPr id="957" name="Google Shape;957;p56"/>
          <p:cNvSpPr/>
          <p:nvPr/>
        </p:nvSpPr>
        <p:spPr>
          <a:xfrm>
            <a:off x="4571863" y="29962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56"/>
          <p:cNvSpPr/>
          <p:nvPr/>
        </p:nvSpPr>
        <p:spPr>
          <a:xfrm>
            <a:off x="4938888" y="29962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56"/>
          <p:cNvSpPr/>
          <p:nvPr/>
        </p:nvSpPr>
        <p:spPr>
          <a:xfrm>
            <a:off x="5305913" y="29962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56"/>
          <p:cNvSpPr/>
          <p:nvPr/>
        </p:nvSpPr>
        <p:spPr>
          <a:xfrm>
            <a:off x="5672938" y="29962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56"/>
          <p:cNvSpPr/>
          <p:nvPr/>
        </p:nvSpPr>
        <p:spPr>
          <a:xfrm>
            <a:off x="4741613" y="3076175"/>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0.0</a:t>
            </a:r>
            <a:endParaRPr b="1">
              <a:solidFill>
                <a:schemeClr val="dk2"/>
              </a:solidFill>
              <a:latin typeface="Consolas"/>
              <a:ea typeface="Consolas"/>
              <a:cs typeface="Consolas"/>
              <a:sym typeface="Consolas"/>
            </a:endParaRPr>
          </a:p>
        </p:txBody>
      </p:sp>
      <p:sp>
        <p:nvSpPr>
          <p:cNvPr id="962" name="Google Shape;962;p56"/>
          <p:cNvSpPr txBox="1"/>
          <p:nvPr/>
        </p:nvSpPr>
        <p:spPr>
          <a:xfrm>
            <a:off x="1635788" y="33631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32</a:t>
            </a:r>
            <a:endParaRPr sz="900">
              <a:solidFill>
                <a:schemeClr val="dk2"/>
              </a:solidFill>
              <a:latin typeface="Lato"/>
              <a:ea typeface="Lato"/>
              <a:cs typeface="Lato"/>
              <a:sym typeface="Lato"/>
            </a:endParaRPr>
          </a:p>
        </p:txBody>
      </p:sp>
      <p:sp>
        <p:nvSpPr>
          <p:cNvPr id="963" name="Google Shape;963;p56"/>
          <p:cNvSpPr txBox="1"/>
          <p:nvPr/>
        </p:nvSpPr>
        <p:spPr>
          <a:xfrm>
            <a:off x="2002813" y="33631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33</a:t>
            </a:r>
            <a:endParaRPr sz="900">
              <a:solidFill>
                <a:schemeClr val="dk2"/>
              </a:solidFill>
              <a:latin typeface="Lato"/>
              <a:ea typeface="Lato"/>
              <a:cs typeface="Lato"/>
              <a:sym typeface="Lato"/>
            </a:endParaRPr>
          </a:p>
        </p:txBody>
      </p:sp>
      <p:sp>
        <p:nvSpPr>
          <p:cNvPr id="964" name="Google Shape;964;p56"/>
          <p:cNvSpPr txBox="1"/>
          <p:nvPr/>
        </p:nvSpPr>
        <p:spPr>
          <a:xfrm>
            <a:off x="2369863" y="33631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34</a:t>
            </a:r>
            <a:endParaRPr sz="900">
              <a:solidFill>
                <a:schemeClr val="dk2"/>
              </a:solidFill>
              <a:latin typeface="Lato"/>
              <a:ea typeface="Lato"/>
              <a:cs typeface="Lato"/>
              <a:sym typeface="Lato"/>
            </a:endParaRPr>
          </a:p>
        </p:txBody>
      </p:sp>
      <p:sp>
        <p:nvSpPr>
          <p:cNvPr id="965" name="Google Shape;965;p56"/>
          <p:cNvSpPr txBox="1"/>
          <p:nvPr/>
        </p:nvSpPr>
        <p:spPr>
          <a:xfrm>
            <a:off x="2736863" y="33631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35</a:t>
            </a:r>
            <a:endParaRPr sz="900">
              <a:solidFill>
                <a:schemeClr val="dk2"/>
              </a:solidFill>
              <a:latin typeface="Lato"/>
              <a:ea typeface="Lato"/>
              <a:cs typeface="Lato"/>
              <a:sym typeface="Lato"/>
            </a:endParaRPr>
          </a:p>
        </p:txBody>
      </p:sp>
      <p:sp>
        <p:nvSpPr>
          <p:cNvPr id="966" name="Google Shape;966;p56"/>
          <p:cNvSpPr/>
          <p:nvPr/>
        </p:nvSpPr>
        <p:spPr>
          <a:xfrm>
            <a:off x="6039713" y="15181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FF</a:t>
            </a:r>
            <a:endParaRPr sz="1200">
              <a:solidFill>
                <a:schemeClr val="dk2"/>
              </a:solidFill>
              <a:latin typeface="Consolas"/>
              <a:ea typeface="Consolas"/>
              <a:cs typeface="Consolas"/>
              <a:sym typeface="Consolas"/>
            </a:endParaRPr>
          </a:p>
        </p:txBody>
      </p:sp>
      <p:sp>
        <p:nvSpPr>
          <p:cNvPr id="967" name="Google Shape;967;p56"/>
          <p:cNvSpPr/>
          <p:nvPr/>
        </p:nvSpPr>
        <p:spPr>
          <a:xfrm>
            <a:off x="6406738" y="15181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00</a:t>
            </a:r>
            <a:endParaRPr sz="1200">
              <a:solidFill>
                <a:schemeClr val="dk2"/>
              </a:solidFill>
              <a:latin typeface="Consolas"/>
              <a:ea typeface="Consolas"/>
              <a:cs typeface="Consolas"/>
              <a:sym typeface="Consolas"/>
            </a:endParaRPr>
          </a:p>
        </p:txBody>
      </p:sp>
      <p:sp>
        <p:nvSpPr>
          <p:cNvPr id="968" name="Google Shape;968;p56"/>
          <p:cNvSpPr/>
          <p:nvPr/>
        </p:nvSpPr>
        <p:spPr>
          <a:xfrm>
            <a:off x="6773763" y="15181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00</a:t>
            </a:r>
            <a:endParaRPr sz="1200">
              <a:solidFill>
                <a:schemeClr val="dk2"/>
              </a:solidFill>
              <a:latin typeface="Consolas"/>
              <a:ea typeface="Consolas"/>
              <a:cs typeface="Consolas"/>
              <a:sym typeface="Consolas"/>
            </a:endParaRPr>
          </a:p>
        </p:txBody>
      </p:sp>
      <p:sp>
        <p:nvSpPr>
          <p:cNvPr id="969" name="Google Shape;969;p56"/>
          <p:cNvSpPr/>
          <p:nvPr/>
        </p:nvSpPr>
        <p:spPr>
          <a:xfrm>
            <a:off x="7140788" y="15181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FF</a:t>
            </a:r>
            <a:endParaRPr sz="1200">
              <a:solidFill>
                <a:schemeClr val="dk2"/>
              </a:solidFill>
              <a:latin typeface="Consolas"/>
              <a:ea typeface="Consolas"/>
              <a:cs typeface="Consolas"/>
              <a:sym typeface="Consolas"/>
            </a:endParaRPr>
          </a:p>
        </p:txBody>
      </p:sp>
      <p:sp>
        <p:nvSpPr>
          <p:cNvPr id="970" name="Google Shape;970;p56"/>
          <p:cNvSpPr/>
          <p:nvPr/>
        </p:nvSpPr>
        <p:spPr>
          <a:xfrm>
            <a:off x="6039713" y="22572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00</a:t>
            </a:r>
            <a:endParaRPr sz="1200">
              <a:solidFill>
                <a:schemeClr val="dk2"/>
              </a:solidFill>
              <a:latin typeface="Consolas"/>
              <a:ea typeface="Consolas"/>
              <a:cs typeface="Consolas"/>
              <a:sym typeface="Consolas"/>
            </a:endParaRPr>
          </a:p>
        </p:txBody>
      </p:sp>
      <p:sp>
        <p:nvSpPr>
          <p:cNvPr id="971" name="Google Shape;971;p56"/>
          <p:cNvSpPr/>
          <p:nvPr/>
        </p:nvSpPr>
        <p:spPr>
          <a:xfrm>
            <a:off x="6406738" y="22572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FF</a:t>
            </a:r>
            <a:endParaRPr sz="1200">
              <a:solidFill>
                <a:schemeClr val="dk2"/>
              </a:solidFill>
              <a:latin typeface="Consolas"/>
              <a:ea typeface="Consolas"/>
              <a:cs typeface="Consolas"/>
              <a:sym typeface="Consolas"/>
            </a:endParaRPr>
          </a:p>
        </p:txBody>
      </p:sp>
      <p:sp>
        <p:nvSpPr>
          <p:cNvPr id="972" name="Google Shape;972;p56"/>
          <p:cNvSpPr/>
          <p:nvPr/>
        </p:nvSpPr>
        <p:spPr>
          <a:xfrm>
            <a:off x="6773763" y="22572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00</a:t>
            </a:r>
            <a:endParaRPr sz="1200">
              <a:solidFill>
                <a:schemeClr val="dk2"/>
              </a:solidFill>
              <a:latin typeface="Consolas"/>
              <a:ea typeface="Consolas"/>
              <a:cs typeface="Consolas"/>
              <a:sym typeface="Consolas"/>
            </a:endParaRPr>
          </a:p>
        </p:txBody>
      </p:sp>
      <p:sp>
        <p:nvSpPr>
          <p:cNvPr id="973" name="Google Shape;973;p56"/>
          <p:cNvSpPr/>
          <p:nvPr/>
        </p:nvSpPr>
        <p:spPr>
          <a:xfrm>
            <a:off x="7140788" y="22572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FF</a:t>
            </a:r>
            <a:endParaRPr sz="1200">
              <a:solidFill>
                <a:schemeClr val="dk2"/>
              </a:solidFill>
              <a:latin typeface="Consolas"/>
              <a:ea typeface="Consolas"/>
              <a:cs typeface="Consolas"/>
              <a:sym typeface="Consolas"/>
            </a:endParaRPr>
          </a:p>
        </p:txBody>
      </p:sp>
      <p:sp>
        <p:nvSpPr>
          <p:cNvPr id="974" name="Google Shape;974;p56"/>
          <p:cNvSpPr/>
          <p:nvPr/>
        </p:nvSpPr>
        <p:spPr>
          <a:xfrm>
            <a:off x="6039838" y="29962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00</a:t>
            </a:r>
            <a:endParaRPr sz="1200">
              <a:solidFill>
                <a:schemeClr val="dk2"/>
              </a:solidFill>
              <a:latin typeface="Consolas"/>
              <a:ea typeface="Consolas"/>
              <a:cs typeface="Consolas"/>
              <a:sym typeface="Consolas"/>
            </a:endParaRPr>
          </a:p>
        </p:txBody>
      </p:sp>
      <p:sp>
        <p:nvSpPr>
          <p:cNvPr id="975" name="Google Shape;975;p56"/>
          <p:cNvSpPr/>
          <p:nvPr/>
        </p:nvSpPr>
        <p:spPr>
          <a:xfrm>
            <a:off x="6406863" y="29962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00</a:t>
            </a:r>
            <a:endParaRPr sz="1200">
              <a:solidFill>
                <a:schemeClr val="dk2"/>
              </a:solidFill>
              <a:latin typeface="Consolas"/>
              <a:ea typeface="Consolas"/>
              <a:cs typeface="Consolas"/>
              <a:sym typeface="Consolas"/>
            </a:endParaRPr>
          </a:p>
        </p:txBody>
      </p:sp>
      <p:sp>
        <p:nvSpPr>
          <p:cNvPr id="976" name="Google Shape;976;p56"/>
          <p:cNvSpPr/>
          <p:nvPr/>
        </p:nvSpPr>
        <p:spPr>
          <a:xfrm>
            <a:off x="6773888" y="29962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FF</a:t>
            </a:r>
            <a:endParaRPr sz="1200">
              <a:solidFill>
                <a:schemeClr val="dk2"/>
              </a:solidFill>
              <a:latin typeface="Consolas"/>
              <a:ea typeface="Consolas"/>
              <a:cs typeface="Consolas"/>
              <a:sym typeface="Consolas"/>
            </a:endParaRPr>
          </a:p>
        </p:txBody>
      </p:sp>
      <p:sp>
        <p:nvSpPr>
          <p:cNvPr id="977" name="Google Shape;977;p56"/>
          <p:cNvSpPr/>
          <p:nvPr/>
        </p:nvSpPr>
        <p:spPr>
          <a:xfrm>
            <a:off x="7140913" y="29962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FF</a:t>
            </a:r>
            <a:endParaRPr sz="1200">
              <a:solidFill>
                <a:schemeClr val="dk2"/>
              </a:solidFill>
              <a:latin typeface="Consolas"/>
              <a:ea typeface="Consolas"/>
              <a:cs typeface="Consolas"/>
              <a:sym typeface="Consolas"/>
            </a:endParaRPr>
          </a:p>
        </p:txBody>
      </p:sp>
      <p:sp>
        <p:nvSpPr>
          <p:cNvPr id="978" name="Google Shape;978;p56"/>
          <p:cNvSpPr txBox="1"/>
          <p:nvPr/>
        </p:nvSpPr>
        <p:spPr>
          <a:xfrm>
            <a:off x="3103938" y="33631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36</a:t>
            </a:r>
            <a:endParaRPr sz="900">
              <a:solidFill>
                <a:schemeClr val="dk2"/>
              </a:solidFill>
              <a:latin typeface="Lato"/>
              <a:ea typeface="Lato"/>
              <a:cs typeface="Lato"/>
              <a:sym typeface="Lato"/>
            </a:endParaRPr>
          </a:p>
        </p:txBody>
      </p:sp>
      <p:sp>
        <p:nvSpPr>
          <p:cNvPr id="979" name="Google Shape;979;p56"/>
          <p:cNvSpPr txBox="1"/>
          <p:nvPr/>
        </p:nvSpPr>
        <p:spPr>
          <a:xfrm>
            <a:off x="3470963" y="33631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37</a:t>
            </a:r>
            <a:endParaRPr sz="900">
              <a:solidFill>
                <a:schemeClr val="dk2"/>
              </a:solidFill>
              <a:latin typeface="Lato"/>
              <a:ea typeface="Lato"/>
              <a:cs typeface="Lato"/>
              <a:sym typeface="Lato"/>
            </a:endParaRPr>
          </a:p>
        </p:txBody>
      </p:sp>
      <p:sp>
        <p:nvSpPr>
          <p:cNvPr id="980" name="Google Shape;980;p56"/>
          <p:cNvSpPr txBox="1"/>
          <p:nvPr/>
        </p:nvSpPr>
        <p:spPr>
          <a:xfrm>
            <a:off x="3838013" y="33631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38</a:t>
            </a:r>
            <a:endParaRPr sz="900">
              <a:solidFill>
                <a:schemeClr val="dk2"/>
              </a:solidFill>
              <a:latin typeface="Lato"/>
              <a:ea typeface="Lato"/>
              <a:cs typeface="Lato"/>
              <a:sym typeface="Lato"/>
            </a:endParaRPr>
          </a:p>
        </p:txBody>
      </p:sp>
      <p:sp>
        <p:nvSpPr>
          <p:cNvPr id="981" name="Google Shape;981;p56"/>
          <p:cNvSpPr txBox="1"/>
          <p:nvPr/>
        </p:nvSpPr>
        <p:spPr>
          <a:xfrm>
            <a:off x="4205013" y="33631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39</a:t>
            </a:r>
            <a:endParaRPr sz="900">
              <a:solidFill>
                <a:schemeClr val="dk2"/>
              </a:solidFill>
              <a:latin typeface="Lato"/>
              <a:ea typeface="Lato"/>
              <a:cs typeface="Lato"/>
              <a:sym typeface="Lato"/>
            </a:endParaRPr>
          </a:p>
        </p:txBody>
      </p:sp>
      <p:sp>
        <p:nvSpPr>
          <p:cNvPr id="982" name="Google Shape;982;p56"/>
          <p:cNvSpPr txBox="1"/>
          <p:nvPr/>
        </p:nvSpPr>
        <p:spPr>
          <a:xfrm>
            <a:off x="4572088" y="33631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40</a:t>
            </a:r>
            <a:endParaRPr sz="900">
              <a:solidFill>
                <a:schemeClr val="dk2"/>
              </a:solidFill>
              <a:latin typeface="Lato"/>
              <a:ea typeface="Lato"/>
              <a:cs typeface="Lato"/>
              <a:sym typeface="Lato"/>
            </a:endParaRPr>
          </a:p>
        </p:txBody>
      </p:sp>
      <p:sp>
        <p:nvSpPr>
          <p:cNvPr id="983" name="Google Shape;983;p56"/>
          <p:cNvSpPr txBox="1"/>
          <p:nvPr/>
        </p:nvSpPr>
        <p:spPr>
          <a:xfrm>
            <a:off x="4939113" y="33631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41</a:t>
            </a:r>
            <a:endParaRPr sz="900">
              <a:solidFill>
                <a:schemeClr val="dk2"/>
              </a:solidFill>
              <a:latin typeface="Lato"/>
              <a:ea typeface="Lato"/>
              <a:cs typeface="Lato"/>
              <a:sym typeface="Lato"/>
            </a:endParaRPr>
          </a:p>
        </p:txBody>
      </p:sp>
      <p:sp>
        <p:nvSpPr>
          <p:cNvPr id="984" name="Google Shape;984;p56"/>
          <p:cNvSpPr txBox="1"/>
          <p:nvPr/>
        </p:nvSpPr>
        <p:spPr>
          <a:xfrm>
            <a:off x="5306163" y="33631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42</a:t>
            </a:r>
            <a:endParaRPr sz="900">
              <a:solidFill>
                <a:schemeClr val="dk2"/>
              </a:solidFill>
              <a:latin typeface="Lato"/>
              <a:ea typeface="Lato"/>
              <a:cs typeface="Lato"/>
              <a:sym typeface="Lato"/>
            </a:endParaRPr>
          </a:p>
        </p:txBody>
      </p:sp>
      <p:sp>
        <p:nvSpPr>
          <p:cNvPr id="985" name="Google Shape;985;p56"/>
          <p:cNvSpPr txBox="1"/>
          <p:nvPr/>
        </p:nvSpPr>
        <p:spPr>
          <a:xfrm>
            <a:off x="5673163" y="33631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43</a:t>
            </a:r>
            <a:endParaRPr sz="900">
              <a:solidFill>
                <a:schemeClr val="dk2"/>
              </a:solidFill>
              <a:latin typeface="Lato"/>
              <a:ea typeface="Lato"/>
              <a:cs typeface="Lato"/>
              <a:sym typeface="Lato"/>
            </a:endParaRPr>
          </a:p>
        </p:txBody>
      </p:sp>
      <p:sp>
        <p:nvSpPr>
          <p:cNvPr id="986" name="Google Shape;986;p56"/>
          <p:cNvSpPr txBox="1"/>
          <p:nvPr/>
        </p:nvSpPr>
        <p:spPr>
          <a:xfrm>
            <a:off x="6040238" y="33631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44</a:t>
            </a:r>
            <a:endParaRPr sz="900">
              <a:solidFill>
                <a:schemeClr val="dk2"/>
              </a:solidFill>
              <a:latin typeface="Lato"/>
              <a:ea typeface="Lato"/>
              <a:cs typeface="Lato"/>
              <a:sym typeface="Lato"/>
            </a:endParaRPr>
          </a:p>
        </p:txBody>
      </p:sp>
      <p:sp>
        <p:nvSpPr>
          <p:cNvPr id="987" name="Google Shape;987;p56"/>
          <p:cNvSpPr txBox="1"/>
          <p:nvPr/>
        </p:nvSpPr>
        <p:spPr>
          <a:xfrm>
            <a:off x="6407263" y="33631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45</a:t>
            </a:r>
            <a:endParaRPr sz="900">
              <a:solidFill>
                <a:schemeClr val="dk2"/>
              </a:solidFill>
              <a:latin typeface="Lato"/>
              <a:ea typeface="Lato"/>
              <a:cs typeface="Lato"/>
              <a:sym typeface="Lato"/>
            </a:endParaRPr>
          </a:p>
        </p:txBody>
      </p:sp>
      <p:sp>
        <p:nvSpPr>
          <p:cNvPr id="988" name="Google Shape;988;p56"/>
          <p:cNvSpPr txBox="1"/>
          <p:nvPr/>
        </p:nvSpPr>
        <p:spPr>
          <a:xfrm>
            <a:off x="6774313" y="33631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46</a:t>
            </a:r>
            <a:endParaRPr sz="900">
              <a:solidFill>
                <a:schemeClr val="dk2"/>
              </a:solidFill>
              <a:latin typeface="Lato"/>
              <a:ea typeface="Lato"/>
              <a:cs typeface="Lato"/>
              <a:sym typeface="Lato"/>
            </a:endParaRPr>
          </a:p>
        </p:txBody>
      </p:sp>
      <p:sp>
        <p:nvSpPr>
          <p:cNvPr id="989" name="Google Shape;989;p56"/>
          <p:cNvSpPr txBox="1"/>
          <p:nvPr/>
        </p:nvSpPr>
        <p:spPr>
          <a:xfrm>
            <a:off x="7141313" y="33631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47</a:t>
            </a:r>
            <a:endParaRPr sz="900">
              <a:solidFill>
                <a:schemeClr val="dk2"/>
              </a:solidFill>
              <a:latin typeface="Lato"/>
              <a:ea typeface="Lato"/>
              <a:cs typeface="Lato"/>
              <a:sym typeface="Lato"/>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93"/>
        <p:cNvGrpSpPr/>
        <p:nvPr/>
      </p:nvGrpSpPr>
      <p:grpSpPr>
        <a:xfrm>
          <a:off x="0" y="0"/>
          <a:ext cx="0" cy="0"/>
          <a:chOff x="0" y="0"/>
          <a:chExt cx="0" cy="0"/>
        </a:xfrm>
      </p:grpSpPr>
      <p:sp>
        <p:nvSpPr>
          <p:cNvPr id="994" name="Google Shape;994;p57"/>
          <p:cNvSpPr/>
          <p:nvPr/>
        </p:nvSpPr>
        <p:spPr>
          <a:xfrm>
            <a:off x="1635788" y="17467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57"/>
          <p:cNvSpPr/>
          <p:nvPr/>
        </p:nvSpPr>
        <p:spPr>
          <a:xfrm>
            <a:off x="2002813" y="17467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57"/>
          <p:cNvSpPr/>
          <p:nvPr/>
        </p:nvSpPr>
        <p:spPr>
          <a:xfrm>
            <a:off x="2369838" y="17467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57"/>
          <p:cNvSpPr/>
          <p:nvPr/>
        </p:nvSpPr>
        <p:spPr>
          <a:xfrm>
            <a:off x="2736863" y="17467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57"/>
          <p:cNvSpPr/>
          <p:nvPr/>
        </p:nvSpPr>
        <p:spPr>
          <a:xfrm>
            <a:off x="1805538" y="1826625"/>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-0.5</a:t>
            </a:r>
            <a:endParaRPr b="1">
              <a:solidFill>
                <a:schemeClr val="dk2"/>
              </a:solidFill>
              <a:latin typeface="Consolas"/>
              <a:ea typeface="Consolas"/>
              <a:cs typeface="Consolas"/>
              <a:sym typeface="Consolas"/>
            </a:endParaRPr>
          </a:p>
        </p:txBody>
      </p:sp>
      <p:sp>
        <p:nvSpPr>
          <p:cNvPr id="999" name="Google Shape;999;p57"/>
          <p:cNvSpPr txBox="1"/>
          <p:nvPr/>
        </p:nvSpPr>
        <p:spPr>
          <a:xfrm>
            <a:off x="1690688" y="2113625"/>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0</a:t>
            </a:r>
            <a:endParaRPr sz="900">
              <a:solidFill>
                <a:schemeClr val="dk2"/>
              </a:solidFill>
              <a:latin typeface="Lato"/>
              <a:ea typeface="Lato"/>
              <a:cs typeface="Lato"/>
              <a:sym typeface="Lato"/>
            </a:endParaRPr>
          </a:p>
        </p:txBody>
      </p:sp>
      <p:sp>
        <p:nvSpPr>
          <p:cNvPr id="1000" name="Google Shape;1000;p57"/>
          <p:cNvSpPr txBox="1"/>
          <p:nvPr/>
        </p:nvSpPr>
        <p:spPr>
          <a:xfrm>
            <a:off x="2057713" y="2113625"/>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a:t>
            </a:r>
            <a:endParaRPr sz="900">
              <a:solidFill>
                <a:schemeClr val="dk2"/>
              </a:solidFill>
              <a:latin typeface="Lato"/>
              <a:ea typeface="Lato"/>
              <a:cs typeface="Lato"/>
              <a:sym typeface="Lato"/>
            </a:endParaRPr>
          </a:p>
        </p:txBody>
      </p:sp>
      <p:sp>
        <p:nvSpPr>
          <p:cNvPr id="1001" name="Google Shape;1001;p57"/>
          <p:cNvSpPr txBox="1"/>
          <p:nvPr/>
        </p:nvSpPr>
        <p:spPr>
          <a:xfrm>
            <a:off x="2424738" y="2113625"/>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a:t>
            </a:r>
            <a:endParaRPr sz="900">
              <a:solidFill>
                <a:schemeClr val="dk2"/>
              </a:solidFill>
              <a:latin typeface="Lato"/>
              <a:ea typeface="Lato"/>
              <a:cs typeface="Lato"/>
              <a:sym typeface="Lato"/>
            </a:endParaRPr>
          </a:p>
        </p:txBody>
      </p:sp>
      <p:sp>
        <p:nvSpPr>
          <p:cNvPr id="1002" name="Google Shape;1002;p57"/>
          <p:cNvSpPr txBox="1"/>
          <p:nvPr/>
        </p:nvSpPr>
        <p:spPr>
          <a:xfrm>
            <a:off x="2791763" y="2113625"/>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a:t>
            </a:r>
            <a:endParaRPr sz="900">
              <a:solidFill>
                <a:schemeClr val="dk2"/>
              </a:solidFill>
              <a:latin typeface="Lato"/>
              <a:ea typeface="Lato"/>
              <a:cs typeface="Lato"/>
              <a:sym typeface="Lato"/>
            </a:endParaRPr>
          </a:p>
        </p:txBody>
      </p:sp>
      <p:sp>
        <p:nvSpPr>
          <p:cNvPr id="1003" name="Google Shape;1003;p57"/>
          <p:cNvSpPr/>
          <p:nvPr/>
        </p:nvSpPr>
        <p:spPr>
          <a:xfrm>
            <a:off x="3103763" y="17467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57"/>
          <p:cNvSpPr/>
          <p:nvPr/>
        </p:nvSpPr>
        <p:spPr>
          <a:xfrm>
            <a:off x="3470788" y="17467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7"/>
          <p:cNvSpPr/>
          <p:nvPr/>
        </p:nvSpPr>
        <p:spPr>
          <a:xfrm>
            <a:off x="3837813" y="17467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7"/>
          <p:cNvSpPr/>
          <p:nvPr/>
        </p:nvSpPr>
        <p:spPr>
          <a:xfrm>
            <a:off x="4204838" y="17467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57"/>
          <p:cNvSpPr/>
          <p:nvPr/>
        </p:nvSpPr>
        <p:spPr>
          <a:xfrm>
            <a:off x="3273513" y="1826625"/>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-0.5</a:t>
            </a:r>
            <a:endParaRPr b="1">
              <a:solidFill>
                <a:schemeClr val="dk2"/>
              </a:solidFill>
              <a:latin typeface="Consolas"/>
              <a:ea typeface="Consolas"/>
              <a:cs typeface="Consolas"/>
              <a:sym typeface="Consolas"/>
            </a:endParaRPr>
          </a:p>
        </p:txBody>
      </p:sp>
      <p:sp>
        <p:nvSpPr>
          <p:cNvPr id="1008" name="Google Shape;1008;p57"/>
          <p:cNvSpPr txBox="1"/>
          <p:nvPr/>
        </p:nvSpPr>
        <p:spPr>
          <a:xfrm>
            <a:off x="3158663" y="2113625"/>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a:t>
            </a:r>
            <a:endParaRPr sz="900">
              <a:solidFill>
                <a:schemeClr val="dk2"/>
              </a:solidFill>
              <a:latin typeface="Lato"/>
              <a:ea typeface="Lato"/>
              <a:cs typeface="Lato"/>
              <a:sym typeface="Lato"/>
            </a:endParaRPr>
          </a:p>
        </p:txBody>
      </p:sp>
      <p:sp>
        <p:nvSpPr>
          <p:cNvPr id="1009" name="Google Shape;1009;p57"/>
          <p:cNvSpPr txBox="1"/>
          <p:nvPr/>
        </p:nvSpPr>
        <p:spPr>
          <a:xfrm>
            <a:off x="3525688" y="2113625"/>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5</a:t>
            </a:r>
            <a:endParaRPr sz="900">
              <a:solidFill>
                <a:schemeClr val="dk2"/>
              </a:solidFill>
              <a:latin typeface="Lato"/>
              <a:ea typeface="Lato"/>
              <a:cs typeface="Lato"/>
              <a:sym typeface="Lato"/>
            </a:endParaRPr>
          </a:p>
        </p:txBody>
      </p:sp>
      <p:sp>
        <p:nvSpPr>
          <p:cNvPr id="1010" name="Google Shape;1010;p57"/>
          <p:cNvSpPr txBox="1"/>
          <p:nvPr/>
        </p:nvSpPr>
        <p:spPr>
          <a:xfrm>
            <a:off x="3892713" y="2113625"/>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6</a:t>
            </a:r>
            <a:endParaRPr sz="900">
              <a:solidFill>
                <a:schemeClr val="dk2"/>
              </a:solidFill>
              <a:latin typeface="Lato"/>
              <a:ea typeface="Lato"/>
              <a:cs typeface="Lato"/>
              <a:sym typeface="Lato"/>
            </a:endParaRPr>
          </a:p>
        </p:txBody>
      </p:sp>
      <p:sp>
        <p:nvSpPr>
          <p:cNvPr id="1011" name="Google Shape;1011;p57"/>
          <p:cNvSpPr txBox="1"/>
          <p:nvPr/>
        </p:nvSpPr>
        <p:spPr>
          <a:xfrm>
            <a:off x="4259738" y="2113625"/>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7</a:t>
            </a:r>
            <a:endParaRPr sz="900">
              <a:solidFill>
                <a:schemeClr val="dk2"/>
              </a:solidFill>
              <a:latin typeface="Lato"/>
              <a:ea typeface="Lato"/>
              <a:cs typeface="Lato"/>
              <a:sym typeface="Lato"/>
            </a:endParaRPr>
          </a:p>
        </p:txBody>
      </p:sp>
      <p:sp>
        <p:nvSpPr>
          <p:cNvPr id="1012" name="Google Shape;1012;p57"/>
          <p:cNvSpPr/>
          <p:nvPr/>
        </p:nvSpPr>
        <p:spPr>
          <a:xfrm>
            <a:off x="4571738" y="17467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57"/>
          <p:cNvSpPr/>
          <p:nvPr/>
        </p:nvSpPr>
        <p:spPr>
          <a:xfrm>
            <a:off x="4938763" y="17467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57"/>
          <p:cNvSpPr/>
          <p:nvPr/>
        </p:nvSpPr>
        <p:spPr>
          <a:xfrm>
            <a:off x="5305788" y="17467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7"/>
          <p:cNvSpPr/>
          <p:nvPr/>
        </p:nvSpPr>
        <p:spPr>
          <a:xfrm>
            <a:off x="5672813" y="17467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57"/>
          <p:cNvSpPr/>
          <p:nvPr/>
        </p:nvSpPr>
        <p:spPr>
          <a:xfrm>
            <a:off x="4741488" y="1826625"/>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0.0</a:t>
            </a:r>
            <a:endParaRPr b="1">
              <a:solidFill>
                <a:schemeClr val="dk2"/>
              </a:solidFill>
              <a:latin typeface="Consolas"/>
              <a:ea typeface="Consolas"/>
              <a:cs typeface="Consolas"/>
              <a:sym typeface="Consolas"/>
            </a:endParaRPr>
          </a:p>
        </p:txBody>
      </p:sp>
      <p:sp>
        <p:nvSpPr>
          <p:cNvPr id="1017" name="Google Shape;1017;p57"/>
          <p:cNvSpPr txBox="1"/>
          <p:nvPr/>
        </p:nvSpPr>
        <p:spPr>
          <a:xfrm>
            <a:off x="4626638" y="2113625"/>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8</a:t>
            </a:r>
            <a:endParaRPr sz="900">
              <a:solidFill>
                <a:schemeClr val="dk2"/>
              </a:solidFill>
              <a:latin typeface="Lato"/>
              <a:ea typeface="Lato"/>
              <a:cs typeface="Lato"/>
              <a:sym typeface="Lato"/>
            </a:endParaRPr>
          </a:p>
        </p:txBody>
      </p:sp>
      <p:sp>
        <p:nvSpPr>
          <p:cNvPr id="1018" name="Google Shape;1018;p57"/>
          <p:cNvSpPr txBox="1"/>
          <p:nvPr/>
        </p:nvSpPr>
        <p:spPr>
          <a:xfrm>
            <a:off x="4993663" y="2113625"/>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9</a:t>
            </a:r>
            <a:endParaRPr sz="900">
              <a:solidFill>
                <a:schemeClr val="dk2"/>
              </a:solidFill>
              <a:latin typeface="Lato"/>
              <a:ea typeface="Lato"/>
              <a:cs typeface="Lato"/>
              <a:sym typeface="Lato"/>
            </a:endParaRPr>
          </a:p>
        </p:txBody>
      </p:sp>
      <p:sp>
        <p:nvSpPr>
          <p:cNvPr id="1019" name="Google Shape;1019;p57"/>
          <p:cNvSpPr txBox="1"/>
          <p:nvPr/>
        </p:nvSpPr>
        <p:spPr>
          <a:xfrm>
            <a:off x="5305813" y="211362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10</a:t>
            </a:r>
            <a:endParaRPr sz="900">
              <a:solidFill>
                <a:schemeClr val="dk2"/>
              </a:solidFill>
              <a:latin typeface="Lato"/>
              <a:ea typeface="Lato"/>
              <a:cs typeface="Lato"/>
              <a:sym typeface="Lato"/>
            </a:endParaRPr>
          </a:p>
        </p:txBody>
      </p:sp>
      <p:sp>
        <p:nvSpPr>
          <p:cNvPr id="1020" name="Google Shape;1020;p57"/>
          <p:cNvSpPr txBox="1"/>
          <p:nvPr/>
        </p:nvSpPr>
        <p:spPr>
          <a:xfrm>
            <a:off x="5672813" y="211362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11</a:t>
            </a:r>
            <a:endParaRPr sz="900">
              <a:solidFill>
                <a:schemeClr val="dk2"/>
              </a:solidFill>
              <a:latin typeface="Lato"/>
              <a:ea typeface="Lato"/>
              <a:cs typeface="Lato"/>
              <a:sym typeface="Lato"/>
            </a:endParaRPr>
          </a:p>
        </p:txBody>
      </p:sp>
      <p:sp>
        <p:nvSpPr>
          <p:cNvPr id="1021" name="Google Shape;1021;p57"/>
          <p:cNvSpPr/>
          <p:nvPr/>
        </p:nvSpPr>
        <p:spPr>
          <a:xfrm>
            <a:off x="1635788" y="29430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57"/>
          <p:cNvSpPr/>
          <p:nvPr/>
        </p:nvSpPr>
        <p:spPr>
          <a:xfrm>
            <a:off x="2002813" y="29430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57"/>
          <p:cNvSpPr/>
          <p:nvPr/>
        </p:nvSpPr>
        <p:spPr>
          <a:xfrm>
            <a:off x="2369838" y="29430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57"/>
          <p:cNvSpPr/>
          <p:nvPr/>
        </p:nvSpPr>
        <p:spPr>
          <a:xfrm>
            <a:off x="2736863" y="29430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57"/>
          <p:cNvSpPr/>
          <p:nvPr/>
        </p:nvSpPr>
        <p:spPr>
          <a:xfrm>
            <a:off x="1805538" y="302290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0.5</a:t>
            </a:r>
            <a:endParaRPr b="1">
              <a:solidFill>
                <a:schemeClr val="dk2"/>
              </a:solidFill>
              <a:latin typeface="Consolas"/>
              <a:ea typeface="Consolas"/>
              <a:cs typeface="Consolas"/>
              <a:sym typeface="Consolas"/>
            </a:endParaRPr>
          </a:p>
        </p:txBody>
      </p:sp>
      <p:sp>
        <p:nvSpPr>
          <p:cNvPr id="1026" name="Google Shape;1026;p57"/>
          <p:cNvSpPr txBox="1"/>
          <p:nvPr/>
        </p:nvSpPr>
        <p:spPr>
          <a:xfrm>
            <a:off x="6039813" y="211362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12</a:t>
            </a:r>
            <a:endParaRPr sz="900">
              <a:solidFill>
                <a:schemeClr val="dk2"/>
              </a:solidFill>
              <a:latin typeface="Lato"/>
              <a:ea typeface="Lato"/>
              <a:cs typeface="Lato"/>
              <a:sym typeface="Lato"/>
            </a:endParaRPr>
          </a:p>
        </p:txBody>
      </p:sp>
      <p:sp>
        <p:nvSpPr>
          <p:cNvPr id="1027" name="Google Shape;1027;p57"/>
          <p:cNvSpPr txBox="1"/>
          <p:nvPr/>
        </p:nvSpPr>
        <p:spPr>
          <a:xfrm>
            <a:off x="6406838" y="211362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13</a:t>
            </a:r>
            <a:endParaRPr sz="900">
              <a:solidFill>
                <a:schemeClr val="dk2"/>
              </a:solidFill>
              <a:latin typeface="Lato"/>
              <a:ea typeface="Lato"/>
              <a:cs typeface="Lato"/>
              <a:sym typeface="Lato"/>
            </a:endParaRPr>
          </a:p>
        </p:txBody>
      </p:sp>
      <p:sp>
        <p:nvSpPr>
          <p:cNvPr id="1028" name="Google Shape;1028;p57"/>
          <p:cNvSpPr txBox="1"/>
          <p:nvPr/>
        </p:nvSpPr>
        <p:spPr>
          <a:xfrm>
            <a:off x="6773888" y="211362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14</a:t>
            </a:r>
            <a:endParaRPr sz="900">
              <a:solidFill>
                <a:schemeClr val="dk2"/>
              </a:solidFill>
              <a:latin typeface="Lato"/>
              <a:ea typeface="Lato"/>
              <a:cs typeface="Lato"/>
              <a:sym typeface="Lato"/>
            </a:endParaRPr>
          </a:p>
        </p:txBody>
      </p:sp>
      <p:sp>
        <p:nvSpPr>
          <p:cNvPr id="1029" name="Google Shape;1029;p57"/>
          <p:cNvSpPr txBox="1"/>
          <p:nvPr/>
        </p:nvSpPr>
        <p:spPr>
          <a:xfrm>
            <a:off x="7140888" y="211362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15</a:t>
            </a:r>
            <a:endParaRPr sz="900">
              <a:solidFill>
                <a:schemeClr val="dk2"/>
              </a:solidFill>
              <a:latin typeface="Lato"/>
              <a:ea typeface="Lato"/>
              <a:cs typeface="Lato"/>
              <a:sym typeface="Lato"/>
            </a:endParaRPr>
          </a:p>
        </p:txBody>
      </p:sp>
      <p:sp>
        <p:nvSpPr>
          <p:cNvPr id="1030" name="Google Shape;1030;p57"/>
          <p:cNvSpPr/>
          <p:nvPr/>
        </p:nvSpPr>
        <p:spPr>
          <a:xfrm>
            <a:off x="3103763" y="29430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57"/>
          <p:cNvSpPr/>
          <p:nvPr/>
        </p:nvSpPr>
        <p:spPr>
          <a:xfrm>
            <a:off x="3470788" y="29430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57"/>
          <p:cNvSpPr/>
          <p:nvPr/>
        </p:nvSpPr>
        <p:spPr>
          <a:xfrm>
            <a:off x="3837813" y="29430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57"/>
          <p:cNvSpPr/>
          <p:nvPr/>
        </p:nvSpPr>
        <p:spPr>
          <a:xfrm>
            <a:off x="4204838" y="29430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57"/>
          <p:cNvSpPr/>
          <p:nvPr/>
        </p:nvSpPr>
        <p:spPr>
          <a:xfrm>
            <a:off x="3273513" y="302290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-0.5</a:t>
            </a:r>
            <a:endParaRPr b="1">
              <a:solidFill>
                <a:schemeClr val="dk2"/>
              </a:solidFill>
              <a:latin typeface="Consolas"/>
              <a:ea typeface="Consolas"/>
              <a:cs typeface="Consolas"/>
              <a:sym typeface="Consolas"/>
            </a:endParaRPr>
          </a:p>
        </p:txBody>
      </p:sp>
      <p:sp>
        <p:nvSpPr>
          <p:cNvPr id="1035" name="Google Shape;1035;p57"/>
          <p:cNvSpPr txBox="1"/>
          <p:nvPr/>
        </p:nvSpPr>
        <p:spPr>
          <a:xfrm>
            <a:off x="1635788" y="33099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16</a:t>
            </a:r>
            <a:endParaRPr sz="900">
              <a:solidFill>
                <a:schemeClr val="dk2"/>
              </a:solidFill>
              <a:latin typeface="Lato"/>
              <a:ea typeface="Lato"/>
              <a:cs typeface="Lato"/>
              <a:sym typeface="Lato"/>
            </a:endParaRPr>
          </a:p>
        </p:txBody>
      </p:sp>
      <p:sp>
        <p:nvSpPr>
          <p:cNvPr id="1036" name="Google Shape;1036;p57"/>
          <p:cNvSpPr txBox="1"/>
          <p:nvPr/>
        </p:nvSpPr>
        <p:spPr>
          <a:xfrm>
            <a:off x="2002813" y="33099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17</a:t>
            </a:r>
            <a:endParaRPr sz="900">
              <a:solidFill>
                <a:schemeClr val="dk2"/>
              </a:solidFill>
              <a:latin typeface="Lato"/>
              <a:ea typeface="Lato"/>
              <a:cs typeface="Lato"/>
              <a:sym typeface="Lato"/>
            </a:endParaRPr>
          </a:p>
        </p:txBody>
      </p:sp>
      <p:sp>
        <p:nvSpPr>
          <p:cNvPr id="1037" name="Google Shape;1037;p57"/>
          <p:cNvSpPr txBox="1"/>
          <p:nvPr/>
        </p:nvSpPr>
        <p:spPr>
          <a:xfrm>
            <a:off x="2369863" y="33099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18</a:t>
            </a:r>
            <a:endParaRPr sz="900">
              <a:solidFill>
                <a:schemeClr val="dk2"/>
              </a:solidFill>
              <a:latin typeface="Lato"/>
              <a:ea typeface="Lato"/>
              <a:cs typeface="Lato"/>
              <a:sym typeface="Lato"/>
            </a:endParaRPr>
          </a:p>
        </p:txBody>
      </p:sp>
      <p:sp>
        <p:nvSpPr>
          <p:cNvPr id="1038" name="Google Shape;1038;p57"/>
          <p:cNvSpPr txBox="1"/>
          <p:nvPr/>
        </p:nvSpPr>
        <p:spPr>
          <a:xfrm>
            <a:off x="2736863" y="33099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19</a:t>
            </a:r>
            <a:endParaRPr sz="900">
              <a:solidFill>
                <a:schemeClr val="dk2"/>
              </a:solidFill>
              <a:latin typeface="Lato"/>
              <a:ea typeface="Lato"/>
              <a:cs typeface="Lato"/>
              <a:sym typeface="Lato"/>
            </a:endParaRPr>
          </a:p>
        </p:txBody>
      </p:sp>
      <p:sp>
        <p:nvSpPr>
          <p:cNvPr id="1039" name="Google Shape;1039;p57"/>
          <p:cNvSpPr/>
          <p:nvPr/>
        </p:nvSpPr>
        <p:spPr>
          <a:xfrm>
            <a:off x="4571738" y="29430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57"/>
          <p:cNvSpPr/>
          <p:nvPr/>
        </p:nvSpPr>
        <p:spPr>
          <a:xfrm>
            <a:off x="4938763" y="29430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57"/>
          <p:cNvSpPr/>
          <p:nvPr/>
        </p:nvSpPr>
        <p:spPr>
          <a:xfrm>
            <a:off x="5305788" y="29430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57"/>
          <p:cNvSpPr/>
          <p:nvPr/>
        </p:nvSpPr>
        <p:spPr>
          <a:xfrm>
            <a:off x="5672813" y="29430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7"/>
          <p:cNvSpPr/>
          <p:nvPr/>
        </p:nvSpPr>
        <p:spPr>
          <a:xfrm>
            <a:off x="4741488" y="302290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0.0</a:t>
            </a:r>
            <a:endParaRPr b="1">
              <a:solidFill>
                <a:schemeClr val="dk2"/>
              </a:solidFill>
              <a:latin typeface="Consolas"/>
              <a:ea typeface="Consolas"/>
              <a:cs typeface="Consolas"/>
              <a:sym typeface="Consolas"/>
            </a:endParaRPr>
          </a:p>
        </p:txBody>
      </p:sp>
      <p:sp>
        <p:nvSpPr>
          <p:cNvPr id="1044" name="Google Shape;1044;p57"/>
          <p:cNvSpPr txBox="1"/>
          <p:nvPr/>
        </p:nvSpPr>
        <p:spPr>
          <a:xfrm>
            <a:off x="3103763" y="33099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20</a:t>
            </a:r>
            <a:endParaRPr sz="900">
              <a:solidFill>
                <a:schemeClr val="dk2"/>
              </a:solidFill>
              <a:latin typeface="Lato"/>
              <a:ea typeface="Lato"/>
              <a:cs typeface="Lato"/>
              <a:sym typeface="Lato"/>
            </a:endParaRPr>
          </a:p>
        </p:txBody>
      </p:sp>
      <p:sp>
        <p:nvSpPr>
          <p:cNvPr id="1045" name="Google Shape;1045;p57"/>
          <p:cNvSpPr txBox="1"/>
          <p:nvPr/>
        </p:nvSpPr>
        <p:spPr>
          <a:xfrm>
            <a:off x="3470788" y="33099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21</a:t>
            </a:r>
            <a:endParaRPr sz="900">
              <a:solidFill>
                <a:schemeClr val="dk2"/>
              </a:solidFill>
              <a:latin typeface="Lato"/>
              <a:ea typeface="Lato"/>
              <a:cs typeface="Lato"/>
              <a:sym typeface="Lato"/>
            </a:endParaRPr>
          </a:p>
        </p:txBody>
      </p:sp>
      <p:sp>
        <p:nvSpPr>
          <p:cNvPr id="1046" name="Google Shape;1046;p57"/>
          <p:cNvSpPr txBox="1"/>
          <p:nvPr/>
        </p:nvSpPr>
        <p:spPr>
          <a:xfrm>
            <a:off x="3837838" y="33099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22</a:t>
            </a:r>
            <a:endParaRPr sz="900">
              <a:solidFill>
                <a:schemeClr val="dk2"/>
              </a:solidFill>
              <a:latin typeface="Lato"/>
              <a:ea typeface="Lato"/>
              <a:cs typeface="Lato"/>
              <a:sym typeface="Lato"/>
            </a:endParaRPr>
          </a:p>
        </p:txBody>
      </p:sp>
      <p:sp>
        <p:nvSpPr>
          <p:cNvPr id="1047" name="Google Shape;1047;p57"/>
          <p:cNvSpPr txBox="1"/>
          <p:nvPr/>
        </p:nvSpPr>
        <p:spPr>
          <a:xfrm>
            <a:off x="4204838" y="33099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23</a:t>
            </a:r>
            <a:endParaRPr sz="900">
              <a:solidFill>
                <a:schemeClr val="dk2"/>
              </a:solidFill>
              <a:latin typeface="Lato"/>
              <a:ea typeface="Lato"/>
              <a:cs typeface="Lato"/>
              <a:sym typeface="Lato"/>
            </a:endParaRPr>
          </a:p>
        </p:txBody>
      </p:sp>
      <p:sp>
        <p:nvSpPr>
          <p:cNvPr id="1048" name="Google Shape;1048;p57"/>
          <p:cNvSpPr/>
          <p:nvPr/>
        </p:nvSpPr>
        <p:spPr>
          <a:xfrm>
            <a:off x="1635900" y="40704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7"/>
          <p:cNvSpPr/>
          <p:nvPr/>
        </p:nvSpPr>
        <p:spPr>
          <a:xfrm>
            <a:off x="2002925" y="40704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7"/>
          <p:cNvSpPr/>
          <p:nvPr/>
        </p:nvSpPr>
        <p:spPr>
          <a:xfrm>
            <a:off x="2369950" y="40704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7"/>
          <p:cNvSpPr/>
          <p:nvPr/>
        </p:nvSpPr>
        <p:spPr>
          <a:xfrm>
            <a:off x="2736975" y="40704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57"/>
          <p:cNvSpPr/>
          <p:nvPr/>
        </p:nvSpPr>
        <p:spPr>
          <a:xfrm>
            <a:off x="1805650" y="4150375"/>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0.0</a:t>
            </a:r>
            <a:endParaRPr b="1">
              <a:solidFill>
                <a:schemeClr val="dk2"/>
              </a:solidFill>
              <a:latin typeface="Consolas"/>
              <a:ea typeface="Consolas"/>
              <a:cs typeface="Consolas"/>
              <a:sym typeface="Consolas"/>
            </a:endParaRPr>
          </a:p>
        </p:txBody>
      </p:sp>
      <p:sp>
        <p:nvSpPr>
          <p:cNvPr id="1053" name="Google Shape;1053;p57"/>
          <p:cNvSpPr txBox="1"/>
          <p:nvPr/>
        </p:nvSpPr>
        <p:spPr>
          <a:xfrm>
            <a:off x="4571838" y="33099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24</a:t>
            </a:r>
            <a:endParaRPr sz="900">
              <a:solidFill>
                <a:schemeClr val="dk2"/>
              </a:solidFill>
              <a:latin typeface="Lato"/>
              <a:ea typeface="Lato"/>
              <a:cs typeface="Lato"/>
              <a:sym typeface="Lato"/>
            </a:endParaRPr>
          </a:p>
        </p:txBody>
      </p:sp>
      <p:sp>
        <p:nvSpPr>
          <p:cNvPr id="1054" name="Google Shape;1054;p57"/>
          <p:cNvSpPr txBox="1"/>
          <p:nvPr/>
        </p:nvSpPr>
        <p:spPr>
          <a:xfrm>
            <a:off x="4938863" y="33099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25</a:t>
            </a:r>
            <a:endParaRPr sz="900">
              <a:solidFill>
                <a:schemeClr val="dk2"/>
              </a:solidFill>
              <a:latin typeface="Lato"/>
              <a:ea typeface="Lato"/>
              <a:cs typeface="Lato"/>
              <a:sym typeface="Lato"/>
            </a:endParaRPr>
          </a:p>
        </p:txBody>
      </p:sp>
      <p:sp>
        <p:nvSpPr>
          <p:cNvPr id="1055" name="Google Shape;1055;p57"/>
          <p:cNvSpPr txBox="1"/>
          <p:nvPr/>
        </p:nvSpPr>
        <p:spPr>
          <a:xfrm>
            <a:off x="5305913" y="33099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26</a:t>
            </a:r>
            <a:endParaRPr sz="900">
              <a:solidFill>
                <a:schemeClr val="dk2"/>
              </a:solidFill>
              <a:latin typeface="Lato"/>
              <a:ea typeface="Lato"/>
              <a:cs typeface="Lato"/>
              <a:sym typeface="Lato"/>
            </a:endParaRPr>
          </a:p>
        </p:txBody>
      </p:sp>
      <p:sp>
        <p:nvSpPr>
          <p:cNvPr id="1056" name="Google Shape;1056;p57"/>
          <p:cNvSpPr txBox="1"/>
          <p:nvPr/>
        </p:nvSpPr>
        <p:spPr>
          <a:xfrm>
            <a:off x="5672913" y="33099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27</a:t>
            </a:r>
            <a:endParaRPr sz="900">
              <a:solidFill>
                <a:schemeClr val="dk2"/>
              </a:solidFill>
              <a:latin typeface="Lato"/>
              <a:ea typeface="Lato"/>
              <a:cs typeface="Lato"/>
              <a:sym typeface="Lato"/>
            </a:endParaRPr>
          </a:p>
        </p:txBody>
      </p:sp>
      <p:sp>
        <p:nvSpPr>
          <p:cNvPr id="1057" name="Google Shape;1057;p57"/>
          <p:cNvSpPr/>
          <p:nvPr/>
        </p:nvSpPr>
        <p:spPr>
          <a:xfrm>
            <a:off x="3103875" y="40704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7"/>
          <p:cNvSpPr/>
          <p:nvPr/>
        </p:nvSpPr>
        <p:spPr>
          <a:xfrm>
            <a:off x="3470900" y="40704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7"/>
          <p:cNvSpPr/>
          <p:nvPr/>
        </p:nvSpPr>
        <p:spPr>
          <a:xfrm>
            <a:off x="3837925" y="40704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7"/>
          <p:cNvSpPr/>
          <p:nvPr/>
        </p:nvSpPr>
        <p:spPr>
          <a:xfrm>
            <a:off x="4204950" y="40704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7"/>
          <p:cNvSpPr/>
          <p:nvPr/>
        </p:nvSpPr>
        <p:spPr>
          <a:xfrm>
            <a:off x="3273625" y="4150375"/>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0.5</a:t>
            </a:r>
            <a:endParaRPr b="1">
              <a:solidFill>
                <a:schemeClr val="dk2"/>
              </a:solidFill>
              <a:latin typeface="Consolas"/>
              <a:ea typeface="Consolas"/>
              <a:cs typeface="Consolas"/>
              <a:sym typeface="Consolas"/>
            </a:endParaRPr>
          </a:p>
        </p:txBody>
      </p:sp>
      <p:sp>
        <p:nvSpPr>
          <p:cNvPr id="1062" name="Google Shape;1062;p57"/>
          <p:cNvSpPr txBox="1"/>
          <p:nvPr/>
        </p:nvSpPr>
        <p:spPr>
          <a:xfrm>
            <a:off x="6039813" y="33099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28</a:t>
            </a:r>
            <a:endParaRPr sz="900">
              <a:solidFill>
                <a:schemeClr val="dk2"/>
              </a:solidFill>
              <a:latin typeface="Lato"/>
              <a:ea typeface="Lato"/>
              <a:cs typeface="Lato"/>
              <a:sym typeface="Lato"/>
            </a:endParaRPr>
          </a:p>
        </p:txBody>
      </p:sp>
      <p:sp>
        <p:nvSpPr>
          <p:cNvPr id="1063" name="Google Shape;1063;p57"/>
          <p:cNvSpPr txBox="1"/>
          <p:nvPr/>
        </p:nvSpPr>
        <p:spPr>
          <a:xfrm>
            <a:off x="6406838" y="33099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29</a:t>
            </a:r>
            <a:endParaRPr sz="900">
              <a:solidFill>
                <a:schemeClr val="dk2"/>
              </a:solidFill>
              <a:latin typeface="Lato"/>
              <a:ea typeface="Lato"/>
              <a:cs typeface="Lato"/>
              <a:sym typeface="Lato"/>
            </a:endParaRPr>
          </a:p>
        </p:txBody>
      </p:sp>
      <p:sp>
        <p:nvSpPr>
          <p:cNvPr id="1064" name="Google Shape;1064;p57"/>
          <p:cNvSpPr txBox="1"/>
          <p:nvPr/>
        </p:nvSpPr>
        <p:spPr>
          <a:xfrm>
            <a:off x="6773888" y="33099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30</a:t>
            </a:r>
            <a:endParaRPr sz="900">
              <a:solidFill>
                <a:schemeClr val="dk2"/>
              </a:solidFill>
              <a:latin typeface="Lato"/>
              <a:ea typeface="Lato"/>
              <a:cs typeface="Lato"/>
              <a:sym typeface="Lato"/>
            </a:endParaRPr>
          </a:p>
        </p:txBody>
      </p:sp>
      <p:sp>
        <p:nvSpPr>
          <p:cNvPr id="1065" name="Google Shape;1065;p57"/>
          <p:cNvSpPr txBox="1"/>
          <p:nvPr/>
        </p:nvSpPr>
        <p:spPr>
          <a:xfrm>
            <a:off x="7140888" y="33099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31</a:t>
            </a:r>
            <a:endParaRPr sz="900">
              <a:solidFill>
                <a:schemeClr val="dk2"/>
              </a:solidFill>
              <a:latin typeface="Lato"/>
              <a:ea typeface="Lato"/>
              <a:cs typeface="Lato"/>
              <a:sym typeface="Lato"/>
            </a:endParaRPr>
          </a:p>
        </p:txBody>
      </p:sp>
      <p:sp>
        <p:nvSpPr>
          <p:cNvPr id="1066" name="Google Shape;1066;p57"/>
          <p:cNvSpPr/>
          <p:nvPr/>
        </p:nvSpPr>
        <p:spPr>
          <a:xfrm>
            <a:off x="4571850" y="40704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57"/>
          <p:cNvSpPr/>
          <p:nvPr/>
        </p:nvSpPr>
        <p:spPr>
          <a:xfrm>
            <a:off x="4938875" y="40704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7"/>
          <p:cNvSpPr/>
          <p:nvPr/>
        </p:nvSpPr>
        <p:spPr>
          <a:xfrm>
            <a:off x="5305900" y="40704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57"/>
          <p:cNvSpPr/>
          <p:nvPr/>
        </p:nvSpPr>
        <p:spPr>
          <a:xfrm>
            <a:off x="5672925" y="40704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7"/>
          <p:cNvSpPr/>
          <p:nvPr/>
        </p:nvSpPr>
        <p:spPr>
          <a:xfrm>
            <a:off x="4741600" y="4150375"/>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0.0</a:t>
            </a:r>
            <a:endParaRPr b="1">
              <a:solidFill>
                <a:schemeClr val="dk2"/>
              </a:solidFill>
              <a:latin typeface="Consolas"/>
              <a:ea typeface="Consolas"/>
              <a:cs typeface="Consolas"/>
              <a:sym typeface="Consolas"/>
            </a:endParaRPr>
          </a:p>
        </p:txBody>
      </p:sp>
      <p:sp>
        <p:nvSpPr>
          <p:cNvPr id="1071" name="Google Shape;1071;p57"/>
          <p:cNvSpPr txBox="1"/>
          <p:nvPr/>
        </p:nvSpPr>
        <p:spPr>
          <a:xfrm>
            <a:off x="1635775" y="44373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32</a:t>
            </a:r>
            <a:endParaRPr sz="900">
              <a:solidFill>
                <a:schemeClr val="dk2"/>
              </a:solidFill>
              <a:latin typeface="Lato"/>
              <a:ea typeface="Lato"/>
              <a:cs typeface="Lato"/>
              <a:sym typeface="Lato"/>
            </a:endParaRPr>
          </a:p>
        </p:txBody>
      </p:sp>
      <p:sp>
        <p:nvSpPr>
          <p:cNvPr id="1072" name="Google Shape;1072;p57"/>
          <p:cNvSpPr txBox="1"/>
          <p:nvPr/>
        </p:nvSpPr>
        <p:spPr>
          <a:xfrm>
            <a:off x="2002800" y="44373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33</a:t>
            </a:r>
            <a:endParaRPr sz="900">
              <a:solidFill>
                <a:schemeClr val="dk2"/>
              </a:solidFill>
              <a:latin typeface="Lato"/>
              <a:ea typeface="Lato"/>
              <a:cs typeface="Lato"/>
              <a:sym typeface="Lato"/>
            </a:endParaRPr>
          </a:p>
        </p:txBody>
      </p:sp>
      <p:sp>
        <p:nvSpPr>
          <p:cNvPr id="1073" name="Google Shape;1073;p57"/>
          <p:cNvSpPr txBox="1"/>
          <p:nvPr/>
        </p:nvSpPr>
        <p:spPr>
          <a:xfrm>
            <a:off x="2369850" y="44373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34</a:t>
            </a:r>
            <a:endParaRPr sz="900">
              <a:solidFill>
                <a:schemeClr val="dk2"/>
              </a:solidFill>
              <a:latin typeface="Lato"/>
              <a:ea typeface="Lato"/>
              <a:cs typeface="Lato"/>
              <a:sym typeface="Lato"/>
            </a:endParaRPr>
          </a:p>
        </p:txBody>
      </p:sp>
      <p:sp>
        <p:nvSpPr>
          <p:cNvPr id="1074" name="Google Shape;1074;p57"/>
          <p:cNvSpPr txBox="1"/>
          <p:nvPr/>
        </p:nvSpPr>
        <p:spPr>
          <a:xfrm>
            <a:off x="2736850" y="44373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35</a:t>
            </a:r>
            <a:endParaRPr sz="900">
              <a:solidFill>
                <a:schemeClr val="dk2"/>
              </a:solidFill>
              <a:latin typeface="Lato"/>
              <a:ea typeface="Lato"/>
              <a:cs typeface="Lato"/>
              <a:sym typeface="Lato"/>
            </a:endParaRPr>
          </a:p>
        </p:txBody>
      </p:sp>
      <p:sp>
        <p:nvSpPr>
          <p:cNvPr id="1075" name="Google Shape;1075;p57"/>
          <p:cNvSpPr/>
          <p:nvPr/>
        </p:nvSpPr>
        <p:spPr>
          <a:xfrm>
            <a:off x="6039713" y="17467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FF</a:t>
            </a:r>
            <a:endParaRPr sz="1200">
              <a:solidFill>
                <a:schemeClr val="dk2"/>
              </a:solidFill>
              <a:latin typeface="Consolas"/>
              <a:ea typeface="Consolas"/>
              <a:cs typeface="Consolas"/>
              <a:sym typeface="Consolas"/>
            </a:endParaRPr>
          </a:p>
        </p:txBody>
      </p:sp>
      <p:sp>
        <p:nvSpPr>
          <p:cNvPr id="1076" name="Google Shape;1076;p57"/>
          <p:cNvSpPr/>
          <p:nvPr/>
        </p:nvSpPr>
        <p:spPr>
          <a:xfrm>
            <a:off x="6406738" y="17467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00</a:t>
            </a:r>
            <a:endParaRPr sz="1200">
              <a:solidFill>
                <a:schemeClr val="dk2"/>
              </a:solidFill>
              <a:latin typeface="Consolas"/>
              <a:ea typeface="Consolas"/>
              <a:cs typeface="Consolas"/>
              <a:sym typeface="Consolas"/>
            </a:endParaRPr>
          </a:p>
        </p:txBody>
      </p:sp>
      <p:sp>
        <p:nvSpPr>
          <p:cNvPr id="1077" name="Google Shape;1077;p57"/>
          <p:cNvSpPr/>
          <p:nvPr/>
        </p:nvSpPr>
        <p:spPr>
          <a:xfrm>
            <a:off x="6773763" y="17467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00</a:t>
            </a:r>
            <a:endParaRPr sz="1200">
              <a:solidFill>
                <a:schemeClr val="dk2"/>
              </a:solidFill>
              <a:latin typeface="Consolas"/>
              <a:ea typeface="Consolas"/>
              <a:cs typeface="Consolas"/>
              <a:sym typeface="Consolas"/>
            </a:endParaRPr>
          </a:p>
        </p:txBody>
      </p:sp>
      <p:sp>
        <p:nvSpPr>
          <p:cNvPr id="1078" name="Google Shape;1078;p57"/>
          <p:cNvSpPr/>
          <p:nvPr/>
        </p:nvSpPr>
        <p:spPr>
          <a:xfrm>
            <a:off x="7140788" y="17467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FF</a:t>
            </a:r>
            <a:endParaRPr sz="1200">
              <a:solidFill>
                <a:schemeClr val="dk2"/>
              </a:solidFill>
              <a:latin typeface="Consolas"/>
              <a:ea typeface="Consolas"/>
              <a:cs typeface="Consolas"/>
              <a:sym typeface="Consolas"/>
            </a:endParaRPr>
          </a:p>
        </p:txBody>
      </p:sp>
      <p:sp>
        <p:nvSpPr>
          <p:cNvPr id="1079" name="Google Shape;1079;p57"/>
          <p:cNvSpPr/>
          <p:nvPr/>
        </p:nvSpPr>
        <p:spPr>
          <a:xfrm>
            <a:off x="6039713" y="29430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00</a:t>
            </a:r>
            <a:endParaRPr sz="1200">
              <a:solidFill>
                <a:schemeClr val="dk2"/>
              </a:solidFill>
              <a:latin typeface="Consolas"/>
              <a:ea typeface="Consolas"/>
              <a:cs typeface="Consolas"/>
              <a:sym typeface="Consolas"/>
            </a:endParaRPr>
          </a:p>
        </p:txBody>
      </p:sp>
      <p:sp>
        <p:nvSpPr>
          <p:cNvPr id="1080" name="Google Shape;1080;p57"/>
          <p:cNvSpPr/>
          <p:nvPr/>
        </p:nvSpPr>
        <p:spPr>
          <a:xfrm>
            <a:off x="6406738" y="29430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FF</a:t>
            </a:r>
            <a:endParaRPr sz="1200">
              <a:solidFill>
                <a:schemeClr val="dk2"/>
              </a:solidFill>
              <a:latin typeface="Consolas"/>
              <a:ea typeface="Consolas"/>
              <a:cs typeface="Consolas"/>
              <a:sym typeface="Consolas"/>
            </a:endParaRPr>
          </a:p>
        </p:txBody>
      </p:sp>
      <p:sp>
        <p:nvSpPr>
          <p:cNvPr id="1081" name="Google Shape;1081;p57"/>
          <p:cNvSpPr/>
          <p:nvPr/>
        </p:nvSpPr>
        <p:spPr>
          <a:xfrm>
            <a:off x="6773763" y="29430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00</a:t>
            </a:r>
            <a:endParaRPr sz="1200">
              <a:solidFill>
                <a:schemeClr val="dk2"/>
              </a:solidFill>
              <a:latin typeface="Consolas"/>
              <a:ea typeface="Consolas"/>
              <a:cs typeface="Consolas"/>
              <a:sym typeface="Consolas"/>
            </a:endParaRPr>
          </a:p>
        </p:txBody>
      </p:sp>
      <p:sp>
        <p:nvSpPr>
          <p:cNvPr id="1082" name="Google Shape;1082;p57"/>
          <p:cNvSpPr/>
          <p:nvPr/>
        </p:nvSpPr>
        <p:spPr>
          <a:xfrm>
            <a:off x="7140788" y="29430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FF</a:t>
            </a:r>
            <a:endParaRPr sz="1200">
              <a:solidFill>
                <a:schemeClr val="dk2"/>
              </a:solidFill>
              <a:latin typeface="Consolas"/>
              <a:ea typeface="Consolas"/>
              <a:cs typeface="Consolas"/>
              <a:sym typeface="Consolas"/>
            </a:endParaRPr>
          </a:p>
        </p:txBody>
      </p:sp>
      <p:sp>
        <p:nvSpPr>
          <p:cNvPr id="1083" name="Google Shape;1083;p57"/>
          <p:cNvSpPr/>
          <p:nvPr/>
        </p:nvSpPr>
        <p:spPr>
          <a:xfrm>
            <a:off x="6039825" y="40704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00</a:t>
            </a:r>
            <a:endParaRPr sz="1200">
              <a:solidFill>
                <a:schemeClr val="dk2"/>
              </a:solidFill>
              <a:latin typeface="Consolas"/>
              <a:ea typeface="Consolas"/>
              <a:cs typeface="Consolas"/>
              <a:sym typeface="Consolas"/>
            </a:endParaRPr>
          </a:p>
        </p:txBody>
      </p:sp>
      <p:sp>
        <p:nvSpPr>
          <p:cNvPr id="1084" name="Google Shape;1084;p57"/>
          <p:cNvSpPr/>
          <p:nvPr/>
        </p:nvSpPr>
        <p:spPr>
          <a:xfrm>
            <a:off x="6406850" y="40704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00</a:t>
            </a:r>
            <a:endParaRPr sz="1200">
              <a:solidFill>
                <a:schemeClr val="dk2"/>
              </a:solidFill>
              <a:latin typeface="Consolas"/>
              <a:ea typeface="Consolas"/>
              <a:cs typeface="Consolas"/>
              <a:sym typeface="Consolas"/>
            </a:endParaRPr>
          </a:p>
        </p:txBody>
      </p:sp>
      <p:sp>
        <p:nvSpPr>
          <p:cNvPr id="1085" name="Google Shape;1085;p57"/>
          <p:cNvSpPr/>
          <p:nvPr/>
        </p:nvSpPr>
        <p:spPr>
          <a:xfrm>
            <a:off x="6773875" y="40704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FF</a:t>
            </a:r>
            <a:endParaRPr sz="1200">
              <a:solidFill>
                <a:schemeClr val="dk2"/>
              </a:solidFill>
              <a:latin typeface="Consolas"/>
              <a:ea typeface="Consolas"/>
              <a:cs typeface="Consolas"/>
              <a:sym typeface="Consolas"/>
            </a:endParaRPr>
          </a:p>
        </p:txBody>
      </p:sp>
      <p:sp>
        <p:nvSpPr>
          <p:cNvPr id="1086" name="Google Shape;1086;p57"/>
          <p:cNvSpPr/>
          <p:nvPr/>
        </p:nvSpPr>
        <p:spPr>
          <a:xfrm>
            <a:off x="7140900" y="40704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FF</a:t>
            </a:r>
            <a:endParaRPr sz="1200">
              <a:solidFill>
                <a:schemeClr val="dk2"/>
              </a:solidFill>
              <a:latin typeface="Consolas"/>
              <a:ea typeface="Consolas"/>
              <a:cs typeface="Consolas"/>
              <a:sym typeface="Consolas"/>
            </a:endParaRPr>
          </a:p>
        </p:txBody>
      </p:sp>
      <p:sp>
        <p:nvSpPr>
          <p:cNvPr id="1087" name="Google Shape;1087;p57"/>
          <p:cNvSpPr txBox="1"/>
          <p:nvPr/>
        </p:nvSpPr>
        <p:spPr>
          <a:xfrm>
            <a:off x="3103925" y="44373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36</a:t>
            </a:r>
            <a:endParaRPr sz="900">
              <a:solidFill>
                <a:schemeClr val="dk2"/>
              </a:solidFill>
              <a:latin typeface="Lato"/>
              <a:ea typeface="Lato"/>
              <a:cs typeface="Lato"/>
              <a:sym typeface="Lato"/>
            </a:endParaRPr>
          </a:p>
        </p:txBody>
      </p:sp>
      <p:sp>
        <p:nvSpPr>
          <p:cNvPr id="1088" name="Google Shape;1088;p57"/>
          <p:cNvSpPr txBox="1"/>
          <p:nvPr/>
        </p:nvSpPr>
        <p:spPr>
          <a:xfrm>
            <a:off x="3470950" y="44373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37</a:t>
            </a:r>
            <a:endParaRPr sz="900">
              <a:solidFill>
                <a:schemeClr val="dk2"/>
              </a:solidFill>
              <a:latin typeface="Lato"/>
              <a:ea typeface="Lato"/>
              <a:cs typeface="Lato"/>
              <a:sym typeface="Lato"/>
            </a:endParaRPr>
          </a:p>
        </p:txBody>
      </p:sp>
      <p:sp>
        <p:nvSpPr>
          <p:cNvPr id="1089" name="Google Shape;1089;p57"/>
          <p:cNvSpPr txBox="1"/>
          <p:nvPr/>
        </p:nvSpPr>
        <p:spPr>
          <a:xfrm>
            <a:off x="3838000" y="44373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38</a:t>
            </a:r>
            <a:endParaRPr sz="900">
              <a:solidFill>
                <a:schemeClr val="dk2"/>
              </a:solidFill>
              <a:latin typeface="Lato"/>
              <a:ea typeface="Lato"/>
              <a:cs typeface="Lato"/>
              <a:sym typeface="Lato"/>
            </a:endParaRPr>
          </a:p>
        </p:txBody>
      </p:sp>
      <p:sp>
        <p:nvSpPr>
          <p:cNvPr id="1090" name="Google Shape;1090;p57"/>
          <p:cNvSpPr txBox="1"/>
          <p:nvPr/>
        </p:nvSpPr>
        <p:spPr>
          <a:xfrm>
            <a:off x="4205000" y="44373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39</a:t>
            </a:r>
            <a:endParaRPr sz="900">
              <a:solidFill>
                <a:schemeClr val="dk2"/>
              </a:solidFill>
              <a:latin typeface="Lato"/>
              <a:ea typeface="Lato"/>
              <a:cs typeface="Lato"/>
              <a:sym typeface="Lato"/>
            </a:endParaRPr>
          </a:p>
        </p:txBody>
      </p:sp>
      <p:sp>
        <p:nvSpPr>
          <p:cNvPr id="1091" name="Google Shape;1091;p57"/>
          <p:cNvSpPr txBox="1"/>
          <p:nvPr/>
        </p:nvSpPr>
        <p:spPr>
          <a:xfrm>
            <a:off x="4572075" y="44373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40</a:t>
            </a:r>
            <a:endParaRPr sz="900">
              <a:solidFill>
                <a:schemeClr val="dk2"/>
              </a:solidFill>
              <a:latin typeface="Lato"/>
              <a:ea typeface="Lato"/>
              <a:cs typeface="Lato"/>
              <a:sym typeface="Lato"/>
            </a:endParaRPr>
          </a:p>
        </p:txBody>
      </p:sp>
      <p:sp>
        <p:nvSpPr>
          <p:cNvPr id="1092" name="Google Shape;1092;p57"/>
          <p:cNvSpPr txBox="1"/>
          <p:nvPr/>
        </p:nvSpPr>
        <p:spPr>
          <a:xfrm>
            <a:off x="4939100" y="44373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41</a:t>
            </a:r>
            <a:endParaRPr sz="900">
              <a:solidFill>
                <a:schemeClr val="dk2"/>
              </a:solidFill>
              <a:latin typeface="Lato"/>
              <a:ea typeface="Lato"/>
              <a:cs typeface="Lato"/>
              <a:sym typeface="Lato"/>
            </a:endParaRPr>
          </a:p>
        </p:txBody>
      </p:sp>
      <p:sp>
        <p:nvSpPr>
          <p:cNvPr id="1093" name="Google Shape;1093;p57"/>
          <p:cNvSpPr txBox="1"/>
          <p:nvPr/>
        </p:nvSpPr>
        <p:spPr>
          <a:xfrm>
            <a:off x="5306150" y="44373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42</a:t>
            </a:r>
            <a:endParaRPr sz="900">
              <a:solidFill>
                <a:schemeClr val="dk2"/>
              </a:solidFill>
              <a:latin typeface="Lato"/>
              <a:ea typeface="Lato"/>
              <a:cs typeface="Lato"/>
              <a:sym typeface="Lato"/>
            </a:endParaRPr>
          </a:p>
        </p:txBody>
      </p:sp>
      <p:sp>
        <p:nvSpPr>
          <p:cNvPr id="1094" name="Google Shape;1094;p57"/>
          <p:cNvSpPr txBox="1"/>
          <p:nvPr/>
        </p:nvSpPr>
        <p:spPr>
          <a:xfrm>
            <a:off x="5673150" y="44373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43</a:t>
            </a:r>
            <a:endParaRPr sz="900">
              <a:solidFill>
                <a:schemeClr val="dk2"/>
              </a:solidFill>
              <a:latin typeface="Lato"/>
              <a:ea typeface="Lato"/>
              <a:cs typeface="Lato"/>
              <a:sym typeface="Lato"/>
            </a:endParaRPr>
          </a:p>
        </p:txBody>
      </p:sp>
      <p:sp>
        <p:nvSpPr>
          <p:cNvPr id="1095" name="Google Shape;1095;p57"/>
          <p:cNvSpPr txBox="1"/>
          <p:nvPr/>
        </p:nvSpPr>
        <p:spPr>
          <a:xfrm>
            <a:off x="6040225" y="44373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44</a:t>
            </a:r>
            <a:endParaRPr sz="900">
              <a:solidFill>
                <a:schemeClr val="dk2"/>
              </a:solidFill>
              <a:latin typeface="Lato"/>
              <a:ea typeface="Lato"/>
              <a:cs typeface="Lato"/>
              <a:sym typeface="Lato"/>
            </a:endParaRPr>
          </a:p>
        </p:txBody>
      </p:sp>
      <p:sp>
        <p:nvSpPr>
          <p:cNvPr id="1096" name="Google Shape;1096;p57"/>
          <p:cNvSpPr txBox="1"/>
          <p:nvPr/>
        </p:nvSpPr>
        <p:spPr>
          <a:xfrm>
            <a:off x="6407250" y="44373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45</a:t>
            </a:r>
            <a:endParaRPr sz="900">
              <a:solidFill>
                <a:schemeClr val="dk2"/>
              </a:solidFill>
              <a:latin typeface="Lato"/>
              <a:ea typeface="Lato"/>
              <a:cs typeface="Lato"/>
              <a:sym typeface="Lato"/>
            </a:endParaRPr>
          </a:p>
        </p:txBody>
      </p:sp>
      <p:sp>
        <p:nvSpPr>
          <p:cNvPr id="1097" name="Google Shape;1097;p57"/>
          <p:cNvSpPr txBox="1"/>
          <p:nvPr/>
        </p:nvSpPr>
        <p:spPr>
          <a:xfrm>
            <a:off x="6774300" y="44373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46</a:t>
            </a:r>
            <a:endParaRPr sz="900">
              <a:solidFill>
                <a:schemeClr val="dk2"/>
              </a:solidFill>
              <a:latin typeface="Lato"/>
              <a:ea typeface="Lato"/>
              <a:cs typeface="Lato"/>
              <a:sym typeface="Lato"/>
            </a:endParaRPr>
          </a:p>
        </p:txBody>
      </p:sp>
      <p:sp>
        <p:nvSpPr>
          <p:cNvPr id="1098" name="Google Shape;1098;p57"/>
          <p:cNvSpPr txBox="1"/>
          <p:nvPr/>
        </p:nvSpPr>
        <p:spPr>
          <a:xfrm>
            <a:off x="7141300" y="44373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47</a:t>
            </a:r>
            <a:endParaRPr sz="900">
              <a:solidFill>
                <a:schemeClr val="dk2"/>
              </a:solidFill>
              <a:latin typeface="Lato"/>
              <a:ea typeface="Lato"/>
              <a:cs typeface="Lato"/>
              <a:sym typeface="Lato"/>
            </a:endParaRPr>
          </a:p>
        </p:txBody>
      </p:sp>
      <p:sp>
        <p:nvSpPr>
          <p:cNvPr id="1099" name="Google Shape;1099;p57"/>
          <p:cNvSpPr txBox="1"/>
          <p:nvPr/>
        </p:nvSpPr>
        <p:spPr>
          <a:xfrm>
            <a:off x="344400" y="131675"/>
            <a:ext cx="8455200" cy="4077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100">
                <a:solidFill>
                  <a:srgbClr val="569CD6"/>
                </a:solidFill>
                <a:highlight>
                  <a:srgbClr val="1E1E1E"/>
                </a:highlight>
                <a:latin typeface="Courier New"/>
                <a:ea typeface="Courier New"/>
                <a:cs typeface="Courier New"/>
                <a:sym typeface="Courier New"/>
              </a:rPr>
              <a:t>glVertexAttribPointer</a:t>
            </a:r>
            <a:r>
              <a:rPr lang="en" sz="1100">
                <a:solidFill>
                  <a:srgbClr val="D4D4D4"/>
                </a:solidFill>
                <a:highlight>
                  <a:srgbClr val="1E1E1E"/>
                </a:highlight>
                <a:latin typeface="Courier New"/>
                <a:ea typeface="Courier New"/>
                <a:cs typeface="Courier New"/>
                <a:sym typeface="Courier New"/>
              </a:rPr>
              <a:t>(</a:t>
            </a:r>
            <a:r>
              <a:rPr lang="en" sz="1100">
                <a:solidFill>
                  <a:srgbClr val="B5CEA8"/>
                </a:solidFill>
                <a:highlight>
                  <a:srgbClr val="1E1E1E"/>
                </a:highlight>
                <a:latin typeface="Courier New"/>
                <a:ea typeface="Courier New"/>
                <a:cs typeface="Courier New"/>
                <a:sym typeface="Courier New"/>
              </a:rPr>
              <a:t>0</a:t>
            </a:r>
            <a:r>
              <a:rPr lang="en" sz="1100">
                <a:solidFill>
                  <a:srgbClr val="D4D4D4"/>
                </a:solidFill>
                <a:highlight>
                  <a:srgbClr val="1E1E1E"/>
                </a:highlight>
                <a:latin typeface="Courier New"/>
                <a:ea typeface="Courier New"/>
                <a:cs typeface="Courier New"/>
                <a:sym typeface="Courier New"/>
              </a:rPr>
              <a:t>, </a:t>
            </a:r>
            <a:r>
              <a:rPr lang="en" sz="1100">
                <a:solidFill>
                  <a:srgbClr val="B5CEA8"/>
                </a:solidFill>
                <a:highlight>
                  <a:srgbClr val="1E1E1E"/>
                </a:highlight>
                <a:latin typeface="Courier New"/>
                <a:ea typeface="Courier New"/>
                <a:cs typeface="Courier New"/>
                <a:sym typeface="Courier New"/>
              </a:rPr>
              <a:t>3</a:t>
            </a:r>
            <a:r>
              <a:rPr lang="en" sz="1100">
                <a:solidFill>
                  <a:srgbClr val="D4D4D4"/>
                </a:solidFill>
                <a:highlight>
                  <a:srgbClr val="1E1E1E"/>
                </a:highlight>
                <a:latin typeface="Courier New"/>
                <a:ea typeface="Courier New"/>
                <a:cs typeface="Courier New"/>
                <a:sym typeface="Courier New"/>
              </a:rPr>
              <a:t>, </a:t>
            </a:r>
            <a:r>
              <a:rPr lang="en" sz="1100">
                <a:solidFill>
                  <a:srgbClr val="569CD6"/>
                </a:solidFill>
                <a:highlight>
                  <a:srgbClr val="1E1E1E"/>
                </a:highlight>
                <a:latin typeface="Courier New"/>
                <a:ea typeface="Courier New"/>
                <a:cs typeface="Courier New"/>
                <a:sym typeface="Courier New"/>
              </a:rPr>
              <a:t>GL_FLOAT</a:t>
            </a:r>
            <a:r>
              <a:rPr lang="en" sz="1100">
                <a:solidFill>
                  <a:srgbClr val="D4D4D4"/>
                </a:solidFill>
                <a:highlight>
                  <a:srgbClr val="1E1E1E"/>
                </a:highlight>
                <a:latin typeface="Courier New"/>
                <a:ea typeface="Courier New"/>
                <a:cs typeface="Courier New"/>
                <a:sym typeface="Courier New"/>
              </a:rPr>
              <a:t>, </a:t>
            </a:r>
            <a:r>
              <a:rPr lang="en" sz="1100">
                <a:solidFill>
                  <a:srgbClr val="569CD6"/>
                </a:solidFill>
                <a:highlight>
                  <a:srgbClr val="1E1E1E"/>
                </a:highlight>
                <a:latin typeface="Courier New"/>
                <a:ea typeface="Courier New"/>
                <a:cs typeface="Courier New"/>
                <a:sym typeface="Courier New"/>
              </a:rPr>
              <a:t>false</a:t>
            </a:r>
            <a:r>
              <a:rPr lang="en" sz="1100">
                <a:solidFill>
                  <a:srgbClr val="D4D4D4"/>
                </a:solidFill>
                <a:highlight>
                  <a:srgbClr val="1E1E1E"/>
                </a:highlight>
                <a:latin typeface="Courier New"/>
                <a:ea typeface="Courier New"/>
                <a:cs typeface="Courier New"/>
                <a:sym typeface="Courier New"/>
              </a:rPr>
              <a:t>, </a:t>
            </a:r>
            <a:r>
              <a:rPr lang="en" sz="1100">
                <a:solidFill>
                  <a:srgbClr val="569CD6"/>
                </a:solidFill>
                <a:highlight>
                  <a:srgbClr val="1E1E1E"/>
                </a:highlight>
                <a:latin typeface="Courier New"/>
                <a:ea typeface="Courier New"/>
                <a:cs typeface="Courier New"/>
                <a:sym typeface="Courier New"/>
              </a:rPr>
              <a:t>sizeof</a:t>
            </a:r>
            <a:r>
              <a:rPr lang="en" sz="1100">
                <a:solidFill>
                  <a:srgbClr val="D4D4D4"/>
                </a:solidFill>
                <a:highlight>
                  <a:srgbClr val="1E1E1E"/>
                </a:highlight>
                <a:latin typeface="Courier New"/>
                <a:ea typeface="Courier New"/>
                <a:cs typeface="Courier New"/>
                <a:sym typeface="Courier New"/>
              </a:rPr>
              <a:t>(</a:t>
            </a:r>
            <a:r>
              <a:rPr lang="en" sz="1100">
                <a:solidFill>
                  <a:srgbClr val="4EC9B0"/>
                </a:solidFill>
                <a:highlight>
                  <a:srgbClr val="1E1E1E"/>
                </a:highlight>
                <a:latin typeface="Courier New"/>
                <a:ea typeface="Courier New"/>
                <a:cs typeface="Courier New"/>
                <a:sym typeface="Courier New"/>
              </a:rPr>
              <a:t>Vertex</a:t>
            </a:r>
            <a:r>
              <a:rPr lang="en" sz="1100">
                <a:solidFill>
                  <a:srgbClr val="D4D4D4"/>
                </a:solidFill>
                <a:highlight>
                  <a:srgbClr val="1E1E1E"/>
                </a:highlight>
                <a:latin typeface="Courier New"/>
                <a:ea typeface="Courier New"/>
                <a:cs typeface="Courier New"/>
                <a:sym typeface="Courier New"/>
              </a:rPr>
              <a:t>), (</a:t>
            </a:r>
            <a:r>
              <a:rPr lang="en" sz="1100">
                <a:solidFill>
                  <a:srgbClr val="569CD6"/>
                </a:solidFill>
                <a:highlight>
                  <a:srgbClr val="1E1E1E"/>
                </a:highlight>
                <a:latin typeface="Courier New"/>
                <a:ea typeface="Courier New"/>
                <a:cs typeface="Courier New"/>
                <a:sym typeface="Courier New"/>
              </a:rPr>
              <a:t>void</a:t>
            </a:r>
            <a:r>
              <a:rPr lang="en" sz="1100">
                <a:solidFill>
                  <a:srgbClr val="D4D4D4"/>
                </a:solidFill>
                <a:highlight>
                  <a:srgbClr val="1E1E1E"/>
                </a:highlight>
                <a:latin typeface="Courier New"/>
                <a:ea typeface="Courier New"/>
                <a:cs typeface="Courier New"/>
                <a:sym typeface="Courier New"/>
              </a:rPr>
              <a:t>*)</a:t>
            </a:r>
            <a:r>
              <a:rPr lang="en" sz="1100">
                <a:solidFill>
                  <a:srgbClr val="569CD6"/>
                </a:solidFill>
                <a:highlight>
                  <a:srgbClr val="1E1E1E"/>
                </a:highlight>
                <a:latin typeface="Courier New"/>
                <a:ea typeface="Courier New"/>
                <a:cs typeface="Courier New"/>
                <a:sym typeface="Courier New"/>
              </a:rPr>
              <a:t>offsetof</a:t>
            </a:r>
            <a:r>
              <a:rPr lang="en" sz="1100">
                <a:solidFill>
                  <a:srgbClr val="D4D4D4"/>
                </a:solidFill>
                <a:highlight>
                  <a:srgbClr val="1E1E1E"/>
                </a:highlight>
                <a:latin typeface="Courier New"/>
                <a:ea typeface="Courier New"/>
                <a:cs typeface="Courier New"/>
                <a:sym typeface="Courier New"/>
              </a:rPr>
              <a:t>(</a:t>
            </a:r>
            <a:r>
              <a:rPr lang="en" sz="1100">
                <a:solidFill>
                  <a:srgbClr val="4EC9B0"/>
                </a:solidFill>
                <a:highlight>
                  <a:srgbClr val="1E1E1E"/>
                </a:highlight>
                <a:latin typeface="Courier New"/>
                <a:ea typeface="Courier New"/>
                <a:cs typeface="Courier New"/>
                <a:sym typeface="Courier New"/>
              </a:rPr>
              <a:t>Vertex</a:t>
            </a:r>
            <a:r>
              <a:rPr lang="en" sz="1100">
                <a:solidFill>
                  <a:srgbClr val="D4D4D4"/>
                </a:solidFill>
                <a:highlight>
                  <a:srgbClr val="1E1E1E"/>
                </a:highlight>
                <a:latin typeface="Courier New"/>
                <a:ea typeface="Courier New"/>
                <a:cs typeface="Courier New"/>
                <a:sym typeface="Courier New"/>
              </a:rPr>
              <a:t>, position));</a:t>
            </a:r>
            <a:endParaRPr sz="1100">
              <a:solidFill>
                <a:srgbClr val="569CD6"/>
              </a:solidFill>
              <a:highlight>
                <a:srgbClr val="1E1E1E"/>
              </a:highlight>
              <a:latin typeface="Courier New"/>
              <a:ea typeface="Courier New"/>
              <a:cs typeface="Courier New"/>
              <a:sym typeface="Courier New"/>
            </a:endParaRPr>
          </a:p>
        </p:txBody>
      </p:sp>
      <p:sp>
        <p:nvSpPr>
          <p:cNvPr id="1100" name="Google Shape;1100;p57"/>
          <p:cNvSpPr txBox="1"/>
          <p:nvPr/>
        </p:nvSpPr>
        <p:spPr>
          <a:xfrm>
            <a:off x="344400" y="624575"/>
            <a:ext cx="8455200" cy="4077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100">
                <a:solidFill>
                  <a:srgbClr val="569CD6"/>
                </a:solidFill>
                <a:highlight>
                  <a:srgbClr val="1E1E1E"/>
                </a:highlight>
                <a:latin typeface="Courier New"/>
                <a:ea typeface="Courier New"/>
                <a:cs typeface="Courier New"/>
                <a:sym typeface="Courier New"/>
              </a:rPr>
              <a:t>glVertexAttribPointer</a:t>
            </a:r>
            <a:r>
              <a:rPr lang="en" sz="1100">
                <a:solidFill>
                  <a:srgbClr val="D4D4D4"/>
                </a:solidFill>
                <a:highlight>
                  <a:srgbClr val="1E1E1E"/>
                </a:highlight>
                <a:latin typeface="Courier New"/>
                <a:ea typeface="Courier New"/>
                <a:cs typeface="Courier New"/>
                <a:sym typeface="Courier New"/>
              </a:rPr>
              <a:t>(</a:t>
            </a:r>
            <a:r>
              <a:rPr lang="en" sz="1100">
                <a:solidFill>
                  <a:srgbClr val="B5CEA8"/>
                </a:solidFill>
                <a:highlight>
                  <a:srgbClr val="1E1E1E"/>
                </a:highlight>
                <a:latin typeface="Courier New"/>
                <a:ea typeface="Courier New"/>
                <a:cs typeface="Courier New"/>
                <a:sym typeface="Courier New"/>
              </a:rPr>
              <a:t>0</a:t>
            </a:r>
            <a:r>
              <a:rPr lang="en" sz="1100">
                <a:solidFill>
                  <a:srgbClr val="D4D4D4"/>
                </a:solidFill>
                <a:highlight>
                  <a:srgbClr val="1E1E1E"/>
                </a:highlight>
                <a:latin typeface="Courier New"/>
                <a:ea typeface="Courier New"/>
                <a:cs typeface="Courier New"/>
                <a:sym typeface="Courier New"/>
              </a:rPr>
              <a:t>, </a:t>
            </a:r>
            <a:r>
              <a:rPr lang="en" sz="1100">
                <a:solidFill>
                  <a:srgbClr val="B5CEA8"/>
                </a:solidFill>
                <a:highlight>
                  <a:srgbClr val="1E1E1E"/>
                </a:highlight>
                <a:latin typeface="Courier New"/>
                <a:ea typeface="Courier New"/>
                <a:cs typeface="Courier New"/>
                <a:sym typeface="Courier New"/>
              </a:rPr>
              <a:t>3</a:t>
            </a:r>
            <a:r>
              <a:rPr lang="en" sz="1100">
                <a:solidFill>
                  <a:srgbClr val="D4D4D4"/>
                </a:solidFill>
                <a:highlight>
                  <a:srgbClr val="1E1E1E"/>
                </a:highlight>
                <a:latin typeface="Courier New"/>
                <a:ea typeface="Courier New"/>
                <a:cs typeface="Courier New"/>
                <a:sym typeface="Courier New"/>
              </a:rPr>
              <a:t>, </a:t>
            </a:r>
            <a:r>
              <a:rPr lang="en" sz="1100">
                <a:solidFill>
                  <a:srgbClr val="569CD6"/>
                </a:solidFill>
                <a:highlight>
                  <a:srgbClr val="1E1E1E"/>
                </a:highlight>
                <a:latin typeface="Courier New"/>
                <a:ea typeface="Courier New"/>
                <a:cs typeface="Courier New"/>
                <a:sym typeface="Courier New"/>
              </a:rPr>
              <a:t>GL_FLOAT</a:t>
            </a:r>
            <a:r>
              <a:rPr lang="en" sz="1100">
                <a:solidFill>
                  <a:srgbClr val="D4D4D4"/>
                </a:solidFill>
                <a:highlight>
                  <a:srgbClr val="1E1E1E"/>
                </a:highlight>
                <a:latin typeface="Courier New"/>
                <a:ea typeface="Courier New"/>
                <a:cs typeface="Courier New"/>
                <a:sym typeface="Courier New"/>
              </a:rPr>
              <a:t>, </a:t>
            </a:r>
            <a:r>
              <a:rPr lang="en" sz="1100">
                <a:solidFill>
                  <a:srgbClr val="569CD6"/>
                </a:solidFill>
                <a:highlight>
                  <a:srgbClr val="1E1E1E"/>
                </a:highlight>
                <a:latin typeface="Courier New"/>
                <a:ea typeface="Courier New"/>
                <a:cs typeface="Courier New"/>
                <a:sym typeface="Courier New"/>
              </a:rPr>
              <a:t>false</a:t>
            </a:r>
            <a:r>
              <a:rPr lang="en" sz="1100">
                <a:solidFill>
                  <a:srgbClr val="D4D4D4"/>
                </a:solidFill>
                <a:highlight>
                  <a:srgbClr val="1E1E1E"/>
                </a:highlight>
                <a:latin typeface="Courier New"/>
                <a:ea typeface="Courier New"/>
                <a:cs typeface="Courier New"/>
                <a:sym typeface="Courier New"/>
              </a:rPr>
              <a:t>, </a:t>
            </a:r>
            <a:r>
              <a:rPr lang="en" sz="1100">
                <a:solidFill>
                  <a:srgbClr val="569CD6"/>
                </a:solidFill>
                <a:highlight>
                  <a:srgbClr val="1E1E1E"/>
                </a:highlight>
                <a:latin typeface="Courier New"/>
                <a:ea typeface="Courier New"/>
                <a:cs typeface="Courier New"/>
                <a:sym typeface="Courier New"/>
              </a:rPr>
              <a:t>16</a:t>
            </a:r>
            <a:r>
              <a:rPr lang="en" sz="1100">
                <a:solidFill>
                  <a:srgbClr val="D4D4D4"/>
                </a:solidFill>
                <a:highlight>
                  <a:srgbClr val="1E1E1E"/>
                </a:highlight>
                <a:latin typeface="Courier New"/>
                <a:ea typeface="Courier New"/>
                <a:cs typeface="Courier New"/>
                <a:sym typeface="Courier New"/>
              </a:rPr>
              <a:t>, (</a:t>
            </a:r>
            <a:r>
              <a:rPr lang="en" sz="1100">
                <a:solidFill>
                  <a:srgbClr val="569CD6"/>
                </a:solidFill>
                <a:highlight>
                  <a:srgbClr val="1E1E1E"/>
                </a:highlight>
                <a:latin typeface="Courier New"/>
                <a:ea typeface="Courier New"/>
                <a:cs typeface="Courier New"/>
                <a:sym typeface="Courier New"/>
              </a:rPr>
              <a:t>void</a:t>
            </a:r>
            <a:r>
              <a:rPr lang="en" sz="1100">
                <a:solidFill>
                  <a:srgbClr val="D4D4D4"/>
                </a:solidFill>
                <a:highlight>
                  <a:srgbClr val="1E1E1E"/>
                </a:highlight>
                <a:latin typeface="Courier New"/>
                <a:ea typeface="Courier New"/>
                <a:cs typeface="Courier New"/>
                <a:sym typeface="Courier New"/>
              </a:rPr>
              <a:t>*)</a:t>
            </a:r>
            <a:r>
              <a:rPr lang="en" sz="1100">
                <a:solidFill>
                  <a:srgbClr val="569CD6"/>
                </a:solidFill>
                <a:highlight>
                  <a:srgbClr val="1E1E1E"/>
                </a:highlight>
                <a:latin typeface="Courier New"/>
                <a:ea typeface="Courier New"/>
                <a:cs typeface="Courier New"/>
                <a:sym typeface="Courier New"/>
              </a:rPr>
              <a:t>0</a:t>
            </a:r>
            <a:r>
              <a:rPr lang="en" sz="1100">
                <a:solidFill>
                  <a:srgbClr val="D4D4D4"/>
                </a:solidFill>
                <a:highlight>
                  <a:srgbClr val="1E1E1E"/>
                </a:highlight>
                <a:latin typeface="Courier New"/>
                <a:ea typeface="Courier New"/>
                <a:cs typeface="Courier New"/>
                <a:sym typeface="Courier New"/>
              </a:rPr>
              <a:t>);</a:t>
            </a:r>
            <a:endParaRPr sz="1100">
              <a:solidFill>
                <a:srgbClr val="569CD6"/>
              </a:solidFill>
              <a:highlight>
                <a:srgbClr val="1E1E1E"/>
              </a:highlight>
              <a:latin typeface="Courier New"/>
              <a:ea typeface="Courier New"/>
              <a:cs typeface="Courier New"/>
              <a:sym typeface="Courier New"/>
            </a:endParaRPr>
          </a:p>
        </p:txBody>
      </p:sp>
      <p:sp>
        <p:nvSpPr>
          <p:cNvPr id="1101" name="Google Shape;1101;p57"/>
          <p:cNvSpPr/>
          <p:nvPr/>
        </p:nvSpPr>
        <p:spPr>
          <a:xfrm rot="5400000">
            <a:off x="3747288" y="-538262"/>
            <a:ext cx="189900" cy="43947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57"/>
          <p:cNvSpPr txBox="1"/>
          <p:nvPr/>
        </p:nvSpPr>
        <p:spPr>
          <a:xfrm>
            <a:off x="3143100" y="1292152"/>
            <a:ext cx="13983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latin typeface="Consolas"/>
                <a:ea typeface="Consolas"/>
                <a:cs typeface="Consolas"/>
                <a:sym typeface="Consolas"/>
              </a:rPr>
              <a:t>3 x GL_FLOAT</a:t>
            </a:r>
            <a:endParaRPr sz="1000">
              <a:solidFill>
                <a:schemeClr val="dk2"/>
              </a:solidFill>
              <a:latin typeface="Consolas"/>
              <a:ea typeface="Consolas"/>
              <a:cs typeface="Consolas"/>
              <a:sym typeface="Consolas"/>
            </a:endParaRPr>
          </a:p>
        </p:txBody>
      </p:sp>
      <p:sp>
        <p:nvSpPr>
          <p:cNvPr id="1103" name="Google Shape;1103;p57"/>
          <p:cNvSpPr/>
          <p:nvPr/>
        </p:nvSpPr>
        <p:spPr>
          <a:xfrm rot="5400000">
            <a:off x="3747388" y="629850"/>
            <a:ext cx="189900" cy="43947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57"/>
          <p:cNvSpPr txBox="1"/>
          <p:nvPr/>
        </p:nvSpPr>
        <p:spPr>
          <a:xfrm>
            <a:off x="3143200" y="2512750"/>
            <a:ext cx="1398300" cy="20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latin typeface="Consolas"/>
                <a:ea typeface="Consolas"/>
                <a:cs typeface="Consolas"/>
                <a:sym typeface="Consolas"/>
              </a:rPr>
              <a:t>3 x GL_FLOAT</a:t>
            </a:r>
            <a:endParaRPr sz="1000">
              <a:solidFill>
                <a:schemeClr val="dk2"/>
              </a:solidFill>
              <a:latin typeface="Consolas"/>
              <a:ea typeface="Consolas"/>
              <a:cs typeface="Consolas"/>
              <a:sym typeface="Consolas"/>
            </a:endParaRPr>
          </a:p>
        </p:txBody>
      </p:sp>
      <p:sp>
        <p:nvSpPr>
          <p:cNvPr id="1105" name="Google Shape;1105;p57"/>
          <p:cNvSpPr/>
          <p:nvPr/>
        </p:nvSpPr>
        <p:spPr>
          <a:xfrm rot="5400000">
            <a:off x="3747375" y="1757338"/>
            <a:ext cx="189900" cy="43947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7"/>
          <p:cNvSpPr txBox="1"/>
          <p:nvPr/>
        </p:nvSpPr>
        <p:spPr>
          <a:xfrm>
            <a:off x="3143200" y="3640245"/>
            <a:ext cx="1398300" cy="20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latin typeface="Consolas"/>
                <a:ea typeface="Consolas"/>
                <a:cs typeface="Consolas"/>
                <a:sym typeface="Consolas"/>
              </a:rPr>
              <a:t>3 x GL_FLOAT</a:t>
            </a:r>
            <a:endParaRPr sz="1000">
              <a:solidFill>
                <a:schemeClr val="dk2"/>
              </a:solidFill>
              <a:latin typeface="Consolas"/>
              <a:ea typeface="Consolas"/>
              <a:cs typeface="Consolas"/>
              <a:sym typeface="Consolas"/>
            </a:endParaRPr>
          </a:p>
        </p:txBody>
      </p:sp>
      <p:cxnSp>
        <p:nvCxnSpPr>
          <p:cNvPr id="1107" name="Google Shape;1107;p57"/>
          <p:cNvCxnSpPr/>
          <p:nvPr/>
        </p:nvCxnSpPr>
        <p:spPr>
          <a:xfrm>
            <a:off x="12332200" y="2732250"/>
            <a:ext cx="0" cy="189900"/>
          </a:xfrm>
          <a:prstGeom prst="straightConnector1">
            <a:avLst/>
          </a:prstGeom>
          <a:noFill/>
          <a:ln w="9525" cap="flat" cmpd="sng">
            <a:solidFill>
              <a:schemeClr val="dk2"/>
            </a:solidFill>
            <a:prstDash val="solid"/>
            <a:round/>
            <a:headEnd type="none" w="med" len="med"/>
            <a:tailEnd type="none" w="med" len="med"/>
          </a:ln>
        </p:spPr>
      </p:cxnSp>
      <p:sp>
        <p:nvSpPr>
          <p:cNvPr id="1108" name="Google Shape;1108;p57"/>
          <p:cNvSpPr txBox="1"/>
          <p:nvPr/>
        </p:nvSpPr>
        <p:spPr>
          <a:xfrm>
            <a:off x="423150" y="2211425"/>
            <a:ext cx="1138500" cy="32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latin typeface="Consolas"/>
                <a:ea typeface="Consolas"/>
                <a:cs typeface="Consolas"/>
                <a:sym typeface="Consolas"/>
              </a:rPr>
              <a:t>Offset = 0</a:t>
            </a:r>
            <a:endParaRPr sz="1000">
              <a:solidFill>
                <a:schemeClr val="dk2"/>
              </a:solidFill>
              <a:latin typeface="Consolas"/>
              <a:ea typeface="Consolas"/>
              <a:cs typeface="Consolas"/>
              <a:sym typeface="Consolas"/>
            </a:endParaRPr>
          </a:p>
        </p:txBody>
      </p:sp>
      <p:cxnSp>
        <p:nvCxnSpPr>
          <p:cNvPr id="1109" name="Google Shape;1109;p57"/>
          <p:cNvCxnSpPr/>
          <p:nvPr/>
        </p:nvCxnSpPr>
        <p:spPr>
          <a:xfrm>
            <a:off x="1626175" y="2281175"/>
            <a:ext cx="0" cy="189900"/>
          </a:xfrm>
          <a:prstGeom prst="straightConnector1">
            <a:avLst/>
          </a:prstGeom>
          <a:noFill/>
          <a:ln w="9525" cap="flat" cmpd="sng">
            <a:solidFill>
              <a:schemeClr val="dk2"/>
            </a:solidFill>
            <a:prstDash val="solid"/>
            <a:round/>
            <a:headEnd type="none" w="med" len="med"/>
            <a:tailEnd type="none" w="med" len="med"/>
          </a:ln>
        </p:spPr>
      </p:cxnSp>
      <p:cxnSp>
        <p:nvCxnSpPr>
          <p:cNvPr id="1110" name="Google Shape;1110;p57"/>
          <p:cNvCxnSpPr/>
          <p:nvPr/>
        </p:nvCxnSpPr>
        <p:spPr>
          <a:xfrm>
            <a:off x="7508200" y="2281175"/>
            <a:ext cx="0" cy="189900"/>
          </a:xfrm>
          <a:prstGeom prst="straightConnector1">
            <a:avLst/>
          </a:prstGeom>
          <a:noFill/>
          <a:ln w="9525" cap="flat" cmpd="sng">
            <a:solidFill>
              <a:schemeClr val="dk2"/>
            </a:solidFill>
            <a:prstDash val="solid"/>
            <a:round/>
            <a:headEnd type="none" w="med" len="med"/>
            <a:tailEnd type="none" w="med" len="med"/>
          </a:ln>
        </p:spPr>
      </p:cxnSp>
      <p:cxnSp>
        <p:nvCxnSpPr>
          <p:cNvPr id="1111" name="Google Shape;1111;p57"/>
          <p:cNvCxnSpPr/>
          <p:nvPr/>
        </p:nvCxnSpPr>
        <p:spPr>
          <a:xfrm>
            <a:off x="1626175" y="2371050"/>
            <a:ext cx="5864400" cy="0"/>
          </a:xfrm>
          <a:prstGeom prst="straightConnector1">
            <a:avLst/>
          </a:prstGeom>
          <a:noFill/>
          <a:ln w="9525" cap="flat" cmpd="sng">
            <a:solidFill>
              <a:schemeClr val="dk2"/>
            </a:solidFill>
            <a:prstDash val="solid"/>
            <a:round/>
            <a:headEnd type="none" w="med" len="med"/>
            <a:tailEnd type="triangle" w="med" len="med"/>
          </a:ln>
        </p:spPr>
      </p:cxnSp>
      <p:sp>
        <p:nvSpPr>
          <p:cNvPr id="1112" name="Google Shape;1112;p57"/>
          <p:cNvSpPr txBox="1"/>
          <p:nvPr/>
        </p:nvSpPr>
        <p:spPr>
          <a:xfrm>
            <a:off x="3857275" y="2394724"/>
            <a:ext cx="1402200" cy="18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latin typeface="Consolas"/>
                <a:ea typeface="Consolas"/>
                <a:cs typeface="Consolas"/>
                <a:sym typeface="Consolas"/>
              </a:rPr>
              <a:t>Stride = 16</a:t>
            </a:r>
            <a:endParaRPr sz="1000">
              <a:solidFill>
                <a:schemeClr val="dk2"/>
              </a:solidFill>
              <a:latin typeface="Consolas"/>
              <a:ea typeface="Consolas"/>
              <a:cs typeface="Consolas"/>
              <a:sym typeface="Consola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16"/>
        <p:cNvGrpSpPr/>
        <p:nvPr/>
      </p:nvGrpSpPr>
      <p:grpSpPr>
        <a:xfrm>
          <a:off x="0" y="0"/>
          <a:ext cx="0" cy="0"/>
          <a:chOff x="0" y="0"/>
          <a:chExt cx="0" cy="0"/>
        </a:xfrm>
      </p:grpSpPr>
      <p:sp>
        <p:nvSpPr>
          <p:cNvPr id="1117" name="Google Shape;1117;p58"/>
          <p:cNvSpPr txBox="1"/>
          <p:nvPr/>
        </p:nvSpPr>
        <p:spPr>
          <a:xfrm>
            <a:off x="253725" y="404300"/>
            <a:ext cx="8455200" cy="4881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100">
                <a:solidFill>
                  <a:srgbClr val="569CD6"/>
                </a:solidFill>
                <a:highlight>
                  <a:srgbClr val="1E1E1E"/>
                </a:highlight>
                <a:latin typeface="Courier New"/>
                <a:ea typeface="Courier New"/>
                <a:cs typeface="Courier New"/>
                <a:sym typeface="Courier New"/>
              </a:rPr>
              <a:t>glVertexAttribPointer</a:t>
            </a:r>
            <a:r>
              <a:rPr lang="en" sz="1100">
                <a:solidFill>
                  <a:srgbClr val="D4D4D4"/>
                </a:solidFill>
                <a:highlight>
                  <a:srgbClr val="1E1E1E"/>
                </a:highlight>
                <a:latin typeface="Courier New"/>
                <a:ea typeface="Courier New"/>
                <a:cs typeface="Courier New"/>
                <a:sym typeface="Courier New"/>
              </a:rPr>
              <a:t>(</a:t>
            </a:r>
            <a:r>
              <a:rPr lang="en" sz="1100">
                <a:solidFill>
                  <a:srgbClr val="B5CEA8"/>
                </a:solidFill>
                <a:highlight>
                  <a:srgbClr val="1E1E1E"/>
                </a:highlight>
                <a:latin typeface="Courier New"/>
                <a:ea typeface="Courier New"/>
                <a:cs typeface="Courier New"/>
                <a:sym typeface="Courier New"/>
              </a:rPr>
              <a:t>0</a:t>
            </a:r>
            <a:r>
              <a:rPr lang="en" sz="1100">
                <a:solidFill>
                  <a:srgbClr val="D4D4D4"/>
                </a:solidFill>
                <a:highlight>
                  <a:srgbClr val="1E1E1E"/>
                </a:highlight>
                <a:latin typeface="Courier New"/>
                <a:ea typeface="Courier New"/>
                <a:cs typeface="Courier New"/>
                <a:sym typeface="Courier New"/>
              </a:rPr>
              <a:t>, </a:t>
            </a:r>
            <a:r>
              <a:rPr lang="en" sz="1100">
                <a:solidFill>
                  <a:srgbClr val="B5CEA8"/>
                </a:solidFill>
                <a:highlight>
                  <a:srgbClr val="1E1E1E"/>
                </a:highlight>
                <a:latin typeface="Courier New"/>
                <a:ea typeface="Courier New"/>
                <a:cs typeface="Courier New"/>
                <a:sym typeface="Courier New"/>
              </a:rPr>
              <a:t>3</a:t>
            </a:r>
            <a:r>
              <a:rPr lang="en" sz="1100">
                <a:solidFill>
                  <a:srgbClr val="D4D4D4"/>
                </a:solidFill>
                <a:highlight>
                  <a:srgbClr val="1E1E1E"/>
                </a:highlight>
                <a:latin typeface="Courier New"/>
                <a:ea typeface="Courier New"/>
                <a:cs typeface="Courier New"/>
                <a:sym typeface="Courier New"/>
              </a:rPr>
              <a:t>, </a:t>
            </a:r>
            <a:r>
              <a:rPr lang="en" sz="1100">
                <a:solidFill>
                  <a:srgbClr val="569CD6"/>
                </a:solidFill>
                <a:highlight>
                  <a:srgbClr val="1E1E1E"/>
                </a:highlight>
                <a:latin typeface="Courier New"/>
                <a:ea typeface="Courier New"/>
                <a:cs typeface="Courier New"/>
                <a:sym typeface="Courier New"/>
              </a:rPr>
              <a:t>GL_FLOAT</a:t>
            </a:r>
            <a:r>
              <a:rPr lang="en" sz="1100">
                <a:solidFill>
                  <a:srgbClr val="D4D4D4"/>
                </a:solidFill>
                <a:highlight>
                  <a:srgbClr val="1E1E1E"/>
                </a:highlight>
                <a:latin typeface="Courier New"/>
                <a:ea typeface="Courier New"/>
                <a:cs typeface="Courier New"/>
                <a:sym typeface="Courier New"/>
              </a:rPr>
              <a:t>, </a:t>
            </a:r>
            <a:r>
              <a:rPr lang="en" sz="1100">
                <a:solidFill>
                  <a:srgbClr val="569CD6"/>
                </a:solidFill>
                <a:highlight>
                  <a:srgbClr val="1E1E1E"/>
                </a:highlight>
                <a:latin typeface="Courier New"/>
                <a:ea typeface="Courier New"/>
                <a:cs typeface="Courier New"/>
                <a:sym typeface="Courier New"/>
              </a:rPr>
              <a:t>false</a:t>
            </a:r>
            <a:r>
              <a:rPr lang="en" sz="1100">
                <a:solidFill>
                  <a:srgbClr val="D4D4D4"/>
                </a:solidFill>
                <a:highlight>
                  <a:srgbClr val="1E1E1E"/>
                </a:highlight>
                <a:latin typeface="Courier New"/>
                <a:ea typeface="Courier New"/>
                <a:cs typeface="Courier New"/>
                <a:sym typeface="Courier New"/>
              </a:rPr>
              <a:t>, </a:t>
            </a:r>
            <a:r>
              <a:rPr lang="en" sz="1100">
                <a:solidFill>
                  <a:srgbClr val="569CD6"/>
                </a:solidFill>
                <a:highlight>
                  <a:srgbClr val="1E1E1E"/>
                </a:highlight>
                <a:latin typeface="Courier New"/>
                <a:ea typeface="Courier New"/>
                <a:cs typeface="Courier New"/>
                <a:sym typeface="Courier New"/>
              </a:rPr>
              <a:t>sizeof</a:t>
            </a:r>
            <a:r>
              <a:rPr lang="en" sz="1100">
                <a:solidFill>
                  <a:srgbClr val="D4D4D4"/>
                </a:solidFill>
                <a:highlight>
                  <a:srgbClr val="1E1E1E"/>
                </a:highlight>
                <a:latin typeface="Courier New"/>
                <a:ea typeface="Courier New"/>
                <a:cs typeface="Courier New"/>
                <a:sym typeface="Courier New"/>
              </a:rPr>
              <a:t>(</a:t>
            </a:r>
            <a:r>
              <a:rPr lang="en" sz="1100">
                <a:solidFill>
                  <a:srgbClr val="4EC9B0"/>
                </a:solidFill>
                <a:highlight>
                  <a:srgbClr val="1E1E1E"/>
                </a:highlight>
                <a:latin typeface="Courier New"/>
                <a:ea typeface="Courier New"/>
                <a:cs typeface="Courier New"/>
                <a:sym typeface="Courier New"/>
              </a:rPr>
              <a:t>Vertex</a:t>
            </a:r>
            <a:r>
              <a:rPr lang="en" sz="1100">
                <a:solidFill>
                  <a:srgbClr val="D4D4D4"/>
                </a:solidFill>
                <a:highlight>
                  <a:srgbClr val="1E1E1E"/>
                </a:highlight>
                <a:latin typeface="Courier New"/>
                <a:ea typeface="Courier New"/>
                <a:cs typeface="Courier New"/>
                <a:sym typeface="Courier New"/>
              </a:rPr>
              <a:t>), (</a:t>
            </a:r>
            <a:r>
              <a:rPr lang="en" sz="1100">
                <a:solidFill>
                  <a:srgbClr val="569CD6"/>
                </a:solidFill>
                <a:highlight>
                  <a:srgbClr val="1E1E1E"/>
                </a:highlight>
                <a:latin typeface="Courier New"/>
                <a:ea typeface="Courier New"/>
                <a:cs typeface="Courier New"/>
                <a:sym typeface="Courier New"/>
              </a:rPr>
              <a:t>void</a:t>
            </a:r>
            <a:r>
              <a:rPr lang="en" sz="1100">
                <a:solidFill>
                  <a:srgbClr val="D4D4D4"/>
                </a:solidFill>
                <a:highlight>
                  <a:srgbClr val="1E1E1E"/>
                </a:highlight>
                <a:latin typeface="Courier New"/>
                <a:ea typeface="Courier New"/>
                <a:cs typeface="Courier New"/>
                <a:sym typeface="Courier New"/>
              </a:rPr>
              <a:t>*)</a:t>
            </a:r>
            <a:r>
              <a:rPr lang="en" sz="1100">
                <a:solidFill>
                  <a:srgbClr val="569CD6"/>
                </a:solidFill>
                <a:highlight>
                  <a:srgbClr val="1E1E1E"/>
                </a:highlight>
                <a:latin typeface="Courier New"/>
                <a:ea typeface="Courier New"/>
                <a:cs typeface="Courier New"/>
                <a:sym typeface="Courier New"/>
              </a:rPr>
              <a:t>offsetof</a:t>
            </a:r>
            <a:r>
              <a:rPr lang="en" sz="1100">
                <a:solidFill>
                  <a:srgbClr val="D4D4D4"/>
                </a:solidFill>
                <a:highlight>
                  <a:srgbClr val="1E1E1E"/>
                </a:highlight>
                <a:latin typeface="Courier New"/>
                <a:ea typeface="Courier New"/>
                <a:cs typeface="Courier New"/>
                <a:sym typeface="Courier New"/>
              </a:rPr>
              <a:t>(</a:t>
            </a:r>
            <a:r>
              <a:rPr lang="en" sz="1100">
                <a:solidFill>
                  <a:srgbClr val="4EC9B0"/>
                </a:solidFill>
                <a:highlight>
                  <a:srgbClr val="1E1E1E"/>
                </a:highlight>
                <a:latin typeface="Courier New"/>
                <a:ea typeface="Courier New"/>
                <a:cs typeface="Courier New"/>
                <a:sym typeface="Courier New"/>
              </a:rPr>
              <a:t>Vertex</a:t>
            </a:r>
            <a:r>
              <a:rPr lang="en" sz="1100">
                <a:solidFill>
                  <a:srgbClr val="D4D4D4"/>
                </a:solidFill>
                <a:highlight>
                  <a:srgbClr val="1E1E1E"/>
                </a:highlight>
                <a:latin typeface="Courier New"/>
                <a:ea typeface="Courier New"/>
                <a:cs typeface="Courier New"/>
                <a:sym typeface="Courier New"/>
              </a:rPr>
              <a:t>, position));</a:t>
            </a:r>
            <a:endParaRPr sz="1200">
              <a:solidFill>
                <a:srgbClr val="569CD6"/>
              </a:solidFill>
              <a:highlight>
                <a:srgbClr val="1E1E1E"/>
              </a:highlight>
              <a:latin typeface="Courier New"/>
              <a:ea typeface="Courier New"/>
              <a:cs typeface="Courier New"/>
              <a:sym typeface="Courier New"/>
            </a:endParaRPr>
          </a:p>
        </p:txBody>
      </p:sp>
      <p:grpSp>
        <p:nvGrpSpPr>
          <p:cNvPr id="1118" name="Google Shape;1118;p58"/>
          <p:cNvGrpSpPr/>
          <p:nvPr/>
        </p:nvGrpSpPr>
        <p:grpSpPr>
          <a:xfrm>
            <a:off x="165750" y="1895750"/>
            <a:ext cx="1467975" cy="629100"/>
            <a:chOff x="699150" y="2886350"/>
            <a:chExt cx="1467975" cy="629100"/>
          </a:xfrm>
        </p:grpSpPr>
        <p:sp>
          <p:nvSpPr>
            <p:cNvPr id="1119" name="Google Shape;1119;p58"/>
            <p:cNvSpPr/>
            <p:nvPr/>
          </p:nvSpPr>
          <p:spPr>
            <a:xfrm>
              <a:off x="69915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58"/>
            <p:cNvSpPr/>
            <p:nvPr/>
          </p:nvSpPr>
          <p:spPr>
            <a:xfrm>
              <a:off x="106617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58"/>
            <p:cNvSpPr/>
            <p:nvPr/>
          </p:nvSpPr>
          <p:spPr>
            <a:xfrm>
              <a:off x="143320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58"/>
            <p:cNvSpPr/>
            <p:nvPr/>
          </p:nvSpPr>
          <p:spPr>
            <a:xfrm>
              <a:off x="180022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58"/>
            <p:cNvSpPr/>
            <p:nvPr/>
          </p:nvSpPr>
          <p:spPr>
            <a:xfrm>
              <a:off x="868900" y="296625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-0.5</a:t>
              </a:r>
              <a:endParaRPr b="1">
                <a:solidFill>
                  <a:schemeClr val="dk2"/>
                </a:solidFill>
                <a:latin typeface="Consolas"/>
                <a:ea typeface="Consolas"/>
                <a:cs typeface="Consolas"/>
                <a:sym typeface="Consolas"/>
              </a:endParaRPr>
            </a:p>
          </p:txBody>
        </p:sp>
        <p:sp>
          <p:nvSpPr>
            <p:cNvPr id="1124" name="Google Shape;1124;p58"/>
            <p:cNvSpPr txBox="1"/>
            <p:nvPr/>
          </p:nvSpPr>
          <p:spPr>
            <a:xfrm>
              <a:off x="754050" y="3253250"/>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0</a:t>
              </a:r>
              <a:endParaRPr sz="900">
                <a:solidFill>
                  <a:schemeClr val="dk2"/>
                </a:solidFill>
                <a:latin typeface="Lato"/>
                <a:ea typeface="Lato"/>
                <a:cs typeface="Lato"/>
                <a:sym typeface="Lato"/>
              </a:endParaRPr>
            </a:p>
          </p:txBody>
        </p:sp>
        <p:sp>
          <p:nvSpPr>
            <p:cNvPr id="1125" name="Google Shape;1125;p58"/>
            <p:cNvSpPr txBox="1"/>
            <p:nvPr/>
          </p:nvSpPr>
          <p:spPr>
            <a:xfrm>
              <a:off x="1121075" y="3253250"/>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a:t>
              </a:r>
              <a:endParaRPr sz="900">
                <a:solidFill>
                  <a:schemeClr val="dk2"/>
                </a:solidFill>
                <a:latin typeface="Lato"/>
                <a:ea typeface="Lato"/>
                <a:cs typeface="Lato"/>
                <a:sym typeface="Lato"/>
              </a:endParaRPr>
            </a:p>
          </p:txBody>
        </p:sp>
        <p:sp>
          <p:nvSpPr>
            <p:cNvPr id="1126" name="Google Shape;1126;p58"/>
            <p:cNvSpPr txBox="1"/>
            <p:nvPr/>
          </p:nvSpPr>
          <p:spPr>
            <a:xfrm>
              <a:off x="1488100" y="3253250"/>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a:t>
              </a:r>
              <a:endParaRPr sz="900">
                <a:solidFill>
                  <a:schemeClr val="dk2"/>
                </a:solidFill>
                <a:latin typeface="Lato"/>
                <a:ea typeface="Lato"/>
                <a:cs typeface="Lato"/>
                <a:sym typeface="Lato"/>
              </a:endParaRPr>
            </a:p>
          </p:txBody>
        </p:sp>
        <p:sp>
          <p:nvSpPr>
            <p:cNvPr id="1127" name="Google Shape;1127;p58"/>
            <p:cNvSpPr txBox="1"/>
            <p:nvPr/>
          </p:nvSpPr>
          <p:spPr>
            <a:xfrm>
              <a:off x="1855125" y="3253250"/>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a:t>
              </a:r>
              <a:endParaRPr sz="900">
                <a:solidFill>
                  <a:schemeClr val="dk2"/>
                </a:solidFill>
                <a:latin typeface="Lato"/>
                <a:ea typeface="Lato"/>
                <a:cs typeface="Lato"/>
                <a:sym typeface="Lato"/>
              </a:endParaRPr>
            </a:p>
          </p:txBody>
        </p:sp>
      </p:grpSp>
      <p:grpSp>
        <p:nvGrpSpPr>
          <p:cNvPr id="1128" name="Google Shape;1128;p58"/>
          <p:cNvGrpSpPr/>
          <p:nvPr/>
        </p:nvGrpSpPr>
        <p:grpSpPr>
          <a:xfrm>
            <a:off x="1633725" y="1895750"/>
            <a:ext cx="1467975" cy="629100"/>
            <a:chOff x="699150" y="2886350"/>
            <a:chExt cx="1467975" cy="629100"/>
          </a:xfrm>
        </p:grpSpPr>
        <p:sp>
          <p:nvSpPr>
            <p:cNvPr id="1129" name="Google Shape;1129;p58"/>
            <p:cNvSpPr/>
            <p:nvPr/>
          </p:nvSpPr>
          <p:spPr>
            <a:xfrm>
              <a:off x="69915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8"/>
            <p:cNvSpPr/>
            <p:nvPr/>
          </p:nvSpPr>
          <p:spPr>
            <a:xfrm>
              <a:off x="106617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58"/>
            <p:cNvSpPr/>
            <p:nvPr/>
          </p:nvSpPr>
          <p:spPr>
            <a:xfrm>
              <a:off x="143320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58"/>
            <p:cNvSpPr/>
            <p:nvPr/>
          </p:nvSpPr>
          <p:spPr>
            <a:xfrm>
              <a:off x="180022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8"/>
            <p:cNvSpPr/>
            <p:nvPr/>
          </p:nvSpPr>
          <p:spPr>
            <a:xfrm>
              <a:off x="868900" y="296625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-0.5</a:t>
              </a:r>
              <a:endParaRPr b="1">
                <a:solidFill>
                  <a:schemeClr val="dk2"/>
                </a:solidFill>
                <a:latin typeface="Consolas"/>
                <a:ea typeface="Consolas"/>
                <a:cs typeface="Consolas"/>
                <a:sym typeface="Consolas"/>
              </a:endParaRPr>
            </a:p>
          </p:txBody>
        </p:sp>
        <p:sp>
          <p:nvSpPr>
            <p:cNvPr id="1134" name="Google Shape;1134;p58"/>
            <p:cNvSpPr txBox="1"/>
            <p:nvPr/>
          </p:nvSpPr>
          <p:spPr>
            <a:xfrm>
              <a:off x="754050" y="3253250"/>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a:t>
              </a:r>
              <a:endParaRPr sz="900">
                <a:solidFill>
                  <a:schemeClr val="dk2"/>
                </a:solidFill>
                <a:latin typeface="Lato"/>
                <a:ea typeface="Lato"/>
                <a:cs typeface="Lato"/>
                <a:sym typeface="Lato"/>
              </a:endParaRPr>
            </a:p>
          </p:txBody>
        </p:sp>
        <p:sp>
          <p:nvSpPr>
            <p:cNvPr id="1135" name="Google Shape;1135;p58"/>
            <p:cNvSpPr txBox="1"/>
            <p:nvPr/>
          </p:nvSpPr>
          <p:spPr>
            <a:xfrm>
              <a:off x="1121075" y="3253250"/>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5</a:t>
              </a:r>
              <a:endParaRPr sz="900">
                <a:solidFill>
                  <a:schemeClr val="dk2"/>
                </a:solidFill>
                <a:latin typeface="Lato"/>
                <a:ea typeface="Lato"/>
                <a:cs typeface="Lato"/>
                <a:sym typeface="Lato"/>
              </a:endParaRPr>
            </a:p>
          </p:txBody>
        </p:sp>
        <p:sp>
          <p:nvSpPr>
            <p:cNvPr id="1136" name="Google Shape;1136;p58"/>
            <p:cNvSpPr txBox="1"/>
            <p:nvPr/>
          </p:nvSpPr>
          <p:spPr>
            <a:xfrm>
              <a:off x="1488100" y="3253250"/>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6</a:t>
              </a:r>
              <a:endParaRPr sz="900">
                <a:solidFill>
                  <a:schemeClr val="dk2"/>
                </a:solidFill>
                <a:latin typeface="Lato"/>
                <a:ea typeface="Lato"/>
                <a:cs typeface="Lato"/>
                <a:sym typeface="Lato"/>
              </a:endParaRPr>
            </a:p>
          </p:txBody>
        </p:sp>
        <p:sp>
          <p:nvSpPr>
            <p:cNvPr id="1137" name="Google Shape;1137;p58"/>
            <p:cNvSpPr txBox="1"/>
            <p:nvPr/>
          </p:nvSpPr>
          <p:spPr>
            <a:xfrm>
              <a:off x="1855125" y="3253250"/>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7</a:t>
              </a:r>
              <a:endParaRPr sz="900">
                <a:solidFill>
                  <a:schemeClr val="dk2"/>
                </a:solidFill>
                <a:latin typeface="Lato"/>
                <a:ea typeface="Lato"/>
                <a:cs typeface="Lato"/>
                <a:sym typeface="Lato"/>
              </a:endParaRPr>
            </a:p>
          </p:txBody>
        </p:sp>
      </p:grpSp>
      <p:grpSp>
        <p:nvGrpSpPr>
          <p:cNvPr id="1138" name="Google Shape;1138;p58"/>
          <p:cNvGrpSpPr/>
          <p:nvPr/>
        </p:nvGrpSpPr>
        <p:grpSpPr>
          <a:xfrm>
            <a:off x="3101700" y="1895750"/>
            <a:ext cx="1467975" cy="629100"/>
            <a:chOff x="699150" y="2886350"/>
            <a:chExt cx="1467975" cy="629100"/>
          </a:xfrm>
        </p:grpSpPr>
        <p:sp>
          <p:nvSpPr>
            <p:cNvPr id="1139" name="Google Shape;1139;p58"/>
            <p:cNvSpPr/>
            <p:nvPr/>
          </p:nvSpPr>
          <p:spPr>
            <a:xfrm>
              <a:off x="69915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8"/>
            <p:cNvSpPr/>
            <p:nvPr/>
          </p:nvSpPr>
          <p:spPr>
            <a:xfrm>
              <a:off x="106617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8"/>
            <p:cNvSpPr/>
            <p:nvPr/>
          </p:nvSpPr>
          <p:spPr>
            <a:xfrm>
              <a:off x="143320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8"/>
            <p:cNvSpPr/>
            <p:nvPr/>
          </p:nvSpPr>
          <p:spPr>
            <a:xfrm>
              <a:off x="180022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8"/>
            <p:cNvSpPr/>
            <p:nvPr/>
          </p:nvSpPr>
          <p:spPr>
            <a:xfrm>
              <a:off x="868900" y="296625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0.0</a:t>
              </a:r>
              <a:endParaRPr b="1">
                <a:solidFill>
                  <a:schemeClr val="dk2"/>
                </a:solidFill>
                <a:latin typeface="Consolas"/>
                <a:ea typeface="Consolas"/>
                <a:cs typeface="Consolas"/>
                <a:sym typeface="Consolas"/>
              </a:endParaRPr>
            </a:p>
          </p:txBody>
        </p:sp>
        <p:sp>
          <p:nvSpPr>
            <p:cNvPr id="1144" name="Google Shape;1144;p58"/>
            <p:cNvSpPr txBox="1"/>
            <p:nvPr/>
          </p:nvSpPr>
          <p:spPr>
            <a:xfrm>
              <a:off x="754050" y="3253250"/>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8</a:t>
              </a:r>
              <a:endParaRPr sz="900">
                <a:solidFill>
                  <a:schemeClr val="dk2"/>
                </a:solidFill>
                <a:latin typeface="Lato"/>
                <a:ea typeface="Lato"/>
                <a:cs typeface="Lato"/>
                <a:sym typeface="Lato"/>
              </a:endParaRPr>
            </a:p>
          </p:txBody>
        </p:sp>
        <p:sp>
          <p:nvSpPr>
            <p:cNvPr id="1145" name="Google Shape;1145;p58"/>
            <p:cNvSpPr txBox="1"/>
            <p:nvPr/>
          </p:nvSpPr>
          <p:spPr>
            <a:xfrm>
              <a:off x="1121075" y="3253250"/>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9</a:t>
              </a:r>
              <a:endParaRPr sz="900">
                <a:solidFill>
                  <a:schemeClr val="dk2"/>
                </a:solidFill>
                <a:latin typeface="Lato"/>
                <a:ea typeface="Lato"/>
                <a:cs typeface="Lato"/>
                <a:sym typeface="Lato"/>
              </a:endParaRPr>
            </a:p>
          </p:txBody>
        </p:sp>
        <p:sp>
          <p:nvSpPr>
            <p:cNvPr id="1146" name="Google Shape;1146;p58"/>
            <p:cNvSpPr txBox="1"/>
            <p:nvPr/>
          </p:nvSpPr>
          <p:spPr>
            <a:xfrm>
              <a:off x="1433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10</a:t>
              </a:r>
              <a:endParaRPr sz="900">
                <a:solidFill>
                  <a:schemeClr val="dk2"/>
                </a:solidFill>
                <a:latin typeface="Lato"/>
                <a:ea typeface="Lato"/>
                <a:cs typeface="Lato"/>
                <a:sym typeface="Lato"/>
              </a:endParaRPr>
            </a:p>
          </p:txBody>
        </p:sp>
        <p:sp>
          <p:nvSpPr>
            <p:cNvPr id="1147" name="Google Shape;1147;p58"/>
            <p:cNvSpPr txBox="1"/>
            <p:nvPr/>
          </p:nvSpPr>
          <p:spPr>
            <a:xfrm>
              <a:off x="1800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11</a:t>
              </a:r>
              <a:endParaRPr sz="900">
                <a:solidFill>
                  <a:schemeClr val="dk2"/>
                </a:solidFill>
                <a:latin typeface="Lato"/>
                <a:ea typeface="Lato"/>
                <a:cs typeface="Lato"/>
                <a:sym typeface="Lato"/>
              </a:endParaRPr>
            </a:p>
          </p:txBody>
        </p:sp>
      </p:grpSp>
      <p:grpSp>
        <p:nvGrpSpPr>
          <p:cNvPr id="1148" name="Google Shape;1148;p58"/>
          <p:cNvGrpSpPr/>
          <p:nvPr/>
        </p:nvGrpSpPr>
        <p:grpSpPr>
          <a:xfrm>
            <a:off x="165763" y="2972175"/>
            <a:ext cx="1467975" cy="629100"/>
            <a:chOff x="699150" y="2886350"/>
            <a:chExt cx="1467975" cy="629100"/>
          </a:xfrm>
        </p:grpSpPr>
        <p:sp>
          <p:nvSpPr>
            <p:cNvPr id="1149" name="Google Shape;1149;p58"/>
            <p:cNvSpPr/>
            <p:nvPr/>
          </p:nvSpPr>
          <p:spPr>
            <a:xfrm>
              <a:off x="69915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8"/>
            <p:cNvSpPr/>
            <p:nvPr/>
          </p:nvSpPr>
          <p:spPr>
            <a:xfrm>
              <a:off x="106617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8"/>
            <p:cNvSpPr/>
            <p:nvPr/>
          </p:nvSpPr>
          <p:spPr>
            <a:xfrm>
              <a:off x="143320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8"/>
            <p:cNvSpPr/>
            <p:nvPr/>
          </p:nvSpPr>
          <p:spPr>
            <a:xfrm>
              <a:off x="180022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8"/>
            <p:cNvSpPr/>
            <p:nvPr/>
          </p:nvSpPr>
          <p:spPr>
            <a:xfrm>
              <a:off x="868900" y="296625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0.5</a:t>
              </a:r>
              <a:endParaRPr b="1">
                <a:solidFill>
                  <a:schemeClr val="dk2"/>
                </a:solidFill>
                <a:latin typeface="Consolas"/>
                <a:ea typeface="Consolas"/>
                <a:cs typeface="Consolas"/>
                <a:sym typeface="Consolas"/>
              </a:endParaRPr>
            </a:p>
          </p:txBody>
        </p:sp>
        <p:sp>
          <p:nvSpPr>
            <p:cNvPr id="1154" name="Google Shape;1154;p58"/>
            <p:cNvSpPr txBox="1"/>
            <p:nvPr/>
          </p:nvSpPr>
          <p:spPr>
            <a:xfrm>
              <a:off x="699150"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12</a:t>
              </a:r>
              <a:endParaRPr sz="900">
                <a:solidFill>
                  <a:schemeClr val="dk2"/>
                </a:solidFill>
                <a:latin typeface="Lato"/>
                <a:ea typeface="Lato"/>
                <a:cs typeface="Lato"/>
                <a:sym typeface="Lato"/>
              </a:endParaRPr>
            </a:p>
          </p:txBody>
        </p:sp>
        <p:sp>
          <p:nvSpPr>
            <p:cNvPr id="1155" name="Google Shape;1155;p58"/>
            <p:cNvSpPr txBox="1"/>
            <p:nvPr/>
          </p:nvSpPr>
          <p:spPr>
            <a:xfrm>
              <a:off x="106617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13</a:t>
              </a:r>
              <a:endParaRPr sz="900">
                <a:solidFill>
                  <a:schemeClr val="dk2"/>
                </a:solidFill>
                <a:latin typeface="Lato"/>
                <a:ea typeface="Lato"/>
                <a:cs typeface="Lato"/>
                <a:sym typeface="Lato"/>
              </a:endParaRPr>
            </a:p>
          </p:txBody>
        </p:sp>
        <p:sp>
          <p:nvSpPr>
            <p:cNvPr id="1156" name="Google Shape;1156;p58"/>
            <p:cNvSpPr txBox="1"/>
            <p:nvPr/>
          </p:nvSpPr>
          <p:spPr>
            <a:xfrm>
              <a:off x="1433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14</a:t>
              </a:r>
              <a:endParaRPr sz="900">
                <a:solidFill>
                  <a:schemeClr val="dk2"/>
                </a:solidFill>
                <a:latin typeface="Lato"/>
                <a:ea typeface="Lato"/>
                <a:cs typeface="Lato"/>
                <a:sym typeface="Lato"/>
              </a:endParaRPr>
            </a:p>
          </p:txBody>
        </p:sp>
        <p:sp>
          <p:nvSpPr>
            <p:cNvPr id="1157" name="Google Shape;1157;p58"/>
            <p:cNvSpPr txBox="1"/>
            <p:nvPr/>
          </p:nvSpPr>
          <p:spPr>
            <a:xfrm>
              <a:off x="1800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15</a:t>
              </a:r>
              <a:endParaRPr sz="900">
                <a:solidFill>
                  <a:schemeClr val="dk2"/>
                </a:solidFill>
                <a:latin typeface="Lato"/>
                <a:ea typeface="Lato"/>
                <a:cs typeface="Lato"/>
                <a:sym typeface="Lato"/>
              </a:endParaRPr>
            </a:p>
          </p:txBody>
        </p:sp>
      </p:grpSp>
      <p:grpSp>
        <p:nvGrpSpPr>
          <p:cNvPr id="1158" name="Google Shape;1158;p58"/>
          <p:cNvGrpSpPr/>
          <p:nvPr/>
        </p:nvGrpSpPr>
        <p:grpSpPr>
          <a:xfrm>
            <a:off x="1633738" y="2972175"/>
            <a:ext cx="1467975" cy="629100"/>
            <a:chOff x="699150" y="2886350"/>
            <a:chExt cx="1467975" cy="629100"/>
          </a:xfrm>
        </p:grpSpPr>
        <p:sp>
          <p:nvSpPr>
            <p:cNvPr id="1159" name="Google Shape;1159;p58"/>
            <p:cNvSpPr/>
            <p:nvPr/>
          </p:nvSpPr>
          <p:spPr>
            <a:xfrm>
              <a:off x="69915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8"/>
            <p:cNvSpPr/>
            <p:nvPr/>
          </p:nvSpPr>
          <p:spPr>
            <a:xfrm>
              <a:off x="106617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8"/>
            <p:cNvSpPr/>
            <p:nvPr/>
          </p:nvSpPr>
          <p:spPr>
            <a:xfrm>
              <a:off x="143320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8"/>
            <p:cNvSpPr/>
            <p:nvPr/>
          </p:nvSpPr>
          <p:spPr>
            <a:xfrm>
              <a:off x="180022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8"/>
            <p:cNvSpPr/>
            <p:nvPr/>
          </p:nvSpPr>
          <p:spPr>
            <a:xfrm>
              <a:off x="868900" y="296625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-0.5</a:t>
              </a:r>
              <a:endParaRPr b="1">
                <a:solidFill>
                  <a:schemeClr val="dk2"/>
                </a:solidFill>
                <a:latin typeface="Consolas"/>
                <a:ea typeface="Consolas"/>
                <a:cs typeface="Consolas"/>
                <a:sym typeface="Consolas"/>
              </a:endParaRPr>
            </a:p>
          </p:txBody>
        </p:sp>
        <p:sp>
          <p:nvSpPr>
            <p:cNvPr id="1164" name="Google Shape;1164;p58"/>
            <p:cNvSpPr txBox="1"/>
            <p:nvPr/>
          </p:nvSpPr>
          <p:spPr>
            <a:xfrm>
              <a:off x="699150"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16</a:t>
              </a:r>
              <a:endParaRPr sz="900">
                <a:solidFill>
                  <a:schemeClr val="dk2"/>
                </a:solidFill>
                <a:latin typeface="Lato"/>
                <a:ea typeface="Lato"/>
                <a:cs typeface="Lato"/>
                <a:sym typeface="Lato"/>
              </a:endParaRPr>
            </a:p>
          </p:txBody>
        </p:sp>
        <p:sp>
          <p:nvSpPr>
            <p:cNvPr id="1165" name="Google Shape;1165;p58"/>
            <p:cNvSpPr txBox="1"/>
            <p:nvPr/>
          </p:nvSpPr>
          <p:spPr>
            <a:xfrm>
              <a:off x="106617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17</a:t>
              </a:r>
              <a:endParaRPr sz="900">
                <a:solidFill>
                  <a:schemeClr val="dk2"/>
                </a:solidFill>
                <a:latin typeface="Lato"/>
                <a:ea typeface="Lato"/>
                <a:cs typeface="Lato"/>
                <a:sym typeface="Lato"/>
              </a:endParaRPr>
            </a:p>
          </p:txBody>
        </p:sp>
        <p:sp>
          <p:nvSpPr>
            <p:cNvPr id="1166" name="Google Shape;1166;p58"/>
            <p:cNvSpPr txBox="1"/>
            <p:nvPr/>
          </p:nvSpPr>
          <p:spPr>
            <a:xfrm>
              <a:off x="1433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18</a:t>
              </a:r>
              <a:endParaRPr sz="900">
                <a:solidFill>
                  <a:schemeClr val="dk2"/>
                </a:solidFill>
                <a:latin typeface="Lato"/>
                <a:ea typeface="Lato"/>
                <a:cs typeface="Lato"/>
                <a:sym typeface="Lato"/>
              </a:endParaRPr>
            </a:p>
          </p:txBody>
        </p:sp>
        <p:sp>
          <p:nvSpPr>
            <p:cNvPr id="1167" name="Google Shape;1167;p58"/>
            <p:cNvSpPr txBox="1"/>
            <p:nvPr/>
          </p:nvSpPr>
          <p:spPr>
            <a:xfrm>
              <a:off x="1800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19</a:t>
              </a:r>
              <a:endParaRPr sz="900">
                <a:solidFill>
                  <a:schemeClr val="dk2"/>
                </a:solidFill>
                <a:latin typeface="Lato"/>
                <a:ea typeface="Lato"/>
                <a:cs typeface="Lato"/>
                <a:sym typeface="Lato"/>
              </a:endParaRPr>
            </a:p>
          </p:txBody>
        </p:sp>
      </p:grpSp>
      <p:grpSp>
        <p:nvGrpSpPr>
          <p:cNvPr id="1168" name="Google Shape;1168;p58"/>
          <p:cNvGrpSpPr/>
          <p:nvPr/>
        </p:nvGrpSpPr>
        <p:grpSpPr>
          <a:xfrm>
            <a:off x="3101713" y="2972175"/>
            <a:ext cx="1467975" cy="629100"/>
            <a:chOff x="699150" y="2886350"/>
            <a:chExt cx="1467975" cy="629100"/>
          </a:xfrm>
        </p:grpSpPr>
        <p:sp>
          <p:nvSpPr>
            <p:cNvPr id="1169" name="Google Shape;1169;p58"/>
            <p:cNvSpPr/>
            <p:nvPr/>
          </p:nvSpPr>
          <p:spPr>
            <a:xfrm>
              <a:off x="69915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8"/>
            <p:cNvSpPr/>
            <p:nvPr/>
          </p:nvSpPr>
          <p:spPr>
            <a:xfrm>
              <a:off x="106617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8"/>
            <p:cNvSpPr/>
            <p:nvPr/>
          </p:nvSpPr>
          <p:spPr>
            <a:xfrm>
              <a:off x="143320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8"/>
            <p:cNvSpPr/>
            <p:nvPr/>
          </p:nvSpPr>
          <p:spPr>
            <a:xfrm>
              <a:off x="180022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8"/>
            <p:cNvSpPr/>
            <p:nvPr/>
          </p:nvSpPr>
          <p:spPr>
            <a:xfrm>
              <a:off x="868900" y="296625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0.0</a:t>
              </a:r>
              <a:endParaRPr b="1">
                <a:solidFill>
                  <a:schemeClr val="dk2"/>
                </a:solidFill>
                <a:latin typeface="Consolas"/>
                <a:ea typeface="Consolas"/>
                <a:cs typeface="Consolas"/>
                <a:sym typeface="Consolas"/>
              </a:endParaRPr>
            </a:p>
          </p:txBody>
        </p:sp>
        <p:sp>
          <p:nvSpPr>
            <p:cNvPr id="1174" name="Google Shape;1174;p58"/>
            <p:cNvSpPr txBox="1"/>
            <p:nvPr/>
          </p:nvSpPr>
          <p:spPr>
            <a:xfrm>
              <a:off x="699150"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20</a:t>
              </a:r>
              <a:endParaRPr sz="900">
                <a:solidFill>
                  <a:schemeClr val="dk2"/>
                </a:solidFill>
                <a:latin typeface="Lato"/>
                <a:ea typeface="Lato"/>
                <a:cs typeface="Lato"/>
                <a:sym typeface="Lato"/>
              </a:endParaRPr>
            </a:p>
          </p:txBody>
        </p:sp>
        <p:sp>
          <p:nvSpPr>
            <p:cNvPr id="1175" name="Google Shape;1175;p58"/>
            <p:cNvSpPr txBox="1"/>
            <p:nvPr/>
          </p:nvSpPr>
          <p:spPr>
            <a:xfrm>
              <a:off x="106617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21</a:t>
              </a:r>
              <a:endParaRPr sz="900">
                <a:solidFill>
                  <a:schemeClr val="dk2"/>
                </a:solidFill>
                <a:latin typeface="Lato"/>
                <a:ea typeface="Lato"/>
                <a:cs typeface="Lato"/>
                <a:sym typeface="Lato"/>
              </a:endParaRPr>
            </a:p>
          </p:txBody>
        </p:sp>
        <p:sp>
          <p:nvSpPr>
            <p:cNvPr id="1176" name="Google Shape;1176;p58"/>
            <p:cNvSpPr txBox="1"/>
            <p:nvPr/>
          </p:nvSpPr>
          <p:spPr>
            <a:xfrm>
              <a:off x="1433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22</a:t>
              </a:r>
              <a:endParaRPr sz="900">
                <a:solidFill>
                  <a:schemeClr val="dk2"/>
                </a:solidFill>
                <a:latin typeface="Lato"/>
                <a:ea typeface="Lato"/>
                <a:cs typeface="Lato"/>
                <a:sym typeface="Lato"/>
              </a:endParaRPr>
            </a:p>
          </p:txBody>
        </p:sp>
        <p:sp>
          <p:nvSpPr>
            <p:cNvPr id="1177" name="Google Shape;1177;p58"/>
            <p:cNvSpPr txBox="1"/>
            <p:nvPr/>
          </p:nvSpPr>
          <p:spPr>
            <a:xfrm>
              <a:off x="1800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23</a:t>
              </a:r>
              <a:endParaRPr sz="900">
                <a:solidFill>
                  <a:schemeClr val="dk2"/>
                </a:solidFill>
                <a:latin typeface="Lato"/>
                <a:ea typeface="Lato"/>
                <a:cs typeface="Lato"/>
                <a:sym typeface="Lato"/>
              </a:endParaRPr>
            </a:p>
          </p:txBody>
        </p:sp>
      </p:grpSp>
      <p:grpSp>
        <p:nvGrpSpPr>
          <p:cNvPr id="1178" name="Google Shape;1178;p58"/>
          <p:cNvGrpSpPr/>
          <p:nvPr/>
        </p:nvGrpSpPr>
        <p:grpSpPr>
          <a:xfrm>
            <a:off x="165750" y="4010125"/>
            <a:ext cx="1467975" cy="629100"/>
            <a:chOff x="699150" y="2886350"/>
            <a:chExt cx="1467975" cy="629100"/>
          </a:xfrm>
        </p:grpSpPr>
        <p:sp>
          <p:nvSpPr>
            <p:cNvPr id="1179" name="Google Shape;1179;p58"/>
            <p:cNvSpPr/>
            <p:nvPr/>
          </p:nvSpPr>
          <p:spPr>
            <a:xfrm>
              <a:off x="69915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8"/>
            <p:cNvSpPr/>
            <p:nvPr/>
          </p:nvSpPr>
          <p:spPr>
            <a:xfrm>
              <a:off x="106617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8"/>
            <p:cNvSpPr/>
            <p:nvPr/>
          </p:nvSpPr>
          <p:spPr>
            <a:xfrm>
              <a:off x="143320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8"/>
            <p:cNvSpPr/>
            <p:nvPr/>
          </p:nvSpPr>
          <p:spPr>
            <a:xfrm>
              <a:off x="180022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8"/>
            <p:cNvSpPr/>
            <p:nvPr/>
          </p:nvSpPr>
          <p:spPr>
            <a:xfrm>
              <a:off x="868900" y="296625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0.0</a:t>
              </a:r>
              <a:endParaRPr b="1">
                <a:solidFill>
                  <a:schemeClr val="dk2"/>
                </a:solidFill>
                <a:latin typeface="Consolas"/>
                <a:ea typeface="Consolas"/>
                <a:cs typeface="Consolas"/>
                <a:sym typeface="Consolas"/>
              </a:endParaRPr>
            </a:p>
          </p:txBody>
        </p:sp>
        <p:sp>
          <p:nvSpPr>
            <p:cNvPr id="1184" name="Google Shape;1184;p58"/>
            <p:cNvSpPr txBox="1"/>
            <p:nvPr/>
          </p:nvSpPr>
          <p:spPr>
            <a:xfrm>
              <a:off x="699150"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24</a:t>
              </a:r>
              <a:endParaRPr sz="900">
                <a:solidFill>
                  <a:schemeClr val="dk2"/>
                </a:solidFill>
                <a:latin typeface="Lato"/>
                <a:ea typeface="Lato"/>
                <a:cs typeface="Lato"/>
                <a:sym typeface="Lato"/>
              </a:endParaRPr>
            </a:p>
          </p:txBody>
        </p:sp>
        <p:sp>
          <p:nvSpPr>
            <p:cNvPr id="1185" name="Google Shape;1185;p58"/>
            <p:cNvSpPr txBox="1"/>
            <p:nvPr/>
          </p:nvSpPr>
          <p:spPr>
            <a:xfrm>
              <a:off x="106617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25</a:t>
              </a:r>
              <a:endParaRPr sz="900">
                <a:solidFill>
                  <a:schemeClr val="dk2"/>
                </a:solidFill>
                <a:latin typeface="Lato"/>
                <a:ea typeface="Lato"/>
                <a:cs typeface="Lato"/>
                <a:sym typeface="Lato"/>
              </a:endParaRPr>
            </a:p>
          </p:txBody>
        </p:sp>
        <p:sp>
          <p:nvSpPr>
            <p:cNvPr id="1186" name="Google Shape;1186;p58"/>
            <p:cNvSpPr txBox="1"/>
            <p:nvPr/>
          </p:nvSpPr>
          <p:spPr>
            <a:xfrm>
              <a:off x="1433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26</a:t>
              </a:r>
              <a:endParaRPr sz="900">
                <a:solidFill>
                  <a:schemeClr val="dk2"/>
                </a:solidFill>
                <a:latin typeface="Lato"/>
                <a:ea typeface="Lato"/>
                <a:cs typeface="Lato"/>
                <a:sym typeface="Lato"/>
              </a:endParaRPr>
            </a:p>
          </p:txBody>
        </p:sp>
        <p:sp>
          <p:nvSpPr>
            <p:cNvPr id="1187" name="Google Shape;1187;p58"/>
            <p:cNvSpPr txBox="1"/>
            <p:nvPr/>
          </p:nvSpPr>
          <p:spPr>
            <a:xfrm>
              <a:off x="1800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27</a:t>
              </a:r>
              <a:endParaRPr sz="900">
                <a:solidFill>
                  <a:schemeClr val="dk2"/>
                </a:solidFill>
                <a:latin typeface="Lato"/>
                <a:ea typeface="Lato"/>
                <a:cs typeface="Lato"/>
                <a:sym typeface="Lato"/>
              </a:endParaRPr>
            </a:p>
          </p:txBody>
        </p:sp>
      </p:grpSp>
      <p:grpSp>
        <p:nvGrpSpPr>
          <p:cNvPr id="1188" name="Google Shape;1188;p58"/>
          <p:cNvGrpSpPr/>
          <p:nvPr/>
        </p:nvGrpSpPr>
        <p:grpSpPr>
          <a:xfrm>
            <a:off x="1633725" y="4010125"/>
            <a:ext cx="1467975" cy="629100"/>
            <a:chOff x="699150" y="2886350"/>
            <a:chExt cx="1467975" cy="629100"/>
          </a:xfrm>
        </p:grpSpPr>
        <p:sp>
          <p:nvSpPr>
            <p:cNvPr id="1189" name="Google Shape;1189;p58"/>
            <p:cNvSpPr/>
            <p:nvPr/>
          </p:nvSpPr>
          <p:spPr>
            <a:xfrm>
              <a:off x="69915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58"/>
            <p:cNvSpPr/>
            <p:nvPr/>
          </p:nvSpPr>
          <p:spPr>
            <a:xfrm>
              <a:off x="106617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8"/>
            <p:cNvSpPr/>
            <p:nvPr/>
          </p:nvSpPr>
          <p:spPr>
            <a:xfrm>
              <a:off x="143320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8"/>
            <p:cNvSpPr/>
            <p:nvPr/>
          </p:nvSpPr>
          <p:spPr>
            <a:xfrm>
              <a:off x="180022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8"/>
            <p:cNvSpPr/>
            <p:nvPr/>
          </p:nvSpPr>
          <p:spPr>
            <a:xfrm>
              <a:off x="868900" y="296625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0.5</a:t>
              </a:r>
              <a:endParaRPr b="1">
                <a:solidFill>
                  <a:schemeClr val="dk2"/>
                </a:solidFill>
                <a:latin typeface="Consolas"/>
                <a:ea typeface="Consolas"/>
                <a:cs typeface="Consolas"/>
                <a:sym typeface="Consolas"/>
              </a:endParaRPr>
            </a:p>
          </p:txBody>
        </p:sp>
        <p:sp>
          <p:nvSpPr>
            <p:cNvPr id="1194" name="Google Shape;1194;p58"/>
            <p:cNvSpPr txBox="1"/>
            <p:nvPr/>
          </p:nvSpPr>
          <p:spPr>
            <a:xfrm>
              <a:off x="699150"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28</a:t>
              </a:r>
              <a:endParaRPr sz="900">
                <a:solidFill>
                  <a:schemeClr val="dk2"/>
                </a:solidFill>
                <a:latin typeface="Lato"/>
                <a:ea typeface="Lato"/>
                <a:cs typeface="Lato"/>
                <a:sym typeface="Lato"/>
              </a:endParaRPr>
            </a:p>
          </p:txBody>
        </p:sp>
        <p:sp>
          <p:nvSpPr>
            <p:cNvPr id="1195" name="Google Shape;1195;p58"/>
            <p:cNvSpPr txBox="1"/>
            <p:nvPr/>
          </p:nvSpPr>
          <p:spPr>
            <a:xfrm>
              <a:off x="106617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29</a:t>
              </a:r>
              <a:endParaRPr sz="900">
                <a:solidFill>
                  <a:schemeClr val="dk2"/>
                </a:solidFill>
                <a:latin typeface="Lato"/>
                <a:ea typeface="Lato"/>
                <a:cs typeface="Lato"/>
                <a:sym typeface="Lato"/>
              </a:endParaRPr>
            </a:p>
          </p:txBody>
        </p:sp>
        <p:sp>
          <p:nvSpPr>
            <p:cNvPr id="1196" name="Google Shape;1196;p58"/>
            <p:cNvSpPr txBox="1"/>
            <p:nvPr/>
          </p:nvSpPr>
          <p:spPr>
            <a:xfrm>
              <a:off x="1433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30</a:t>
              </a:r>
              <a:endParaRPr sz="900">
                <a:solidFill>
                  <a:schemeClr val="dk2"/>
                </a:solidFill>
                <a:latin typeface="Lato"/>
                <a:ea typeface="Lato"/>
                <a:cs typeface="Lato"/>
                <a:sym typeface="Lato"/>
              </a:endParaRPr>
            </a:p>
          </p:txBody>
        </p:sp>
        <p:sp>
          <p:nvSpPr>
            <p:cNvPr id="1197" name="Google Shape;1197;p58"/>
            <p:cNvSpPr txBox="1"/>
            <p:nvPr/>
          </p:nvSpPr>
          <p:spPr>
            <a:xfrm>
              <a:off x="1800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31</a:t>
              </a:r>
              <a:endParaRPr sz="900">
                <a:solidFill>
                  <a:schemeClr val="dk2"/>
                </a:solidFill>
                <a:latin typeface="Lato"/>
                <a:ea typeface="Lato"/>
                <a:cs typeface="Lato"/>
                <a:sym typeface="Lato"/>
              </a:endParaRPr>
            </a:p>
          </p:txBody>
        </p:sp>
      </p:grpSp>
      <p:grpSp>
        <p:nvGrpSpPr>
          <p:cNvPr id="1198" name="Google Shape;1198;p58"/>
          <p:cNvGrpSpPr/>
          <p:nvPr/>
        </p:nvGrpSpPr>
        <p:grpSpPr>
          <a:xfrm>
            <a:off x="3101700" y="4010125"/>
            <a:ext cx="1467975" cy="629100"/>
            <a:chOff x="699150" y="2886350"/>
            <a:chExt cx="1467975" cy="629100"/>
          </a:xfrm>
        </p:grpSpPr>
        <p:sp>
          <p:nvSpPr>
            <p:cNvPr id="1199" name="Google Shape;1199;p58"/>
            <p:cNvSpPr/>
            <p:nvPr/>
          </p:nvSpPr>
          <p:spPr>
            <a:xfrm>
              <a:off x="69915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8"/>
            <p:cNvSpPr/>
            <p:nvPr/>
          </p:nvSpPr>
          <p:spPr>
            <a:xfrm>
              <a:off x="106617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8"/>
            <p:cNvSpPr/>
            <p:nvPr/>
          </p:nvSpPr>
          <p:spPr>
            <a:xfrm>
              <a:off x="143320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8"/>
            <p:cNvSpPr/>
            <p:nvPr/>
          </p:nvSpPr>
          <p:spPr>
            <a:xfrm>
              <a:off x="180022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8"/>
            <p:cNvSpPr/>
            <p:nvPr/>
          </p:nvSpPr>
          <p:spPr>
            <a:xfrm>
              <a:off x="868900" y="296625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0.0</a:t>
              </a:r>
              <a:endParaRPr b="1">
                <a:solidFill>
                  <a:schemeClr val="dk2"/>
                </a:solidFill>
                <a:latin typeface="Consolas"/>
                <a:ea typeface="Consolas"/>
                <a:cs typeface="Consolas"/>
                <a:sym typeface="Consolas"/>
              </a:endParaRPr>
            </a:p>
          </p:txBody>
        </p:sp>
        <p:sp>
          <p:nvSpPr>
            <p:cNvPr id="1204" name="Google Shape;1204;p58"/>
            <p:cNvSpPr txBox="1"/>
            <p:nvPr/>
          </p:nvSpPr>
          <p:spPr>
            <a:xfrm>
              <a:off x="699150"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32</a:t>
              </a:r>
              <a:endParaRPr sz="900">
                <a:solidFill>
                  <a:schemeClr val="dk2"/>
                </a:solidFill>
                <a:latin typeface="Lato"/>
                <a:ea typeface="Lato"/>
                <a:cs typeface="Lato"/>
                <a:sym typeface="Lato"/>
              </a:endParaRPr>
            </a:p>
          </p:txBody>
        </p:sp>
        <p:sp>
          <p:nvSpPr>
            <p:cNvPr id="1205" name="Google Shape;1205;p58"/>
            <p:cNvSpPr txBox="1"/>
            <p:nvPr/>
          </p:nvSpPr>
          <p:spPr>
            <a:xfrm>
              <a:off x="106617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33</a:t>
              </a:r>
              <a:endParaRPr sz="900">
                <a:solidFill>
                  <a:schemeClr val="dk2"/>
                </a:solidFill>
                <a:latin typeface="Lato"/>
                <a:ea typeface="Lato"/>
                <a:cs typeface="Lato"/>
                <a:sym typeface="Lato"/>
              </a:endParaRPr>
            </a:p>
          </p:txBody>
        </p:sp>
        <p:sp>
          <p:nvSpPr>
            <p:cNvPr id="1206" name="Google Shape;1206;p58"/>
            <p:cNvSpPr txBox="1"/>
            <p:nvPr/>
          </p:nvSpPr>
          <p:spPr>
            <a:xfrm>
              <a:off x="1433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34</a:t>
              </a:r>
              <a:endParaRPr sz="900">
                <a:solidFill>
                  <a:schemeClr val="dk2"/>
                </a:solidFill>
                <a:latin typeface="Lato"/>
                <a:ea typeface="Lato"/>
                <a:cs typeface="Lato"/>
                <a:sym typeface="Lato"/>
              </a:endParaRPr>
            </a:p>
          </p:txBody>
        </p:sp>
        <p:sp>
          <p:nvSpPr>
            <p:cNvPr id="1207" name="Google Shape;1207;p58"/>
            <p:cNvSpPr txBox="1"/>
            <p:nvPr/>
          </p:nvSpPr>
          <p:spPr>
            <a:xfrm>
              <a:off x="1800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35</a:t>
              </a:r>
              <a:endParaRPr sz="900">
                <a:solidFill>
                  <a:schemeClr val="dk2"/>
                </a:solidFill>
                <a:latin typeface="Lato"/>
                <a:ea typeface="Lato"/>
                <a:cs typeface="Lato"/>
                <a:sym typeface="Lato"/>
              </a:endParaRPr>
            </a:p>
          </p:txBody>
        </p:sp>
      </p:grpSp>
      <p:sp>
        <p:nvSpPr>
          <p:cNvPr id="1208" name="Google Shape;1208;p58"/>
          <p:cNvSpPr/>
          <p:nvPr/>
        </p:nvSpPr>
        <p:spPr>
          <a:xfrm rot="5400000">
            <a:off x="2272763" y="-406350"/>
            <a:ext cx="189900" cy="43947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8"/>
          <p:cNvSpPr txBox="1"/>
          <p:nvPr/>
        </p:nvSpPr>
        <p:spPr>
          <a:xfrm>
            <a:off x="1668575" y="1326850"/>
            <a:ext cx="1398300" cy="35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Consolas"/>
                <a:ea typeface="Consolas"/>
                <a:cs typeface="Consolas"/>
                <a:sym typeface="Consolas"/>
              </a:rPr>
              <a:t>3 x GL_FLOAT</a:t>
            </a:r>
            <a:endParaRPr>
              <a:solidFill>
                <a:schemeClr val="dk2"/>
              </a:solidFill>
              <a:latin typeface="Consolas"/>
              <a:ea typeface="Consolas"/>
              <a:cs typeface="Consolas"/>
              <a:sym typeface="Consolas"/>
            </a:endParaRPr>
          </a:p>
        </p:txBody>
      </p:sp>
      <p:sp>
        <p:nvSpPr>
          <p:cNvPr id="1210" name="Google Shape;1210;p58"/>
          <p:cNvSpPr/>
          <p:nvPr/>
        </p:nvSpPr>
        <p:spPr>
          <a:xfrm rot="5400000">
            <a:off x="2277375" y="670075"/>
            <a:ext cx="189900" cy="43947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8"/>
          <p:cNvSpPr txBox="1"/>
          <p:nvPr/>
        </p:nvSpPr>
        <p:spPr>
          <a:xfrm>
            <a:off x="1673188" y="2403275"/>
            <a:ext cx="1398300" cy="35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Consolas"/>
                <a:ea typeface="Consolas"/>
                <a:cs typeface="Consolas"/>
                <a:sym typeface="Consolas"/>
              </a:rPr>
              <a:t>3 x GL_FLOAT</a:t>
            </a:r>
            <a:endParaRPr>
              <a:solidFill>
                <a:schemeClr val="dk2"/>
              </a:solidFill>
              <a:latin typeface="Consolas"/>
              <a:ea typeface="Consolas"/>
              <a:cs typeface="Consolas"/>
              <a:sym typeface="Consolas"/>
            </a:endParaRPr>
          </a:p>
        </p:txBody>
      </p:sp>
      <p:sp>
        <p:nvSpPr>
          <p:cNvPr id="1212" name="Google Shape;1212;p58"/>
          <p:cNvSpPr/>
          <p:nvPr/>
        </p:nvSpPr>
        <p:spPr>
          <a:xfrm rot="5400000">
            <a:off x="2272750" y="1711450"/>
            <a:ext cx="189900" cy="43947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8"/>
          <p:cNvSpPr txBox="1"/>
          <p:nvPr/>
        </p:nvSpPr>
        <p:spPr>
          <a:xfrm>
            <a:off x="1668563" y="3444650"/>
            <a:ext cx="1398300" cy="35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Consolas"/>
                <a:ea typeface="Consolas"/>
                <a:cs typeface="Consolas"/>
                <a:sym typeface="Consolas"/>
              </a:rPr>
              <a:t>3 x GL_FLOAT</a:t>
            </a:r>
            <a:endParaRPr>
              <a:solidFill>
                <a:schemeClr val="dk2"/>
              </a:solidFill>
              <a:latin typeface="Consolas"/>
              <a:ea typeface="Consolas"/>
              <a:cs typeface="Consolas"/>
              <a:sym typeface="Consolas"/>
            </a:endParaRPr>
          </a:p>
        </p:txBody>
      </p:sp>
      <p:sp>
        <p:nvSpPr>
          <p:cNvPr id="1214" name="Google Shape;1214;p58"/>
          <p:cNvSpPr txBox="1"/>
          <p:nvPr/>
        </p:nvSpPr>
        <p:spPr>
          <a:xfrm>
            <a:off x="6735675" y="1896050"/>
            <a:ext cx="1603800" cy="3594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in</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vec3</a:t>
            </a:r>
            <a:r>
              <a:rPr lang="en" sz="1050">
                <a:solidFill>
                  <a:srgbClr val="D4D4D4"/>
                </a:solidFill>
                <a:highlight>
                  <a:srgbClr val="1E1E1E"/>
                </a:highlight>
                <a:latin typeface="Courier New"/>
                <a:ea typeface="Courier New"/>
                <a:cs typeface="Courier New"/>
                <a:sym typeface="Courier New"/>
              </a:rPr>
              <a:t> position;</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200">
              <a:solidFill>
                <a:srgbClr val="569CD6"/>
              </a:solidFill>
              <a:highlight>
                <a:srgbClr val="1E1E1E"/>
              </a:highlight>
              <a:latin typeface="Courier New"/>
              <a:ea typeface="Courier New"/>
              <a:cs typeface="Courier New"/>
              <a:sym typeface="Courier New"/>
            </a:endParaRPr>
          </a:p>
        </p:txBody>
      </p:sp>
      <p:cxnSp>
        <p:nvCxnSpPr>
          <p:cNvPr id="1215" name="Google Shape;1215;p58"/>
          <p:cNvCxnSpPr>
            <a:stCxn id="1142" idx="3"/>
            <a:endCxn id="1214" idx="1"/>
          </p:cNvCxnSpPr>
          <p:nvPr/>
        </p:nvCxnSpPr>
        <p:spPr>
          <a:xfrm rot="10800000" flipH="1">
            <a:off x="4569675" y="2075900"/>
            <a:ext cx="2166000" cy="3300"/>
          </a:xfrm>
          <a:prstGeom prst="straightConnector1">
            <a:avLst/>
          </a:prstGeom>
          <a:noFill/>
          <a:ln w="9525" cap="flat" cmpd="sng">
            <a:solidFill>
              <a:schemeClr val="dk2"/>
            </a:solidFill>
            <a:prstDash val="solid"/>
            <a:round/>
            <a:headEnd type="none" w="med" len="med"/>
            <a:tailEnd type="triangle" w="med" len="med"/>
          </a:ln>
        </p:spPr>
      </p:cxnSp>
      <p:sp>
        <p:nvSpPr>
          <p:cNvPr id="1216" name="Google Shape;1216;p58"/>
          <p:cNvSpPr txBox="1"/>
          <p:nvPr/>
        </p:nvSpPr>
        <p:spPr>
          <a:xfrm>
            <a:off x="6738000" y="2962375"/>
            <a:ext cx="1603800" cy="3594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in</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vec3</a:t>
            </a:r>
            <a:r>
              <a:rPr lang="en" sz="1050">
                <a:solidFill>
                  <a:srgbClr val="D4D4D4"/>
                </a:solidFill>
                <a:highlight>
                  <a:srgbClr val="1E1E1E"/>
                </a:highlight>
                <a:latin typeface="Courier New"/>
                <a:ea typeface="Courier New"/>
                <a:cs typeface="Courier New"/>
                <a:sym typeface="Courier New"/>
              </a:rPr>
              <a:t> position;</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200">
              <a:solidFill>
                <a:srgbClr val="569CD6"/>
              </a:solidFill>
              <a:highlight>
                <a:srgbClr val="1E1E1E"/>
              </a:highlight>
              <a:latin typeface="Courier New"/>
              <a:ea typeface="Courier New"/>
              <a:cs typeface="Courier New"/>
              <a:sym typeface="Courier New"/>
            </a:endParaRPr>
          </a:p>
        </p:txBody>
      </p:sp>
      <p:cxnSp>
        <p:nvCxnSpPr>
          <p:cNvPr id="1217" name="Google Shape;1217;p58"/>
          <p:cNvCxnSpPr>
            <a:endCxn id="1216" idx="1"/>
          </p:cNvCxnSpPr>
          <p:nvPr/>
        </p:nvCxnSpPr>
        <p:spPr>
          <a:xfrm rot="10800000" flipH="1">
            <a:off x="4572000" y="3142075"/>
            <a:ext cx="2166000" cy="3300"/>
          </a:xfrm>
          <a:prstGeom prst="straightConnector1">
            <a:avLst/>
          </a:prstGeom>
          <a:noFill/>
          <a:ln w="9525" cap="flat" cmpd="sng">
            <a:solidFill>
              <a:schemeClr val="dk2"/>
            </a:solidFill>
            <a:prstDash val="solid"/>
            <a:round/>
            <a:headEnd type="none" w="med" len="med"/>
            <a:tailEnd type="triangle" w="med" len="med"/>
          </a:ln>
        </p:spPr>
      </p:cxnSp>
      <p:sp>
        <p:nvSpPr>
          <p:cNvPr id="1218" name="Google Shape;1218;p58"/>
          <p:cNvSpPr txBox="1"/>
          <p:nvPr/>
        </p:nvSpPr>
        <p:spPr>
          <a:xfrm>
            <a:off x="6731050" y="4028700"/>
            <a:ext cx="1603800" cy="3594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in</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vec3</a:t>
            </a:r>
            <a:r>
              <a:rPr lang="en" sz="1050">
                <a:solidFill>
                  <a:srgbClr val="D4D4D4"/>
                </a:solidFill>
                <a:highlight>
                  <a:srgbClr val="1E1E1E"/>
                </a:highlight>
                <a:latin typeface="Courier New"/>
                <a:ea typeface="Courier New"/>
                <a:cs typeface="Courier New"/>
                <a:sym typeface="Courier New"/>
              </a:rPr>
              <a:t> position;</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200">
              <a:solidFill>
                <a:srgbClr val="569CD6"/>
              </a:solidFill>
              <a:highlight>
                <a:srgbClr val="1E1E1E"/>
              </a:highlight>
              <a:latin typeface="Courier New"/>
              <a:ea typeface="Courier New"/>
              <a:cs typeface="Courier New"/>
              <a:sym typeface="Courier New"/>
            </a:endParaRPr>
          </a:p>
        </p:txBody>
      </p:sp>
      <p:cxnSp>
        <p:nvCxnSpPr>
          <p:cNvPr id="1219" name="Google Shape;1219;p58"/>
          <p:cNvCxnSpPr>
            <a:endCxn id="1218" idx="1"/>
          </p:cNvCxnSpPr>
          <p:nvPr/>
        </p:nvCxnSpPr>
        <p:spPr>
          <a:xfrm rot="10800000" flipH="1">
            <a:off x="4565050" y="4208400"/>
            <a:ext cx="2166000" cy="3300"/>
          </a:xfrm>
          <a:prstGeom prst="straightConnector1">
            <a:avLst/>
          </a:prstGeom>
          <a:noFill/>
          <a:ln w="9525" cap="flat" cmpd="sng">
            <a:solidFill>
              <a:schemeClr val="dk2"/>
            </a:solidFill>
            <a:prstDash val="solid"/>
            <a:round/>
            <a:headEnd type="none" w="med" len="med"/>
            <a:tailEnd type="triangle" w="med" len="med"/>
          </a:ln>
        </p:spPr>
      </p:cxnSp>
      <p:sp>
        <p:nvSpPr>
          <p:cNvPr id="1220" name="Google Shape;1220;p58"/>
          <p:cNvSpPr txBox="1"/>
          <p:nvPr/>
        </p:nvSpPr>
        <p:spPr>
          <a:xfrm>
            <a:off x="4886275" y="1675500"/>
            <a:ext cx="1528200" cy="40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gl_VertexID = 0</a:t>
            </a:r>
            <a:endParaRPr sz="1200">
              <a:solidFill>
                <a:schemeClr val="dk2"/>
              </a:solidFill>
              <a:latin typeface="Consolas"/>
              <a:ea typeface="Consolas"/>
              <a:cs typeface="Consolas"/>
              <a:sym typeface="Consolas"/>
            </a:endParaRPr>
          </a:p>
        </p:txBody>
      </p:sp>
      <p:sp>
        <p:nvSpPr>
          <p:cNvPr id="1221" name="Google Shape;1221;p58"/>
          <p:cNvSpPr txBox="1"/>
          <p:nvPr/>
        </p:nvSpPr>
        <p:spPr>
          <a:xfrm>
            <a:off x="4889750" y="2739775"/>
            <a:ext cx="1528200" cy="40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gl_VertexID = 1</a:t>
            </a:r>
            <a:endParaRPr sz="1200">
              <a:solidFill>
                <a:schemeClr val="dk2"/>
              </a:solidFill>
              <a:latin typeface="Consolas"/>
              <a:ea typeface="Consolas"/>
              <a:cs typeface="Consolas"/>
              <a:sym typeface="Consolas"/>
            </a:endParaRPr>
          </a:p>
        </p:txBody>
      </p:sp>
      <p:sp>
        <p:nvSpPr>
          <p:cNvPr id="1222" name="Google Shape;1222;p58"/>
          <p:cNvSpPr txBox="1"/>
          <p:nvPr/>
        </p:nvSpPr>
        <p:spPr>
          <a:xfrm>
            <a:off x="4886263" y="3804050"/>
            <a:ext cx="1528200" cy="40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gl_VertexID = 2</a:t>
            </a:r>
            <a:endParaRPr sz="1200">
              <a:solidFill>
                <a:schemeClr val="dk2"/>
              </a:solidFill>
              <a:latin typeface="Consolas"/>
              <a:ea typeface="Consolas"/>
              <a:cs typeface="Consolas"/>
              <a:sym typeface="Consola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226"/>
        <p:cNvGrpSpPr/>
        <p:nvPr/>
      </p:nvGrpSpPr>
      <p:grpSpPr>
        <a:xfrm>
          <a:off x="0" y="0"/>
          <a:ext cx="0" cy="0"/>
          <a:chOff x="0" y="0"/>
          <a:chExt cx="0" cy="0"/>
        </a:xfrm>
      </p:grpSpPr>
      <p:sp>
        <p:nvSpPr>
          <p:cNvPr id="1227" name="Google Shape;1227;p59"/>
          <p:cNvSpPr/>
          <p:nvPr/>
        </p:nvSpPr>
        <p:spPr>
          <a:xfrm>
            <a:off x="1635788" y="17467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9"/>
          <p:cNvSpPr/>
          <p:nvPr/>
        </p:nvSpPr>
        <p:spPr>
          <a:xfrm>
            <a:off x="2002813" y="17467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9"/>
          <p:cNvSpPr/>
          <p:nvPr/>
        </p:nvSpPr>
        <p:spPr>
          <a:xfrm>
            <a:off x="2369838" y="17467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9"/>
          <p:cNvSpPr/>
          <p:nvPr/>
        </p:nvSpPr>
        <p:spPr>
          <a:xfrm>
            <a:off x="2736863" y="17467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59"/>
          <p:cNvSpPr/>
          <p:nvPr/>
        </p:nvSpPr>
        <p:spPr>
          <a:xfrm>
            <a:off x="1805538" y="1826625"/>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-0.5</a:t>
            </a:r>
            <a:endParaRPr b="1">
              <a:solidFill>
                <a:schemeClr val="dk2"/>
              </a:solidFill>
              <a:latin typeface="Consolas"/>
              <a:ea typeface="Consolas"/>
              <a:cs typeface="Consolas"/>
              <a:sym typeface="Consolas"/>
            </a:endParaRPr>
          </a:p>
        </p:txBody>
      </p:sp>
      <p:sp>
        <p:nvSpPr>
          <p:cNvPr id="1232" name="Google Shape;1232;p59"/>
          <p:cNvSpPr txBox="1"/>
          <p:nvPr/>
        </p:nvSpPr>
        <p:spPr>
          <a:xfrm>
            <a:off x="1690688" y="2113625"/>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0</a:t>
            </a:r>
            <a:endParaRPr sz="900">
              <a:solidFill>
                <a:schemeClr val="dk2"/>
              </a:solidFill>
              <a:latin typeface="Lato"/>
              <a:ea typeface="Lato"/>
              <a:cs typeface="Lato"/>
              <a:sym typeface="Lato"/>
            </a:endParaRPr>
          </a:p>
        </p:txBody>
      </p:sp>
      <p:sp>
        <p:nvSpPr>
          <p:cNvPr id="1233" name="Google Shape;1233;p59"/>
          <p:cNvSpPr txBox="1"/>
          <p:nvPr/>
        </p:nvSpPr>
        <p:spPr>
          <a:xfrm>
            <a:off x="2057713" y="2113625"/>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a:t>
            </a:r>
            <a:endParaRPr sz="900">
              <a:solidFill>
                <a:schemeClr val="dk2"/>
              </a:solidFill>
              <a:latin typeface="Lato"/>
              <a:ea typeface="Lato"/>
              <a:cs typeface="Lato"/>
              <a:sym typeface="Lato"/>
            </a:endParaRPr>
          </a:p>
        </p:txBody>
      </p:sp>
      <p:sp>
        <p:nvSpPr>
          <p:cNvPr id="1234" name="Google Shape;1234;p59"/>
          <p:cNvSpPr txBox="1"/>
          <p:nvPr/>
        </p:nvSpPr>
        <p:spPr>
          <a:xfrm>
            <a:off x="2424738" y="2113625"/>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a:t>
            </a:r>
            <a:endParaRPr sz="900">
              <a:solidFill>
                <a:schemeClr val="dk2"/>
              </a:solidFill>
              <a:latin typeface="Lato"/>
              <a:ea typeface="Lato"/>
              <a:cs typeface="Lato"/>
              <a:sym typeface="Lato"/>
            </a:endParaRPr>
          </a:p>
        </p:txBody>
      </p:sp>
      <p:sp>
        <p:nvSpPr>
          <p:cNvPr id="1235" name="Google Shape;1235;p59"/>
          <p:cNvSpPr txBox="1"/>
          <p:nvPr/>
        </p:nvSpPr>
        <p:spPr>
          <a:xfrm>
            <a:off x="2791763" y="2113625"/>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a:t>
            </a:r>
            <a:endParaRPr sz="900">
              <a:solidFill>
                <a:schemeClr val="dk2"/>
              </a:solidFill>
              <a:latin typeface="Lato"/>
              <a:ea typeface="Lato"/>
              <a:cs typeface="Lato"/>
              <a:sym typeface="Lato"/>
            </a:endParaRPr>
          </a:p>
        </p:txBody>
      </p:sp>
      <p:sp>
        <p:nvSpPr>
          <p:cNvPr id="1236" name="Google Shape;1236;p59"/>
          <p:cNvSpPr/>
          <p:nvPr/>
        </p:nvSpPr>
        <p:spPr>
          <a:xfrm>
            <a:off x="3103763" y="17467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9"/>
          <p:cNvSpPr/>
          <p:nvPr/>
        </p:nvSpPr>
        <p:spPr>
          <a:xfrm>
            <a:off x="3470788" y="17467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9"/>
          <p:cNvSpPr/>
          <p:nvPr/>
        </p:nvSpPr>
        <p:spPr>
          <a:xfrm>
            <a:off x="3837813" y="17467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9"/>
          <p:cNvSpPr/>
          <p:nvPr/>
        </p:nvSpPr>
        <p:spPr>
          <a:xfrm>
            <a:off x="4204838" y="17467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9"/>
          <p:cNvSpPr/>
          <p:nvPr/>
        </p:nvSpPr>
        <p:spPr>
          <a:xfrm>
            <a:off x="3273513" y="1826625"/>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-0.5</a:t>
            </a:r>
            <a:endParaRPr b="1">
              <a:solidFill>
                <a:schemeClr val="dk2"/>
              </a:solidFill>
              <a:latin typeface="Consolas"/>
              <a:ea typeface="Consolas"/>
              <a:cs typeface="Consolas"/>
              <a:sym typeface="Consolas"/>
            </a:endParaRPr>
          </a:p>
        </p:txBody>
      </p:sp>
      <p:sp>
        <p:nvSpPr>
          <p:cNvPr id="1241" name="Google Shape;1241;p59"/>
          <p:cNvSpPr txBox="1"/>
          <p:nvPr/>
        </p:nvSpPr>
        <p:spPr>
          <a:xfrm>
            <a:off x="3158663" y="2113625"/>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a:t>
            </a:r>
            <a:endParaRPr sz="900">
              <a:solidFill>
                <a:schemeClr val="dk2"/>
              </a:solidFill>
              <a:latin typeface="Lato"/>
              <a:ea typeface="Lato"/>
              <a:cs typeface="Lato"/>
              <a:sym typeface="Lato"/>
            </a:endParaRPr>
          </a:p>
        </p:txBody>
      </p:sp>
      <p:sp>
        <p:nvSpPr>
          <p:cNvPr id="1242" name="Google Shape;1242;p59"/>
          <p:cNvSpPr txBox="1"/>
          <p:nvPr/>
        </p:nvSpPr>
        <p:spPr>
          <a:xfrm>
            <a:off x="3525688" y="2113625"/>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5</a:t>
            </a:r>
            <a:endParaRPr sz="900">
              <a:solidFill>
                <a:schemeClr val="dk2"/>
              </a:solidFill>
              <a:latin typeface="Lato"/>
              <a:ea typeface="Lato"/>
              <a:cs typeface="Lato"/>
              <a:sym typeface="Lato"/>
            </a:endParaRPr>
          </a:p>
        </p:txBody>
      </p:sp>
      <p:sp>
        <p:nvSpPr>
          <p:cNvPr id="1243" name="Google Shape;1243;p59"/>
          <p:cNvSpPr txBox="1"/>
          <p:nvPr/>
        </p:nvSpPr>
        <p:spPr>
          <a:xfrm>
            <a:off x="3892713" y="2113625"/>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6</a:t>
            </a:r>
            <a:endParaRPr sz="900">
              <a:solidFill>
                <a:schemeClr val="dk2"/>
              </a:solidFill>
              <a:latin typeface="Lato"/>
              <a:ea typeface="Lato"/>
              <a:cs typeface="Lato"/>
              <a:sym typeface="Lato"/>
            </a:endParaRPr>
          </a:p>
        </p:txBody>
      </p:sp>
      <p:sp>
        <p:nvSpPr>
          <p:cNvPr id="1244" name="Google Shape;1244;p59"/>
          <p:cNvSpPr txBox="1"/>
          <p:nvPr/>
        </p:nvSpPr>
        <p:spPr>
          <a:xfrm>
            <a:off x="4259738" y="2113625"/>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7</a:t>
            </a:r>
            <a:endParaRPr sz="900">
              <a:solidFill>
                <a:schemeClr val="dk2"/>
              </a:solidFill>
              <a:latin typeface="Lato"/>
              <a:ea typeface="Lato"/>
              <a:cs typeface="Lato"/>
              <a:sym typeface="Lato"/>
            </a:endParaRPr>
          </a:p>
        </p:txBody>
      </p:sp>
      <p:sp>
        <p:nvSpPr>
          <p:cNvPr id="1245" name="Google Shape;1245;p59"/>
          <p:cNvSpPr/>
          <p:nvPr/>
        </p:nvSpPr>
        <p:spPr>
          <a:xfrm>
            <a:off x="4571738" y="17467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9"/>
          <p:cNvSpPr/>
          <p:nvPr/>
        </p:nvSpPr>
        <p:spPr>
          <a:xfrm>
            <a:off x="4938763" y="17467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9"/>
          <p:cNvSpPr/>
          <p:nvPr/>
        </p:nvSpPr>
        <p:spPr>
          <a:xfrm>
            <a:off x="5305788" y="17467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9"/>
          <p:cNvSpPr/>
          <p:nvPr/>
        </p:nvSpPr>
        <p:spPr>
          <a:xfrm>
            <a:off x="5672813" y="17467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9"/>
          <p:cNvSpPr/>
          <p:nvPr/>
        </p:nvSpPr>
        <p:spPr>
          <a:xfrm>
            <a:off x="4741488" y="1826625"/>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0.0</a:t>
            </a:r>
            <a:endParaRPr b="1">
              <a:solidFill>
                <a:schemeClr val="dk2"/>
              </a:solidFill>
              <a:latin typeface="Consolas"/>
              <a:ea typeface="Consolas"/>
              <a:cs typeface="Consolas"/>
              <a:sym typeface="Consolas"/>
            </a:endParaRPr>
          </a:p>
        </p:txBody>
      </p:sp>
      <p:sp>
        <p:nvSpPr>
          <p:cNvPr id="1250" name="Google Shape;1250;p59"/>
          <p:cNvSpPr txBox="1"/>
          <p:nvPr/>
        </p:nvSpPr>
        <p:spPr>
          <a:xfrm>
            <a:off x="4626638" y="2113625"/>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8</a:t>
            </a:r>
            <a:endParaRPr sz="900">
              <a:solidFill>
                <a:schemeClr val="dk2"/>
              </a:solidFill>
              <a:latin typeface="Lato"/>
              <a:ea typeface="Lato"/>
              <a:cs typeface="Lato"/>
              <a:sym typeface="Lato"/>
            </a:endParaRPr>
          </a:p>
        </p:txBody>
      </p:sp>
      <p:sp>
        <p:nvSpPr>
          <p:cNvPr id="1251" name="Google Shape;1251;p59"/>
          <p:cNvSpPr txBox="1"/>
          <p:nvPr/>
        </p:nvSpPr>
        <p:spPr>
          <a:xfrm>
            <a:off x="4993663" y="2113625"/>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9</a:t>
            </a:r>
            <a:endParaRPr sz="900">
              <a:solidFill>
                <a:schemeClr val="dk2"/>
              </a:solidFill>
              <a:latin typeface="Lato"/>
              <a:ea typeface="Lato"/>
              <a:cs typeface="Lato"/>
              <a:sym typeface="Lato"/>
            </a:endParaRPr>
          </a:p>
        </p:txBody>
      </p:sp>
      <p:sp>
        <p:nvSpPr>
          <p:cNvPr id="1252" name="Google Shape;1252;p59"/>
          <p:cNvSpPr txBox="1"/>
          <p:nvPr/>
        </p:nvSpPr>
        <p:spPr>
          <a:xfrm>
            <a:off x="5305813" y="211362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10</a:t>
            </a:r>
            <a:endParaRPr sz="900">
              <a:solidFill>
                <a:schemeClr val="dk2"/>
              </a:solidFill>
              <a:latin typeface="Lato"/>
              <a:ea typeface="Lato"/>
              <a:cs typeface="Lato"/>
              <a:sym typeface="Lato"/>
            </a:endParaRPr>
          </a:p>
        </p:txBody>
      </p:sp>
      <p:sp>
        <p:nvSpPr>
          <p:cNvPr id="1253" name="Google Shape;1253;p59"/>
          <p:cNvSpPr txBox="1"/>
          <p:nvPr/>
        </p:nvSpPr>
        <p:spPr>
          <a:xfrm>
            <a:off x="5672813" y="211362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11</a:t>
            </a:r>
            <a:endParaRPr sz="900">
              <a:solidFill>
                <a:schemeClr val="dk2"/>
              </a:solidFill>
              <a:latin typeface="Lato"/>
              <a:ea typeface="Lato"/>
              <a:cs typeface="Lato"/>
              <a:sym typeface="Lato"/>
            </a:endParaRPr>
          </a:p>
        </p:txBody>
      </p:sp>
      <p:sp>
        <p:nvSpPr>
          <p:cNvPr id="1254" name="Google Shape;1254;p59"/>
          <p:cNvSpPr/>
          <p:nvPr/>
        </p:nvSpPr>
        <p:spPr>
          <a:xfrm>
            <a:off x="1635788" y="29430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9"/>
          <p:cNvSpPr/>
          <p:nvPr/>
        </p:nvSpPr>
        <p:spPr>
          <a:xfrm>
            <a:off x="2002813" y="29430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59"/>
          <p:cNvSpPr/>
          <p:nvPr/>
        </p:nvSpPr>
        <p:spPr>
          <a:xfrm>
            <a:off x="2369838" y="29430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9"/>
          <p:cNvSpPr/>
          <p:nvPr/>
        </p:nvSpPr>
        <p:spPr>
          <a:xfrm>
            <a:off x="2736863" y="29430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9"/>
          <p:cNvSpPr/>
          <p:nvPr/>
        </p:nvSpPr>
        <p:spPr>
          <a:xfrm>
            <a:off x="1805538" y="302290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0.5</a:t>
            </a:r>
            <a:endParaRPr b="1">
              <a:solidFill>
                <a:schemeClr val="dk2"/>
              </a:solidFill>
              <a:latin typeface="Consolas"/>
              <a:ea typeface="Consolas"/>
              <a:cs typeface="Consolas"/>
              <a:sym typeface="Consolas"/>
            </a:endParaRPr>
          </a:p>
        </p:txBody>
      </p:sp>
      <p:sp>
        <p:nvSpPr>
          <p:cNvPr id="1259" name="Google Shape;1259;p59"/>
          <p:cNvSpPr txBox="1"/>
          <p:nvPr/>
        </p:nvSpPr>
        <p:spPr>
          <a:xfrm>
            <a:off x="6039813" y="211362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12</a:t>
            </a:r>
            <a:endParaRPr sz="900">
              <a:solidFill>
                <a:schemeClr val="dk2"/>
              </a:solidFill>
              <a:latin typeface="Lato"/>
              <a:ea typeface="Lato"/>
              <a:cs typeface="Lato"/>
              <a:sym typeface="Lato"/>
            </a:endParaRPr>
          </a:p>
        </p:txBody>
      </p:sp>
      <p:sp>
        <p:nvSpPr>
          <p:cNvPr id="1260" name="Google Shape;1260;p59"/>
          <p:cNvSpPr txBox="1"/>
          <p:nvPr/>
        </p:nvSpPr>
        <p:spPr>
          <a:xfrm>
            <a:off x="6406838" y="211362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13</a:t>
            </a:r>
            <a:endParaRPr sz="900">
              <a:solidFill>
                <a:schemeClr val="dk2"/>
              </a:solidFill>
              <a:latin typeface="Lato"/>
              <a:ea typeface="Lato"/>
              <a:cs typeface="Lato"/>
              <a:sym typeface="Lato"/>
            </a:endParaRPr>
          </a:p>
        </p:txBody>
      </p:sp>
      <p:sp>
        <p:nvSpPr>
          <p:cNvPr id="1261" name="Google Shape;1261;p59"/>
          <p:cNvSpPr txBox="1"/>
          <p:nvPr/>
        </p:nvSpPr>
        <p:spPr>
          <a:xfrm>
            <a:off x="6773888" y="211362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14</a:t>
            </a:r>
            <a:endParaRPr sz="900">
              <a:solidFill>
                <a:schemeClr val="dk2"/>
              </a:solidFill>
              <a:latin typeface="Lato"/>
              <a:ea typeface="Lato"/>
              <a:cs typeface="Lato"/>
              <a:sym typeface="Lato"/>
            </a:endParaRPr>
          </a:p>
        </p:txBody>
      </p:sp>
      <p:sp>
        <p:nvSpPr>
          <p:cNvPr id="1262" name="Google Shape;1262;p59"/>
          <p:cNvSpPr txBox="1"/>
          <p:nvPr/>
        </p:nvSpPr>
        <p:spPr>
          <a:xfrm>
            <a:off x="7140888" y="211362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15</a:t>
            </a:r>
            <a:endParaRPr sz="900">
              <a:solidFill>
                <a:schemeClr val="dk2"/>
              </a:solidFill>
              <a:latin typeface="Lato"/>
              <a:ea typeface="Lato"/>
              <a:cs typeface="Lato"/>
              <a:sym typeface="Lato"/>
            </a:endParaRPr>
          </a:p>
        </p:txBody>
      </p:sp>
      <p:sp>
        <p:nvSpPr>
          <p:cNvPr id="1263" name="Google Shape;1263;p59"/>
          <p:cNvSpPr/>
          <p:nvPr/>
        </p:nvSpPr>
        <p:spPr>
          <a:xfrm>
            <a:off x="3103763" y="29430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9"/>
          <p:cNvSpPr/>
          <p:nvPr/>
        </p:nvSpPr>
        <p:spPr>
          <a:xfrm>
            <a:off x="3470788" y="29430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9"/>
          <p:cNvSpPr/>
          <p:nvPr/>
        </p:nvSpPr>
        <p:spPr>
          <a:xfrm>
            <a:off x="3837813" y="29430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9"/>
          <p:cNvSpPr/>
          <p:nvPr/>
        </p:nvSpPr>
        <p:spPr>
          <a:xfrm>
            <a:off x="4204838" y="29430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9"/>
          <p:cNvSpPr/>
          <p:nvPr/>
        </p:nvSpPr>
        <p:spPr>
          <a:xfrm>
            <a:off x="3273513" y="302290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-0.5</a:t>
            </a:r>
            <a:endParaRPr b="1">
              <a:solidFill>
                <a:schemeClr val="dk2"/>
              </a:solidFill>
              <a:latin typeface="Consolas"/>
              <a:ea typeface="Consolas"/>
              <a:cs typeface="Consolas"/>
              <a:sym typeface="Consolas"/>
            </a:endParaRPr>
          </a:p>
        </p:txBody>
      </p:sp>
      <p:sp>
        <p:nvSpPr>
          <p:cNvPr id="1268" name="Google Shape;1268;p59"/>
          <p:cNvSpPr txBox="1"/>
          <p:nvPr/>
        </p:nvSpPr>
        <p:spPr>
          <a:xfrm>
            <a:off x="1635788" y="33099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16</a:t>
            </a:r>
            <a:endParaRPr sz="900">
              <a:solidFill>
                <a:schemeClr val="dk2"/>
              </a:solidFill>
              <a:latin typeface="Lato"/>
              <a:ea typeface="Lato"/>
              <a:cs typeface="Lato"/>
              <a:sym typeface="Lato"/>
            </a:endParaRPr>
          </a:p>
        </p:txBody>
      </p:sp>
      <p:sp>
        <p:nvSpPr>
          <p:cNvPr id="1269" name="Google Shape;1269;p59"/>
          <p:cNvSpPr txBox="1"/>
          <p:nvPr/>
        </p:nvSpPr>
        <p:spPr>
          <a:xfrm>
            <a:off x="2002813" y="33099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17</a:t>
            </a:r>
            <a:endParaRPr sz="900">
              <a:solidFill>
                <a:schemeClr val="dk2"/>
              </a:solidFill>
              <a:latin typeface="Lato"/>
              <a:ea typeface="Lato"/>
              <a:cs typeface="Lato"/>
              <a:sym typeface="Lato"/>
            </a:endParaRPr>
          </a:p>
        </p:txBody>
      </p:sp>
      <p:sp>
        <p:nvSpPr>
          <p:cNvPr id="1270" name="Google Shape;1270;p59"/>
          <p:cNvSpPr txBox="1"/>
          <p:nvPr/>
        </p:nvSpPr>
        <p:spPr>
          <a:xfrm>
            <a:off x="2369863" y="33099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18</a:t>
            </a:r>
            <a:endParaRPr sz="900">
              <a:solidFill>
                <a:schemeClr val="dk2"/>
              </a:solidFill>
              <a:latin typeface="Lato"/>
              <a:ea typeface="Lato"/>
              <a:cs typeface="Lato"/>
              <a:sym typeface="Lato"/>
            </a:endParaRPr>
          </a:p>
        </p:txBody>
      </p:sp>
      <p:sp>
        <p:nvSpPr>
          <p:cNvPr id="1271" name="Google Shape;1271;p59"/>
          <p:cNvSpPr txBox="1"/>
          <p:nvPr/>
        </p:nvSpPr>
        <p:spPr>
          <a:xfrm>
            <a:off x="2736863" y="33099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19</a:t>
            </a:r>
            <a:endParaRPr sz="900">
              <a:solidFill>
                <a:schemeClr val="dk2"/>
              </a:solidFill>
              <a:latin typeface="Lato"/>
              <a:ea typeface="Lato"/>
              <a:cs typeface="Lato"/>
              <a:sym typeface="Lato"/>
            </a:endParaRPr>
          </a:p>
        </p:txBody>
      </p:sp>
      <p:sp>
        <p:nvSpPr>
          <p:cNvPr id="1272" name="Google Shape;1272;p59"/>
          <p:cNvSpPr/>
          <p:nvPr/>
        </p:nvSpPr>
        <p:spPr>
          <a:xfrm>
            <a:off x="4571738" y="29430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9"/>
          <p:cNvSpPr/>
          <p:nvPr/>
        </p:nvSpPr>
        <p:spPr>
          <a:xfrm>
            <a:off x="4938763" y="29430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9"/>
          <p:cNvSpPr/>
          <p:nvPr/>
        </p:nvSpPr>
        <p:spPr>
          <a:xfrm>
            <a:off x="5305788" y="29430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9"/>
          <p:cNvSpPr/>
          <p:nvPr/>
        </p:nvSpPr>
        <p:spPr>
          <a:xfrm>
            <a:off x="5672813" y="29430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9"/>
          <p:cNvSpPr/>
          <p:nvPr/>
        </p:nvSpPr>
        <p:spPr>
          <a:xfrm>
            <a:off x="4741488" y="302290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0.0</a:t>
            </a:r>
            <a:endParaRPr b="1">
              <a:solidFill>
                <a:schemeClr val="dk2"/>
              </a:solidFill>
              <a:latin typeface="Consolas"/>
              <a:ea typeface="Consolas"/>
              <a:cs typeface="Consolas"/>
              <a:sym typeface="Consolas"/>
            </a:endParaRPr>
          </a:p>
        </p:txBody>
      </p:sp>
      <p:sp>
        <p:nvSpPr>
          <p:cNvPr id="1277" name="Google Shape;1277;p59"/>
          <p:cNvSpPr txBox="1"/>
          <p:nvPr/>
        </p:nvSpPr>
        <p:spPr>
          <a:xfrm>
            <a:off x="3103763" y="33099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20</a:t>
            </a:r>
            <a:endParaRPr sz="900">
              <a:solidFill>
                <a:schemeClr val="dk2"/>
              </a:solidFill>
              <a:latin typeface="Lato"/>
              <a:ea typeface="Lato"/>
              <a:cs typeface="Lato"/>
              <a:sym typeface="Lato"/>
            </a:endParaRPr>
          </a:p>
        </p:txBody>
      </p:sp>
      <p:sp>
        <p:nvSpPr>
          <p:cNvPr id="1278" name="Google Shape;1278;p59"/>
          <p:cNvSpPr txBox="1"/>
          <p:nvPr/>
        </p:nvSpPr>
        <p:spPr>
          <a:xfrm>
            <a:off x="3470788" y="33099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21</a:t>
            </a:r>
            <a:endParaRPr sz="900">
              <a:solidFill>
                <a:schemeClr val="dk2"/>
              </a:solidFill>
              <a:latin typeface="Lato"/>
              <a:ea typeface="Lato"/>
              <a:cs typeface="Lato"/>
              <a:sym typeface="Lato"/>
            </a:endParaRPr>
          </a:p>
        </p:txBody>
      </p:sp>
      <p:sp>
        <p:nvSpPr>
          <p:cNvPr id="1279" name="Google Shape;1279;p59"/>
          <p:cNvSpPr txBox="1"/>
          <p:nvPr/>
        </p:nvSpPr>
        <p:spPr>
          <a:xfrm>
            <a:off x="3837838" y="33099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22</a:t>
            </a:r>
            <a:endParaRPr sz="900">
              <a:solidFill>
                <a:schemeClr val="dk2"/>
              </a:solidFill>
              <a:latin typeface="Lato"/>
              <a:ea typeface="Lato"/>
              <a:cs typeface="Lato"/>
              <a:sym typeface="Lato"/>
            </a:endParaRPr>
          </a:p>
        </p:txBody>
      </p:sp>
      <p:sp>
        <p:nvSpPr>
          <p:cNvPr id="1280" name="Google Shape;1280;p59"/>
          <p:cNvSpPr txBox="1"/>
          <p:nvPr/>
        </p:nvSpPr>
        <p:spPr>
          <a:xfrm>
            <a:off x="4204838" y="33099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23</a:t>
            </a:r>
            <a:endParaRPr sz="900">
              <a:solidFill>
                <a:schemeClr val="dk2"/>
              </a:solidFill>
              <a:latin typeface="Lato"/>
              <a:ea typeface="Lato"/>
              <a:cs typeface="Lato"/>
              <a:sym typeface="Lato"/>
            </a:endParaRPr>
          </a:p>
        </p:txBody>
      </p:sp>
      <p:sp>
        <p:nvSpPr>
          <p:cNvPr id="1281" name="Google Shape;1281;p59"/>
          <p:cNvSpPr/>
          <p:nvPr/>
        </p:nvSpPr>
        <p:spPr>
          <a:xfrm>
            <a:off x="1635900" y="40704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9"/>
          <p:cNvSpPr/>
          <p:nvPr/>
        </p:nvSpPr>
        <p:spPr>
          <a:xfrm>
            <a:off x="2002925" y="40704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9"/>
          <p:cNvSpPr/>
          <p:nvPr/>
        </p:nvSpPr>
        <p:spPr>
          <a:xfrm>
            <a:off x="2369950" y="40704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9"/>
          <p:cNvSpPr/>
          <p:nvPr/>
        </p:nvSpPr>
        <p:spPr>
          <a:xfrm>
            <a:off x="2736975" y="40704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9"/>
          <p:cNvSpPr/>
          <p:nvPr/>
        </p:nvSpPr>
        <p:spPr>
          <a:xfrm>
            <a:off x="1805650" y="4150375"/>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0.0</a:t>
            </a:r>
            <a:endParaRPr b="1">
              <a:solidFill>
                <a:schemeClr val="dk2"/>
              </a:solidFill>
              <a:latin typeface="Consolas"/>
              <a:ea typeface="Consolas"/>
              <a:cs typeface="Consolas"/>
              <a:sym typeface="Consolas"/>
            </a:endParaRPr>
          </a:p>
        </p:txBody>
      </p:sp>
      <p:sp>
        <p:nvSpPr>
          <p:cNvPr id="1286" name="Google Shape;1286;p59"/>
          <p:cNvSpPr txBox="1"/>
          <p:nvPr/>
        </p:nvSpPr>
        <p:spPr>
          <a:xfrm>
            <a:off x="4571838" y="33099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24</a:t>
            </a:r>
            <a:endParaRPr sz="900">
              <a:solidFill>
                <a:schemeClr val="dk2"/>
              </a:solidFill>
              <a:latin typeface="Lato"/>
              <a:ea typeface="Lato"/>
              <a:cs typeface="Lato"/>
              <a:sym typeface="Lato"/>
            </a:endParaRPr>
          </a:p>
        </p:txBody>
      </p:sp>
      <p:sp>
        <p:nvSpPr>
          <p:cNvPr id="1287" name="Google Shape;1287;p59"/>
          <p:cNvSpPr txBox="1"/>
          <p:nvPr/>
        </p:nvSpPr>
        <p:spPr>
          <a:xfrm>
            <a:off x="4938863" y="33099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25</a:t>
            </a:r>
            <a:endParaRPr sz="900">
              <a:solidFill>
                <a:schemeClr val="dk2"/>
              </a:solidFill>
              <a:latin typeface="Lato"/>
              <a:ea typeface="Lato"/>
              <a:cs typeface="Lato"/>
              <a:sym typeface="Lato"/>
            </a:endParaRPr>
          </a:p>
        </p:txBody>
      </p:sp>
      <p:sp>
        <p:nvSpPr>
          <p:cNvPr id="1288" name="Google Shape;1288;p59"/>
          <p:cNvSpPr txBox="1"/>
          <p:nvPr/>
        </p:nvSpPr>
        <p:spPr>
          <a:xfrm>
            <a:off x="5305913" y="33099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26</a:t>
            </a:r>
            <a:endParaRPr sz="900">
              <a:solidFill>
                <a:schemeClr val="dk2"/>
              </a:solidFill>
              <a:latin typeface="Lato"/>
              <a:ea typeface="Lato"/>
              <a:cs typeface="Lato"/>
              <a:sym typeface="Lato"/>
            </a:endParaRPr>
          </a:p>
        </p:txBody>
      </p:sp>
      <p:sp>
        <p:nvSpPr>
          <p:cNvPr id="1289" name="Google Shape;1289;p59"/>
          <p:cNvSpPr txBox="1"/>
          <p:nvPr/>
        </p:nvSpPr>
        <p:spPr>
          <a:xfrm>
            <a:off x="5672913" y="33099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27</a:t>
            </a:r>
            <a:endParaRPr sz="900">
              <a:solidFill>
                <a:schemeClr val="dk2"/>
              </a:solidFill>
              <a:latin typeface="Lato"/>
              <a:ea typeface="Lato"/>
              <a:cs typeface="Lato"/>
              <a:sym typeface="Lato"/>
            </a:endParaRPr>
          </a:p>
        </p:txBody>
      </p:sp>
      <p:sp>
        <p:nvSpPr>
          <p:cNvPr id="1290" name="Google Shape;1290;p59"/>
          <p:cNvSpPr/>
          <p:nvPr/>
        </p:nvSpPr>
        <p:spPr>
          <a:xfrm>
            <a:off x="3103875" y="40704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9"/>
          <p:cNvSpPr/>
          <p:nvPr/>
        </p:nvSpPr>
        <p:spPr>
          <a:xfrm>
            <a:off x="3470900" y="40704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9"/>
          <p:cNvSpPr/>
          <p:nvPr/>
        </p:nvSpPr>
        <p:spPr>
          <a:xfrm>
            <a:off x="3837925" y="40704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9"/>
          <p:cNvSpPr/>
          <p:nvPr/>
        </p:nvSpPr>
        <p:spPr>
          <a:xfrm>
            <a:off x="4204950" y="40704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9"/>
          <p:cNvSpPr/>
          <p:nvPr/>
        </p:nvSpPr>
        <p:spPr>
          <a:xfrm>
            <a:off x="3273625" y="4150375"/>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0.5</a:t>
            </a:r>
            <a:endParaRPr b="1">
              <a:solidFill>
                <a:schemeClr val="dk2"/>
              </a:solidFill>
              <a:latin typeface="Consolas"/>
              <a:ea typeface="Consolas"/>
              <a:cs typeface="Consolas"/>
              <a:sym typeface="Consolas"/>
            </a:endParaRPr>
          </a:p>
        </p:txBody>
      </p:sp>
      <p:sp>
        <p:nvSpPr>
          <p:cNvPr id="1295" name="Google Shape;1295;p59"/>
          <p:cNvSpPr txBox="1"/>
          <p:nvPr/>
        </p:nvSpPr>
        <p:spPr>
          <a:xfrm>
            <a:off x="6039813" y="33099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28</a:t>
            </a:r>
            <a:endParaRPr sz="900">
              <a:solidFill>
                <a:schemeClr val="dk2"/>
              </a:solidFill>
              <a:latin typeface="Lato"/>
              <a:ea typeface="Lato"/>
              <a:cs typeface="Lato"/>
              <a:sym typeface="Lato"/>
            </a:endParaRPr>
          </a:p>
        </p:txBody>
      </p:sp>
      <p:sp>
        <p:nvSpPr>
          <p:cNvPr id="1296" name="Google Shape;1296;p59"/>
          <p:cNvSpPr txBox="1"/>
          <p:nvPr/>
        </p:nvSpPr>
        <p:spPr>
          <a:xfrm>
            <a:off x="6406838" y="33099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29</a:t>
            </a:r>
            <a:endParaRPr sz="900">
              <a:solidFill>
                <a:schemeClr val="dk2"/>
              </a:solidFill>
              <a:latin typeface="Lato"/>
              <a:ea typeface="Lato"/>
              <a:cs typeface="Lato"/>
              <a:sym typeface="Lato"/>
            </a:endParaRPr>
          </a:p>
        </p:txBody>
      </p:sp>
      <p:sp>
        <p:nvSpPr>
          <p:cNvPr id="1297" name="Google Shape;1297;p59"/>
          <p:cNvSpPr txBox="1"/>
          <p:nvPr/>
        </p:nvSpPr>
        <p:spPr>
          <a:xfrm>
            <a:off x="6773888" y="33099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30</a:t>
            </a:r>
            <a:endParaRPr sz="900">
              <a:solidFill>
                <a:schemeClr val="dk2"/>
              </a:solidFill>
              <a:latin typeface="Lato"/>
              <a:ea typeface="Lato"/>
              <a:cs typeface="Lato"/>
              <a:sym typeface="Lato"/>
            </a:endParaRPr>
          </a:p>
        </p:txBody>
      </p:sp>
      <p:sp>
        <p:nvSpPr>
          <p:cNvPr id="1298" name="Google Shape;1298;p59"/>
          <p:cNvSpPr txBox="1"/>
          <p:nvPr/>
        </p:nvSpPr>
        <p:spPr>
          <a:xfrm>
            <a:off x="7140888" y="33099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31</a:t>
            </a:r>
            <a:endParaRPr sz="900">
              <a:solidFill>
                <a:schemeClr val="dk2"/>
              </a:solidFill>
              <a:latin typeface="Lato"/>
              <a:ea typeface="Lato"/>
              <a:cs typeface="Lato"/>
              <a:sym typeface="Lato"/>
            </a:endParaRPr>
          </a:p>
        </p:txBody>
      </p:sp>
      <p:sp>
        <p:nvSpPr>
          <p:cNvPr id="1299" name="Google Shape;1299;p59"/>
          <p:cNvSpPr/>
          <p:nvPr/>
        </p:nvSpPr>
        <p:spPr>
          <a:xfrm>
            <a:off x="4571850" y="40704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9"/>
          <p:cNvSpPr/>
          <p:nvPr/>
        </p:nvSpPr>
        <p:spPr>
          <a:xfrm>
            <a:off x="4938875" y="40704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9"/>
          <p:cNvSpPr/>
          <p:nvPr/>
        </p:nvSpPr>
        <p:spPr>
          <a:xfrm>
            <a:off x="5305900" y="40704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9"/>
          <p:cNvSpPr/>
          <p:nvPr/>
        </p:nvSpPr>
        <p:spPr>
          <a:xfrm>
            <a:off x="5672925" y="40704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9"/>
          <p:cNvSpPr/>
          <p:nvPr/>
        </p:nvSpPr>
        <p:spPr>
          <a:xfrm>
            <a:off x="4741600" y="4150375"/>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0.0</a:t>
            </a:r>
            <a:endParaRPr b="1">
              <a:solidFill>
                <a:schemeClr val="dk2"/>
              </a:solidFill>
              <a:latin typeface="Consolas"/>
              <a:ea typeface="Consolas"/>
              <a:cs typeface="Consolas"/>
              <a:sym typeface="Consolas"/>
            </a:endParaRPr>
          </a:p>
        </p:txBody>
      </p:sp>
      <p:sp>
        <p:nvSpPr>
          <p:cNvPr id="1304" name="Google Shape;1304;p59"/>
          <p:cNvSpPr txBox="1"/>
          <p:nvPr/>
        </p:nvSpPr>
        <p:spPr>
          <a:xfrm>
            <a:off x="1635775" y="44373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32</a:t>
            </a:r>
            <a:endParaRPr sz="900">
              <a:solidFill>
                <a:schemeClr val="dk2"/>
              </a:solidFill>
              <a:latin typeface="Lato"/>
              <a:ea typeface="Lato"/>
              <a:cs typeface="Lato"/>
              <a:sym typeface="Lato"/>
            </a:endParaRPr>
          </a:p>
        </p:txBody>
      </p:sp>
      <p:sp>
        <p:nvSpPr>
          <p:cNvPr id="1305" name="Google Shape;1305;p59"/>
          <p:cNvSpPr txBox="1"/>
          <p:nvPr/>
        </p:nvSpPr>
        <p:spPr>
          <a:xfrm>
            <a:off x="2002800" y="44373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33</a:t>
            </a:r>
            <a:endParaRPr sz="900">
              <a:solidFill>
                <a:schemeClr val="dk2"/>
              </a:solidFill>
              <a:latin typeface="Lato"/>
              <a:ea typeface="Lato"/>
              <a:cs typeface="Lato"/>
              <a:sym typeface="Lato"/>
            </a:endParaRPr>
          </a:p>
        </p:txBody>
      </p:sp>
      <p:sp>
        <p:nvSpPr>
          <p:cNvPr id="1306" name="Google Shape;1306;p59"/>
          <p:cNvSpPr txBox="1"/>
          <p:nvPr/>
        </p:nvSpPr>
        <p:spPr>
          <a:xfrm>
            <a:off x="2369850" y="44373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34</a:t>
            </a:r>
            <a:endParaRPr sz="900">
              <a:solidFill>
                <a:schemeClr val="dk2"/>
              </a:solidFill>
              <a:latin typeface="Lato"/>
              <a:ea typeface="Lato"/>
              <a:cs typeface="Lato"/>
              <a:sym typeface="Lato"/>
            </a:endParaRPr>
          </a:p>
        </p:txBody>
      </p:sp>
      <p:sp>
        <p:nvSpPr>
          <p:cNvPr id="1307" name="Google Shape;1307;p59"/>
          <p:cNvSpPr txBox="1"/>
          <p:nvPr/>
        </p:nvSpPr>
        <p:spPr>
          <a:xfrm>
            <a:off x="2736850" y="44373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35</a:t>
            </a:r>
            <a:endParaRPr sz="900">
              <a:solidFill>
                <a:schemeClr val="dk2"/>
              </a:solidFill>
              <a:latin typeface="Lato"/>
              <a:ea typeface="Lato"/>
              <a:cs typeface="Lato"/>
              <a:sym typeface="Lato"/>
            </a:endParaRPr>
          </a:p>
        </p:txBody>
      </p:sp>
      <p:sp>
        <p:nvSpPr>
          <p:cNvPr id="1308" name="Google Shape;1308;p59"/>
          <p:cNvSpPr/>
          <p:nvPr/>
        </p:nvSpPr>
        <p:spPr>
          <a:xfrm>
            <a:off x="6039713" y="17467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FF</a:t>
            </a:r>
            <a:endParaRPr sz="1200">
              <a:solidFill>
                <a:schemeClr val="dk2"/>
              </a:solidFill>
              <a:latin typeface="Consolas"/>
              <a:ea typeface="Consolas"/>
              <a:cs typeface="Consolas"/>
              <a:sym typeface="Consolas"/>
            </a:endParaRPr>
          </a:p>
        </p:txBody>
      </p:sp>
      <p:sp>
        <p:nvSpPr>
          <p:cNvPr id="1309" name="Google Shape;1309;p59"/>
          <p:cNvSpPr/>
          <p:nvPr/>
        </p:nvSpPr>
        <p:spPr>
          <a:xfrm>
            <a:off x="6406738" y="17467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00</a:t>
            </a:r>
            <a:endParaRPr sz="1200">
              <a:solidFill>
                <a:schemeClr val="dk2"/>
              </a:solidFill>
              <a:latin typeface="Consolas"/>
              <a:ea typeface="Consolas"/>
              <a:cs typeface="Consolas"/>
              <a:sym typeface="Consolas"/>
            </a:endParaRPr>
          </a:p>
        </p:txBody>
      </p:sp>
      <p:sp>
        <p:nvSpPr>
          <p:cNvPr id="1310" name="Google Shape;1310;p59"/>
          <p:cNvSpPr/>
          <p:nvPr/>
        </p:nvSpPr>
        <p:spPr>
          <a:xfrm>
            <a:off x="6773763" y="17467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00</a:t>
            </a:r>
            <a:endParaRPr sz="1200">
              <a:solidFill>
                <a:schemeClr val="dk2"/>
              </a:solidFill>
              <a:latin typeface="Consolas"/>
              <a:ea typeface="Consolas"/>
              <a:cs typeface="Consolas"/>
              <a:sym typeface="Consolas"/>
            </a:endParaRPr>
          </a:p>
        </p:txBody>
      </p:sp>
      <p:sp>
        <p:nvSpPr>
          <p:cNvPr id="1311" name="Google Shape;1311;p59"/>
          <p:cNvSpPr/>
          <p:nvPr/>
        </p:nvSpPr>
        <p:spPr>
          <a:xfrm>
            <a:off x="7140788" y="17467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FF</a:t>
            </a:r>
            <a:endParaRPr sz="1200">
              <a:solidFill>
                <a:schemeClr val="dk2"/>
              </a:solidFill>
              <a:latin typeface="Consolas"/>
              <a:ea typeface="Consolas"/>
              <a:cs typeface="Consolas"/>
              <a:sym typeface="Consolas"/>
            </a:endParaRPr>
          </a:p>
        </p:txBody>
      </p:sp>
      <p:sp>
        <p:nvSpPr>
          <p:cNvPr id="1312" name="Google Shape;1312;p59"/>
          <p:cNvSpPr/>
          <p:nvPr/>
        </p:nvSpPr>
        <p:spPr>
          <a:xfrm>
            <a:off x="6039713" y="29430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00</a:t>
            </a:r>
            <a:endParaRPr sz="1200">
              <a:solidFill>
                <a:schemeClr val="dk2"/>
              </a:solidFill>
              <a:latin typeface="Consolas"/>
              <a:ea typeface="Consolas"/>
              <a:cs typeface="Consolas"/>
              <a:sym typeface="Consolas"/>
            </a:endParaRPr>
          </a:p>
        </p:txBody>
      </p:sp>
      <p:sp>
        <p:nvSpPr>
          <p:cNvPr id="1313" name="Google Shape;1313;p59"/>
          <p:cNvSpPr/>
          <p:nvPr/>
        </p:nvSpPr>
        <p:spPr>
          <a:xfrm>
            <a:off x="6406738" y="29430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FF</a:t>
            </a:r>
            <a:endParaRPr sz="1200">
              <a:solidFill>
                <a:schemeClr val="dk2"/>
              </a:solidFill>
              <a:latin typeface="Consolas"/>
              <a:ea typeface="Consolas"/>
              <a:cs typeface="Consolas"/>
              <a:sym typeface="Consolas"/>
            </a:endParaRPr>
          </a:p>
        </p:txBody>
      </p:sp>
      <p:sp>
        <p:nvSpPr>
          <p:cNvPr id="1314" name="Google Shape;1314;p59"/>
          <p:cNvSpPr/>
          <p:nvPr/>
        </p:nvSpPr>
        <p:spPr>
          <a:xfrm>
            <a:off x="6773763" y="29430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00</a:t>
            </a:r>
            <a:endParaRPr sz="1200">
              <a:solidFill>
                <a:schemeClr val="dk2"/>
              </a:solidFill>
              <a:latin typeface="Consolas"/>
              <a:ea typeface="Consolas"/>
              <a:cs typeface="Consolas"/>
              <a:sym typeface="Consolas"/>
            </a:endParaRPr>
          </a:p>
        </p:txBody>
      </p:sp>
      <p:sp>
        <p:nvSpPr>
          <p:cNvPr id="1315" name="Google Shape;1315;p59"/>
          <p:cNvSpPr/>
          <p:nvPr/>
        </p:nvSpPr>
        <p:spPr>
          <a:xfrm>
            <a:off x="7140788" y="29430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FF</a:t>
            </a:r>
            <a:endParaRPr sz="1200">
              <a:solidFill>
                <a:schemeClr val="dk2"/>
              </a:solidFill>
              <a:latin typeface="Consolas"/>
              <a:ea typeface="Consolas"/>
              <a:cs typeface="Consolas"/>
              <a:sym typeface="Consolas"/>
            </a:endParaRPr>
          </a:p>
        </p:txBody>
      </p:sp>
      <p:sp>
        <p:nvSpPr>
          <p:cNvPr id="1316" name="Google Shape;1316;p59"/>
          <p:cNvSpPr/>
          <p:nvPr/>
        </p:nvSpPr>
        <p:spPr>
          <a:xfrm>
            <a:off x="6039825" y="40704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00</a:t>
            </a:r>
            <a:endParaRPr sz="1200">
              <a:solidFill>
                <a:schemeClr val="dk2"/>
              </a:solidFill>
              <a:latin typeface="Consolas"/>
              <a:ea typeface="Consolas"/>
              <a:cs typeface="Consolas"/>
              <a:sym typeface="Consolas"/>
            </a:endParaRPr>
          </a:p>
        </p:txBody>
      </p:sp>
      <p:sp>
        <p:nvSpPr>
          <p:cNvPr id="1317" name="Google Shape;1317;p59"/>
          <p:cNvSpPr/>
          <p:nvPr/>
        </p:nvSpPr>
        <p:spPr>
          <a:xfrm>
            <a:off x="6406850" y="40704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00</a:t>
            </a:r>
            <a:endParaRPr sz="1200">
              <a:solidFill>
                <a:schemeClr val="dk2"/>
              </a:solidFill>
              <a:latin typeface="Consolas"/>
              <a:ea typeface="Consolas"/>
              <a:cs typeface="Consolas"/>
              <a:sym typeface="Consolas"/>
            </a:endParaRPr>
          </a:p>
        </p:txBody>
      </p:sp>
      <p:sp>
        <p:nvSpPr>
          <p:cNvPr id="1318" name="Google Shape;1318;p59"/>
          <p:cNvSpPr/>
          <p:nvPr/>
        </p:nvSpPr>
        <p:spPr>
          <a:xfrm>
            <a:off x="6773875" y="40704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FF</a:t>
            </a:r>
            <a:endParaRPr sz="1200">
              <a:solidFill>
                <a:schemeClr val="dk2"/>
              </a:solidFill>
              <a:latin typeface="Consolas"/>
              <a:ea typeface="Consolas"/>
              <a:cs typeface="Consolas"/>
              <a:sym typeface="Consolas"/>
            </a:endParaRPr>
          </a:p>
        </p:txBody>
      </p:sp>
      <p:sp>
        <p:nvSpPr>
          <p:cNvPr id="1319" name="Google Shape;1319;p59"/>
          <p:cNvSpPr/>
          <p:nvPr/>
        </p:nvSpPr>
        <p:spPr>
          <a:xfrm>
            <a:off x="7140900" y="40704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FF</a:t>
            </a:r>
            <a:endParaRPr sz="1200">
              <a:solidFill>
                <a:schemeClr val="dk2"/>
              </a:solidFill>
              <a:latin typeface="Consolas"/>
              <a:ea typeface="Consolas"/>
              <a:cs typeface="Consolas"/>
              <a:sym typeface="Consolas"/>
            </a:endParaRPr>
          </a:p>
        </p:txBody>
      </p:sp>
      <p:sp>
        <p:nvSpPr>
          <p:cNvPr id="1320" name="Google Shape;1320;p59"/>
          <p:cNvSpPr txBox="1"/>
          <p:nvPr/>
        </p:nvSpPr>
        <p:spPr>
          <a:xfrm>
            <a:off x="3103925" y="44373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36</a:t>
            </a:r>
            <a:endParaRPr sz="900">
              <a:solidFill>
                <a:schemeClr val="dk2"/>
              </a:solidFill>
              <a:latin typeface="Lato"/>
              <a:ea typeface="Lato"/>
              <a:cs typeface="Lato"/>
              <a:sym typeface="Lato"/>
            </a:endParaRPr>
          </a:p>
        </p:txBody>
      </p:sp>
      <p:sp>
        <p:nvSpPr>
          <p:cNvPr id="1321" name="Google Shape;1321;p59"/>
          <p:cNvSpPr txBox="1"/>
          <p:nvPr/>
        </p:nvSpPr>
        <p:spPr>
          <a:xfrm>
            <a:off x="3470950" y="44373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37</a:t>
            </a:r>
            <a:endParaRPr sz="900">
              <a:solidFill>
                <a:schemeClr val="dk2"/>
              </a:solidFill>
              <a:latin typeface="Lato"/>
              <a:ea typeface="Lato"/>
              <a:cs typeface="Lato"/>
              <a:sym typeface="Lato"/>
            </a:endParaRPr>
          </a:p>
        </p:txBody>
      </p:sp>
      <p:sp>
        <p:nvSpPr>
          <p:cNvPr id="1322" name="Google Shape;1322;p59"/>
          <p:cNvSpPr txBox="1"/>
          <p:nvPr/>
        </p:nvSpPr>
        <p:spPr>
          <a:xfrm>
            <a:off x="3838000" y="44373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38</a:t>
            </a:r>
            <a:endParaRPr sz="900">
              <a:solidFill>
                <a:schemeClr val="dk2"/>
              </a:solidFill>
              <a:latin typeface="Lato"/>
              <a:ea typeface="Lato"/>
              <a:cs typeface="Lato"/>
              <a:sym typeface="Lato"/>
            </a:endParaRPr>
          </a:p>
        </p:txBody>
      </p:sp>
      <p:sp>
        <p:nvSpPr>
          <p:cNvPr id="1323" name="Google Shape;1323;p59"/>
          <p:cNvSpPr txBox="1"/>
          <p:nvPr/>
        </p:nvSpPr>
        <p:spPr>
          <a:xfrm>
            <a:off x="4205000" y="44373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39</a:t>
            </a:r>
            <a:endParaRPr sz="900">
              <a:solidFill>
                <a:schemeClr val="dk2"/>
              </a:solidFill>
              <a:latin typeface="Lato"/>
              <a:ea typeface="Lato"/>
              <a:cs typeface="Lato"/>
              <a:sym typeface="Lato"/>
            </a:endParaRPr>
          </a:p>
        </p:txBody>
      </p:sp>
      <p:sp>
        <p:nvSpPr>
          <p:cNvPr id="1324" name="Google Shape;1324;p59"/>
          <p:cNvSpPr txBox="1"/>
          <p:nvPr/>
        </p:nvSpPr>
        <p:spPr>
          <a:xfrm>
            <a:off x="4572075" y="44373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40</a:t>
            </a:r>
            <a:endParaRPr sz="900">
              <a:solidFill>
                <a:schemeClr val="dk2"/>
              </a:solidFill>
              <a:latin typeface="Lato"/>
              <a:ea typeface="Lato"/>
              <a:cs typeface="Lato"/>
              <a:sym typeface="Lato"/>
            </a:endParaRPr>
          </a:p>
        </p:txBody>
      </p:sp>
      <p:sp>
        <p:nvSpPr>
          <p:cNvPr id="1325" name="Google Shape;1325;p59"/>
          <p:cNvSpPr txBox="1"/>
          <p:nvPr/>
        </p:nvSpPr>
        <p:spPr>
          <a:xfrm>
            <a:off x="4939100" y="44373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41</a:t>
            </a:r>
            <a:endParaRPr sz="900">
              <a:solidFill>
                <a:schemeClr val="dk2"/>
              </a:solidFill>
              <a:latin typeface="Lato"/>
              <a:ea typeface="Lato"/>
              <a:cs typeface="Lato"/>
              <a:sym typeface="Lato"/>
            </a:endParaRPr>
          </a:p>
        </p:txBody>
      </p:sp>
      <p:sp>
        <p:nvSpPr>
          <p:cNvPr id="1326" name="Google Shape;1326;p59"/>
          <p:cNvSpPr txBox="1"/>
          <p:nvPr/>
        </p:nvSpPr>
        <p:spPr>
          <a:xfrm>
            <a:off x="5306150" y="44373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42</a:t>
            </a:r>
            <a:endParaRPr sz="900">
              <a:solidFill>
                <a:schemeClr val="dk2"/>
              </a:solidFill>
              <a:latin typeface="Lato"/>
              <a:ea typeface="Lato"/>
              <a:cs typeface="Lato"/>
              <a:sym typeface="Lato"/>
            </a:endParaRPr>
          </a:p>
        </p:txBody>
      </p:sp>
      <p:sp>
        <p:nvSpPr>
          <p:cNvPr id="1327" name="Google Shape;1327;p59"/>
          <p:cNvSpPr txBox="1"/>
          <p:nvPr/>
        </p:nvSpPr>
        <p:spPr>
          <a:xfrm>
            <a:off x="5673150" y="44373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43</a:t>
            </a:r>
            <a:endParaRPr sz="900">
              <a:solidFill>
                <a:schemeClr val="dk2"/>
              </a:solidFill>
              <a:latin typeface="Lato"/>
              <a:ea typeface="Lato"/>
              <a:cs typeface="Lato"/>
              <a:sym typeface="Lato"/>
            </a:endParaRPr>
          </a:p>
        </p:txBody>
      </p:sp>
      <p:sp>
        <p:nvSpPr>
          <p:cNvPr id="1328" name="Google Shape;1328;p59"/>
          <p:cNvSpPr txBox="1"/>
          <p:nvPr/>
        </p:nvSpPr>
        <p:spPr>
          <a:xfrm>
            <a:off x="6040225" y="44373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44</a:t>
            </a:r>
            <a:endParaRPr sz="900">
              <a:solidFill>
                <a:schemeClr val="dk2"/>
              </a:solidFill>
              <a:latin typeface="Lato"/>
              <a:ea typeface="Lato"/>
              <a:cs typeface="Lato"/>
              <a:sym typeface="Lato"/>
            </a:endParaRPr>
          </a:p>
        </p:txBody>
      </p:sp>
      <p:sp>
        <p:nvSpPr>
          <p:cNvPr id="1329" name="Google Shape;1329;p59"/>
          <p:cNvSpPr txBox="1"/>
          <p:nvPr/>
        </p:nvSpPr>
        <p:spPr>
          <a:xfrm>
            <a:off x="6407250" y="44373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45</a:t>
            </a:r>
            <a:endParaRPr sz="900">
              <a:solidFill>
                <a:schemeClr val="dk2"/>
              </a:solidFill>
              <a:latin typeface="Lato"/>
              <a:ea typeface="Lato"/>
              <a:cs typeface="Lato"/>
              <a:sym typeface="Lato"/>
            </a:endParaRPr>
          </a:p>
        </p:txBody>
      </p:sp>
      <p:sp>
        <p:nvSpPr>
          <p:cNvPr id="1330" name="Google Shape;1330;p59"/>
          <p:cNvSpPr txBox="1"/>
          <p:nvPr/>
        </p:nvSpPr>
        <p:spPr>
          <a:xfrm>
            <a:off x="6774300" y="44373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46</a:t>
            </a:r>
            <a:endParaRPr sz="900">
              <a:solidFill>
                <a:schemeClr val="dk2"/>
              </a:solidFill>
              <a:latin typeface="Lato"/>
              <a:ea typeface="Lato"/>
              <a:cs typeface="Lato"/>
              <a:sym typeface="Lato"/>
            </a:endParaRPr>
          </a:p>
        </p:txBody>
      </p:sp>
      <p:sp>
        <p:nvSpPr>
          <p:cNvPr id="1331" name="Google Shape;1331;p59"/>
          <p:cNvSpPr txBox="1"/>
          <p:nvPr/>
        </p:nvSpPr>
        <p:spPr>
          <a:xfrm>
            <a:off x="7141300" y="44373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47</a:t>
            </a:r>
            <a:endParaRPr sz="900">
              <a:solidFill>
                <a:schemeClr val="dk2"/>
              </a:solidFill>
              <a:latin typeface="Lato"/>
              <a:ea typeface="Lato"/>
              <a:cs typeface="Lato"/>
              <a:sym typeface="Lato"/>
            </a:endParaRPr>
          </a:p>
        </p:txBody>
      </p:sp>
      <p:sp>
        <p:nvSpPr>
          <p:cNvPr id="1332" name="Google Shape;1332;p59"/>
          <p:cNvSpPr txBox="1"/>
          <p:nvPr/>
        </p:nvSpPr>
        <p:spPr>
          <a:xfrm>
            <a:off x="344400" y="131675"/>
            <a:ext cx="8455200" cy="4077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glVertexAttribPointer</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1</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4</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GL_UNSIGNED_BYTE</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true</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sizeof</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Vertex</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void</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offsetof</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Vertex</a:t>
            </a:r>
            <a:r>
              <a:rPr lang="en" sz="1050">
                <a:solidFill>
                  <a:srgbClr val="D4D4D4"/>
                </a:solidFill>
                <a:highlight>
                  <a:srgbClr val="1E1E1E"/>
                </a:highlight>
                <a:latin typeface="Courier New"/>
                <a:ea typeface="Courier New"/>
                <a:cs typeface="Courier New"/>
                <a:sym typeface="Courier New"/>
              </a:rPr>
              <a:t>, color));</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100">
              <a:solidFill>
                <a:srgbClr val="569CD6"/>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100">
              <a:solidFill>
                <a:srgbClr val="569CD6"/>
              </a:solidFill>
              <a:highlight>
                <a:srgbClr val="1E1E1E"/>
              </a:highlight>
              <a:latin typeface="Courier New"/>
              <a:ea typeface="Courier New"/>
              <a:cs typeface="Courier New"/>
              <a:sym typeface="Courier New"/>
            </a:endParaRPr>
          </a:p>
        </p:txBody>
      </p:sp>
      <p:sp>
        <p:nvSpPr>
          <p:cNvPr id="1333" name="Google Shape;1333;p59"/>
          <p:cNvSpPr txBox="1"/>
          <p:nvPr/>
        </p:nvSpPr>
        <p:spPr>
          <a:xfrm>
            <a:off x="344400" y="624575"/>
            <a:ext cx="8455200" cy="4077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glVertexAttribPointer</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1</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4</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GL_UNSIGNED_BYTE</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true</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16</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void</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12</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100">
              <a:solidFill>
                <a:srgbClr val="569CD6"/>
              </a:solidFill>
              <a:highlight>
                <a:srgbClr val="1E1E1E"/>
              </a:highlight>
              <a:latin typeface="Courier New"/>
              <a:ea typeface="Courier New"/>
              <a:cs typeface="Courier New"/>
              <a:sym typeface="Courier New"/>
            </a:endParaRPr>
          </a:p>
        </p:txBody>
      </p:sp>
      <p:sp>
        <p:nvSpPr>
          <p:cNvPr id="1334" name="Google Shape;1334;p59"/>
          <p:cNvSpPr/>
          <p:nvPr/>
        </p:nvSpPr>
        <p:spPr>
          <a:xfrm rot="5400000">
            <a:off x="6681453" y="925000"/>
            <a:ext cx="189900" cy="14682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9"/>
          <p:cNvSpPr txBox="1"/>
          <p:nvPr/>
        </p:nvSpPr>
        <p:spPr>
          <a:xfrm>
            <a:off x="5932500" y="1324125"/>
            <a:ext cx="16878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latin typeface="Consolas"/>
                <a:ea typeface="Consolas"/>
                <a:cs typeface="Consolas"/>
                <a:sym typeface="Consolas"/>
              </a:rPr>
              <a:t>4 x GL_UNSIGNED_BYTE</a:t>
            </a:r>
            <a:endParaRPr sz="1000">
              <a:solidFill>
                <a:schemeClr val="dk2"/>
              </a:solidFill>
              <a:latin typeface="Consolas"/>
              <a:ea typeface="Consolas"/>
              <a:cs typeface="Consolas"/>
              <a:sym typeface="Consolas"/>
            </a:endParaRPr>
          </a:p>
        </p:txBody>
      </p:sp>
      <p:cxnSp>
        <p:nvCxnSpPr>
          <p:cNvPr id="1336" name="Google Shape;1336;p59"/>
          <p:cNvCxnSpPr/>
          <p:nvPr/>
        </p:nvCxnSpPr>
        <p:spPr>
          <a:xfrm>
            <a:off x="12332200" y="2732250"/>
            <a:ext cx="0" cy="189900"/>
          </a:xfrm>
          <a:prstGeom prst="straightConnector1">
            <a:avLst/>
          </a:prstGeom>
          <a:noFill/>
          <a:ln w="9525" cap="flat" cmpd="sng">
            <a:solidFill>
              <a:schemeClr val="dk2"/>
            </a:solidFill>
            <a:prstDash val="solid"/>
            <a:round/>
            <a:headEnd type="none" w="med" len="med"/>
            <a:tailEnd type="none" w="med" len="med"/>
          </a:ln>
        </p:spPr>
      </p:cxnSp>
      <p:sp>
        <p:nvSpPr>
          <p:cNvPr id="1337" name="Google Shape;1337;p59"/>
          <p:cNvSpPr txBox="1"/>
          <p:nvPr/>
        </p:nvSpPr>
        <p:spPr>
          <a:xfrm>
            <a:off x="3273625" y="2324963"/>
            <a:ext cx="1138500" cy="32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latin typeface="Consolas"/>
                <a:ea typeface="Consolas"/>
                <a:cs typeface="Consolas"/>
                <a:sym typeface="Consolas"/>
              </a:rPr>
              <a:t>Offset = 12</a:t>
            </a:r>
            <a:endParaRPr sz="1000">
              <a:solidFill>
                <a:schemeClr val="dk2"/>
              </a:solidFill>
              <a:latin typeface="Consolas"/>
              <a:ea typeface="Consolas"/>
              <a:cs typeface="Consolas"/>
              <a:sym typeface="Consolas"/>
            </a:endParaRPr>
          </a:p>
        </p:txBody>
      </p:sp>
      <p:cxnSp>
        <p:nvCxnSpPr>
          <p:cNvPr id="1338" name="Google Shape;1338;p59"/>
          <p:cNvCxnSpPr/>
          <p:nvPr/>
        </p:nvCxnSpPr>
        <p:spPr>
          <a:xfrm>
            <a:off x="1626175" y="2281175"/>
            <a:ext cx="0" cy="189900"/>
          </a:xfrm>
          <a:prstGeom prst="straightConnector1">
            <a:avLst/>
          </a:prstGeom>
          <a:noFill/>
          <a:ln w="9525" cap="flat" cmpd="sng">
            <a:solidFill>
              <a:schemeClr val="dk2"/>
            </a:solidFill>
            <a:prstDash val="solid"/>
            <a:round/>
            <a:headEnd type="none" w="med" len="med"/>
            <a:tailEnd type="none" w="med" len="med"/>
          </a:ln>
        </p:spPr>
      </p:cxnSp>
      <p:cxnSp>
        <p:nvCxnSpPr>
          <p:cNvPr id="1339" name="Google Shape;1339;p59"/>
          <p:cNvCxnSpPr/>
          <p:nvPr/>
        </p:nvCxnSpPr>
        <p:spPr>
          <a:xfrm>
            <a:off x="6039725" y="2274025"/>
            <a:ext cx="0" cy="189900"/>
          </a:xfrm>
          <a:prstGeom prst="straightConnector1">
            <a:avLst/>
          </a:prstGeom>
          <a:noFill/>
          <a:ln w="9525" cap="flat" cmpd="sng">
            <a:solidFill>
              <a:schemeClr val="dk2"/>
            </a:solidFill>
            <a:prstDash val="solid"/>
            <a:round/>
            <a:headEnd type="none" w="med" len="med"/>
            <a:tailEnd type="none" w="med" len="med"/>
          </a:ln>
        </p:spPr>
      </p:cxnSp>
      <p:cxnSp>
        <p:nvCxnSpPr>
          <p:cNvPr id="1340" name="Google Shape;1340;p59"/>
          <p:cNvCxnSpPr/>
          <p:nvPr/>
        </p:nvCxnSpPr>
        <p:spPr>
          <a:xfrm>
            <a:off x="1626175" y="2371050"/>
            <a:ext cx="4386300" cy="0"/>
          </a:xfrm>
          <a:prstGeom prst="straightConnector1">
            <a:avLst/>
          </a:prstGeom>
          <a:noFill/>
          <a:ln w="9525" cap="flat" cmpd="sng">
            <a:solidFill>
              <a:schemeClr val="dk2"/>
            </a:solidFill>
            <a:prstDash val="solid"/>
            <a:round/>
            <a:headEnd type="none" w="med" len="med"/>
            <a:tailEnd type="triangle" w="med" len="med"/>
          </a:ln>
        </p:spPr>
      </p:cxnSp>
      <p:sp>
        <p:nvSpPr>
          <p:cNvPr id="1341" name="Google Shape;1341;p59"/>
          <p:cNvSpPr txBox="1"/>
          <p:nvPr/>
        </p:nvSpPr>
        <p:spPr>
          <a:xfrm>
            <a:off x="1673700" y="3726349"/>
            <a:ext cx="1402200" cy="18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latin typeface="Consolas"/>
                <a:ea typeface="Consolas"/>
                <a:cs typeface="Consolas"/>
                <a:sym typeface="Consolas"/>
              </a:rPr>
              <a:t>Stride = 16</a:t>
            </a:r>
            <a:endParaRPr sz="1000">
              <a:solidFill>
                <a:schemeClr val="dk2"/>
              </a:solidFill>
              <a:latin typeface="Consolas"/>
              <a:ea typeface="Consolas"/>
              <a:cs typeface="Consolas"/>
              <a:sym typeface="Consolas"/>
            </a:endParaRPr>
          </a:p>
        </p:txBody>
      </p:sp>
      <p:sp>
        <p:nvSpPr>
          <p:cNvPr id="1342" name="Google Shape;1342;p59"/>
          <p:cNvSpPr/>
          <p:nvPr/>
        </p:nvSpPr>
        <p:spPr>
          <a:xfrm rot="5400000">
            <a:off x="6681453" y="2097675"/>
            <a:ext cx="189900" cy="14682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9"/>
          <p:cNvSpPr txBox="1"/>
          <p:nvPr/>
        </p:nvSpPr>
        <p:spPr>
          <a:xfrm>
            <a:off x="5932500" y="2496800"/>
            <a:ext cx="16878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latin typeface="Consolas"/>
                <a:ea typeface="Consolas"/>
                <a:cs typeface="Consolas"/>
                <a:sym typeface="Consolas"/>
              </a:rPr>
              <a:t>4 x GL_UNSIGNED_BYTE</a:t>
            </a:r>
            <a:endParaRPr sz="1000">
              <a:solidFill>
                <a:schemeClr val="dk2"/>
              </a:solidFill>
              <a:latin typeface="Consolas"/>
              <a:ea typeface="Consolas"/>
              <a:cs typeface="Consolas"/>
              <a:sym typeface="Consolas"/>
            </a:endParaRPr>
          </a:p>
        </p:txBody>
      </p:sp>
      <p:sp>
        <p:nvSpPr>
          <p:cNvPr id="1344" name="Google Shape;1344;p59"/>
          <p:cNvSpPr/>
          <p:nvPr/>
        </p:nvSpPr>
        <p:spPr>
          <a:xfrm rot="5400000">
            <a:off x="6681453" y="3259550"/>
            <a:ext cx="189900" cy="14682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9"/>
          <p:cNvSpPr txBox="1"/>
          <p:nvPr/>
        </p:nvSpPr>
        <p:spPr>
          <a:xfrm>
            <a:off x="5932500" y="3658675"/>
            <a:ext cx="16878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latin typeface="Consolas"/>
                <a:ea typeface="Consolas"/>
                <a:cs typeface="Consolas"/>
                <a:sym typeface="Consolas"/>
              </a:rPr>
              <a:t>4 x GL_UNSIGNED_BYTE</a:t>
            </a:r>
            <a:endParaRPr sz="1000">
              <a:solidFill>
                <a:schemeClr val="dk2"/>
              </a:solidFill>
              <a:latin typeface="Consolas"/>
              <a:ea typeface="Consolas"/>
              <a:cs typeface="Consolas"/>
              <a:sym typeface="Consolas"/>
            </a:endParaRPr>
          </a:p>
        </p:txBody>
      </p:sp>
      <p:cxnSp>
        <p:nvCxnSpPr>
          <p:cNvPr id="1346" name="Google Shape;1346;p59"/>
          <p:cNvCxnSpPr/>
          <p:nvPr/>
        </p:nvCxnSpPr>
        <p:spPr>
          <a:xfrm>
            <a:off x="6039825" y="2373650"/>
            <a:ext cx="1450800" cy="0"/>
          </a:xfrm>
          <a:prstGeom prst="straightConnector1">
            <a:avLst/>
          </a:prstGeom>
          <a:noFill/>
          <a:ln w="9525" cap="flat" cmpd="sng">
            <a:solidFill>
              <a:schemeClr val="dk2"/>
            </a:solidFill>
            <a:prstDash val="solid"/>
            <a:round/>
            <a:headEnd type="none" w="med" len="med"/>
            <a:tailEnd type="none" w="med" len="med"/>
          </a:ln>
        </p:spPr>
      </p:cxnSp>
      <p:cxnSp>
        <p:nvCxnSpPr>
          <p:cNvPr id="1347" name="Google Shape;1347;p59"/>
          <p:cNvCxnSpPr/>
          <p:nvPr/>
        </p:nvCxnSpPr>
        <p:spPr>
          <a:xfrm>
            <a:off x="1649625" y="3632050"/>
            <a:ext cx="4386300" cy="0"/>
          </a:xfrm>
          <a:prstGeom prst="straightConnector1">
            <a:avLst/>
          </a:prstGeom>
          <a:noFill/>
          <a:ln w="9525" cap="flat" cmpd="sng">
            <a:solidFill>
              <a:schemeClr val="dk2"/>
            </a:solidFill>
            <a:prstDash val="solid"/>
            <a:round/>
            <a:headEnd type="none" w="med" len="med"/>
            <a:tailEnd type="triangle" w="med" len="med"/>
          </a:ln>
        </p:spPr>
      </p:cxnSp>
      <p:cxnSp>
        <p:nvCxnSpPr>
          <p:cNvPr id="1348" name="Google Shape;1348;p59"/>
          <p:cNvCxnSpPr/>
          <p:nvPr/>
        </p:nvCxnSpPr>
        <p:spPr>
          <a:xfrm>
            <a:off x="6039700" y="3503225"/>
            <a:ext cx="0" cy="1899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352"/>
        <p:cNvGrpSpPr/>
        <p:nvPr/>
      </p:nvGrpSpPr>
      <p:grpSpPr>
        <a:xfrm>
          <a:off x="0" y="0"/>
          <a:ext cx="0" cy="0"/>
          <a:chOff x="0" y="0"/>
          <a:chExt cx="0" cy="0"/>
        </a:xfrm>
      </p:grpSpPr>
      <p:sp>
        <p:nvSpPr>
          <p:cNvPr id="1353" name="Google Shape;1353;p60"/>
          <p:cNvSpPr/>
          <p:nvPr/>
        </p:nvSpPr>
        <p:spPr>
          <a:xfrm>
            <a:off x="419362" y="1523075"/>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FF</a:t>
            </a:r>
            <a:endParaRPr sz="1200">
              <a:latin typeface="Consolas"/>
              <a:ea typeface="Consolas"/>
              <a:cs typeface="Consolas"/>
              <a:sym typeface="Consolas"/>
            </a:endParaRPr>
          </a:p>
        </p:txBody>
      </p:sp>
      <p:sp>
        <p:nvSpPr>
          <p:cNvPr id="1354" name="Google Shape;1354;p60"/>
          <p:cNvSpPr/>
          <p:nvPr/>
        </p:nvSpPr>
        <p:spPr>
          <a:xfrm>
            <a:off x="853488" y="1523075"/>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00</a:t>
            </a:r>
            <a:endParaRPr sz="1200">
              <a:latin typeface="Consolas"/>
              <a:ea typeface="Consolas"/>
              <a:cs typeface="Consolas"/>
              <a:sym typeface="Consolas"/>
            </a:endParaRPr>
          </a:p>
        </p:txBody>
      </p:sp>
      <p:sp>
        <p:nvSpPr>
          <p:cNvPr id="1355" name="Google Shape;1355;p60"/>
          <p:cNvSpPr/>
          <p:nvPr/>
        </p:nvSpPr>
        <p:spPr>
          <a:xfrm>
            <a:off x="1287613" y="1523075"/>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00</a:t>
            </a:r>
            <a:endParaRPr sz="1200">
              <a:latin typeface="Consolas"/>
              <a:ea typeface="Consolas"/>
              <a:cs typeface="Consolas"/>
              <a:sym typeface="Consolas"/>
            </a:endParaRPr>
          </a:p>
        </p:txBody>
      </p:sp>
      <p:sp>
        <p:nvSpPr>
          <p:cNvPr id="1356" name="Google Shape;1356;p60"/>
          <p:cNvSpPr/>
          <p:nvPr/>
        </p:nvSpPr>
        <p:spPr>
          <a:xfrm>
            <a:off x="1721739" y="1523075"/>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FF</a:t>
            </a:r>
            <a:endParaRPr sz="1200">
              <a:latin typeface="Consolas"/>
              <a:ea typeface="Consolas"/>
              <a:cs typeface="Consolas"/>
              <a:sym typeface="Consolas"/>
            </a:endParaRPr>
          </a:p>
        </p:txBody>
      </p:sp>
      <p:sp>
        <p:nvSpPr>
          <p:cNvPr id="1357" name="Google Shape;1357;p60"/>
          <p:cNvSpPr txBox="1"/>
          <p:nvPr/>
        </p:nvSpPr>
        <p:spPr>
          <a:xfrm>
            <a:off x="484299" y="1957052"/>
            <a:ext cx="3042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0</a:t>
            </a:r>
            <a:endParaRPr sz="900">
              <a:solidFill>
                <a:schemeClr val="dk2"/>
              </a:solidFill>
              <a:latin typeface="Lato"/>
              <a:ea typeface="Lato"/>
              <a:cs typeface="Lato"/>
              <a:sym typeface="Lato"/>
            </a:endParaRPr>
          </a:p>
        </p:txBody>
      </p:sp>
      <p:sp>
        <p:nvSpPr>
          <p:cNvPr id="1358" name="Google Shape;1358;p60"/>
          <p:cNvSpPr txBox="1"/>
          <p:nvPr/>
        </p:nvSpPr>
        <p:spPr>
          <a:xfrm>
            <a:off x="918425" y="1957052"/>
            <a:ext cx="3042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a:t>
            </a:r>
            <a:endParaRPr sz="900">
              <a:solidFill>
                <a:schemeClr val="dk2"/>
              </a:solidFill>
              <a:latin typeface="Lato"/>
              <a:ea typeface="Lato"/>
              <a:cs typeface="Lato"/>
              <a:sym typeface="Lato"/>
            </a:endParaRPr>
          </a:p>
        </p:txBody>
      </p:sp>
      <p:sp>
        <p:nvSpPr>
          <p:cNvPr id="1359" name="Google Shape;1359;p60"/>
          <p:cNvSpPr txBox="1"/>
          <p:nvPr/>
        </p:nvSpPr>
        <p:spPr>
          <a:xfrm>
            <a:off x="1352550" y="1957052"/>
            <a:ext cx="3042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a:t>
            </a:r>
            <a:endParaRPr sz="900">
              <a:solidFill>
                <a:schemeClr val="dk2"/>
              </a:solidFill>
              <a:latin typeface="Lato"/>
              <a:ea typeface="Lato"/>
              <a:cs typeface="Lato"/>
              <a:sym typeface="Lato"/>
            </a:endParaRPr>
          </a:p>
        </p:txBody>
      </p:sp>
      <p:sp>
        <p:nvSpPr>
          <p:cNvPr id="1360" name="Google Shape;1360;p60"/>
          <p:cNvSpPr txBox="1"/>
          <p:nvPr/>
        </p:nvSpPr>
        <p:spPr>
          <a:xfrm>
            <a:off x="1786676" y="1957052"/>
            <a:ext cx="3042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a:t>
            </a:r>
            <a:endParaRPr sz="900">
              <a:solidFill>
                <a:schemeClr val="dk2"/>
              </a:solidFill>
              <a:latin typeface="Lato"/>
              <a:ea typeface="Lato"/>
              <a:cs typeface="Lato"/>
              <a:sym typeface="Lato"/>
            </a:endParaRPr>
          </a:p>
        </p:txBody>
      </p:sp>
      <p:sp>
        <p:nvSpPr>
          <p:cNvPr id="1361" name="Google Shape;1361;p60"/>
          <p:cNvSpPr/>
          <p:nvPr/>
        </p:nvSpPr>
        <p:spPr>
          <a:xfrm>
            <a:off x="419342" y="2571750"/>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00</a:t>
            </a:r>
            <a:endParaRPr sz="1200">
              <a:latin typeface="Consolas"/>
              <a:ea typeface="Consolas"/>
              <a:cs typeface="Consolas"/>
              <a:sym typeface="Consolas"/>
            </a:endParaRPr>
          </a:p>
        </p:txBody>
      </p:sp>
      <p:sp>
        <p:nvSpPr>
          <p:cNvPr id="1362" name="Google Shape;1362;p60"/>
          <p:cNvSpPr/>
          <p:nvPr/>
        </p:nvSpPr>
        <p:spPr>
          <a:xfrm>
            <a:off x="853467" y="2571750"/>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FF</a:t>
            </a:r>
            <a:endParaRPr sz="1200">
              <a:latin typeface="Consolas"/>
              <a:ea typeface="Consolas"/>
              <a:cs typeface="Consolas"/>
              <a:sym typeface="Consolas"/>
            </a:endParaRPr>
          </a:p>
        </p:txBody>
      </p:sp>
      <p:sp>
        <p:nvSpPr>
          <p:cNvPr id="1363" name="Google Shape;1363;p60"/>
          <p:cNvSpPr/>
          <p:nvPr/>
        </p:nvSpPr>
        <p:spPr>
          <a:xfrm>
            <a:off x="1287593" y="2571750"/>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00</a:t>
            </a:r>
            <a:endParaRPr sz="1200">
              <a:latin typeface="Consolas"/>
              <a:ea typeface="Consolas"/>
              <a:cs typeface="Consolas"/>
              <a:sym typeface="Consolas"/>
            </a:endParaRPr>
          </a:p>
        </p:txBody>
      </p:sp>
      <p:sp>
        <p:nvSpPr>
          <p:cNvPr id="1364" name="Google Shape;1364;p60"/>
          <p:cNvSpPr/>
          <p:nvPr/>
        </p:nvSpPr>
        <p:spPr>
          <a:xfrm>
            <a:off x="1721718" y="2571750"/>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FF</a:t>
            </a:r>
            <a:endParaRPr sz="1200">
              <a:latin typeface="Consolas"/>
              <a:ea typeface="Consolas"/>
              <a:cs typeface="Consolas"/>
              <a:sym typeface="Consolas"/>
            </a:endParaRPr>
          </a:p>
        </p:txBody>
      </p:sp>
      <p:sp>
        <p:nvSpPr>
          <p:cNvPr id="1365" name="Google Shape;1365;p60"/>
          <p:cNvSpPr txBox="1"/>
          <p:nvPr/>
        </p:nvSpPr>
        <p:spPr>
          <a:xfrm>
            <a:off x="484279" y="3005727"/>
            <a:ext cx="3042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a:t>
            </a:r>
            <a:endParaRPr sz="900">
              <a:solidFill>
                <a:schemeClr val="dk2"/>
              </a:solidFill>
              <a:latin typeface="Lato"/>
              <a:ea typeface="Lato"/>
              <a:cs typeface="Lato"/>
              <a:sym typeface="Lato"/>
            </a:endParaRPr>
          </a:p>
        </p:txBody>
      </p:sp>
      <p:sp>
        <p:nvSpPr>
          <p:cNvPr id="1366" name="Google Shape;1366;p60"/>
          <p:cNvSpPr txBox="1"/>
          <p:nvPr/>
        </p:nvSpPr>
        <p:spPr>
          <a:xfrm>
            <a:off x="918404" y="3005727"/>
            <a:ext cx="3042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5</a:t>
            </a:r>
            <a:endParaRPr sz="900">
              <a:solidFill>
                <a:schemeClr val="dk2"/>
              </a:solidFill>
              <a:latin typeface="Lato"/>
              <a:ea typeface="Lato"/>
              <a:cs typeface="Lato"/>
              <a:sym typeface="Lato"/>
            </a:endParaRPr>
          </a:p>
        </p:txBody>
      </p:sp>
      <p:sp>
        <p:nvSpPr>
          <p:cNvPr id="1367" name="Google Shape;1367;p60"/>
          <p:cNvSpPr txBox="1"/>
          <p:nvPr/>
        </p:nvSpPr>
        <p:spPr>
          <a:xfrm>
            <a:off x="1352530" y="3005727"/>
            <a:ext cx="3042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6</a:t>
            </a:r>
            <a:endParaRPr sz="900">
              <a:solidFill>
                <a:schemeClr val="dk2"/>
              </a:solidFill>
              <a:latin typeface="Lato"/>
              <a:ea typeface="Lato"/>
              <a:cs typeface="Lato"/>
              <a:sym typeface="Lato"/>
            </a:endParaRPr>
          </a:p>
        </p:txBody>
      </p:sp>
      <p:sp>
        <p:nvSpPr>
          <p:cNvPr id="1368" name="Google Shape;1368;p60"/>
          <p:cNvSpPr txBox="1"/>
          <p:nvPr/>
        </p:nvSpPr>
        <p:spPr>
          <a:xfrm>
            <a:off x="1786655" y="3005727"/>
            <a:ext cx="3042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7</a:t>
            </a:r>
            <a:endParaRPr sz="900">
              <a:solidFill>
                <a:schemeClr val="dk2"/>
              </a:solidFill>
              <a:latin typeface="Lato"/>
              <a:ea typeface="Lato"/>
              <a:cs typeface="Lato"/>
              <a:sym typeface="Lato"/>
            </a:endParaRPr>
          </a:p>
        </p:txBody>
      </p:sp>
      <p:sp>
        <p:nvSpPr>
          <p:cNvPr id="1369" name="Google Shape;1369;p60"/>
          <p:cNvSpPr/>
          <p:nvPr/>
        </p:nvSpPr>
        <p:spPr>
          <a:xfrm>
            <a:off x="419346" y="3620425"/>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00</a:t>
            </a:r>
            <a:endParaRPr sz="1200">
              <a:latin typeface="Consolas"/>
              <a:ea typeface="Consolas"/>
              <a:cs typeface="Consolas"/>
              <a:sym typeface="Consolas"/>
            </a:endParaRPr>
          </a:p>
        </p:txBody>
      </p:sp>
      <p:sp>
        <p:nvSpPr>
          <p:cNvPr id="1370" name="Google Shape;1370;p60"/>
          <p:cNvSpPr/>
          <p:nvPr/>
        </p:nvSpPr>
        <p:spPr>
          <a:xfrm>
            <a:off x="853471" y="3620425"/>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00</a:t>
            </a:r>
            <a:endParaRPr sz="1200">
              <a:latin typeface="Consolas"/>
              <a:ea typeface="Consolas"/>
              <a:cs typeface="Consolas"/>
              <a:sym typeface="Consolas"/>
            </a:endParaRPr>
          </a:p>
        </p:txBody>
      </p:sp>
      <p:sp>
        <p:nvSpPr>
          <p:cNvPr id="1371" name="Google Shape;1371;p60"/>
          <p:cNvSpPr/>
          <p:nvPr/>
        </p:nvSpPr>
        <p:spPr>
          <a:xfrm>
            <a:off x="1287597" y="3620425"/>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FF</a:t>
            </a:r>
            <a:endParaRPr sz="1200">
              <a:latin typeface="Consolas"/>
              <a:ea typeface="Consolas"/>
              <a:cs typeface="Consolas"/>
              <a:sym typeface="Consolas"/>
            </a:endParaRPr>
          </a:p>
        </p:txBody>
      </p:sp>
      <p:sp>
        <p:nvSpPr>
          <p:cNvPr id="1372" name="Google Shape;1372;p60"/>
          <p:cNvSpPr/>
          <p:nvPr/>
        </p:nvSpPr>
        <p:spPr>
          <a:xfrm>
            <a:off x="1721722" y="3620425"/>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FF</a:t>
            </a:r>
            <a:endParaRPr sz="1200">
              <a:latin typeface="Consolas"/>
              <a:ea typeface="Consolas"/>
              <a:cs typeface="Consolas"/>
              <a:sym typeface="Consolas"/>
            </a:endParaRPr>
          </a:p>
        </p:txBody>
      </p:sp>
      <p:sp>
        <p:nvSpPr>
          <p:cNvPr id="1373" name="Google Shape;1373;p60"/>
          <p:cNvSpPr txBox="1"/>
          <p:nvPr/>
        </p:nvSpPr>
        <p:spPr>
          <a:xfrm>
            <a:off x="484283" y="4054402"/>
            <a:ext cx="3042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8</a:t>
            </a:r>
            <a:endParaRPr sz="900">
              <a:solidFill>
                <a:schemeClr val="dk2"/>
              </a:solidFill>
              <a:latin typeface="Lato"/>
              <a:ea typeface="Lato"/>
              <a:cs typeface="Lato"/>
              <a:sym typeface="Lato"/>
            </a:endParaRPr>
          </a:p>
        </p:txBody>
      </p:sp>
      <p:sp>
        <p:nvSpPr>
          <p:cNvPr id="1374" name="Google Shape;1374;p60"/>
          <p:cNvSpPr txBox="1"/>
          <p:nvPr/>
        </p:nvSpPr>
        <p:spPr>
          <a:xfrm>
            <a:off x="918408" y="4054402"/>
            <a:ext cx="3042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9</a:t>
            </a:r>
            <a:endParaRPr sz="900">
              <a:solidFill>
                <a:schemeClr val="dk2"/>
              </a:solidFill>
              <a:latin typeface="Lato"/>
              <a:ea typeface="Lato"/>
              <a:cs typeface="Lato"/>
              <a:sym typeface="Lato"/>
            </a:endParaRPr>
          </a:p>
        </p:txBody>
      </p:sp>
      <p:sp>
        <p:nvSpPr>
          <p:cNvPr id="1375" name="Google Shape;1375;p60"/>
          <p:cNvSpPr txBox="1"/>
          <p:nvPr/>
        </p:nvSpPr>
        <p:spPr>
          <a:xfrm>
            <a:off x="1287626" y="4054402"/>
            <a:ext cx="4341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10</a:t>
            </a:r>
            <a:endParaRPr sz="900">
              <a:solidFill>
                <a:schemeClr val="dk2"/>
              </a:solidFill>
              <a:latin typeface="Lato"/>
              <a:ea typeface="Lato"/>
              <a:cs typeface="Lato"/>
              <a:sym typeface="Lato"/>
            </a:endParaRPr>
          </a:p>
        </p:txBody>
      </p:sp>
      <p:sp>
        <p:nvSpPr>
          <p:cNvPr id="1376" name="Google Shape;1376;p60"/>
          <p:cNvSpPr txBox="1"/>
          <p:nvPr/>
        </p:nvSpPr>
        <p:spPr>
          <a:xfrm>
            <a:off x="1721722" y="4054402"/>
            <a:ext cx="4341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11</a:t>
            </a:r>
            <a:endParaRPr sz="900">
              <a:solidFill>
                <a:schemeClr val="dk2"/>
              </a:solidFill>
              <a:latin typeface="Lato"/>
              <a:ea typeface="Lato"/>
              <a:cs typeface="Lato"/>
              <a:sym typeface="Lato"/>
            </a:endParaRPr>
          </a:p>
        </p:txBody>
      </p:sp>
      <p:sp>
        <p:nvSpPr>
          <p:cNvPr id="1377" name="Google Shape;1377;p60"/>
          <p:cNvSpPr txBox="1"/>
          <p:nvPr/>
        </p:nvSpPr>
        <p:spPr>
          <a:xfrm>
            <a:off x="223775" y="448700"/>
            <a:ext cx="8455200" cy="3594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glVertexAttribPointer</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1</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4</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GL_UNSIGNED_BYTE</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true</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sizeof</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Vertex</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void</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offsetof</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Vertex</a:t>
            </a:r>
            <a:r>
              <a:rPr lang="en" sz="1050">
                <a:solidFill>
                  <a:srgbClr val="D4D4D4"/>
                </a:solidFill>
                <a:highlight>
                  <a:srgbClr val="1E1E1E"/>
                </a:highlight>
                <a:latin typeface="Courier New"/>
                <a:ea typeface="Courier New"/>
                <a:cs typeface="Courier New"/>
                <a:sym typeface="Courier New"/>
              </a:rPr>
              <a:t>, color));</a:t>
            </a:r>
            <a:endParaRPr sz="1050">
              <a:solidFill>
                <a:srgbClr val="569CD6"/>
              </a:solidFill>
              <a:highlight>
                <a:srgbClr val="1E1E1E"/>
              </a:highlight>
              <a:latin typeface="Courier New"/>
              <a:ea typeface="Courier New"/>
              <a:cs typeface="Courier New"/>
              <a:sym typeface="Courier New"/>
            </a:endParaRPr>
          </a:p>
        </p:txBody>
      </p:sp>
      <p:sp>
        <p:nvSpPr>
          <p:cNvPr id="1378" name="Google Shape;1378;p60"/>
          <p:cNvSpPr/>
          <p:nvPr/>
        </p:nvSpPr>
        <p:spPr>
          <a:xfrm>
            <a:off x="3488087" y="1523075"/>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1</a:t>
            </a:r>
            <a:endParaRPr sz="1200">
              <a:latin typeface="Consolas"/>
              <a:ea typeface="Consolas"/>
              <a:cs typeface="Consolas"/>
              <a:sym typeface="Consolas"/>
            </a:endParaRPr>
          </a:p>
        </p:txBody>
      </p:sp>
      <p:sp>
        <p:nvSpPr>
          <p:cNvPr id="1379" name="Google Shape;1379;p60"/>
          <p:cNvSpPr/>
          <p:nvPr/>
        </p:nvSpPr>
        <p:spPr>
          <a:xfrm>
            <a:off x="3922213" y="1523075"/>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0</a:t>
            </a:r>
            <a:endParaRPr sz="1200">
              <a:latin typeface="Consolas"/>
              <a:ea typeface="Consolas"/>
              <a:cs typeface="Consolas"/>
              <a:sym typeface="Consolas"/>
            </a:endParaRPr>
          </a:p>
        </p:txBody>
      </p:sp>
      <p:sp>
        <p:nvSpPr>
          <p:cNvPr id="1380" name="Google Shape;1380;p60"/>
          <p:cNvSpPr/>
          <p:nvPr/>
        </p:nvSpPr>
        <p:spPr>
          <a:xfrm>
            <a:off x="4356338" y="1523075"/>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0</a:t>
            </a:r>
            <a:endParaRPr sz="1200">
              <a:latin typeface="Consolas"/>
              <a:ea typeface="Consolas"/>
              <a:cs typeface="Consolas"/>
              <a:sym typeface="Consolas"/>
            </a:endParaRPr>
          </a:p>
        </p:txBody>
      </p:sp>
      <p:sp>
        <p:nvSpPr>
          <p:cNvPr id="1381" name="Google Shape;1381;p60"/>
          <p:cNvSpPr/>
          <p:nvPr/>
        </p:nvSpPr>
        <p:spPr>
          <a:xfrm>
            <a:off x="4790464" y="1523075"/>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1</a:t>
            </a:r>
            <a:endParaRPr sz="1200">
              <a:latin typeface="Consolas"/>
              <a:ea typeface="Consolas"/>
              <a:cs typeface="Consolas"/>
              <a:sym typeface="Consolas"/>
            </a:endParaRPr>
          </a:p>
        </p:txBody>
      </p:sp>
      <p:sp>
        <p:nvSpPr>
          <p:cNvPr id="1382" name="Google Shape;1382;p60"/>
          <p:cNvSpPr/>
          <p:nvPr/>
        </p:nvSpPr>
        <p:spPr>
          <a:xfrm>
            <a:off x="3488067" y="2571750"/>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0</a:t>
            </a:r>
            <a:endParaRPr sz="1200">
              <a:latin typeface="Consolas"/>
              <a:ea typeface="Consolas"/>
              <a:cs typeface="Consolas"/>
              <a:sym typeface="Consolas"/>
            </a:endParaRPr>
          </a:p>
        </p:txBody>
      </p:sp>
      <p:sp>
        <p:nvSpPr>
          <p:cNvPr id="1383" name="Google Shape;1383;p60"/>
          <p:cNvSpPr/>
          <p:nvPr/>
        </p:nvSpPr>
        <p:spPr>
          <a:xfrm>
            <a:off x="3922192" y="2571750"/>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1</a:t>
            </a:r>
            <a:endParaRPr sz="1200">
              <a:latin typeface="Consolas"/>
              <a:ea typeface="Consolas"/>
              <a:cs typeface="Consolas"/>
              <a:sym typeface="Consolas"/>
            </a:endParaRPr>
          </a:p>
        </p:txBody>
      </p:sp>
      <p:sp>
        <p:nvSpPr>
          <p:cNvPr id="1384" name="Google Shape;1384;p60"/>
          <p:cNvSpPr/>
          <p:nvPr/>
        </p:nvSpPr>
        <p:spPr>
          <a:xfrm>
            <a:off x="4356318" y="2571750"/>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0</a:t>
            </a:r>
            <a:endParaRPr sz="1200">
              <a:latin typeface="Consolas"/>
              <a:ea typeface="Consolas"/>
              <a:cs typeface="Consolas"/>
              <a:sym typeface="Consolas"/>
            </a:endParaRPr>
          </a:p>
        </p:txBody>
      </p:sp>
      <p:sp>
        <p:nvSpPr>
          <p:cNvPr id="1385" name="Google Shape;1385;p60"/>
          <p:cNvSpPr/>
          <p:nvPr/>
        </p:nvSpPr>
        <p:spPr>
          <a:xfrm>
            <a:off x="4790443" y="2571750"/>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1</a:t>
            </a:r>
            <a:endParaRPr sz="1200">
              <a:latin typeface="Consolas"/>
              <a:ea typeface="Consolas"/>
              <a:cs typeface="Consolas"/>
              <a:sym typeface="Consolas"/>
            </a:endParaRPr>
          </a:p>
        </p:txBody>
      </p:sp>
      <p:sp>
        <p:nvSpPr>
          <p:cNvPr id="1386" name="Google Shape;1386;p60"/>
          <p:cNvSpPr/>
          <p:nvPr/>
        </p:nvSpPr>
        <p:spPr>
          <a:xfrm>
            <a:off x="3488071" y="3620425"/>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0</a:t>
            </a:r>
            <a:endParaRPr sz="1200">
              <a:latin typeface="Consolas"/>
              <a:ea typeface="Consolas"/>
              <a:cs typeface="Consolas"/>
              <a:sym typeface="Consolas"/>
            </a:endParaRPr>
          </a:p>
        </p:txBody>
      </p:sp>
      <p:sp>
        <p:nvSpPr>
          <p:cNvPr id="1387" name="Google Shape;1387;p60"/>
          <p:cNvSpPr/>
          <p:nvPr/>
        </p:nvSpPr>
        <p:spPr>
          <a:xfrm>
            <a:off x="3922196" y="3620425"/>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0</a:t>
            </a:r>
            <a:endParaRPr sz="1200">
              <a:latin typeface="Consolas"/>
              <a:ea typeface="Consolas"/>
              <a:cs typeface="Consolas"/>
              <a:sym typeface="Consolas"/>
            </a:endParaRPr>
          </a:p>
        </p:txBody>
      </p:sp>
      <p:sp>
        <p:nvSpPr>
          <p:cNvPr id="1388" name="Google Shape;1388;p60"/>
          <p:cNvSpPr/>
          <p:nvPr/>
        </p:nvSpPr>
        <p:spPr>
          <a:xfrm>
            <a:off x="4356322" y="3620425"/>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1</a:t>
            </a:r>
            <a:endParaRPr sz="1200">
              <a:latin typeface="Consolas"/>
              <a:ea typeface="Consolas"/>
              <a:cs typeface="Consolas"/>
              <a:sym typeface="Consolas"/>
            </a:endParaRPr>
          </a:p>
        </p:txBody>
      </p:sp>
      <p:sp>
        <p:nvSpPr>
          <p:cNvPr id="1389" name="Google Shape;1389;p60"/>
          <p:cNvSpPr/>
          <p:nvPr/>
        </p:nvSpPr>
        <p:spPr>
          <a:xfrm>
            <a:off x="4790447" y="3620425"/>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1</a:t>
            </a:r>
            <a:endParaRPr sz="1200">
              <a:latin typeface="Consolas"/>
              <a:ea typeface="Consolas"/>
              <a:cs typeface="Consolas"/>
              <a:sym typeface="Consolas"/>
            </a:endParaRPr>
          </a:p>
        </p:txBody>
      </p:sp>
      <p:cxnSp>
        <p:nvCxnSpPr>
          <p:cNvPr id="1390" name="Google Shape;1390;p60"/>
          <p:cNvCxnSpPr>
            <a:stCxn id="1356" idx="3"/>
            <a:endCxn id="1378" idx="1"/>
          </p:cNvCxnSpPr>
          <p:nvPr/>
        </p:nvCxnSpPr>
        <p:spPr>
          <a:xfrm>
            <a:off x="2155839" y="1740125"/>
            <a:ext cx="1332300" cy="0"/>
          </a:xfrm>
          <a:prstGeom prst="straightConnector1">
            <a:avLst/>
          </a:prstGeom>
          <a:noFill/>
          <a:ln w="9525" cap="flat" cmpd="sng">
            <a:solidFill>
              <a:schemeClr val="dk2"/>
            </a:solidFill>
            <a:prstDash val="solid"/>
            <a:round/>
            <a:headEnd type="none" w="med" len="med"/>
            <a:tailEnd type="triangle" w="med" len="med"/>
          </a:ln>
        </p:spPr>
      </p:cxnSp>
      <p:cxnSp>
        <p:nvCxnSpPr>
          <p:cNvPr id="1391" name="Google Shape;1391;p60"/>
          <p:cNvCxnSpPr/>
          <p:nvPr/>
        </p:nvCxnSpPr>
        <p:spPr>
          <a:xfrm>
            <a:off x="2155789" y="2791400"/>
            <a:ext cx="1332300" cy="0"/>
          </a:xfrm>
          <a:prstGeom prst="straightConnector1">
            <a:avLst/>
          </a:prstGeom>
          <a:noFill/>
          <a:ln w="9525" cap="flat" cmpd="sng">
            <a:solidFill>
              <a:schemeClr val="dk2"/>
            </a:solidFill>
            <a:prstDash val="solid"/>
            <a:round/>
            <a:headEnd type="none" w="med" len="med"/>
            <a:tailEnd type="triangle" w="med" len="med"/>
          </a:ln>
        </p:spPr>
      </p:cxnSp>
      <p:cxnSp>
        <p:nvCxnSpPr>
          <p:cNvPr id="1392" name="Google Shape;1392;p60"/>
          <p:cNvCxnSpPr/>
          <p:nvPr/>
        </p:nvCxnSpPr>
        <p:spPr>
          <a:xfrm>
            <a:off x="2155789" y="3837475"/>
            <a:ext cx="1332300" cy="0"/>
          </a:xfrm>
          <a:prstGeom prst="straightConnector1">
            <a:avLst/>
          </a:prstGeom>
          <a:noFill/>
          <a:ln w="9525" cap="flat" cmpd="sng">
            <a:solidFill>
              <a:schemeClr val="dk2"/>
            </a:solidFill>
            <a:prstDash val="solid"/>
            <a:round/>
            <a:headEnd type="none" w="med" len="med"/>
            <a:tailEnd type="triangle" w="med" len="med"/>
          </a:ln>
        </p:spPr>
      </p:cxnSp>
      <p:sp>
        <p:nvSpPr>
          <p:cNvPr id="1393" name="Google Shape;1393;p60"/>
          <p:cNvSpPr txBox="1"/>
          <p:nvPr/>
        </p:nvSpPr>
        <p:spPr>
          <a:xfrm>
            <a:off x="1538050" y="4211000"/>
            <a:ext cx="2567700" cy="60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Normalize</a:t>
            </a:r>
            <a:endParaRPr sz="1200">
              <a:solidFill>
                <a:schemeClr val="dk2"/>
              </a:solidFill>
              <a:latin typeface="Consolas"/>
              <a:ea typeface="Consolas"/>
              <a:cs typeface="Consolas"/>
              <a:sym typeface="Consolas"/>
            </a:endParaRPr>
          </a:p>
          <a:p>
            <a:pPr marL="0" lvl="0" indent="0" algn="ctr" rtl="0">
              <a:spcBef>
                <a:spcPts val="0"/>
              </a:spcBef>
              <a:spcAft>
                <a:spcPts val="0"/>
              </a:spcAft>
              <a:buNone/>
            </a:pPr>
            <a:r>
              <a:rPr lang="en" sz="1200">
                <a:solidFill>
                  <a:schemeClr val="dk2"/>
                </a:solidFill>
                <a:latin typeface="Consolas"/>
                <a:ea typeface="Consolas"/>
                <a:cs typeface="Consolas"/>
                <a:sym typeface="Consolas"/>
              </a:rPr>
              <a:t>(Divide by Maximum Value for GL_UNSIGNED_BYTE)</a:t>
            </a:r>
            <a:endParaRPr sz="1200">
              <a:solidFill>
                <a:schemeClr val="dk2"/>
              </a:solidFill>
              <a:latin typeface="Consolas"/>
              <a:ea typeface="Consolas"/>
              <a:cs typeface="Consolas"/>
              <a:sym typeface="Consolas"/>
            </a:endParaRPr>
          </a:p>
        </p:txBody>
      </p:sp>
      <p:sp>
        <p:nvSpPr>
          <p:cNvPr id="1394" name="Google Shape;1394;p60"/>
          <p:cNvSpPr txBox="1"/>
          <p:nvPr/>
        </p:nvSpPr>
        <p:spPr>
          <a:xfrm>
            <a:off x="2073025" y="1429925"/>
            <a:ext cx="14979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(R,G,B,A)/255</a:t>
            </a:r>
            <a:endParaRPr sz="1200">
              <a:solidFill>
                <a:schemeClr val="dk2"/>
              </a:solidFill>
              <a:latin typeface="Consolas"/>
              <a:ea typeface="Consolas"/>
              <a:cs typeface="Consolas"/>
              <a:sym typeface="Consolas"/>
            </a:endParaRPr>
          </a:p>
        </p:txBody>
      </p:sp>
      <p:sp>
        <p:nvSpPr>
          <p:cNvPr id="1395" name="Google Shape;1395;p60"/>
          <p:cNvSpPr txBox="1"/>
          <p:nvPr/>
        </p:nvSpPr>
        <p:spPr>
          <a:xfrm>
            <a:off x="2073000" y="2481388"/>
            <a:ext cx="14979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(R,G,B,A)/255</a:t>
            </a:r>
            <a:endParaRPr sz="1200">
              <a:solidFill>
                <a:schemeClr val="dk2"/>
              </a:solidFill>
              <a:latin typeface="Consolas"/>
              <a:ea typeface="Consolas"/>
              <a:cs typeface="Consolas"/>
              <a:sym typeface="Consolas"/>
            </a:endParaRPr>
          </a:p>
        </p:txBody>
      </p:sp>
      <p:sp>
        <p:nvSpPr>
          <p:cNvPr id="1396" name="Google Shape;1396;p60"/>
          <p:cNvSpPr txBox="1"/>
          <p:nvPr/>
        </p:nvSpPr>
        <p:spPr>
          <a:xfrm>
            <a:off x="2073000" y="3530050"/>
            <a:ext cx="14979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(R,G,B,A)/255</a:t>
            </a:r>
            <a:endParaRPr sz="1200">
              <a:solidFill>
                <a:schemeClr val="dk2"/>
              </a:solidFill>
              <a:latin typeface="Consolas"/>
              <a:ea typeface="Consolas"/>
              <a:cs typeface="Consolas"/>
              <a:sym typeface="Consolas"/>
            </a:endParaRPr>
          </a:p>
        </p:txBody>
      </p:sp>
      <p:sp>
        <p:nvSpPr>
          <p:cNvPr id="1397" name="Google Shape;1397;p60"/>
          <p:cNvSpPr txBox="1"/>
          <p:nvPr/>
        </p:nvSpPr>
        <p:spPr>
          <a:xfrm>
            <a:off x="7395250" y="1515025"/>
            <a:ext cx="1603800" cy="3594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in</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vec4</a:t>
            </a:r>
            <a:r>
              <a:rPr lang="en" sz="1050">
                <a:solidFill>
                  <a:srgbClr val="D4D4D4"/>
                </a:solidFill>
                <a:highlight>
                  <a:srgbClr val="1E1E1E"/>
                </a:highlight>
                <a:latin typeface="Courier New"/>
                <a:ea typeface="Courier New"/>
                <a:cs typeface="Courier New"/>
                <a:sym typeface="Courier New"/>
              </a:rPr>
              <a:t> color;</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200">
              <a:solidFill>
                <a:srgbClr val="569CD6"/>
              </a:solidFill>
              <a:highlight>
                <a:srgbClr val="1E1E1E"/>
              </a:highlight>
              <a:latin typeface="Courier New"/>
              <a:ea typeface="Courier New"/>
              <a:cs typeface="Courier New"/>
              <a:sym typeface="Courier New"/>
            </a:endParaRPr>
          </a:p>
        </p:txBody>
      </p:sp>
      <p:cxnSp>
        <p:nvCxnSpPr>
          <p:cNvPr id="1398" name="Google Shape;1398;p60"/>
          <p:cNvCxnSpPr>
            <a:endCxn id="1397" idx="1"/>
          </p:cNvCxnSpPr>
          <p:nvPr/>
        </p:nvCxnSpPr>
        <p:spPr>
          <a:xfrm rot="10800000" flipH="1">
            <a:off x="5229250" y="1694725"/>
            <a:ext cx="2166000" cy="3300"/>
          </a:xfrm>
          <a:prstGeom prst="straightConnector1">
            <a:avLst/>
          </a:prstGeom>
          <a:noFill/>
          <a:ln w="9525" cap="flat" cmpd="sng">
            <a:solidFill>
              <a:schemeClr val="dk2"/>
            </a:solidFill>
            <a:prstDash val="solid"/>
            <a:round/>
            <a:headEnd type="none" w="med" len="med"/>
            <a:tailEnd type="triangle" w="med" len="med"/>
          </a:ln>
        </p:spPr>
      </p:cxnSp>
      <p:sp>
        <p:nvSpPr>
          <p:cNvPr id="1399" name="Google Shape;1399;p60"/>
          <p:cNvSpPr txBox="1"/>
          <p:nvPr/>
        </p:nvSpPr>
        <p:spPr>
          <a:xfrm>
            <a:off x="7397575" y="2581350"/>
            <a:ext cx="1603800" cy="3594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in</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vec4</a:t>
            </a:r>
            <a:r>
              <a:rPr lang="en" sz="1050">
                <a:solidFill>
                  <a:srgbClr val="D4D4D4"/>
                </a:solidFill>
                <a:highlight>
                  <a:srgbClr val="1E1E1E"/>
                </a:highlight>
                <a:latin typeface="Courier New"/>
                <a:ea typeface="Courier New"/>
                <a:cs typeface="Courier New"/>
                <a:sym typeface="Courier New"/>
              </a:rPr>
              <a:t> color;</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200">
              <a:solidFill>
                <a:srgbClr val="569CD6"/>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569CD6"/>
              </a:solidFill>
              <a:highlight>
                <a:srgbClr val="1E1E1E"/>
              </a:highlight>
              <a:latin typeface="Courier New"/>
              <a:ea typeface="Courier New"/>
              <a:cs typeface="Courier New"/>
              <a:sym typeface="Courier New"/>
            </a:endParaRPr>
          </a:p>
        </p:txBody>
      </p:sp>
      <p:cxnSp>
        <p:nvCxnSpPr>
          <p:cNvPr id="1400" name="Google Shape;1400;p60"/>
          <p:cNvCxnSpPr>
            <a:endCxn id="1399" idx="1"/>
          </p:cNvCxnSpPr>
          <p:nvPr/>
        </p:nvCxnSpPr>
        <p:spPr>
          <a:xfrm rot="10800000" flipH="1">
            <a:off x="5231575" y="2761050"/>
            <a:ext cx="2166000" cy="3300"/>
          </a:xfrm>
          <a:prstGeom prst="straightConnector1">
            <a:avLst/>
          </a:prstGeom>
          <a:noFill/>
          <a:ln w="9525" cap="flat" cmpd="sng">
            <a:solidFill>
              <a:schemeClr val="dk2"/>
            </a:solidFill>
            <a:prstDash val="solid"/>
            <a:round/>
            <a:headEnd type="none" w="med" len="med"/>
            <a:tailEnd type="triangle" w="med" len="med"/>
          </a:ln>
        </p:spPr>
      </p:cxnSp>
      <p:sp>
        <p:nvSpPr>
          <p:cNvPr id="1401" name="Google Shape;1401;p60"/>
          <p:cNvSpPr txBox="1"/>
          <p:nvPr/>
        </p:nvSpPr>
        <p:spPr>
          <a:xfrm>
            <a:off x="7390625" y="3647675"/>
            <a:ext cx="1603800" cy="3594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in</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vec4</a:t>
            </a:r>
            <a:r>
              <a:rPr lang="en" sz="1050">
                <a:solidFill>
                  <a:srgbClr val="D4D4D4"/>
                </a:solidFill>
                <a:highlight>
                  <a:srgbClr val="1E1E1E"/>
                </a:highlight>
                <a:latin typeface="Courier New"/>
                <a:ea typeface="Courier New"/>
                <a:cs typeface="Courier New"/>
                <a:sym typeface="Courier New"/>
              </a:rPr>
              <a:t> color;</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200">
              <a:solidFill>
                <a:srgbClr val="569CD6"/>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569CD6"/>
              </a:solidFill>
              <a:highlight>
                <a:srgbClr val="1E1E1E"/>
              </a:highlight>
              <a:latin typeface="Courier New"/>
              <a:ea typeface="Courier New"/>
              <a:cs typeface="Courier New"/>
              <a:sym typeface="Courier New"/>
            </a:endParaRPr>
          </a:p>
        </p:txBody>
      </p:sp>
      <p:cxnSp>
        <p:nvCxnSpPr>
          <p:cNvPr id="1402" name="Google Shape;1402;p60"/>
          <p:cNvCxnSpPr>
            <a:endCxn id="1401" idx="1"/>
          </p:cNvCxnSpPr>
          <p:nvPr/>
        </p:nvCxnSpPr>
        <p:spPr>
          <a:xfrm rot="10800000" flipH="1">
            <a:off x="5224625" y="3827375"/>
            <a:ext cx="2166000" cy="3300"/>
          </a:xfrm>
          <a:prstGeom prst="straightConnector1">
            <a:avLst/>
          </a:prstGeom>
          <a:noFill/>
          <a:ln w="9525" cap="flat" cmpd="sng">
            <a:solidFill>
              <a:schemeClr val="dk2"/>
            </a:solidFill>
            <a:prstDash val="solid"/>
            <a:round/>
            <a:headEnd type="none" w="med" len="med"/>
            <a:tailEnd type="triangle" w="med" len="med"/>
          </a:ln>
        </p:spPr>
      </p:cxnSp>
      <p:sp>
        <p:nvSpPr>
          <p:cNvPr id="1403" name="Google Shape;1403;p60"/>
          <p:cNvSpPr txBox="1"/>
          <p:nvPr/>
        </p:nvSpPr>
        <p:spPr>
          <a:xfrm>
            <a:off x="5545850" y="1294475"/>
            <a:ext cx="1528200" cy="40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gl_VertexID = 0</a:t>
            </a:r>
            <a:endParaRPr sz="1200">
              <a:solidFill>
                <a:schemeClr val="dk2"/>
              </a:solidFill>
              <a:latin typeface="Consolas"/>
              <a:ea typeface="Consolas"/>
              <a:cs typeface="Consolas"/>
              <a:sym typeface="Consolas"/>
            </a:endParaRPr>
          </a:p>
        </p:txBody>
      </p:sp>
      <p:sp>
        <p:nvSpPr>
          <p:cNvPr id="1404" name="Google Shape;1404;p60"/>
          <p:cNvSpPr txBox="1"/>
          <p:nvPr/>
        </p:nvSpPr>
        <p:spPr>
          <a:xfrm>
            <a:off x="5549325" y="2358750"/>
            <a:ext cx="1528200" cy="40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gl_VertexID = 1</a:t>
            </a:r>
            <a:endParaRPr sz="1200">
              <a:solidFill>
                <a:schemeClr val="dk2"/>
              </a:solidFill>
              <a:latin typeface="Consolas"/>
              <a:ea typeface="Consolas"/>
              <a:cs typeface="Consolas"/>
              <a:sym typeface="Consolas"/>
            </a:endParaRPr>
          </a:p>
        </p:txBody>
      </p:sp>
      <p:sp>
        <p:nvSpPr>
          <p:cNvPr id="1405" name="Google Shape;1405;p60"/>
          <p:cNvSpPr txBox="1"/>
          <p:nvPr/>
        </p:nvSpPr>
        <p:spPr>
          <a:xfrm>
            <a:off x="5545838" y="3423025"/>
            <a:ext cx="1528200" cy="40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gl_VertexID = 2</a:t>
            </a:r>
            <a:endParaRPr sz="1200">
              <a:solidFill>
                <a:schemeClr val="dk2"/>
              </a:solidFill>
              <a:latin typeface="Consolas"/>
              <a:ea typeface="Consolas"/>
              <a:cs typeface="Consolas"/>
              <a:sym typeface="Consola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409"/>
        <p:cNvGrpSpPr/>
        <p:nvPr/>
      </p:nvGrpSpPr>
      <p:grpSpPr>
        <a:xfrm>
          <a:off x="0" y="0"/>
          <a:ext cx="0" cy="0"/>
          <a:chOff x="0" y="0"/>
          <a:chExt cx="0" cy="0"/>
        </a:xfrm>
      </p:grpSpPr>
      <p:sp>
        <p:nvSpPr>
          <p:cNvPr id="1410" name="Google Shape;1410;p61"/>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6. Elements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dynamic data is called “Uniform”</a:t>
            </a:r>
            <a:endParaRPr/>
          </a:p>
          <a:p>
            <a:pPr marL="0" lvl="0" indent="0" algn="l" rtl="0">
              <a:spcBef>
                <a:spcPts val="0"/>
              </a:spcBef>
              <a:spcAft>
                <a:spcPts val="0"/>
              </a:spcAft>
              <a:buNone/>
            </a:pPr>
            <a:r>
              <a:rPr lang="en"/>
              <a:t>To set a uniform:</a:t>
            </a:r>
            <a:endParaRPr/>
          </a:p>
        </p:txBody>
      </p:sp>
      <p:sp>
        <p:nvSpPr>
          <p:cNvPr id="138" name="Google Shape;138;p17"/>
          <p:cNvSpPr txBox="1"/>
          <p:nvPr/>
        </p:nvSpPr>
        <p:spPr>
          <a:xfrm>
            <a:off x="677550" y="2504550"/>
            <a:ext cx="7788900" cy="13158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a:solidFill>
                  <a:srgbClr val="6A9955"/>
                </a:solidFill>
                <a:highlight>
                  <a:srgbClr val="1E1E1E"/>
                </a:highlight>
                <a:latin typeface="Courier New"/>
                <a:ea typeface="Courier New"/>
                <a:cs typeface="Courier New"/>
                <a:sym typeface="Courier New"/>
              </a:rPr>
              <a:t>// Get the address to the program variable "scale" found</a:t>
            </a:r>
            <a:endParaRPr>
              <a:solidFill>
                <a:srgbClr val="6A9955"/>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a:solidFill>
                  <a:srgbClr val="6A9955"/>
                </a:solidFill>
                <a:highlight>
                  <a:srgbClr val="1E1E1E"/>
                </a:highlight>
                <a:latin typeface="Courier New"/>
                <a:ea typeface="Courier New"/>
                <a:cs typeface="Courier New"/>
                <a:sym typeface="Courier New"/>
              </a:rPr>
              <a:t>// in vertex shader "quad.vert file".</a:t>
            </a:r>
            <a:endParaRPr>
              <a:solidFill>
                <a:srgbClr val="4EC9B0"/>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a:solidFill>
                  <a:srgbClr val="4EC9B0"/>
                </a:solidFill>
                <a:highlight>
                  <a:srgbClr val="1E1E1E"/>
                </a:highlight>
                <a:latin typeface="Courier New"/>
                <a:ea typeface="Courier New"/>
                <a:cs typeface="Courier New"/>
                <a:sym typeface="Courier New"/>
              </a:rPr>
              <a:t>GLuint</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scale_uniform_location</a:t>
            </a:r>
            <a:r>
              <a:rPr lang="en">
                <a:solidFill>
                  <a:srgbClr val="D4D4D4"/>
                </a:solidFill>
                <a:highlight>
                  <a:srgbClr val="1E1E1E"/>
                </a:highlight>
                <a:latin typeface="Courier New"/>
                <a:ea typeface="Courier New"/>
                <a:cs typeface="Courier New"/>
                <a:sym typeface="Courier New"/>
              </a:rPr>
              <a:t> = </a:t>
            </a:r>
            <a:r>
              <a:rPr lang="en">
                <a:solidFill>
                  <a:srgbClr val="569CD6"/>
                </a:solidFill>
                <a:highlight>
                  <a:srgbClr val="1E1E1E"/>
                </a:highlight>
                <a:latin typeface="Courier New"/>
                <a:ea typeface="Courier New"/>
                <a:cs typeface="Courier New"/>
                <a:sym typeface="Courier New"/>
              </a:rPr>
              <a:t>glGetUniformLocation</a:t>
            </a:r>
            <a:r>
              <a:rPr lang="en">
                <a:solidFill>
                  <a:srgbClr val="D4D4D4"/>
                </a:solidFill>
                <a:highlight>
                  <a:srgbClr val="1E1E1E"/>
                </a:highlight>
                <a:latin typeface="Courier New"/>
                <a:ea typeface="Courier New"/>
                <a:cs typeface="Courier New"/>
                <a:sym typeface="Courier New"/>
              </a:rPr>
              <a:t>(</a:t>
            </a:r>
            <a:r>
              <a:rPr lang="en">
                <a:solidFill>
                  <a:srgbClr val="9CDCFE"/>
                </a:solidFill>
                <a:highlight>
                  <a:srgbClr val="1E1E1E"/>
                </a:highlight>
                <a:latin typeface="Courier New"/>
                <a:ea typeface="Courier New"/>
                <a:cs typeface="Courier New"/>
                <a:sym typeface="Courier New"/>
              </a:rPr>
              <a:t>program</a:t>
            </a:r>
            <a:r>
              <a:rPr lang="en">
                <a:solidFill>
                  <a:srgbClr val="D4D4D4"/>
                </a:solidFill>
                <a:highlight>
                  <a:srgbClr val="1E1E1E"/>
                </a:highlight>
                <a:latin typeface="Courier New"/>
                <a:ea typeface="Courier New"/>
                <a:cs typeface="Courier New"/>
                <a:sym typeface="Courier New"/>
              </a:rPr>
              <a:t>, </a:t>
            </a:r>
            <a:r>
              <a:rPr lang="en">
                <a:solidFill>
                  <a:srgbClr val="CE9178"/>
                </a:solidFill>
                <a:highlight>
                  <a:srgbClr val="1E1E1E"/>
                </a:highlight>
                <a:latin typeface="Courier New"/>
                <a:ea typeface="Courier New"/>
                <a:cs typeface="Courier New"/>
                <a:sym typeface="Courier New"/>
              </a:rPr>
              <a:t>"scale"</a:t>
            </a:r>
            <a:r>
              <a:rPr lang="en">
                <a:solidFill>
                  <a:srgbClr val="D4D4D4"/>
                </a:solidFill>
                <a:highlight>
                  <a:srgbClr val="1E1E1E"/>
                </a:highlight>
                <a:latin typeface="Courier New"/>
                <a:ea typeface="Courier New"/>
                <a:cs typeface="Courier New"/>
                <a:sym typeface="Courier New"/>
              </a:rPr>
              <a:t>);</a:t>
            </a:r>
            <a:endParaRPr>
              <a:solidFill>
                <a:srgbClr val="6A9955"/>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glUniform2f</a:t>
            </a:r>
            <a:r>
              <a:rPr lang="en">
                <a:solidFill>
                  <a:srgbClr val="D4D4D4"/>
                </a:solidFill>
                <a:highlight>
                  <a:srgbClr val="1E1E1E"/>
                </a:highlight>
                <a:latin typeface="Courier New"/>
                <a:ea typeface="Courier New"/>
                <a:cs typeface="Courier New"/>
                <a:sym typeface="Courier New"/>
              </a:rPr>
              <a:t>(</a:t>
            </a:r>
            <a:r>
              <a:rPr lang="en">
                <a:solidFill>
                  <a:srgbClr val="9CDCFE"/>
                </a:solidFill>
                <a:highlight>
                  <a:srgbClr val="1E1E1E"/>
                </a:highlight>
                <a:latin typeface="Courier New"/>
                <a:ea typeface="Courier New"/>
                <a:cs typeface="Courier New"/>
                <a:sym typeface="Courier New"/>
              </a:rPr>
              <a:t>scale_uniform_location</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scale</a:t>
            </a:r>
            <a:r>
              <a:rPr lang="en">
                <a:solidFill>
                  <a:srgbClr val="D4D4D4"/>
                </a:solidFill>
                <a:highlight>
                  <a:srgbClr val="1E1E1E"/>
                </a:highlight>
                <a:latin typeface="Courier New"/>
                <a:ea typeface="Courier New"/>
                <a:cs typeface="Courier New"/>
                <a:sym typeface="Courier New"/>
              </a:rPr>
              <a:t>.</a:t>
            </a:r>
            <a:r>
              <a:rPr lang="en">
                <a:solidFill>
                  <a:srgbClr val="9CDCFE"/>
                </a:solidFill>
                <a:highlight>
                  <a:srgbClr val="1E1E1E"/>
                </a:highlight>
                <a:latin typeface="Courier New"/>
                <a:ea typeface="Courier New"/>
                <a:cs typeface="Courier New"/>
                <a:sym typeface="Courier New"/>
              </a:rPr>
              <a:t>x</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scale</a:t>
            </a:r>
            <a:r>
              <a:rPr lang="en">
                <a:solidFill>
                  <a:srgbClr val="D4D4D4"/>
                </a:solidFill>
                <a:highlight>
                  <a:srgbClr val="1E1E1E"/>
                </a:highlight>
                <a:latin typeface="Courier New"/>
                <a:ea typeface="Courier New"/>
                <a:cs typeface="Courier New"/>
                <a:sym typeface="Courier New"/>
              </a:rPr>
              <a:t>.</a:t>
            </a:r>
            <a:r>
              <a:rPr lang="en">
                <a:solidFill>
                  <a:srgbClr val="9CDCFE"/>
                </a:solidFill>
                <a:highlight>
                  <a:srgbClr val="1E1E1E"/>
                </a:highlight>
                <a:latin typeface="Courier New"/>
                <a:ea typeface="Courier New"/>
                <a:cs typeface="Courier New"/>
                <a:sym typeface="Courier New"/>
              </a:rPr>
              <a:t>y</a:t>
            </a:r>
            <a:r>
              <a:rPr lang="en">
                <a:solidFill>
                  <a:srgbClr val="D4D4D4"/>
                </a:solidFill>
                <a:highlight>
                  <a:srgbClr val="1E1E1E"/>
                </a:highlight>
                <a:latin typeface="Courier New"/>
                <a:ea typeface="Courier New"/>
                <a:cs typeface="Courier New"/>
                <a:sym typeface="Courier New"/>
              </a:rPr>
              <a:t>);</a:t>
            </a:r>
            <a:endParaRPr>
              <a:latin typeface="Lato"/>
              <a:ea typeface="Lato"/>
              <a:cs typeface="Lato"/>
              <a:sym typeface="Lato"/>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414"/>
        <p:cNvGrpSpPr/>
        <p:nvPr/>
      </p:nvGrpSpPr>
      <p:grpSpPr>
        <a:xfrm>
          <a:off x="0" y="0"/>
          <a:ext cx="0" cy="0"/>
          <a:chOff x="0" y="0"/>
          <a:chExt cx="0" cy="0"/>
        </a:xfrm>
      </p:grpSpPr>
      <p:pic>
        <p:nvPicPr>
          <p:cNvPr id="1415" name="Google Shape;1415;p62"/>
          <p:cNvPicPr preferRelativeResize="0"/>
          <p:nvPr/>
        </p:nvPicPr>
        <p:blipFill>
          <a:blip r:embed="rId3">
            <a:alphaModFix/>
          </a:blip>
          <a:stretch>
            <a:fillRect/>
          </a:stretch>
        </p:blipFill>
        <p:spPr>
          <a:xfrm>
            <a:off x="452050" y="152400"/>
            <a:ext cx="8239906" cy="4838699"/>
          </a:xfrm>
          <a:prstGeom prst="rect">
            <a:avLst/>
          </a:prstGeom>
          <a:noFill/>
          <a:ln>
            <a:noFill/>
          </a:ln>
        </p:spPr>
      </p:pic>
      <p:sp>
        <p:nvSpPr>
          <p:cNvPr id="1416" name="Google Shape;1416;p62"/>
          <p:cNvSpPr/>
          <p:nvPr/>
        </p:nvSpPr>
        <p:spPr>
          <a:xfrm rot="10800000" flipH="1">
            <a:off x="2404575" y="1368900"/>
            <a:ext cx="4104900" cy="2312100"/>
          </a:xfrm>
          <a:prstGeom prst="rtTriangle">
            <a:avLst/>
          </a:prstGeom>
          <a:solidFill>
            <a:srgbClr val="FF3939">
              <a:alpha val="30170"/>
            </a:srgbClr>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62"/>
          <p:cNvSpPr/>
          <p:nvPr/>
        </p:nvSpPr>
        <p:spPr>
          <a:xfrm flipH="1">
            <a:off x="2670800" y="1636250"/>
            <a:ext cx="4104900" cy="2312100"/>
          </a:xfrm>
          <a:prstGeom prst="rtTriangle">
            <a:avLst/>
          </a:prstGeom>
          <a:solidFill>
            <a:srgbClr val="FF3939">
              <a:alpha val="30170"/>
            </a:srgbClr>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62"/>
          <p:cNvSpPr txBox="1"/>
          <p:nvPr/>
        </p:nvSpPr>
        <p:spPr>
          <a:xfrm>
            <a:off x="2500625" y="4247125"/>
            <a:ext cx="4104900" cy="5337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Lato"/>
                <a:ea typeface="Lato"/>
                <a:cs typeface="Lato"/>
                <a:sym typeface="Lato"/>
              </a:rPr>
              <a:t>This rectangle is: 2 Triangles 6 vertices</a:t>
            </a:r>
            <a:endParaRPr sz="1800">
              <a:latin typeface="Lato"/>
              <a:ea typeface="Lato"/>
              <a:cs typeface="Lato"/>
              <a:sym typeface="Lato"/>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422"/>
        <p:cNvGrpSpPr/>
        <p:nvPr/>
      </p:nvGrpSpPr>
      <p:grpSpPr>
        <a:xfrm>
          <a:off x="0" y="0"/>
          <a:ext cx="0" cy="0"/>
          <a:chOff x="0" y="0"/>
          <a:chExt cx="0" cy="0"/>
        </a:xfrm>
      </p:grpSpPr>
      <p:pic>
        <p:nvPicPr>
          <p:cNvPr id="1423" name="Google Shape;1423;p63"/>
          <p:cNvPicPr preferRelativeResize="0"/>
          <p:nvPr/>
        </p:nvPicPr>
        <p:blipFill>
          <a:blip r:embed="rId3">
            <a:alphaModFix/>
          </a:blip>
          <a:stretch>
            <a:fillRect/>
          </a:stretch>
        </p:blipFill>
        <p:spPr>
          <a:xfrm>
            <a:off x="452050" y="152400"/>
            <a:ext cx="8239906" cy="4838699"/>
          </a:xfrm>
          <a:prstGeom prst="rect">
            <a:avLst/>
          </a:prstGeom>
          <a:noFill/>
          <a:ln>
            <a:noFill/>
          </a:ln>
        </p:spPr>
      </p:pic>
      <p:sp>
        <p:nvSpPr>
          <p:cNvPr id="1424" name="Google Shape;1424;p63"/>
          <p:cNvSpPr/>
          <p:nvPr/>
        </p:nvSpPr>
        <p:spPr>
          <a:xfrm flipH="1">
            <a:off x="2512925" y="1501100"/>
            <a:ext cx="4104900" cy="2312100"/>
          </a:xfrm>
          <a:prstGeom prst="rtTriangle">
            <a:avLst/>
          </a:prstGeom>
          <a:solidFill>
            <a:srgbClr val="FF3939">
              <a:alpha val="30170"/>
            </a:srgbClr>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63"/>
          <p:cNvSpPr/>
          <p:nvPr/>
        </p:nvSpPr>
        <p:spPr>
          <a:xfrm rot="10800000" flipH="1">
            <a:off x="2512925" y="1501100"/>
            <a:ext cx="4104900" cy="2312100"/>
          </a:xfrm>
          <a:prstGeom prst="rtTriangle">
            <a:avLst/>
          </a:prstGeom>
          <a:solidFill>
            <a:srgbClr val="FF3939">
              <a:alpha val="30170"/>
            </a:srgbClr>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63"/>
          <p:cNvSpPr txBox="1"/>
          <p:nvPr/>
        </p:nvSpPr>
        <p:spPr>
          <a:xfrm>
            <a:off x="2741800" y="4247125"/>
            <a:ext cx="3622500" cy="5337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Lato"/>
                <a:ea typeface="Lato"/>
                <a:cs typeface="Lato"/>
                <a:sym typeface="Lato"/>
              </a:rPr>
              <a:t>Same vertices different triangles</a:t>
            </a:r>
            <a:endParaRPr sz="1800">
              <a:latin typeface="Lato"/>
              <a:ea typeface="Lato"/>
              <a:cs typeface="Lato"/>
              <a:sym typeface="Lato"/>
            </a:endParaRPr>
          </a:p>
        </p:txBody>
      </p:sp>
      <p:sp>
        <p:nvSpPr>
          <p:cNvPr id="1427" name="Google Shape;1427;p63"/>
          <p:cNvSpPr/>
          <p:nvPr/>
        </p:nvSpPr>
        <p:spPr>
          <a:xfrm flipH="1">
            <a:off x="2329300" y="3606850"/>
            <a:ext cx="412500" cy="412500"/>
          </a:xfrm>
          <a:prstGeom prst="ellipse">
            <a:avLst/>
          </a:prstGeom>
          <a:solidFill>
            <a:srgbClr val="FF3939">
              <a:alpha val="30170"/>
            </a:srgbClr>
          </a:solid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63"/>
          <p:cNvSpPr/>
          <p:nvPr/>
        </p:nvSpPr>
        <p:spPr>
          <a:xfrm flipH="1">
            <a:off x="6395575" y="1304875"/>
            <a:ext cx="412500" cy="412500"/>
          </a:xfrm>
          <a:prstGeom prst="ellipse">
            <a:avLst/>
          </a:prstGeom>
          <a:solidFill>
            <a:srgbClr val="FF3939">
              <a:alpha val="30170"/>
            </a:srgbClr>
          </a:solid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432"/>
        <p:cNvGrpSpPr/>
        <p:nvPr/>
      </p:nvGrpSpPr>
      <p:grpSpPr>
        <a:xfrm>
          <a:off x="0" y="0"/>
          <a:ext cx="0" cy="0"/>
          <a:chOff x="0" y="0"/>
          <a:chExt cx="0" cy="0"/>
        </a:xfrm>
      </p:grpSpPr>
      <p:sp>
        <p:nvSpPr>
          <p:cNvPr id="1433" name="Google Shape;1433;p6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Enter the concept of elements</a:t>
            </a:r>
            <a:endParaRPr/>
          </a:p>
        </p:txBody>
      </p:sp>
      <p:sp>
        <p:nvSpPr>
          <p:cNvPr id="1434" name="Google Shape;1434;p64"/>
          <p:cNvSpPr txBox="1">
            <a:spLocks noGrp="1"/>
          </p:cNvSpPr>
          <p:nvPr>
            <p:ph type="body" idx="1"/>
          </p:nvPr>
        </p:nvSpPr>
        <p:spPr>
          <a:xfrm>
            <a:off x="729450" y="2078875"/>
            <a:ext cx="31263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Each vertex has an index.</a:t>
            </a:r>
            <a:endParaRPr/>
          </a:p>
          <a:p>
            <a:pPr marL="0" lvl="0" indent="0" algn="l" rtl="0">
              <a:spcBef>
                <a:spcPts val="1600"/>
              </a:spcBef>
              <a:spcAft>
                <a:spcPts val="1600"/>
              </a:spcAft>
              <a:buNone/>
            </a:pPr>
            <a:r>
              <a:rPr lang="en"/>
              <a:t>A triangle can be defined by the indices of vertices creating them.</a:t>
            </a:r>
            <a:endParaRPr/>
          </a:p>
        </p:txBody>
      </p:sp>
      <p:sp>
        <p:nvSpPr>
          <p:cNvPr id="1435" name="Google Shape;1435;p64"/>
          <p:cNvSpPr txBox="1"/>
          <p:nvPr/>
        </p:nvSpPr>
        <p:spPr>
          <a:xfrm>
            <a:off x="3956250" y="1853850"/>
            <a:ext cx="4461900" cy="16011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050">
                <a:solidFill>
                  <a:srgbClr val="4EC9B0"/>
                </a:solidFill>
                <a:highlight>
                  <a:srgbClr val="1E1E1E"/>
                </a:highlight>
                <a:latin typeface="Courier New"/>
                <a:ea typeface="Courier New"/>
                <a:cs typeface="Courier New"/>
                <a:sym typeface="Courier New"/>
              </a:rPr>
              <a:t>Vertex</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data</a:t>
            </a:r>
            <a:r>
              <a:rPr lang="en" sz="1050">
                <a:solidFill>
                  <a:srgbClr val="D4D4D4"/>
                </a:solidFill>
                <a:highlight>
                  <a:srgbClr val="1E1E1E"/>
                </a:highlight>
                <a:latin typeface="Courier New"/>
                <a:ea typeface="Courier New"/>
                <a:cs typeface="Courier New"/>
                <a:sym typeface="Courier New"/>
              </a:rPr>
              <a:t>[] = {</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0.5</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0.5</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0.0</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255</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255</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0.5</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0.5</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0.0</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255</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255</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0.5</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0.5</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0.0</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255</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255</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0.5</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0.5</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0.0</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255</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255</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255</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200">
              <a:solidFill>
                <a:srgbClr val="4EC9B0"/>
              </a:solidFill>
              <a:highlight>
                <a:srgbClr val="1E1E1E"/>
              </a:highlight>
              <a:latin typeface="Courier New"/>
              <a:ea typeface="Courier New"/>
              <a:cs typeface="Courier New"/>
              <a:sym typeface="Courier New"/>
            </a:endParaRPr>
          </a:p>
        </p:txBody>
      </p:sp>
      <p:sp>
        <p:nvSpPr>
          <p:cNvPr id="1436" name="Google Shape;1436;p64"/>
          <p:cNvSpPr txBox="1"/>
          <p:nvPr/>
        </p:nvSpPr>
        <p:spPr>
          <a:xfrm>
            <a:off x="5089950" y="3642475"/>
            <a:ext cx="2194500" cy="10245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050">
                <a:solidFill>
                  <a:srgbClr val="4EC9B0"/>
                </a:solidFill>
                <a:highlight>
                  <a:srgbClr val="1E1E1E"/>
                </a:highlight>
                <a:latin typeface="Courier New"/>
                <a:ea typeface="Courier New"/>
                <a:cs typeface="Courier New"/>
                <a:sym typeface="Courier New"/>
              </a:rPr>
              <a:t>uint16_t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elements</a:t>
            </a:r>
            <a:r>
              <a:rPr lang="en" sz="1050">
                <a:solidFill>
                  <a:srgbClr val="D4D4D4"/>
                </a:solidFill>
                <a:highlight>
                  <a:srgbClr val="1E1E1E"/>
                </a:highlight>
                <a:latin typeface="Courier New"/>
                <a:ea typeface="Courier New"/>
                <a:cs typeface="Courier New"/>
                <a:sym typeface="Courier New"/>
              </a:rPr>
              <a:t>[] = {</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1</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2</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2</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3</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0</a:t>
            </a:r>
            <a:endParaRPr sz="1050">
              <a:solidFill>
                <a:srgbClr val="B5CEA8"/>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4EC9B0"/>
              </a:solidFill>
              <a:highlight>
                <a:srgbClr val="1E1E1E"/>
              </a:highlight>
              <a:latin typeface="Courier New"/>
              <a:ea typeface="Courier New"/>
              <a:cs typeface="Courier New"/>
              <a:sym typeface="Courier New"/>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440"/>
        <p:cNvGrpSpPr/>
        <p:nvPr/>
      </p:nvGrpSpPr>
      <p:grpSpPr>
        <a:xfrm>
          <a:off x="0" y="0"/>
          <a:ext cx="0" cy="0"/>
          <a:chOff x="0" y="0"/>
          <a:chExt cx="0" cy="0"/>
        </a:xfrm>
      </p:grpSpPr>
      <p:pic>
        <p:nvPicPr>
          <p:cNvPr id="1441" name="Google Shape;1441;p65"/>
          <p:cNvPicPr preferRelativeResize="0"/>
          <p:nvPr/>
        </p:nvPicPr>
        <p:blipFill>
          <a:blip r:embed="rId3">
            <a:alphaModFix/>
          </a:blip>
          <a:stretch>
            <a:fillRect/>
          </a:stretch>
        </p:blipFill>
        <p:spPr>
          <a:xfrm>
            <a:off x="452050" y="152400"/>
            <a:ext cx="8239906" cy="4838699"/>
          </a:xfrm>
          <a:prstGeom prst="rect">
            <a:avLst/>
          </a:prstGeom>
          <a:noFill/>
          <a:ln>
            <a:noFill/>
          </a:ln>
        </p:spPr>
      </p:pic>
      <p:sp>
        <p:nvSpPr>
          <p:cNvPr id="1442" name="Google Shape;1442;p65"/>
          <p:cNvSpPr/>
          <p:nvPr/>
        </p:nvSpPr>
        <p:spPr>
          <a:xfrm flipH="1">
            <a:off x="2520725" y="1501100"/>
            <a:ext cx="4102500" cy="2312100"/>
          </a:xfrm>
          <a:prstGeom prst="rtTriangle">
            <a:avLst/>
          </a:prstGeom>
          <a:solidFill>
            <a:srgbClr val="FF3939">
              <a:alpha val="30170"/>
            </a:srgbClr>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65"/>
          <p:cNvSpPr/>
          <p:nvPr/>
        </p:nvSpPr>
        <p:spPr>
          <a:xfrm rot="10800000" flipH="1">
            <a:off x="2520775" y="1501100"/>
            <a:ext cx="4102500" cy="2312100"/>
          </a:xfrm>
          <a:prstGeom prst="rtTriangle">
            <a:avLst/>
          </a:prstGeom>
          <a:solidFill>
            <a:srgbClr val="FF3939">
              <a:alpha val="30170"/>
            </a:srgbClr>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65"/>
          <p:cNvSpPr txBox="1"/>
          <p:nvPr/>
        </p:nvSpPr>
        <p:spPr>
          <a:xfrm>
            <a:off x="2369050" y="4247125"/>
            <a:ext cx="4368000" cy="5337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Lato"/>
                <a:ea typeface="Lato"/>
                <a:cs typeface="Lato"/>
                <a:sym typeface="Lato"/>
              </a:rPr>
              <a:t>Creating a triangle using the vertex index</a:t>
            </a:r>
            <a:endParaRPr sz="1800">
              <a:latin typeface="Lato"/>
              <a:ea typeface="Lato"/>
              <a:cs typeface="Lato"/>
              <a:sym typeface="Lato"/>
            </a:endParaRPr>
          </a:p>
        </p:txBody>
      </p:sp>
      <p:sp>
        <p:nvSpPr>
          <p:cNvPr id="1445" name="Google Shape;1445;p65"/>
          <p:cNvSpPr txBox="1"/>
          <p:nvPr/>
        </p:nvSpPr>
        <p:spPr>
          <a:xfrm>
            <a:off x="2084425" y="3727775"/>
            <a:ext cx="355800" cy="36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0000"/>
                </a:solidFill>
                <a:latin typeface="Lato"/>
                <a:ea typeface="Lato"/>
                <a:cs typeface="Lato"/>
                <a:sym typeface="Lato"/>
              </a:rPr>
              <a:t>0</a:t>
            </a:r>
            <a:endParaRPr sz="1800" b="1">
              <a:solidFill>
                <a:srgbClr val="FF0000"/>
              </a:solidFill>
              <a:latin typeface="Lato"/>
              <a:ea typeface="Lato"/>
              <a:cs typeface="Lato"/>
              <a:sym typeface="Lato"/>
            </a:endParaRPr>
          </a:p>
        </p:txBody>
      </p:sp>
      <p:sp>
        <p:nvSpPr>
          <p:cNvPr id="1446" name="Google Shape;1446;p65"/>
          <p:cNvSpPr txBox="1"/>
          <p:nvPr/>
        </p:nvSpPr>
        <p:spPr>
          <a:xfrm>
            <a:off x="2084425" y="1138400"/>
            <a:ext cx="355800" cy="36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0000"/>
                </a:solidFill>
                <a:latin typeface="Lato"/>
                <a:ea typeface="Lato"/>
                <a:cs typeface="Lato"/>
                <a:sym typeface="Lato"/>
              </a:rPr>
              <a:t>3</a:t>
            </a:r>
            <a:endParaRPr sz="1800" b="1">
              <a:solidFill>
                <a:srgbClr val="FF0000"/>
              </a:solidFill>
              <a:latin typeface="Lato"/>
              <a:ea typeface="Lato"/>
              <a:cs typeface="Lato"/>
              <a:sym typeface="Lato"/>
            </a:endParaRPr>
          </a:p>
        </p:txBody>
      </p:sp>
      <p:sp>
        <p:nvSpPr>
          <p:cNvPr id="1447" name="Google Shape;1447;p65"/>
          <p:cNvSpPr txBox="1"/>
          <p:nvPr/>
        </p:nvSpPr>
        <p:spPr>
          <a:xfrm>
            <a:off x="6703775" y="3727775"/>
            <a:ext cx="355800" cy="36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0000"/>
                </a:solidFill>
                <a:latin typeface="Lato"/>
                <a:ea typeface="Lato"/>
                <a:cs typeface="Lato"/>
                <a:sym typeface="Lato"/>
              </a:rPr>
              <a:t>1</a:t>
            </a:r>
            <a:endParaRPr sz="1800" b="1">
              <a:solidFill>
                <a:srgbClr val="FF0000"/>
              </a:solidFill>
              <a:latin typeface="Lato"/>
              <a:ea typeface="Lato"/>
              <a:cs typeface="Lato"/>
              <a:sym typeface="Lato"/>
            </a:endParaRPr>
          </a:p>
        </p:txBody>
      </p:sp>
      <p:sp>
        <p:nvSpPr>
          <p:cNvPr id="1448" name="Google Shape;1448;p65"/>
          <p:cNvSpPr txBox="1"/>
          <p:nvPr/>
        </p:nvSpPr>
        <p:spPr>
          <a:xfrm>
            <a:off x="6703775" y="1138400"/>
            <a:ext cx="355800" cy="36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0000"/>
                </a:solidFill>
                <a:latin typeface="Lato"/>
                <a:ea typeface="Lato"/>
                <a:cs typeface="Lato"/>
                <a:sym typeface="Lato"/>
              </a:rPr>
              <a:t>2</a:t>
            </a:r>
            <a:endParaRPr sz="1800" b="1">
              <a:solidFill>
                <a:srgbClr val="FF0000"/>
              </a:solidFill>
              <a:latin typeface="Lato"/>
              <a:ea typeface="Lato"/>
              <a:cs typeface="Lato"/>
              <a:sym typeface="Lato"/>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452"/>
        <p:cNvGrpSpPr/>
        <p:nvPr/>
      </p:nvGrpSpPr>
      <p:grpSpPr>
        <a:xfrm>
          <a:off x="0" y="0"/>
          <a:ext cx="0" cy="0"/>
          <a:chOff x="0" y="0"/>
          <a:chExt cx="0" cy="0"/>
        </a:xfrm>
      </p:grpSpPr>
      <p:sp>
        <p:nvSpPr>
          <p:cNvPr id="1453" name="Google Shape;1453;p6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Generate a buffer to save an elements</a:t>
            </a:r>
            <a:endParaRPr/>
          </a:p>
        </p:txBody>
      </p:sp>
      <p:sp>
        <p:nvSpPr>
          <p:cNvPr id="1454" name="Google Shape;1454;p66"/>
          <p:cNvSpPr txBox="1"/>
          <p:nvPr/>
        </p:nvSpPr>
        <p:spPr>
          <a:xfrm>
            <a:off x="159800" y="2232150"/>
            <a:ext cx="8793300" cy="26598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glGenBuffers</a:t>
            </a:r>
            <a:r>
              <a:rPr lang="en">
                <a:solidFill>
                  <a:srgbClr val="D4D4D4"/>
                </a:solidFill>
                <a:highlight>
                  <a:srgbClr val="1E1E1E"/>
                </a:highlight>
                <a:latin typeface="Courier New"/>
                <a:ea typeface="Courier New"/>
                <a:cs typeface="Courier New"/>
                <a:sym typeface="Courier New"/>
              </a:rPr>
              <a:t>(</a:t>
            </a:r>
            <a:r>
              <a:rPr lang="en">
                <a:solidFill>
                  <a:srgbClr val="B5CEA8"/>
                </a:solidFill>
                <a:highlight>
                  <a:srgbClr val="1E1E1E"/>
                </a:highlight>
                <a:latin typeface="Courier New"/>
                <a:ea typeface="Courier New"/>
                <a:cs typeface="Courier New"/>
                <a:sym typeface="Courier New"/>
              </a:rPr>
              <a:t>1</a:t>
            </a:r>
            <a:r>
              <a:rPr lang="en">
                <a:solidFill>
                  <a:srgbClr val="D4D4D4"/>
                </a:solidFill>
                <a:highlight>
                  <a:srgbClr val="1E1E1E"/>
                </a:highlight>
                <a:latin typeface="Courier New"/>
                <a:ea typeface="Courier New"/>
                <a:cs typeface="Courier New"/>
                <a:sym typeface="Courier New"/>
              </a:rPr>
              <a:t>, &amp;</a:t>
            </a:r>
            <a:r>
              <a:rPr lang="en">
                <a:solidFill>
                  <a:srgbClr val="9CDCFE"/>
                </a:solidFill>
                <a:highlight>
                  <a:srgbClr val="1E1E1E"/>
                </a:highlight>
                <a:latin typeface="Courier New"/>
                <a:ea typeface="Courier New"/>
                <a:cs typeface="Courier New"/>
                <a:sym typeface="Courier New"/>
              </a:rPr>
              <a:t>elements_buffer</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glBindBuffer</a:t>
            </a:r>
            <a:r>
              <a:rPr lang="en">
                <a:solidFill>
                  <a:srgbClr val="D4D4D4"/>
                </a:solidFill>
                <a:highlight>
                  <a:srgbClr val="1E1E1E"/>
                </a:highlight>
                <a:latin typeface="Courier New"/>
                <a:ea typeface="Courier New"/>
                <a:cs typeface="Courier New"/>
                <a:sym typeface="Courier New"/>
              </a:rPr>
              <a:t>(</a:t>
            </a:r>
            <a:r>
              <a:rPr lang="en">
                <a:solidFill>
                  <a:srgbClr val="569CD6"/>
                </a:solidFill>
                <a:highlight>
                  <a:srgbClr val="1E1E1E"/>
                </a:highlight>
                <a:latin typeface="Courier New"/>
                <a:ea typeface="Courier New"/>
                <a:cs typeface="Courier New"/>
                <a:sym typeface="Courier New"/>
              </a:rPr>
              <a:t>GL_ELEMENT_ARRAY_BUFFER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elements_buffer</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glBufferData</a:t>
            </a:r>
            <a:r>
              <a:rPr lang="en">
                <a:solidFill>
                  <a:srgbClr val="D4D4D4"/>
                </a:solidFill>
                <a:highlight>
                  <a:srgbClr val="1E1E1E"/>
                </a:highlight>
                <a:latin typeface="Courier New"/>
                <a:ea typeface="Courier New"/>
                <a:cs typeface="Courier New"/>
                <a:sym typeface="Courier New"/>
              </a:rPr>
              <a:t>(</a:t>
            </a:r>
            <a:r>
              <a:rPr lang="en">
                <a:solidFill>
                  <a:srgbClr val="569CD6"/>
                </a:solidFill>
                <a:highlight>
                  <a:srgbClr val="1E1E1E"/>
                </a:highlight>
                <a:latin typeface="Courier New"/>
                <a:ea typeface="Courier New"/>
                <a:cs typeface="Courier New"/>
                <a:sym typeface="Courier New"/>
              </a:rPr>
              <a:t>GL_ELEMENT_ARRAY_BUFFER</a:t>
            </a: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6</a:t>
            </a:r>
            <a:r>
              <a:rPr lang="en">
                <a:solidFill>
                  <a:srgbClr val="D4D4D4"/>
                </a:solidFill>
                <a:highlight>
                  <a:srgbClr val="1E1E1E"/>
                </a:highlight>
                <a:latin typeface="Courier New"/>
                <a:ea typeface="Courier New"/>
                <a:cs typeface="Courier New"/>
                <a:sym typeface="Courier New"/>
              </a:rPr>
              <a:t>*</a:t>
            </a:r>
            <a:r>
              <a:rPr lang="en">
                <a:solidFill>
                  <a:srgbClr val="569CD6"/>
                </a:solidFill>
                <a:highlight>
                  <a:srgbClr val="1E1E1E"/>
                </a:highlight>
                <a:latin typeface="Courier New"/>
                <a:ea typeface="Courier New"/>
                <a:cs typeface="Courier New"/>
                <a:sym typeface="Courier New"/>
              </a:rPr>
              <a:t>sizeof</a:t>
            </a:r>
            <a:r>
              <a:rPr lang="en">
                <a:solidFill>
                  <a:srgbClr val="D4D4D4"/>
                </a:solidFill>
                <a:highlight>
                  <a:srgbClr val="1E1E1E"/>
                </a:highlight>
                <a:latin typeface="Courier New"/>
                <a:ea typeface="Courier New"/>
                <a:cs typeface="Courier New"/>
                <a:sym typeface="Courier New"/>
              </a:rPr>
              <a:t>(</a:t>
            </a:r>
            <a:r>
              <a:rPr lang="en">
                <a:solidFill>
                  <a:srgbClr val="569CD6"/>
                </a:solidFill>
                <a:highlight>
                  <a:srgbClr val="1E1E1E"/>
                </a:highlight>
                <a:latin typeface="Courier New"/>
                <a:ea typeface="Courier New"/>
                <a:cs typeface="Courier New"/>
                <a:sym typeface="Courier New"/>
              </a:rPr>
              <a:t>uint16_t</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elements</a:t>
            </a:r>
            <a:r>
              <a:rPr lang="en">
                <a:solidFill>
                  <a:srgbClr val="D4D4D4"/>
                </a:solidFill>
                <a:highlight>
                  <a:srgbClr val="1E1E1E"/>
                </a:highlight>
                <a:latin typeface="Courier New"/>
                <a:ea typeface="Courier New"/>
                <a:cs typeface="Courier New"/>
                <a:sym typeface="Courier New"/>
              </a:rPr>
              <a:t>, </a:t>
            </a:r>
            <a:r>
              <a:rPr lang="en">
                <a:solidFill>
                  <a:srgbClr val="569CD6"/>
                </a:solidFill>
                <a:highlight>
                  <a:srgbClr val="1E1E1E"/>
                </a:highlight>
                <a:latin typeface="Courier New"/>
                <a:ea typeface="Courier New"/>
                <a:cs typeface="Courier New"/>
                <a:sym typeface="Courier New"/>
              </a:rPr>
              <a:t>GL_STATIC_DRAW</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a:solidFill>
                <a:srgbClr val="569CD6"/>
              </a:solidFill>
              <a:highlight>
                <a:srgbClr val="1E1E1E"/>
              </a:highlight>
              <a:latin typeface="Courier New"/>
              <a:ea typeface="Courier New"/>
              <a:cs typeface="Courier New"/>
              <a:sym typeface="Courier New"/>
            </a:endParaRPr>
          </a:p>
        </p:txBody>
      </p:sp>
      <p:sp>
        <p:nvSpPr>
          <p:cNvPr id="1455" name="Google Shape;1455;p66"/>
          <p:cNvSpPr txBox="1"/>
          <p:nvPr/>
        </p:nvSpPr>
        <p:spPr>
          <a:xfrm>
            <a:off x="1112350" y="3962400"/>
            <a:ext cx="1402200" cy="40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Lato"/>
                <a:ea typeface="Lato"/>
                <a:cs typeface="Lato"/>
                <a:sym typeface="Lato"/>
              </a:rPr>
              <a:t>Type of buffer</a:t>
            </a:r>
            <a:endParaRPr>
              <a:solidFill>
                <a:srgbClr val="FFFFFF"/>
              </a:solidFill>
              <a:latin typeface="Lato"/>
              <a:ea typeface="Lato"/>
              <a:cs typeface="Lato"/>
              <a:sym typeface="Lato"/>
            </a:endParaRPr>
          </a:p>
        </p:txBody>
      </p:sp>
      <p:cxnSp>
        <p:nvCxnSpPr>
          <p:cNvPr id="1456" name="Google Shape;1456;p66"/>
          <p:cNvCxnSpPr/>
          <p:nvPr/>
        </p:nvCxnSpPr>
        <p:spPr>
          <a:xfrm rot="10800000" flipH="1">
            <a:off x="2065025" y="3467225"/>
            <a:ext cx="274200" cy="579000"/>
          </a:xfrm>
          <a:prstGeom prst="straightConnector1">
            <a:avLst/>
          </a:prstGeom>
          <a:noFill/>
          <a:ln w="19050" cap="flat" cmpd="sng">
            <a:solidFill>
              <a:srgbClr val="FFFFFF"/>
            </a:solidFill>
            <a:prstDash val="solid"/>
            <a:round/>
            <a:headEnd type="none" w="med" len="med"/>
            <a:tailEnd type="triangle" w="med" len="med"/>
          </a:ln>
        </p:spPr>
      </p:cxnSp>
      <p:sp>
        <p:nvSpPr>
          <p:cNvPr id="1457" name="Google Shape;1457;p66"/>
          <p:cNvSpPr txBox="1"/>
          <p:nvPr/>
        </p:nvSpPr>
        <p:spPr>
          <a:xfrm>
            <a:off x="3573550" y="3962400"/>
            <a:ext cx="1798500" cy="40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Lato"/>
                <a:ea typeface="Lato"/>
                <a:cs typeface="Lato"/>
                <a:sym typeface="Lato"/>
              </a:rPr>
              <a:t>Size of data in bytes</a:t>
            </a:r>
            <a:endParaRPr>
              <a:solidFill>
                <a:srgbClr val="FFFFFF"/>
              </a:solidFill>
              <a:latin typeface="Lato"/>
              <a:ea typeface="Lato"/>
              <a:cs typeface="Lato"/>
              <a:sym typeface="Lato"/>
            </a:endParaRPr>
          </a:p>
        </p:txBody>
      </p:sp>
      <p:cxnSp>
        <p:nvCxnSpPr>
          <p:cNvPr id="1458" name="Google Shape;1458;p66"/>
          <p:cNvCxnSpPr>
            <a:stCxn id="1457" idx="0"/>
          </p:cNvCxnSpPr>
          <p:nvPr/>
        </p:nvCxnSpPr>
        <p:spPr>
          <a:xfrm rot="10800000">
            <a:off x="4434700" y="3421200"/>
            <a:ext cx="38100" cy="541200"/>
          </a:xfrm>
          <a:prstGeom prst="straightConnector1">
            <a:avLst/>
          </a:prstGeom>
          <a:noFill/>
          <a:ln w="19050" cap="flat" cmpd="sng">
            <a:solidFill>
              <a:srgbClr val="FFFFFF"/>
            </a:solidFill>
            <a:prstDash val="solid"/>
            <a:round/>
            <a:headEnd type="none" w="med" len="med"/>
            <a:tailEnd type="triangle" w="med" len="med"/>
          </a:ln>
        </p:spPr>
      </p:cxnSp>
      <p:sp>
        <p:nvSpPr>
          <p:cNvPr id="1459" name="Google Shape;1459;p66"/>
          <p:cNvSpPr txBox="1"/>
          <p:nvPr/>
        </p:nvSpPr>
        <p:spPr>
          <a:xfrm>
            <a:off x="5829050" y="3962400"/>
            <a:ext cx="1280400" cy="64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Lato"/>
                <a:ea typeface="Lato"/>
                <a:cs typeface="Lato"/>
                <a:sym typeface="Lato"/>
              </a:rPr>
              <a:t>Array to be saved in buffer</a:t>
            </a:r>
            <a:endParaRPr>
              <a:solidFill>
                <a:srgbClr val="FFFFFF"/>
              </a:solidFill>
              <a:latin typeface="Lato"/>
              <a:ea typeface="Lato"/>
              <a:cs typeface="Lato"/>
              <a:sym typeface="Lato"/>
            </a:endParaRPr>
          </a:p>
        </p:txBody>
      </p:sp>
      <p:cxnSp>
        <p:nvCxnSpPr>
          <p:cNvPr id="1460" name="Google Shape;1460;p66"/>
          <p:cNvCxnSpPr>
            <a:stCxn id="1459" idx="0"/>
          </p:cNvCxnSpPr>
          <p:nvPr/>
        </p:nvCxnSpPr>
        <p:spPr>
          <a:xfrm rot="10800000">
            <a:off x="6431150" y="3421200"/>
            <a:ext cx="38100" cy="541200"/>
          </a:xfrm>
          <a:prstGeom prst="straightConnector1">
            <a:avLst/>
          </a:prstGeom>
          <a:noFill/>
          <a:ln w="19050" cap="flat" cmpd="sng">
            <a:solidFill>
              <a:srgbClr val="FFFFFF"/>
            </a:solidFill>
            <a:prstDash val="solid"/>
            <a:round/>
            <a:headEnd type="none" w="med" len="med"/>
            <a:tailEnd type="triangle" w="med" len="med"/>
          </a:ln>
        </p:spPr>
      </p:cxnSp>
      <p:sp>
        <p:nvSpPr>
          <p:cNvPr id="1461" name="Google Shape;1461;p66"/>
          <p:cNvSpPr txBox="1"/>
          <p:nvPr/>
        </p:nvSpPr>
        <p:spPr>
          <a:xfrm>
            <a:off x="6431150" y="2574275"/>
            <a:ext cx="2427600" cy="53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Lato"/>
                <a:ea typeface="Lato"/>
                <a:cs typeface="Lato"/>
                <a:sym typeface="Lato"/>
              </a:rPr>
              <a:t>Vertex Array will store this command as configuration</a:t>
            </a:r>
            <a:endParaRPr>
              <a:solidFill>
                <a:srgbClr val="FFFFFF"/>
              </a:solidFill>
              <a:latin typeface="Lato"/>
              <a:ea typeface="Lato"/>
              <a:cs typeface="Lato"/>
              <a:sym typeface="Lato"/>
            </a:endParaRPr>
          </a:p>
        </p:txBody>
      </p:sp>
      <p:cxnSp>
        <p:nvCxnSpPr>
          <p:cNvPr id="1462" name="Google Shape;1462;p66"/>
          <p:cNvCxnSpPr/>
          <p:nvPr/>
        </p:nvCxnSpPr>
        <p:spPr>
          <a:xfrm rot="10800000">
            <a:off x="6144825" y="2731175"/>
            <a:ext cx="327000" cy="69000"/>
          </a:xfrm>
          <a:prstGeom prst="straightConnector1">
            <a:avLst/>
          </a:prstGeom>
          <a:noFill/>
          <a:ln w="19050" cap="flat" cmpd="sng">
            <a:solidFill>
              <a:srgbClr val="FFFFFF"/>
            </a:solidFill>
            <a:prstDash val="solid"/>
            <a:round/>
            <a:headEnd type="none" w="med" len="med"/>
            <a:tailEnd type="triangle" w="med" len="med"/>
          </a:ln>
        </p:spPr>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466"/>
        <p:cNvGrpSpPr/>
        <p:nvPr/>
      </p:nvGrpSpPr>
      <p:grpSpPr>
        <a:xfrm>
          <a:off x="0" y="0"/>
          <a:ext cx="0" cy="0"/>
          <a:chOff x="0" y="0"/>
          <a:chExt cx="0" cy="0"/>
        </a:xfrm>
      </p:grpSpPr>
      <p:sp>
        <p:nvSpPr>
          <p:cNvPr id="1467" name="Google Shape;1467;p67"/>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Drawing</a:t>
            </a:r>
            <a:endParaRPr/>
          </a:p>
        </p:txBody>
      </p:sp>
      <p:sp>
        <p:nvSpPr>
          <p:cNvPr id="1468" name="Google Shape;1468;p67"/>
          <p:cNvSpPr txBox="1"/>
          <p:nvPr/>
        </p:nvSpPr>
        <p:spPr>
          <a:xfrm>
            <a:off x="254275" y="2460750"/>
            <a:ext cx="8455200" cy="14931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200">
                <a:solidFill>
                  <a:srgbClr val="569CD6"/>
                </a:solidFill>
                <a:highlight>
                  <a:srgbClr val="1E1E1E"/>
                </a:highlight>
                <a:latin typeface="Courier New"/>
                <a:ea typeface="Courier New"/>
                <a:cs typeface="Courier New"/>
                <a:sym typeface="Courier New"/>
              </a:rPr>
              <a:t>glBindVertexArray</a:t>
            </a:r>
            <a:r>
              <a:rPr lang="en" sz="1200">
                <a:solidFill>
                  <a:srgbClr val="D4D4D4"/>
                </a:solidFill>
                <a:highlight>
                  <a:srgbClr val="1E1E1E"/>
                </a:highlight>
                <a:latin typeface="Courier New"/>
                <a:ea typeface="Courier New"/>
                <a:cs typeface="Courier New"/>
                <a:sym typeface="Courier New"/>
              </a:rPr>
              <a:t>(</a:t>
            </a:r>
            <a:r>
              <a:rPr lang="en" sz="1200">
                <a:solidFill>
                  <a:srgbClr val="9CDCFE"/>
                </a:solidFill>
                <a:highlight>
                  <a:srgbClr val="1E1E1E"/>
                </a:highlight>
                <a:latin typeface="Courier New"/>
                <a:ea typeface="Courier New"/>
                <a:cs typeface="Courier New"/>
                <a:sym typeface="Courier New"/>
              </a:rPr>
              <a:t>vertex_array</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200">
              <a:solidFill>
                <a:srgbClr val="569CD6"/>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solidFill>
                  <a:srgbClr val="569CD6"/>
                </a:solidFill>
                <a:highlight>
                  <a:srgbClr val="1E1E1E"/>
                </a:highlight>
                <a:latin typeface="Courier New"/>
                <a:ea typeface="Courier New"/>
                <a:cs typeface="Courier New"/>
                <a:sym typeface="Courier New"/>
              </a:rPr>
              <a:t>glDrawElements</a:t>
            </a:r>
            <a:r>
              <a:rPr lang="en" sz="1200">
                <a:solidFill>
                  <a:srgbClr val="D4D4D4"/>
                </a:solidFill>
                <a:highlight>
                  <a:srgbClr val="1E1E1E"/>
                </a:highlight>
                <a:latin typeface="Courier New"/>
                <a:ea typeface="Courier New"/>
                <a:cs typeface="Courier New"/>
                <a:sym typeface="Courier New"/>
              </a:rPr>
              <a:t>(</a:t>
            </a:r>
            <a:r>
              <a:rPr lang="en" sz="1200">
                <a:solidFill>
                  <a:srgbClr val="569CD6"/>
                </a:solidFill>
                <a:highlight>
                  <a:srgbClr val="1E1E1E"/>
                </a:highlight>
                <a:latin typeface="Courier New"/>
                <a:ea typeface="Courier New"/>
                <a:cs typeface="Courier New"/>
                <a:sym typeface="Courier New"/>
              </a:rPr>
              <a:t>GL_TRIANGLES</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6</a:t>
            </a:r>
            <a:r>
              <a:rPr lang="en" sz="1200">
                <a:solidFill>
                  <a:srgbClr val="D4D4D4"/>
                </a:solidFill>
                <a:highlight>
                  <a:srgbClr val="1E1E1E"/>
                </a:highlight>
                <a:latin typeface="Courier New"/>
                <a:ea typeface="Courier New"/>
                <a:cs typeface="Courier New"/>
                <a:sym typeface="Courier New"/>
              </a:rPr>
              <a:t>, </a:t>
            </a:r>
            <a:r>
              <a:rPr lang="en" sz="1200">
                <a:solidFill>
                  <a:srgbClr val="569CD6"/>
                </a:solidFill>
                <a:highlight>
                  <a:srgbClr val="1E1E1E"/>
                </a:highlight>
                <a:latin typeface="Courier New"/>
                <a:ea typeface="Courier New"/>
                <a:cs typeface="Courier New"/>
                <a:sym typeface="Courier New"/>
              </a:rPr>
              <a:t>GL_UNSIGNED_SHORT,</a:t>
            </a:r>
            <a:r>
              <a:rPr lang="en" sz="1200">
                <a:solidFill>
                  <a:srgbClr val="D4D4D4"/>
                </a:solidFill>
                <a:highlight>
                  <a:srgbClr val="1E1E1E"/>
                </a:highlight>
                <a:latin typeface="Courier New"/>
                <a:ea typeface="Courier New"/>
                <a:cs typeface="Courier New"/>
                <a:sym typeface="Courier New"/>
              </a:rPr>
              <a:t> (</a:t>
            </a:r>
            <a:r>
              <a:rPr lang="en" sz="1200">
                <a:solidFill>
                  <a:srgbClr val="569CD6"/>
                </a:solidFill>
                <a:highlight>
                  <a:srgbClr val="1E1E1E"/>
                </a:highlight>
                <a:latin typeface="Courier New"/>
                <a:ea typeface="Courier New"/>
                <a:cs typeface="Courier New"/>
                <a:sym typeface="Courier New"/>
              </a:rPr>
              <a:t>void</a:t>
            </a:r>
            <a:r>
              <a:rPr lang="en" sz="1200">
                <a:solidFill>
                  <a:srgbClr val="D4D4D4"/>
                </a:solidFill>
                <a:highlight>
                  <a:srgbClr val="1E1E1E"/>
                </a:highlight>
                <a:latin typeface="Courier New"/>
                <a:ea typeface="Courier New"/>
                <a:cs typeface="Courier New"/>
                <a:sym typeface="Courier New"/>
              </a:rPr>
              <a:t>*)</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2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solidFill>
                  <a:srgbClr val="569CD6"/>
                </a:solidFill>
                <a:highlight>
                  <a:srgbClr val="1E1E1E"/>
                </a:highlight>
                <a:latin typeface="Courier New"/>
                <a:ea typeface="Courier New"/>
                <a:cs typeface="Courier New"/>
                <a:sym typeface="Courier New"/>
              </a:rPr>
              <a:t>glBindVertexArray</a:t>
            </a:r>
            <a:r>
              <a:rPr lang="en" sz="1200">
                <a:solidFill>
                  <a:srgbClr val="D4D4D4"/>
                </a:solidFill>
                <a:highlight>
                  <a:srgbClr val="1E1E1E"/>
                </a:highlight>
                <a:latin typeface="Courier New"/>
                <a:ea typeface="Courier New"/>
                <a:cs typeface="Courier New"/>
                <a:sym typeface="Courier New"/>
              </a:rPr>
              <a:t>(</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a:t>
            </a:r>
            <a:endParaRPr sz="1200">
              <a:solidFill>
                <a:srgbClr val="569CD6"/>
              </a:solidFill>
              <a:highlight>
                <a:srgbClr val="1E1E1E"/>
              </a:highlight>
              <a:latin typeface="Courier New"/>
              <a:ea typeface="Courier New"/>
              <a:cs typeface="Courier New"/>
              <a:sym typeface="Courier New"/>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482"/>
        <p:cNvGrpSpPr/>
        <p:nvPr/>
      </p:nvGrpSpPr>
      <p:grpSpPr>
        <a:xfrm>
          <a:off x="0" y="0"/>
          <a:ext cx="0" cy="0"/>
          <a:chOff x="0" y="0"/>
          <a:chExt cx="0" cy="0"/>
        </a:xfrm>
      </p:grpSpPr>
      <p:sp>
        <p:nvSpPr>
          <p:cNvPr id="1483" name="Google Shape;1483;p70"/>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71"/>
          <p:cNvSpPr/>
          <p:nvPr/>
        </p:nvSpPr>
        <p:spPr>
          <a:xfrm>
            <a:off x="2681700" y="1117200"/>
            <a:ext cx="3780600" cy="2909100"/>
          </a:xfrm>
          <a:prstGeom prst="rect">
            <a:avLst/>
          </a:prstGeom>
          <a:solidFill>
            <a:schemeClr val="dk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a:solidFill>
                  <a:schemeClr val="lt1"/>
                </a:solidFill>
                <a:latin typeface="Lato"/>
                <a:ea typeface="Lato"/>
                <a:cs typeface="Lato"/>
                <a:sym typeface="Lato"/>
              </a:rPr>
              <a:t>GAME</a:t>
            </a:r>
            <a:endParaRPr sz="2500">
              <a:solidFill>
                <a:schemeClr val="lt1"/>
              </a:solidFill>
              <a:latin typeface="Lato"/>
              <a:ea typeface="Lato"/>
              <a:cs typeface="Lato"/>
              <a:sym typeface="Lato"/>
            </a:endParaRPr>
          </a:p>
        </p:txBody>
      </p:sp>
      <p:sp>
        <p:nvSpPr>
          <p:cNvPr id="1489" name="Google Shape;1489;p71"/>
          <p:cNvSpPr/>
          <p:nvPr/>
        </p:nvSpPr>
        <p:spPr>
          <a:xfrm>
            <a:off x="2909100" y="1876225"/>
            <a:ext cx="3325800" cy="1907700"/>
          </a:xfrm>
          <a:prstGeom prst="rect">
            <a:avLst/>
          </a:prstGeom>
          <a:solidFill>
            <a:schemeClr val="accent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a:solidFill>
                  <a:schemeClr val="lt1"/>
                </a:solidFill>
                <a:latin typeface="Lato"/>
                <a:ea typeface="Lato"/>
                <a:cs typeface="Lato"/>
                <a:sym typeface="Lato"/>
              </a:rPr>
              <a:t>GAME ENGINE</a:t>
            </a:r>
            <a:endParaRPr sz="2500">
              <a:solidFill>
                <a:schemeClr val="lt1"/>
              </a:solidFill>
              <a:latin typeface="Lato"/>
              <a:ea typeface="Lato"/>
              <a:cs typeface="Lato"/>
              <a:sym typeface="Lato"/>
            </a:endParaRPr>
          </a:p>
        </p:txBody>
      </p:sp>
      <p:sp>
        <p:nvSpPr>
          <p:cNvPr id="1490" name="Google Shape;1490;p71"/>
          <p:cNvSpPr/>
          <p:nvPr/>
        </p:nvSpPr>
        <p:spPr>
          <a:xfrm>
            <a:off x="3593250" y="2638313"/>
            <a:ext cx="1957500" cy="928800"/>
          </a:xfrm>
          <a:prstGeom prst="rect">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endParaRPr sz="2500">
              <a:solidFill>
                <a:schemeClr val="lt1"/>
              </a:solidFill>
              <a:latin typeface="Lato"/>
              <a:ea typeface="Lato"/>
              <a:cs typeface="Lato"/>
              <a:sym typeface="Lato"/>
            </a:endParaRPr>
          </a:p>
        </p:txBody>
      </p:sp>
      <p:pic>
        <p:nvPicPr>
          <p:cNvPr id="1491" name="Google Shape;1491;p71"/>
          <p:cNvPicPr preferRelativeResize="0"/>
          <p:nvPr/>
        </p:nvPicPr>
        <p:blipFill>
          <a:blip r:embed="rId3">
            <a:alphaModFix/>
          </a:blip>
          <a:stretch>
            <a:fillRect/>
          </a:stretch>
        </p:blipFill>
        <p:spPr>
          <a:xfrm>
            <a:off x="3820825" y="2777001"/>
            <a:ext cx="1502349" cy="65142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495"/>
        <p:cNvGrpSpPr/>
        <p:nvPr/>
      </p:nvGrpSpPr>
      <p:grpSpPr>
        <a:xfrm>
          <a:off x="0" y="0"/>
          <a:ext cx="0" cy="0"/>
          <a:chOff x="0" y="0"/>
          <a:chExt cx="0" cy="0"/>
        </a:xfrm>
      </p:grpSpPr>
      <p:sp>
        <p:nvSpPr>
          <p:cNvPr id="1496" name="Google Shape;1496;p72"/>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Structure</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500"/>
        <p:cNvGrpSpPr/>
        <p:nvPr/>
      </p:nvGrpSpPr>
      <p:grpSpPr>
        <a:xfrm>
          <a:off x="0" y="0"/>
          <a:ext cx="0" cy="0"/>
          <a:chOff x="0" y="0"/>
          <a:chExt cx="0" cy="0"/>
        </a:xfrm>
      </p:grpSpPr>
      <p:sp>
        <p:nvSpPr>
          <p:cNvPr id="1501" name="Google Shape;1501;p7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Concepts</a:t>
            </a:r>
            <a:endParaRPr/>
          </a:p>
        </p:txBody>
      </p:sp>
      <p:sp>
        <p:nvSpPr>
          <p:cNvPr id="1502" name="Google Shape;1502;p7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AutoNum type="arabicPeriod"/>
            </a:pPr>
            <a:r>
              <a:rPr lang="en"/>
              <a:t>Game States</a:t>
            </a:r>
            <a:endParaRPr/>
          </a:p>
          <a:p>
            <a:pPr marL="457200" lvl="0" indent="-311150" algn="l" rtl="0">
              <a:spcBef>
                <a:spcPts val="0"/>
              </a:spcBef>
              <a:spcAft>
                <a:spcPts val="0"/>
              </a:spcAft>
              <a:buSzPts val="1300"/>
              <a:buAutoNum type="arabicPeriod"/>
            </a:pPr>
            <a:r>
              <a:rPr lang="en"/>
              <a:t>Resource Acquisition Is Initialization (RAII)</a:t>
            </a:r>
            <a:endParaRPr/>
          </a:p>
          <a:p>
            <a:pPr marL="457200" lvl="0" indent="-311150" algn="l" rtl="0">
              <a:spcBef>
                <a:spcPts val="0"/>
              </a:spcBef>
              <a:spcAft>
                <a:spcPts val="0"/>
              </a:spcAft>
              <a:buSzPts val="1300"/>
              <a:buAutoNum type="arabicPeriod"/>
            </a:pPr>
            <a:r>
              <a:rPr lang="en"/>
              <a:t>Entity-Component-System (ECS)</a:t>
            </a:r>
            <a:endParaRPr/>
          </a:p>
          <a:p>
            <a:pPr marL="457200" lvl="0" indent="-311150" algn="l" rtl="0">
              <a:spcBef>
                <a:spcPts val="0"/>
              </a:spcBef>
              <a:spcAft>
                <a:spcPts val="0"/>
              </a:spcAft>
              <a:buSzPts val="1300"/>
              <a:buAutoNum type="arabicPeriod"/>
            </a:pPr>
            <a:r>
              <a:rPr lang="en"/>
              <a:t>Deserialization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the shader</a:t>
            </a:r>
            <a:endParaRPr/>
          </a:p>
        </p:txBody>
      </p:sp>
      <p:sp>
        <p:nvSpPr>
          <p:cNvPr id="144" name="Google Shape;144;p18"/>
          <p:cNvSpPr txBox="1"/>
          <p:nvPr/>
        </p:nvSpPr>
        <p:spPr>
          <a:xfrm>
            <a:off x="677550" y="2504550"/>
            <a:ext cx="7788900" cy="10011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endParaRPr>
              <a:solidFill>
                <a:srgbClr val="4EC9B0"/>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a:solidFill>
                  <a:srgbClr val="4EC9B0"/>
                </a:solidFill>
                <a:highlight>
                  <a:srgbClr val="1E1E1E"/>
                </a:highlight>
                <a:latin typeface="Courier New"/>
                <a:ea typeface="Courier New"/>
                <a:cs typeface="Courier New"/>
                <a:sym typeface="Courier New"/>
              </a:rPr>
              <a:t>uniform vec2</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scale;</a:t>
            </a:r>
            <a:endParaRPr>
              <a:latin typeface="Lato"/>
              <a:ea typeface="Lato"/>
              <a:cs typeface="Lato"/>
              <a:sym typeface="Lato"/>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506"/>
        <p:cNvGrpSpPr/>
        <p:nvPr/>
      </p:nvGrpSpPr>
      <p:grpSpPr>
        <a:xfrm>
          <a:off x="0" y="0"/>
          <a:ext cx="0" cy="0"/>
          <a:chOff x="0" y="0"/>
          <a:chExt cx="0" cy="0"/>
        </a:xfrm>
      </p:grpSpPr>
      <p:pic>
        <p:nvPicPr>
          <p:cNvPr id="1507" name="Google Shape;1507;p74"/>
          <p:cNvPicPr preferRelativeResize="0"/>
          <p:nvPr/>
        </p:nvPicPr>
        <p:blipFill>
          <a:blip r:embed="rId3">
            <a:alphaModFix/>
          </a:blip>
          <a:stretch>
            <a:fillRect/>
          </a:stretch>
        </p:blipFill>
        <p:spPr>
          <a:xfrm>
            <a:off x="4174729" y="2428050"/>
            <a:ext cx="4609776" cy="2592999"/>
          </a:xfrm>
          <a:prstGeom prst="rect">
            <a:avLst/>
          </a:prstGeom>
          <a:noFill/>
          <a:ln>
            <a:noFill/>
          </a:ln>
        </p:spPr>
      </p:pic>
      <p:pic>
        <p:nvPicPr>
          <p:cNvPr id="1508" name="Google Shape;1508;p74"/>
          <p:cNvPicPr preferRelativeResize="0"/>
          <p:nvPr/>
        </p:nvPicPr>
        <p:blipFill>
          <a:blip r:embed="rId4">
            <a:alphaModFix/>
          </a:blip>
          <a:stretch>
            <a:fillRect/>
          </a:stretch>
        </p:blipFill>
        <p:spPr>
          <a:xfrm>
            <a:off x="269650" y="190900"/>
            <a:ext cx="4609776" cy="2592996"/>
          </a:xfrm>
          <a:prstGeom prst="rect">
            <a:avLst/>
          </a:prstGeom>
          <a:noFill/>
          <a:ln>
            <a:noFill/>
          </a:ln>
        </p:spPr>
      </p:pic>
      <p:sp>
        <p:nvSpPr>
          <p:cNvPr id="1509" name="Google Shape;1509;p74"/>
          <p:cNvSpPr txBox="1"/>
          <p:nvPr/>
        </p:nvSpPr>
        <p:spPr>
          <a:xfrm>
            <a:off x="269650" y="2896325"/>
            <a:ext cx="2077500" cy="4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solidFill>
                  <a:schemeClr val="dk2"/>
                </a:solidFill>
                <a:latin typeface="Lato Black"/>
                <a:ea typeface="Lato Black"/>
                <a:cs typeface="Lato Black"/>
                <a:sym typeface="Lato Black"/>
              </a:rPr>
              <a:t>MENU STATE</a:t>
            </a:r>
            <a:endParaRPr sz="2200">
              <a:solidFill>
                <a:schemeClr val="dk2"/>
              </a:solidFill>
              <a:latin typeface="Lato Black"/>
              <a:ea typeface="Lato Black"/>
              <a:cs typeface="Lato Black"/>
              <a:sym typeface="Lato Black"/>
            </a:endParaRPr>
          </a:p>
        </p:txBody>
      </p:sp>
      <p:sp>
        <p:nvSpPr>
          <p:cNvPr id="1510" name="Google Shape;1510;p74"/>
          <p:cNvSpPr txBox="1"/>
          <p:nvPr/>
        </p:nvSpPr>
        <p:spPr>
          <a:xfrm>
            <a:off x="6707000" y="1800325"/>
            <a:ext cx="2077500" cy="499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200">
                <a:solidFill>
                  <a:schemeClr val="dk2"/>
                </a:solidFill>
                <a:latin typeface="Lato Black"/>
                <a:ea typeface="Lato Black"/>
                <a:cs typeface="Lato Black"/>
                <a:sym typeface="Lato Black"/>
              </a:rPr>
              <a:t>PLAY STATE</a:t>
            </a:r>
            <a:endParaRPr sz="2200">
              <a:solidFill>
                <a:schemeClr val="dk2"/>
              </a:solidFill>
              <a:latin typeface="Lato Black"/>
              <a:ea typeface="Lato Black"/>
              <a:cs typeface="Lato Black"/>
              <a:sym typeface="Lato Black"/>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514"/>
        <p:cNvGrpSpPr/>
        <p:nvPr/>
      </p:nvGrpSpPr>
      <p:grpSpPr>
        <a:xfrm>
          <a:off x="0" y="0"/>
          <a:ext cx="0" cy="0"/>
          <a:chOff x="0" y="0"/>
          <a:chExt cx="0" cy="0"/>
        </a:xfrm>
      </p:grpSpPr>
      <p:sp>
        <p:nvSpPr>
          <p:cNvPr id="1515" name="Google Shape;1515;p75"/>
          <p:cNvSpPr/>
          <p:nvPr/>
        </p:nvSpPr>
        <p:spPr>
          <a:xfrm>
            <a:off x="1158525" y="529350"/>
            <a:ext cx="1018800" cy="3924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75"/>
          <p:cNvSpPr txBox="1"/>
          <p:nvPr/>
        </p:nvSpPr>
        <p:spPr>
          <a:xfrm>
            <a:off x="669225" y="4514300"/>
            <a:ext cx="1997400" cy="42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Lato"/>
                <a:ea typeface="Lato"/>
                <a:cs typeface="Lato"/>
                <a:sym typeface="Lato"/>
              </a:rPr>
              <a:t>STATE MANAGER</a:t>
            </a:r>
            <a:endParaRPr>
              <a:solidFill>
                <a:schemeClr val="dk2"/>
              </a:solidFill>
              <a:latin typeface="Lato"/>
              <a:ea typeface="Lato"/>
              <a:cs typeface="Lato"/>
              <a:sym typeface="Lato"/>
            </a:endParaRPr>
          </a:p>
        </p:txBody>
      </p:sp>
      <p:sp>
        <p:nvSpPr>
          <p:cNvPr id="1517" name="Google Shape;1517;p75"/>
          <p:cNvSpPr/>
          <p:nvPr/>
        </p:nvSpPr>
        <p:spPr>
          <a:xfrm>
            <a:off x="6524325" y="529350"/>
            <a:ext cx="1018800" cy="3924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75"/>
          <p:cNvSpPr txBox="1"/>
          <p:nvPr/>
        </p:nvSpPr>
        <p:spPr>
          <a:xfrm>
            <a:off x="6035025" y="4514300"/>
            <a:ext cx="1997400" cy="42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Lato"/>
                <a:ea typeface="Lato"/>
                <a:cs typeface="Lato"/>
                <a:sym typeface="Lato"/>
              </a:rPr>
              <a:t>CURRENT STATE</a:t>
            </a:r>
            <a:endParaRPr>
              <a:solidFill>
                <a:schemeClr val="dk2"/>
              </a:solidFill>
              <a:latin typeface="Lato"/>
              <a:ea typeface="Lato"/>
              <a:cs typeface="Lato"/>
              <a:sym typeface="Lato"/>
            </a:endParaRPr>
          </a:p>
        </p:txBody>
      </p:sp>
      <p:sp>
        <p:nvSpPr>
          <p:cNvPr id="1519" name="Google Shape;1519;p75"/>
          <p:cNvSpPr/>
          <p:nvPr/>
        </p:nvSpPr>
        <p:spPr>
          <a:xfrm>
            <a:off x="6819075" y="893750"/>
            <a:ext cx="429300" cy="429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75"/>
          <p:cNvSpPr/>
          <p:nvPr/>
        </p:nvSpPr>
        <p:spPr>
          <a:xfrm>
            <a:off x="6819075" y="2277150"/>
            <a:ext cx="429300" cy="429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75"/>
          <p:cNvSpPr/>
          <p:nvPr/>
        </p:nvSpPr>
        <p:spPr>
          <a:xfrm>
            <a:off x="6819075" y="3660550"/>
            <a:ext cx="429300" cy="429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2" name="Google Shape;1522;p75"/>
          <p:cNvCxnSpPr>
            <a:stCxn id="1519" idx="2"/>
          </p:cNvCxnSpPr>
          <p:nvPr/>
        </p:nvCxnSpPr>
        <p:spPr>
          <a:xfrm rot="10800000">
            <a:off x="2187075" y="1108400"/>
            <a:ext cx="4632000" cy="0"/>
          </a:xfrm>
          <a:prstGeom prst="straightConnector1">
            <a:avLst/>
          </a:prstGeom>
          <a:noFill/>
          <a:ln w="28575" cap="flat" cmpd="sng">
            <a:solidFill>
              <a:schemeClr val="dk2"/>
            </a:solidFill>
            <a:prstDash val="solid"/>
            <a:round/>
            <a:headEnd type="triangle" w="med" len="med"/>
            <a:tailEnd type="none" w="med" len="med"/>
          </a:ln>
        </p:spPr>
      </p:cxnSp>
      <p:cxnSp>
        <p:nvCxnSpPr>
          <p:cNvPr id="1523" name="Google Shape;1523;p75"/>
          <p:cNvCxnSpPr/>
          <p:nvPr/>
        </p:nvCxnSpPr>
        <p:spPr>
          <a:xfrm rot="10800000">
            <a:off x="2187075" y="2509225"/>
            <a:ext cx="4632000" cy="0"/>
          </a:xfrm>
          <a:prstGeom prst="straightConnector1">
            <a:avLst/>
          </a:prstGeom>
          <a:noFill/>
          <a:ln w="28575" cap="flat" cmpd="sng">
            <a:solidFill>
              <a:schemeClr val="dk2"/>
            </a:solidFill>
            <a:prstDash val="solid"/>
            <a:round/>
            <a:headEnd type="triangle" w="med" len="med"/>
            <a:tailEnd type="none" w="med" len="med"/>
          </a:ln>
        </p:spPr>
      </p:cxnSp>
      <p:cxnSp>
        <p:nvCxnSpPr>
          <p:cNvPr id="1524" name="Google Shape;1524;p75"/>
          <p:cNvCxnSpPr/>
          <p:nvPr/>
        </p:nvCxnSpPr>
        <p:spPr>
          <a:xfrm rot="10800000">
            <a:off x="2187075" y="3860125"/>
            <a:ext cx="4632000" cy="0"/>
          </a:xfrm>
          <a:prstGeom prst="straightConnector1">
            <a:avLst/>
          </a:prstGeom>
          <a:noFill/>
          <a:ln w="28575" cap="flat" cmpd="sng">
            <a:solidFill>
              <a:schemeClr val="dk2"/>
            </a:solidFill>
            <a:prstDash val="solid"/>
            <a:round/>
            <a:headEnd type="triangle" w="med" len="med"/>
            <a:tailEnd type="none" w="med" len="med"/>
          </a:ln>
        </p:spPr>
      </p:cxnSp>
      <p:sp>
        <p:nvSpPr>
          <p:cNvPr id="1525" name="Google Shape;1525;p75"/>
          <p:cNvSpPr txBox="1"/>
          <p:nvPr/>
        </p:nvSpPr>
        <p:spPr>
          <a:xfrm>
            <a:off x="7543125" y="2277150"/>
            <a:ext cx="1482900" cy="42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Lato"/>
                <a:ea typeface="Lato"/>
                <a:cs typeface="Lato"/>
                <a:sym typeface="Lato"/>
              </a:rPr>
              <a:t>VIRTUAL</a:t>
            </a:r>
            <a:endParaRPr>
              <a:solidFill>
                <a:schemeClr val="dk2"/>
              </a:solidFill>
              <a:latin typeface="Lato"/>
              <a:ea typeface="Lato"/>
              <a:cs typeface="Lato"/>
              <a:sym typeface="Lato"/>
            </a:endParaRPr>
          </a:p>
          <a:p>
            <a:pPr marL="0" lvl="0" indent="0" algn="ctr" rtl="0">
              <a:spcBef>
                <a:spcPts val="0"/>
              </a:spcBef>
              <a:spcAft>
                <a:spcPts val="0"/>
              </a:spcAft>
              <a:buNone/>
            </a:pPr>
            <a:r>
              <a:rPr lang="en">
                <a:solidFill>
                  <a:schemeClr val="dk2"/>
                </a:solidFill>
                <a:latin typeface="Lato"/>
                <a:ea typeface="Lato"/>
                <a:cs typeface="Lato"/>
                <a:sym typeface="Lato"/>
              </a:rPr>
              <a:t>FUNCTIONS</a:t>
            </a:r>
            <a:endParaRPr>
              <a:solidFill>
                <a:schemeClr val="dk2"/>
              </a:solidFill>
              <a:latin typeface="Lato"/>
              <a:ea typeface="Lato"/>
              <a:cs typeface="Lato"/>
              <a:sym typeface="Lato"/>
            </a:endParaRPr>
          </a:p>
        </p:txBody>
      </p:sp>
      <p:sp>
        <p:nvSpPr>
          <p:cNvPr id="1526" name="Google Shape;1526;p75"/>
          <p:cNvSpPr txBox="1"/>
          <p:nvPr/>
        </p:nvSpPr>
        <p:spPr>
          <a:xfrm>
            <a:off x="3499500" y="679125"/>
            <a:ext cx="1997400" cy="42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Lato"/>
                <a:ea typeface="Lato"/>
                <a:cs typeface="Lato"/>
                <a:sym typeface="Lato"/>
              </a:rPr>
              <a:t>On Enter</a:t>
            </a:r>
            <a:endParaRPr>
              <a:solidFill>
                <a:schemeClr val="dk2"/>
              </a:solidFill>
              <a:latin typeface="Lato"/>
              <a:ea typeface="Lato"/>
              <a:cs typeface="Lato"/>
              <a:sym typeface="Lato"/>
            </a:endParaRPr>
          </a:p>
        </p:txBody>
      </p:sp>
      <p:sp>
        <p:nvSpPr>
          <p:cNvPr id="1527" name="Google Shape;1527;p75"/>
          <p:cNvSpPr txBox="1"/>
          <p:nvPr/>
        </p:nvSpPr>
        <p:spPr>
          <a:xfrm>
            <a:off x="3499500" y="2054963"/>
            <a:ext cx="1997400" cy="42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Lato"/>
                <a:ea typeface="Lato"/>
                <a:cs typeface="Lato"/>
                <a:sym typeface="Lato"/>
              </a:rPr>
              <a:t>On Draw</a:t>
            </a:r>
            <a:endParaRPr>
              <a:solidFill>
                <a:schemeClr val="dk2"/>
              </a:solidFill>
              <a:latin typeface="Lato"/>
              <a:ea typeface="Lato"/>
              <a:cs typeface="Lato"/>
              <a:sym typeface="Lato"/>
            </a:endParaRPr>
          </a:p>
        </p:txBody>
      </p:sp>
      <p:sp>
        <p:nvSpPr>
          <p:cNvPr id="1528" name="Google Shape;1528;p75"/>
          <p:cNvSpPr txBox="1"/>
          <p:nvPr/>
        </p:nvSpPr>
        <p:spPr>
          <a:xfrm>
            <a:off x="3499500" y="3430825"/>
            <a:ext cx="1997400" cy="42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Lato"/>
                <a:ea typeface="Lato"/>
                <a:cs typeface="Lato"/>
                <a:sym typeface="Lato"/>
              </a:rPr>
              <a:t>On Exit</a:t>
            </a:r>
            <a:endParaRPr>
              <a:solidFill>
                <a:schemeClr val="dk2"/>
              </a:solidFill>
              <a:latin typeface="Lato"/>
              <a:ea typeface="Lato"/>
              <a:cs typeface="Lato"/>
              <a:sym typeface="Lato"/>
            </a:endParaRPr>
          </a:p>
        </p:txBody>
      </p:sp>
      <p:sp>
        <p:nvSpPr>
          <p:cNvPr id="1529" name="Google Shape;1529;p75"/>
          <p:cNvSpPr/>
          <p:nvPr/>
        </p:nvSpPr>
        <p:spPr>
          <a:xfrm>
            <a:off x="1572975" y="798800"/>
            <a:ext cx="189900" cy="619200"/>
          </a:xfrm>
          <a:prstGeom prst="down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30" name="Google Shape;1530;p75"/>
          <p:cNvPicPr preferRelativeResize="0"/>
          <p:nvPr/>
        </p:nvPicPr>
        <p:blipFill>
          <a:blip r:embed="rId3">
            <a:alphaModFix/>
          </a:blip>
          <a:stretch>
            <a:fillRect/>
          </a:stretch>
        </p:blipFill>
        <p:spPr>
          <a:xfrm>
            <a:off x="1259825" y="2083700"/>
            <a:ext cx="816200" cy="816200"/>
          </a:xfrm>
          <a:prstGeom prst="rect">
            <a:avLst/>
          </a:prstGeom>
          <a:noFill/>
          <a:ln>
            <a:noFill/>
          </a:ln>
        </p:spPr>
      </p:pic>
      <p:sp>
        <p:nvSpPr>
          <p:cNvPr id="1531" name="Google Shape;1531;p75"/>
          <p:cNvSpPr/>
          <p:nvPr/>
        </p:nvSpPr>
        <p:spPr>
          <a:xfrm>
            <a:off x="1572975" y="3550525"/>
            <a:ext cx="189900" cy="619200"/>
          </a:xfrm>
          <a:prstGeom prst="down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535"/>
        <p:cNvGrpSpPr/>
        <p:nvPr/>
      </p:nvGrpSpPr>
      <p:grpSpPr>
        <a:xfrm>
          <a:off x="0" y="0"/>
          <a:ext cx="0" cy="0"/>
          <a:chOff x="0" y="0"/>
          <a:chExt cx="0" cy="0"/>
        </a:xfrm>
      </p:grpSpPr>
      <p:sp>
        <p:nvSpPr>
          <p:cNvPr id="1536" name="Google Shape;1536;p76"/>
          <p:cNvSpPr/>
          <p:nvPr/>
        </p:nvSpPr>
        <p:spPr>
          <a:xfrm>
            <a:off x="1158525" y="529350"/>
            <a:ext cx="1018800" cy="3924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76"/>
          <p:cNvSpPr txBox="1"/>
          <p:nvPr/>
        </p:nvSpPr>
        <p:spPr>
          <a:xfrm>
            <a:off x="669225" y="4514300"/>
            <a:ext cx="1997400" cy="42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Lato"/>
                <a:ea typeface="Lato"/>
                <a:cs typeface="Lato"/>
                <a:sym typeface="Lato"/>
              </a:rPr>
              <a:t>STATE MANAGER</a:t>
            </a:r>
            <a:endParaRPr>
              <a:solidFill>
                <a:schemeClr val="dk2"/>
              </a:solidFill>
              <a:latin typeface="Lato"/>
              <a:ea typeface="Lato"/>
              <a:cs typeface="Lato"/>
              <a:sym typeface="Lato"/>
            </a:endParaRPr>
          </a:p>
        </p:txBody>
      </p:sp>
      <p:sp>
        <p:nvSpPr>
          <p:cNvPr id="1538" name="Google Shape;1538;p76"/>
          <p:cNvSpPr/>
          <p:nvPr/>
        </p:nvSpPr>
        <p:spPr>
          <a:xfrm>
            <a:off x="4085925" y="529350"/>
            <a:ext cx="1018800" cy="3924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76"/>
          <p:cNvSpPr txBox="1"/>
          <p:nvPr/>
        </p:nvSpPr>
        <p:spPr>
          <a:xfrm>
            <a:off x="3596625" y="4514300"/>
            <a:ext cx="1997400" cy="42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Lato"/>
                <a:ea typeface="Lato"/>
                <a:cs typeface="Lato"/>
                <a:sym typeface="Lato"/>
              </a:rPr>
              <a:t>CURRENT STATE</a:t>
            </a:r>
            <a:endParaRPr>
              <a:solidFill>
                <a:schemeClr val="dk2"/>
              </a:solidFill>
              <a:latin typeface="Lato"/>
              <a:ea typeface="Lato"/>
              <a:cs typeface="Lato"/>
              <a:sym typeface="Lato"/>
            </a:endParaRPr>
          </a:p>
        </p:txBody>
      </p:sp>
      <p:sp>
        <p:nvSpPr>
          <p:cNvPr id="1540" name="Google Shape;1540;p76"/>
          <p:cNvSpPr/>
          <p:nvPr/>
        </p:nvSpPr>
        <p:spPr>
          <a:xfrm>
            <a:off x="4380675" y="893750"/>
            <a:ext cx="429300" cy="429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76"/>
          <p:cNvSpPr/>
          <p:nvPr/>
        </p:nvSpPr>
        <p:spPr>
          <a:xfrm>
            <a:off x="4380675" y="2277150"/>
            <a:ext cx="429300" cy="429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76"/>
          <p:cNvSpPr/>
          <p:nvPr/>
        </p:nvSpPr>
        <p:spPr>
          <a:xfrm>
            <a:off x="4380675" y="3660550"/>
            <a:ext cx="429300" cy="429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3" name="Google Shape;1543;p76"/>
          <p:cNvCxnSpPr/>
          <p:nvPr/>
        </p:nvCxnSpPr>
        <p:spPr>
          <a:xfrm rot="10800000">
            <a:off x="2177475" y="1108400"/>
            <a:ext cx="2203200" cy="0"/>
          </a:xfrm>
          <a:prstGeom prst="straightConnector1">
            <a:avLst/>
          </a:prstGeom>
          <a:noFill/>
          <a:ln w="28575" cap="flat" cmpd="sng">
            <a:solidFill>
              <a:schemeClr val="dk2"/>
            </a:solidFill>
            <a:prstDash val="solid"/>
            <a:round/>
            <a:headEnd type="triangle" w="med" len="med"/>
            <a:tailEnd type="none" w="med" len="med"/>
          </a:ln>
        </p:spPr>
      </p:cxnSp>
      <p:cxnSp>
        <p:nvCxnSpPr>
          <p:cNvPr id="1544" name="Google Shape;1544;p76"/>
          <p:cNvCxnSpPr/>
          <p:nvPr/>
        </p:nvCxnSpPr>
        <p:spPr>
          <a:xfrm rot="10800000">
            <a:off x="2177475" y="2509225"/>
            <a:ext cx="2203200" cy="0"/>
          </a:xfrm>
          <a:prstGeom prst="straightConnector1">
            <a:avLst/>
          </a:prstGeom>
          <a:noFill/>
          <a:ln w="28575" cap="flat" cmpd="sng">
            <a:solidFill>
              <a:schemeClr val="dk2"/>
            </a:solidFill>
            <a:prstDash val="solid"/>
            <a:round/>
            <a:headEnd type="triangle" w="med" len="med"/>
            <a:tailEnd type="none" w="med" len="med"/>
          </a:ln>
        </p:spPr>
      </p:cxnSp>
      <p:cxnSp>
        <p:nvCxnSpPr>
          <p:cNvPr id="1545" name="Google Shape;1545;p76"/>
          <p:cNvCxnSpPr/>
          <p:nvPr/>
        </p:nvCxnSpPr>
        <p:spPr>
          <a:xfrm rot="10800000">
            <a:off x="2177475" y="3860125"/>
            <a:ext cx="2203200" cy="0"/>
          </a:xfrm>
          <a:prstGeom prst="straightConnector1">
            <a:avLst/>
          </a:prstGeom>
          <a:noFill/>
          <a:ln w="28575" cap="flat" cmpd="sng">
            <a:solidFill>
              <a:schemeClr val="dk2"/>
            </a:solidFill>
            <a:prstDash val="solid"/>
            <a:round/>
            <a:headEnd type="triangle" w="med" len="med"/>
            <a:tailEnd type="none" w="med" len="med"/>
          </a:ln>
        </p:spPr>
      </p:cxnSp>
      <p:sp>
        <p:nvSpPr>
          <p:cNvPr id="1546" name="Google Shape;1546;p76"/>
          <p:cNvSpPr txBox="1"/>
          <p:nvPr/>
        </p:nvSpPr>
        <p:spPr>
          <a:xfrm>
            <a:off x="2204100" y="679125"/>
            <a:ext cx="1997400" cy="42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Lato"/>
                <a:ea typeface="Lato"/>
                <a:cs typeface="Lato"/>
                <a:sym typeface="Lato"/>
              </a:rPr>
              <a:t>On Enter</a:t>
            </a:r>
            <a:endParaRPr>
              <a:solidFill>
                <a:schemeClr val="dk2"/>
              </a:solidFill>
              <a:latin typeface="Lato"/>
              <a:ea typeface="Lato"/>
              <a:cs typeface="Lato"/>
              <a:sym typeface="Lato"/>
            </a:endParaRPr>
          </a:p>
        </p:txBody>
      </p:sp>
      <p:sp>
        <p:nvSpPr>
          <p:cNvPr id="1547" name="Google Shape;1547;p76"/>
          <p:cNvSpPr txBox="1"/>
          <p:nvPr/>
        </p:nvSpPr>
        <p:spPr>
          <a:xfrm>
            <a:off x="2204100" y="2054963"/>
            <a:ext cx="1997400" cy="42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Lato"/>
                <a:ea typeface="Lato"/>
                <a:cs typeface="Lato"/>
                <a:sym typeface="Lato"/>
              </a:rPr>
              <a:t>On Draw</a:t>
            </a:r>
            <a:endParaRPr>
              <a:solidFill>
                <a:schemeClr val="dk2"/>
              </a:solidFill>
              <a:latin typeface="Lato"/>
              <a:ea typeface="Lato"/>
              <a:cs typeface="Lato"/>
              <a:sym typeface="Lato"/>
            </a:endParaRPr>
          </a:p>
        </p:txBody>
      </p:sp>
      <p:sp>
        <p:nvSpPr>
          <p:cNvPr id="1548" name="Google Shape;1548;p76"/>
          <p:cNvSpPr txBox="1"/>
          <p:nvPr/>
        </p:nvSpPr>
        <p:spPr>
          <a:xfrm>
            <a:off x="2204100" y="3430825"/>
            <a:ext cx="1997400" cy="42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Lato"/>
                <a:ea typeface="Lato"/>
                <a:cs typeface="Lato"/>
                <a:sym typeface="Lato"/>
              </a:rPr>
              <a:t>On Exit</a:t>
            </a:r>
            <a:endParaRPr>
              <a:solidFill>
                <a:schemeClr val="dk2"/>
              </a:solidFill>
              <a:latin typeface="Lato"/>
              <a:ea typeface="Lato"/>
              <a:cs typeface="Lato"/>
              <a:sym typeface="Lato"/>
            </a:endParaRPr>
          </a:p>
        </p:txBody>
      </p:sp>
      <p:sp>
        <p:nvSpPr>
          <p:cNvPr id="1549" name="Google Shape;1549;p76"/>
          <p:cNvSpPr/>
          <p:nvPr/>
        </p:nvSpPr>
        <p:spPr>
          <a:xfrm>
            <a:off x="1572975" y="798800"/>
            <a:ext cx="189900" cy="619200"/>
          </a:xfrm>
          <a:prstGeom prst="down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50" name="Google Shape;1550;p76"/>
          <p:cNvPicPr preferRelativeResize="0"/>
          <p:nvPr/>
        </p:nvPicPr>
        <p:blipFill>
          <a:blip r:embed="rId3">
            <a:alphaModFix/>
          </a:blip>
          <a:stretch>
            <a:fillRect/>
          </a:stretch>
        </p:blipFill>
        <p:spPr>
          <a:xfrm>
            <a:off x="1259825" y="2083700"/>
            <a:ext cx="816200" cy="816200"/>
          </a:xfrm>
          <a:prstGeom prst="rect">
            <a:avLst/>
          </a:prstGeom>
          <a:noFill/>
          <a:ln>
            <a:noFill/>
          </a:ln>
        </p:spPr>
      </p:pic>
      <p:sp>
        <p:nvSpPr>
          <p:cNvPr id="1551" name="Google Shape;1551;p76"/>
          <p:cNvSpPr/>
          <p:nvPr/>
        </p:nvSpPr>
        <p:spPr>
          <a:xfrm>
            <a:off x="1572975" y="3550525"/>
            <a:ext cx="189900" cy="619200"/>
          </a:xfrm>
          <a:prstGeom prst="down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76"/>
          <p:cNvSpPr/>
          <p:nvPr/>
        </p:nvSpPr>
        <p:spPr>
          <a:xfrm>
            <a:off x="7013325" y="529350"/>
            <a:ext cx="1018800" cy="3924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76"/>
          <p:cNvSpPr txBox="1"/>
          <p:nvPr/>
        </p:nvSpPr>
        <p:spPr>
          <a:xfrm>
            <a:off x="6524025" y="4514300"/>
            <a:ext cx="1997400" cy="42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Lato"/>
                <a:ea typeface="Lato"/>
                <a:cs typeface="Lato"/>
                <a:sym typeface="Lato"/>
              </a:rPr>
              <a:t>NEXT STATE</a:t>
            </a:r>
            <a:endParaRPr>
              <a:solidFill>
                <a:schemeClr val="dk2"/>
              </a:solidFill>
              <a:latin typeface="Lato"/>
              <a:ea typeface="Lato"/>
              <a:cs typeface="Lato"/>
              <a:sym typeface="Lato"/>
            </a:endParaRPr>
          </a:p>
        </p:txBody>
      </p:sp>
      <p:sp>
        <p:nvSpPr>
          <p:cNvPr id="1554" name="Google Shape;1554;p76"/>
          <p:cNvSpPr/>
          <p:nvPr/>
        </p:nvSpPr>
        <p:spPr>
          <a:xfrm>
            <a:off x="7308075" y="893750"/>
            <a:ext cx="429300" cy="429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76"/>
          <p:cNvSpPr/>
          <p:nvPr/>
        </p:nvSpPr>
        <p:spPr>
          <a:xfrm>
            <a:off x="7308075" y="2277150"/>
            <a:ext cx="429300" cy="429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76"/>
          <p:cNvSpPr/>
          <p:nvPr/>
        </p:nvSpPr>
        <p:spPr>
          <a:xfrm>
            <a:off x="7308075" y="3660550"/>
            <a:ext cx="429300" cy="429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76"/>
          <p:cNvSpPr/>
          <p:nvPr/>
        </p:nvSpPr>
        <p:spPr>
          <a:xfrm>
            <a:off x="5549625" y="2344525"/>
            <a:ext cx="1018800" cy="3294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76"/>
          <p:cNvSpPr txBox="1"/>
          <p:nvPr/>
        </p:nvSpPr>
        <p:spPr>
          <a:xfrm>
            <a:off x="5060325" y="2706450"/>
            <a:ext cx="1997400" cy="954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Lato"/>
                <a:ea typeface="Lato"/>
                <a:cs typeface="Lato"/>
                <a:sym typeface="Lato"/>
              </a:rPr>
              <a:t>Only switch states on the start or the end of the frame but never in the middle</a:t>
            </a:r>
            <a:endParaRPr>
              <a:solidFill>
                <a:schemeClr val="dk2"/>
              </a:solidFill>
              <a:latin typeface="Lato"/>
              <a:ea typeface="Lato"/>
              <a:cs typeface="Lato"/>
              <a:sym typeface="Lato"/>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562"/>
        <p:cNvGrpSpPr/>
        <p:nvPr/>
      </p:nvGrpSpPr>
      <p:grpSpPr>
        <a:xfrm>
          <a:off x="0" y="0"/>
          <a:ext cx="0" cy="0"/>
          <a:chOff x="0" y="0"/>
          <a:chExt cx="0" cy="0"/>
        </a:xfrm>
      </p:grpSpPr>
      <p:sp>
        <p:nvSpPr>
          <p:cNvPr id="1563" name="Google Shape;1563;p7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Resource Acquisition Is Initialization (RAII)</a:t>
            </a:r>
            <a:endParaRPr/>
          </a:p>
        </p:txBody>
      </p:sp>
      <p:sp>
        <p:nvSpPr>
          <p:cNvPr id="1564" name="Google Shape;1564;p7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Bind the resource acquisition and release to the lifetime of an object</a:t>
            </a:r>
            <a:endParaRPr/>
          </a:p>
          <a:p>
            <a:pPr marL="457200" lvl="0" indent="-311150" algn="l" rtl="0">
              <a:spcBef>
                <a:spcPts val="1600"/>
              </a:spcBef>
              <a:spcAft>
                <a:spcPts val="0"/>
              </a:spcAft>
              <a:buSzPts val="1300"/>
              <a:buChar char="●"/>
            </a:pPr>
            <a:r>
              <a:rPr lang="en"/>
              <a:t>Acquire Resource on Construction</a:t>
            </a:r>
            <a:endParaRPr/>
          </a:p>
          <a:p>
            <a:pPr marL="457200" lvl="0" indent="-311150" algn="l" rtl="0">
              <a:spcBef>
                <a:spcPts val="0"/>
              </a:spcBef>
              <a:spcAft>
                <a:spcPts val="0"/>
              </a:spcAft>
              <a:buSzPts val="1300"/>
              <a:buChar char="●"/>
            </a:pPr>
            <a:r>
              <a:rPr lang="en"/>
              <a:t>Release Resource on Deconstruction</a:t>
            </a:r>
            <a:endParaRPr/>
          </a:p>
          <a:p>
            <a:pPr marL="457200" lvl="0" indent="-311150" algn="l" rtl="0">
              <a:spcBef>
                <a:spcPts val="0"/>
              </a:spcBef>
              <a:spcAft>
                <a:spcPts val="0"/>
              </a:spcAft>
              <a:buSzPts val="1300"/>
              <a:buChar char="●"/>
            </a:pPr>
            <a:r>
              <a:rPr lang="en"/>
              <a:t>Beware of Copy Constructors and Assignment Operators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568"/>
        <p:cNvGrpSpPr/>
        <p:nvPr/>
      </p:nvGrpSpPr>
      <p:grpSpPr>
        <a:xfrm>
          <a:off x="0" y="0"/>
          <a:ext cx="0" cy="0"/>
          <a:chOff x="0" y="0"/>
          <a:chExt cx="0" cy="0"/>
        </a:xfrm>
      </p:grpSpPr>
      <p:sp>
        <p:nvSpPr>
          <p:cNvPr id="1569" name="Google Shape;1569;p78"/>
          <p:cNvSpPr txBox="1">
            <a:spLocks noGrp="1"/>
          </p:cNvSpPr>
          <p:nvPr>
            <p:ph type="title"/>
          </p:nvPr>
        </p:nvSpPr>
        <p:spPr>
          <a:xfrm>
            <a:off x="727800" y="2304150"/>
            <a:ext cx="7688400" cy="5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9"/>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 03 demo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 Varyings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1"/>
          <p:cNvSpPr/>
          <p:nvPr/>
        </p:nvSpPr>
        <p:spPr>
          <a:xfrm>
            <a:off x="688450" y="1899150"/>
            <a:ext cx="7667700" cy="2634900"/>
          </a:xfrm>
          <a:prstGeom prst="rect">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1"/>
          <p:cNvSpPr txBox="1"/>
          <p:nvPr/>
        </p:nvSpPr>
        <p:spPr>
          <a:xfrm>
            <a:off x="2769575" y="1131575"/>
            <a:ext cx="3505500" cy="61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b="1">
                <a:solidFill>
                  <a:schemeClr val="dk2"/>
                </a:solidFill>
                <a:latin typeface="Raleway"/>
                <a:ea typeface="Raleway"/>
                <a:cs typeface="Raleway"/>
                <a:sym typeface="Raleway"/>
              </a:rPr>
              <a:t>Recap on Program</a:t>
            </a:r>
            <a:endParaRPr sz="2400">
              <a:latin typeface="Lato"/>
              <a:ea typeface="Lato"/>
              <a:cs typeface="Lato"/>
              <a:sym typeface="Lato"/>
            </a:endParaRPr>
          </a:p>
        </p:txBody>
      </p:sp>
      <p:grpSp>
        <p:nvGrpSpPr>
          <p:cNvPr id="161" name="Google Shape;161;p21"/>
          <p:cNvGrpSpPr/>
          <p:nvPr/>
        </p:nvGrpSpPr>
        <p:grpSpPr>
          <a:xfrm>
            <a:off x="1012875" y="2136525"/>
            <a:ext cx="1551000" cy="2184000"/>
            <a:chOff x="1012875" y="2136525"/>
            <a:chExt cx="1551000" cy="2184000"/>
          </a:xfrm>
        </p:grpSpPr>
        <p:sp>
          <p:nvSpPr>
            <p:cNvPr id="162" name="Google Shape;162;p21"/>
            <p:cNvSpPr/>
            <p:nvPr/>
          </p:nvSpPr>
          <p:spPr>
            <a:xfrm>
              <a:off x="1012875" y="2136525"/>
              <a:ext cx="1551000" cy="2184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1"/>
            <p:cNvSpPr txBox="1"/>
            <p:nvPr/>
          </p:nvSpPr>
          <p:spPr>
            <a:xfrm>
              <a:off x="1151325" y="3758725"/>
              <a:ext cx="1274100" cy="42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a:ea typeface="Lato"/>
                  <a:cs typeface="Lato"/>
                  <a:sym typeface="Lato"/>
                </a:rPr>
                <a:t>Vertex Shader</a:t>
              </a:r>
              <a:endParaRPr>
                <a:latin typeface="Lato"/>
                <a:ea typeface="Lato"/>
                <a:cs typeface="Lato"/>
                <a:sym typeface="Lato"/>
              </a:endParaRPr>
            </a:p>
          </p:txBody>
        </p:sp>
      </p:grpSp>
      <p:grpSp>
        <p:nvGrpSpPr>
          <p:cNvPr id="164" name="Google Shape;164;p21"/>
          <p:cNvGrpSpPr/>
          <p:nvPr/>
        </p:nvGrpSpPr>
        <p:grpSpPr>
          <a:xfrm>
            <a:off x="3531300" y="2124600"/>
            <a:ext cx="1551000" cy="2184000"/>
            <a:chOff x="1012875" y="2136525"/>
            <a:chExt cx="1551000" cy="2184000"/>
          </a:xfrm>
        </p:grpSpPr>
        <p:sp>
          <p:nvSpPr>
            <p:cNvPr id="165" name="Google Shape;165;p21"/>
            <p:cNvSpPr/>
            <p:nvPr/>
          </p:nvSpPr>
          <p:spPr>
            <a:xfrm>
              <a:off x="1012875" y="2136525"/>
              <a:ext cx="1551000" cy="2184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1"/>
            <p:cNvSpPr txBox="1"/>
            <p:nvPr/>
          </p:nvSpPr>
          <p:spPr>
            <a:xfrm>
              <a:off x="1151325" y="3758725"/>
              <a:ext cx="1274100" cy="42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a:ea typeface="Lato"/>
                  <a:cs typeface="Lato"/>
                  <a:sym typeface="Lato"/>
                </a:rPr>
                <a:t>Fragment Shader</a:t>
              </a:r>
              <a:endParaRPr>
                <a:latin typeface="Lato"/>
                <a:ea typeface="Lato"/>
                <a:cs typeface="Lato"/>
                <a:sym typeface="Lato"/>
              </a:endParaRPr>
            </a:p>
          </p:txBody>
        </p:sp>
      </p:grpSp>
      <p:sp>
        <p:nvSpPr>
          <p:cNvPr id="167" name="Google Shape;167;p21"/>
          <p:cNvSpPr/>
          <p:nvPr/>
        </p:nvSpPr>
        <p:spPr>
          <a:xfrm>
            <a:off x="2650875" y="3094025"/>
            <a:ext cx="808200" cy="261000"/>
          </a:xfrm>
          <a:prstGeom prst="lef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1"/>
          <p:cNvSpPr txBox="1"/>
          <p:nvPr/>
        </p:nvSpPr>
        <p:spPr>
          <a:xfrm>
            <a:off x="2769575" y="2793300"/>
            <a:ext cx="558900" cy="26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a:ea typeface="Lato"/>
                <a:cs typeface="Lato"/>
                <a:sym typeface="Lato"/>
              </a:rPr>
              <a:t>Link</a:t>
            </a:r>
            <a:endParaRPr>
              <a:latin typeface="Lato"/>
              <a:ea typeface="Lato"/>
              <a:cs typeface="Lato"/>
              <a:sym typeface="Lato"/>
            </a:endParaRPr>
          </a:p>
        </p:txBody>
      </p:sp>
      <p:grpSp>
        <p:nvGrpSpPr>
          <p:cNvPr id="169" name="Google Shape;169;p21"/>
          <p:cNvGrpSpPr/>
          <p:nvPr/>
        </p:nvGrpSpPr>
        <p:grpSpPr>
          <a:xfrm>
            <a:off x="6165550" y="2136525"/>
            <a:ext cx="1551000" cy="2184000"/>
            <a:chOff x="1012875" y="2136525"/>
            <a:chExt cx="1551000" cy="2184000"/>
          </a:xfrm>
        </p:grpSpPr>
        <p:sp>
          <p:nvSpPr>
            <p:cNvPr id="170" name="Google Shape;170;p21"/>
            <p:cNvSpPr/>
            <p:nvPr/>
          </p:nvSpPr>
          <p:spPr>
            <a:xfrm>
              <a:off x="1012875" y="2136525"/>
              <a:ext cx="1551000" cy="2184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1"/>
            <p:cNvSpPr txBox="1"/>
            <p:nvPr/>
          </p:nvSpPr>
          <p:spPr>
            <a:xfrm>
              <a:off x="1110825" y="3568975"/>
              <a:ext cx="1348800" cy="61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a:ea typeface="Lato"/>
                  <a:cs typeface="Lato"/>
                  <a:sym typeface="Lato"/>
                </a:rPr>
                <a:t>Another</a:t>
              </a:r>
              <a:endParaRPr>
                <a:latin typeface="Lato"/>
                <a:ea typeface="Lato"/>
                <a:cs typeface="Lato"/>
                <a:sym typeface="Lato"/>
              </a:endParaRPr>
            </a:p>
            <a:p>
              <a:pPr marL="0" lvl="0" indent="0" algn="ctr" rtl="0">
                <a:spcBef>
                  <a:spcPts val="0"/>
                </a:spcBef>
                <a:spcAft>
                  <a:spcPts val="0"/>
                </a:spcAft>
                <a:buNone/>
              </a:pPr>
              <a:r>
                <a:rPr lang="en">
                  <a:latin typeface="Lato"/>
                  <a:ea typeface="Lato"/>
                  <a:cs typeface="Lato"/>
                  <a:sym typeface="Lato"/>
                </a:rPr>
                <a:t>Optional Shader</a:t>
              </a:r>
              <a:endParaRPr>
                <a:latin typeface="Lato"/>
                <a:ea typeface="Lato"/>
                <a:cs typeface="Lato"/>
                <a:sym typeface="Lato"/>
              </a:endParaRPr>
            </a:p>
          </p:txBody>
        </p:sp>
      </p:grpSp>
      <p:sp>
        <p:nvSpPr>
          <p:cNvPr id="172" name="Google Shape;172;p21"/>
          <p:cNvSpPr/>
          <p:nvPr/>
        </p:nvSpPr>
        <p:spPr>
          <a:xfrm>
            <a:off x="5219825" y="3094025"/>
            <a:ext cx="808200" cy="261000"/>
          </a:xfrm>
          <a:prstGeom prst="lef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1"/>
          <p:cNvSpPr txBox="1"/>
          <p:nvPr/>
        </p:nvSpPr>
        <p:spPr>
          <a:xfrm>
            <a:off x="5338525" y="2793300"/>
            <a:ext cx="558900" cy="26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a:ea typeface="Lato"/>
                <a:cs typeface="Lato"/>
                <a:sym typeface="Lato"/>
              </a:rPr>
              <a:t>Link</a:t>
            </a:r>
            <a:endParaRPr>
              <a:latin typeface="Lato"/>
              <a:ea typeface="Lato"/>
              <a:cs typeface="Lato"/>
              <a:sym typeface="Lato"/>
            </a:endParaRPr>
          </a:p>
        </p:txBody>
      </p:sp>
      <p:sp>
        <p:nvSpPr>
          <p:cNvPr id="174" name="Google Shape;174;p21"/>
          <p:cNvSpPr txBox="1"/>
          <p:nvPr/>
        </p:nvSpPr>
        <p:spPr>
          <a:xfrm>
            <a:off x="1274000" y="2294800"/>
            <a:ext cx="1076100" cy="131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a:ea typeface="Lato"/>
                <a:cs typeface="Lato"/>
                <a:sym typeface="Lato"/>
              </a:rPr>
              <a:t>010011001010010110101010100101100100011010101010</a:t>
            </a:r>
            <a:endParaRPr>
              <a:latin typeface="Lato"/>
              <a:ea typeface="Lato"/>
              <a:cs typeface="Lato"/>
              <a:sym typeface="Lato"/>
            </a:endParaRPr>
          </a:p>
        </p:txBody>
      </p:sp>
      <p:sp>
        <p:nvSpPr>
          <p:cNvPr id="175" name="Google Shape;175;p21"/>
          <p:cNvSpPr txBox="1"/>
          <p:nvPr/>
        </p:nvSpPr>
        <p:spPr>
          <a:xfrm>
            <a:off x="3768750" y="2294800"/>
            <a:ext cx="1076100" cy="131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a:ea typeface="Lato"/>
                <a:cs typeface="Lato"/>
                <a:sym typeface="Lato"/>
              </a:rPr>
              <a:t>010011001010010110101010100101100100011010101010</a:t>
            </a:r>
            <a:endParaRPr>
              <a:latin typeface="Lato"/>
              <a:ea typeface="Lato"/>
              <a:cs typeface="Lato"/>
              <a:sym typeface="Lato"/>
            </a:endParaRPr>
          </a:p>
        </p:txBody>
      </p:sp>
      <p:sp>
        <p:nvSpPr>
          <p:cNvPr id="176" name="Google Shape;176;p21"/>
          <p:cNvSpPr txBox="1"/>
          <p:nvPr/>
        </p:nvSpPr>
        <p:spPr>
          <a:xfrm>
            <a:off x="6403000" y="2201875"/>
            <a:ext cx="1076100" cy="131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a:ea typeface="Lato"/>
                <a:cs typeface="Lato"/>
                <a:sym typeface="Lato"/>
              </a:rPr>
              <a:t>010011001010010110101010100101100100011010101010</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5126</Words>
  <Application>Microsoft Office PowerPoint</Application>
  <PresentationFormat>On-screen Show (16:9)</PresentationFormat>
  <Paragraphs>877</Paragraphs>
  <Slides>64</Slides>
  <Notes>64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64</vt:i4>
      </vt:variant>
    </vt:vector>
  </HeadingPairs>
  <TitlesOfParts>
    <vt:vector size="72" baseType="lpstr">
      <vt:lpstr>Consolas</vt:lpstr>
      <vt:lpstr>Lato</vt:lpstr>
      <vt:lpstr>Lato Black</vt:lpstr>
      <vt:lpstr>Courier New</vt:lpstr>
      <vt:lpstr>Comfortaa</vt:lpstr>
      <vt:lpstr>Raleway</vt:lpstr>
      <vt:lpstr>Arial</vt:lpstr>
      <vt:lpstr>Streamline</vt:lpstr>
      <vt:lpstr>Computer Graphics labs</vt:lpstr>
      <vt:lpstr>Uniforms</vt:lpstr>
      <vt:lpstr>Let’s see what kind of Data used by shaders</vt:lpstr>
      <vt:lpstr>Let’s see what kind of Data used by shaders</vt:lpstr>
      <vt:lpstr>The dynamic data is called “Uniform” To set a uniform:</vt:lpstr>
      <vt:lpstr>In the shader</vt:lpstr>
      <vt:lpstr>Ex 03 demo</vt:lpstr>
      <vt:lpstr>2. Varyings</vt:lpstr>
      <vt:lpstr>PowerPoint Presentation</vt:lpstr>
      <vt:lpstr>Some Data could be sent from the vertex shader to the Fragment shader</vt:lpstr>
      <vt:lpstr>PowerPoint Presentation</vt:lpstr>
      <vt:lpstr>PowerPoint Presentation</vt:lpstr>
      <vt:lpstr>Barycentric Coordinates</vt:lpstr>
      <vt:lpstr>3. Attributes</vt:lpstr>
      <vt:lpstr>PowerPoint Presentation</vt:lpstr>
      <vt:lpstr>PowerPoint Presentation</vt:lpstr>
      <vt:lpstr>During Initialization Phase</vt:lpstr>
      <vt:lpstr>Vertex and fragment shaders in the pipeline</vt:lpstr>
      <vt:lpstr>PowerPoint Presentation</vt:lpstr>
      <vt:lpstr>During Initialization Phase</vt:lpstr>
      <vt:lpstr>During Game Loop Phase</vt:lpstr>
      <vt:lpstr>PowerPoint Presentation</vt:lpstr>
      <vt:lpstr>Shader Attributes</vt:lpstr>
      <vt:lpstr>Data needed to be passed to the GPU</vt:lpstr>
      <vt:lpstr>Generate and bind vertex array</vt:lpstr>
      <vt:lpstr>Generate a buffer to save an array</vt:lpstr>
      <vt:lpstr>These data need to be used by the shader</vt:lpstr>
      <vt:lpstr>Data needed to be passed to the GPU</vt:lpstr>
      <vt:lpstr>Data needed to be passed to the GPU</vt:lpstr>
      <vt:lpstr>PowerPoint Presentation</vt:lpstr>
      <vt:lpstr>PowerPoint Presentation</vt:lpstr>
      <vt:lpstr>Drawing</vt:lpstr>
      <vt:lpstr>4. Multiple attributes</vt:lpstr>
      <vt:lpstr>Trying to add attribute for the color</vt:lpstr>
      <vt:lpstr>Data needed to be passed to the GPU</vt:lpstr>
      <vt:lpstr>PowerPoint Presentation</vt:lpstr>
      <vt:lpstr>PowerPoint Presentation</vt:lpstr>
      <vt:lpstr>5. Interleaved attributes</vt:lpstr>
      <vt:lpstr>PowerPoint Presentation</vt:lpstr>
      <vt:lpstr>This struct has the vertices data</vt:lpstr>
      <vt:lpstr>Strides</vt:lpstr>
      <vt:lpstr>Offset</vt:lpstr>
      <vt:lpstr>Offset</vt:lpstr>
      <vt:lpstr>PowerPoint Presentation</vt:lpstr>
      <vt:lpstr>PowerPoint Presentation</vt:lpstr>
      <vt:lpstr>PowerPoint Presentation</vt:lpstr>
      <vt:lpstr>PowerPoint Presentation</vt:lpstr>
      <vt:lpstr>PowerPoint Presentation</vt:lpstr>
      <vt:lpstr>6. Elements</vt:lpstr>
      <vt:lpstr>PowerPoint Presentation</vt:lpstr>
      <vt:lpstr>PowerPoint Presentation</vt:lpstr>
      <vt:lpstr>Enter the concept of elements</vt:lpstr>
      <vt:lpstr>PowerPoint Presentation</vt:lpstr>
      <vt:lpstr>Generate a buffer to save an elements</vt:lpstr>
      <vt:lpstr>Drawing</vt:lpstr>
      <vt:lpstr>PROJECT</vt:lpstr>
      <vt:lpstr>PowerPoint Presentation</vt:lpstr>
      <vt:lpstr>Project Structure</vt:lpstr>
      <vt:lpstr>Concepts</vt:lpstr>
      <vt:lpstr>PowerPoint Presentation</vt:lpstr>
      <vt:lpstr>PowerPoint Presentation</vt:lpstr>
      <vt:lpstr>PowerPoint Presentation</vt:lpstr>
      <vt:lpstr>Resource Acquisition Is Initialization (RAII)</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Graphics labs</dc:title>
  <cp:lastModifiedBy>Yahia Zakaria Abd El-Samee Abd El-Wahid</cp:lastModifiedBy>
  <cp:revision>1</cp:revision>
  <dcterms:modified xsi:type="dcterms:W3CDTF">2022-03-15T06:12:56Z</dcterms:modified>
</cp:coreProperties>
</file>