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EMm97TABIA/HCcc5/n9kBXD9F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8"/>
          <p:cNvSpPr txBox="1"/>
          <p:nvPr>
            <p:ph type="title"/>
          </p:nvPr>
        </p:nvSpPr>
        <p:spPr>
          <a:xfrm>
            <a:off x="729450" y="57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729450" y="1476000"/>
            <a:ext cx="76887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1800">
                <a:solidFill>
                  <a:srgbClr val="000000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 sz="1600">
                <a:solidFill>
                  <a:srgbClr val="000000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 sz="1600">
                <a:solidFill>
                  <a:srgbClr val="000000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7950" y="166232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7952" y="35354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57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Python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1476000"/>
            <a:ext cx="76887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programming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built in data structures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learn syntax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edit-test-debug cycle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57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Environment Setup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1476000"/>
            <a:ext cx="76887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and install Python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Jupyter notebook (with pip)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pip install notebook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the notebook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jupyter notebook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57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Text book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1476000"/>
            <a:ext cx="76887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Bird, Steven, Ewan Klein, and Edward Loper. 2009. Natural Language Processing with Python. Sebastopol, CA: O’Reilly Media.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57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Important packages to install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1476000"/>
            <a:ext cx="76887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pip install numpy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pip install matplotlib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pip install nltk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